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A342B-1111-47FD-8388-7C03459B68E6}" type="datetimeFigureOut">
              <a:rPr lang="en-US" smtClean="0"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528B3-BFE2-4EBE-AE3B-4A3EA7F2062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4641" t="10417" r="51977" b="6250"/>
          <a:stretch>
            <a:fillRect/>
          </a:stretch>
        </p:blipFill>
        <p:spPr bwMode="auto">
          <a:xfrm>
            <a:off x="0" y="152400"/>
            <a:ext cx="461486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4861" t="15625" r="52343" b="7292"/>
          <a:stretch>
            <a:fillRect/>
          </a:stretch>
        </p:blipFill>
        <p:spPr bwMode="auto">
          <a:xfrm>
            <a:off x="4495800" y="228600"/>
            <a:ext cx="4648200" cy="614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4</cp:revision>
  <dcterms:created xsi:type="dcterms:W3CDTF">2015-05-02T03:04:16Z</dcterms:created>
  <dcterms:modified xsi:type="dcterms:W3CDTF">2015-05-02T03:42:15Z</dcterms:modified>
</cp:coreProperties>
</file>