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91" d="100"/>
          <a:sy n="91" d="100"/>
        </p:scale>
        <p:origin x="250"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AU"/>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E721D96-0BAC-45E7-B44F-855A10585E09}" type="datetimeFigureOut">
              <a:rPr lang="en-AU" smtClean="0"/>
              <a:t>26/04/2015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BA01201-D9F2-4D29-AE6C-C42047AD751E}" type="slidenum">
              <a:rPr lang="en-AU" smtClean="0"/>
              <a:t>‹#›</a:t>
            </a:fld>
            <a:endParaRPr lang="en-AU"/>
          </a:p>
        </p:txBody>
      </p:sp>
    </p:spTree>
    <p:extLst>
      <p:ext uri="{BB962C8B-B14F-4D97-AF65-F5344CB8AC3E}">
        <p14:creationId xmlns:p14="http://schemas.microsoft.com/office/powerpoint/2010/main" val="9611191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AE721D96-0BAC-45E7-B44F-855A10585E09}" type="datetimeFigureOut">
              <a:rPr lang="en-AU" smtClean="0"/>
              <a:t>26/04/2015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BA01201-D9F2-4D29-AE6C-C42047AD751E}" type="slidenum">
              <a:rPr lang="en-AU" smtClean="0"/>
              <a:t>‹#›</a:t>
            </a:fld>
            <a:endParaRPr lang="en-AU"/>
          </a:p>
        </p:txBody>
      </p:sp>
    </p:spTree>
    <p:extLst>
      <p:ext uri="{BB962C8B-B14F-4D97-AF65-F5344CB8AC3E}">
        <p14:creationId xmlns:p14="http://schemas.microsoft.com/office/powerpoint/2010/main" val="3391582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AE721D96-0BAC-45E7-B44F-855A10585E09}" type="datetimeFigureOut">
              <a:rPr lang="en-AU" smtClean="0"/>
              <a:t>26/04/2015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BA01201-D9F2-4D29-AE6C-C42047AD751E}" type="slidenum">
              <a:rPr lang="en-AU" smtClean="0"/>
              <a:t>‹#›</a:t>
            </a:fld>
            <a:endParaRPr lang="en-AU"/>
          </a:p>
        </p:txBody>
      </p:sp>
    </p:spTree>
    <p:extLst>
      <p:ext uri="{BB962C8B-B14F-4D97-AF65-F5344CB8AC3E}">
        <p14:creationId xmlns:p14="http://schemas.microsoft.com/office/powerpoint/2010/main" val="22263265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AE721D96-0BAC-45E7-B44F-855A10585E09}" type="datetimeFigureOut">
              <a:rPr lang="en-AU" smtClean="0"/>
              <a:t>26/04/2015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BA01201-D9F2-4D29-AE6C-C42047AD751E}" type="slidenum">
              <a:rPr lang="en-AU" smtClean="0"/>
              <a:t>‹#›</a:t>
            </a:fld>
            <a:endParaRPr lang="en-AU"/>
          </a:p>
        </p:txBody>
      </p:sp>
    </p:spTree>
    <p:extLst>
      <p:ext uri="{BB962C8B-B14F-4D97-AF65-F5344CB8AC3E}">
        <p14:creationId xmlns:p14="http://schemas.microsoft.com/office/powerpoint/2010/main" val="10827520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AU"/>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E721D96-0BAC-45E7-B44F-855A10585E09}" type="datetimeFigureOut">
              <a:rPr lang="en-AU" smtClean="0"/>
              <a:t>26/04/2015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BA01201-D9F2-4D29-AE6C-C42047AD751E}" type="slidenum">
              <a:rPr lang="en-AU" smtClean="0"/>
              <a:t>‹#›</a:t>
            </a:fld>
            <a:endParaRPr lang="en-AU"/>
          </a:p>
        </p:txBody>
      </p:sp>
    </p:spTree>
    <p:extLst>
      <p:ext uri="{BB962C8B-B14F-4D97-AF65-F5344CB8AC3E}">
        <p14:creationId xmlns:p14="http://schemas.microsoft.com/office/powerpoint/2010/main" val="264385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AE721D96-0BAC-45E7-B44F-855A10585E09}" type="datetimeFigureOut">
              <a:rPr lang="en-AU" smtClean="0"/>
              <a:t>26/04/2015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BA01201-D9F2-4D29-AE6C-C42047AD751E}" type="slidenum">
              <a:rPr lang="en-AU" smtClean="0"/>
              <a:t>‹#›</a:t>
            </a:fld>
            <a:endParaRPr lang="en-AU"/>
          </a:p>
        </p:txBody>
      </p:sp>
    </p:spTree>
    <p:extLst>
      <p:ext uri="{BB962C8B-B14F-4D97-AF65-F5344CB8AC3E}">
        <p14:creationId xmlns:p14="http://schemas.microsoft.com/office/powerpoint/2010/main" val="22592492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AU"/>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AE721D96-0BAC-45E7-B44F-855A10585E09}" type="datetimeFigureOut">
              <a:rPr lang="en-AU" smtClean="0"/>
              <a:t>26/04/2015</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0BA01201-D9F2-4D29-AE6C-C42047AD751E}" type="slidenum">
              <a:rPr lang="en-AU" smtClean="0"/>
              <a:t>‹#›</a:t>
            </a:fld>
            <a:endParaRPr lang="en-AU"/>
          </a:p>
        </p:txBody>
      </p:sp>
    </p:spTree>
    <p:extLst>
      <p:ext uri="{BB962C8B-B14F-4D97-AF65-F5344CB8AC3E}">
        <p14:creationId xmlns:p14="http://schemas.microsoft.com/office/powerpoint/2010/main" val="34195026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AE721D96-0BAC-45E7-B44F-855A10585E09}" type="datetimeFigureOut">
              <a:rPr lang="en-AU" smtClean="0"/>
              <a:t>26/04/2015</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0BA01201-D9F2-4D29-AE6C-C42047AD751E}" type="slidenum">
              <a:rPr lang="en-AU" smtClean="0"/>
              <a:t>‹#›</a:t>
            </a:fld>
            <a:endParaRPr lang="en-AU"/>
          </a:p>
        </p:txBody>
      </p:sp>
    </p:spTree>
    <p:extLst>
      <p:ext uri="{BB962C8B-B14F-4D97-AF65-F5344CB8AC3E}">
        <p14:creationId xmlns:p14="http://schemas.microsoft.com/office/powerpoint/2010/main" val="22464149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721D96-0BAC-45E7-B44F-855A10585E09}" type="datetimeFigureOut">
              <a:rPr lang="en-AU" smtClean="0"/>
              <a:t>26/04/2015</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0BA01201-D9F2-4D29-AE6C-C42047AD751E}" type="slidenum">
              <a:rPr lang="en-AU" smtClean="0"/>
              <a:t>‹#›</a:t>
            </a:fld>
            <a:endParaRPr lang="en-AU"/>
          </a:p>
        </p:txBody>
      </p:sp>
    </p:spTree>
    <p:extLst>
      <p:ext uri="{BB962C8B-B14F-4D97-AF65-F5344CB8AC3E}">
        <p14:creationId xmlns:p14="http://schemas.microsoft.com/office/powerpoint/2010/main" val="42168918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AU"/>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721D96-0BAC-45E7-B44F-855A10585E09}" type="datetimeFigureOut">
              <a:rPr lang="en-AU" smtClean="0"/>
              <a:t>26/04/2015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BA01201-D9F2-4D29-AE6C-C42047AD751E}" type="slidenum">
              <a:rPr lang="en-AU" smtClean="0"/>
              <a:t>‹#›</a:t>
            </a:fld>
            <a:endParaRPr lang="en-AU"/>
          </a:p>
        </p:txBody>
      </p:sp>
    </p:spTree>
    <p:extLst>
      <p:ext uri="{BB962C8B-B14F-4D97-AF65-F5344CB8AC3E}">
        <p14:creationId xmlns:p14="http://schemas.microsoft.com/office/powerpoint/2010/main" val="7640672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AU"/>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721D96-0BAC-45E7-B44F-855A10585E09}" type="datetimeFigureOut">
              <a:rPr lang="en-AU" smtClean="0"/>
              <a:t>26/04/2015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BA01201-D9F2-4D29-AE6C-C42047AD751E}" type="slidenum">
              <a:rPr lang="en-AU" smtClean="0"/>
              <a:t>‹#›</a:t>
            </a:fld>
            <a:endParaRPr lang="en-AU"/>
          </a:p>
        </p:txBody>
      </p:sp>
    </p:spTree>
    <p:extLst>
      <p:ext uri="{BB962C8B-B14F-4D97-AF65-F5344CB8AC3E}">
        <p14:creationId xmlns:p14="http://schemas.microsoft.com/office/powerpoint/2010/main" val="351583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721D96-0BAC-45E7-B44F-855A10585E09}" type="datetimeFigureOut">
              <a:rPr lang="en-AU" smtClean="0"/>
              <a:t>26/04/2015</a:t>
            </a:fld>
            <a:endParaRPr lang="en-A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A01201-D9F2-4D29-AE6C-C42047AD751E}" type="slidenum">
              <a:rPr lang="en-AU" smtClean="0"/>
              <a:t>‹#›</a:t>
            </a:fld>
            <a:endParaRPr lang="en-AU"/>
          </a:p>
        </p:txBody>
      </p:sp>
    </p:spTree>
    <p:extLst>
      <p:ext uri="{BB962C8B-B14F-4D97-AF65-F5344CB8AC3E}">
        <p14:creationId xmlns:p14="http://schemas.microsoft.com/office/powerpoint/2010/main" val="29717739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2065" y="365125"/>
            <a:ext cx="3065744" cy="645659"/>
          </a:xfrm>
        </p:spPr>
        <p:txBody>
          <a:bodyPr>
            <a:normAutofit/>
          </a:bodyPr>
          <a:lstStyle/>
          <a:p>
            <a:r>
              <a:rPr lang="en-AU" sz="2500" dirty="0" smtClean="0"/>
              <a:t>Logo Deck- </a:t>
            </a:r>
            <a:r>
              <a:rPr lang="en-AU" sz="2500" dirty="0" err="1"/>
              <a:t>H</a:t>
            </a:r>
            <a:r>
              <a:rPr lang="en-AU" sz="2500" dirty="0" err="1" smtClean="0"/>
              <a:t>auted</a:t>
            </a:r>
            <a:endParaRPr lang="en-AU" sz="2500" dirty="0"/>
          </a:p>
        </p:txBody>
      </p:sp>
      <p:pic>
        <p:nvPicPr>
          <p:cNvPr id="6" name="Picture 5"/>
          <p:cNvPicPr>
            <a:picLocks noChangeAspect="1"/>
          </p:cNvPicPr>
          <p:nvPr/>
        </p:nvPicPr>
        <p:blipFill>
          <a:blip r:embed="rId2"/>
          <a:stretch>
            <a:fillRect/>
          </a:stretch>
        </p:blipFill>
        <p:spPr>
          <a:xfrm>
            <a:off x="561975" y="1189415"/>
            <a:ext cx="2321268" cy="605548"/>
          </a:xfrm>
          <a:prstGeom prst="rect">
            <a:avLst/>
          </a:prstGeom>
        </p:spPr>
      </p:pic>
      <p:pic>
        <p:nvPicPr>
          <p:cNvPr id="10" name="Picture 9"/>
          <p:cNvPicPr>
            <a:picLocks noChangeAspect="1"/>
          </p:cNvPicPr>
          <p:nvPr/>
        </p:nvPicPr>
        <p:blipFill>
          <a:blip r:embed="rId3"/>
          <a:stretch>
            <a:fillRect/>
          </a:stretch>
        </p:blipFill>
        <p:spPr>
          <a:xfrm>
            <a:off x="561975" y="1697598"/>
            <a:ext cx="2956104" cy="446664"/>
          </a:xfrm>
          <a:prstGeom prst="rect">
            <a:avLst/>
          </a:prstGeom>
        </p:spPr>
      </p:pic>
      <p:pic>
        <p:nvPicPr>
          <p:cNvPr id="13" name="Picture 12"/>
          <p:cNvPicPr>
            <a:picLocks noChangeAspect="1"/>
          </p:cNvPicPr>
          <p:nvPr/>
        </p:nvPicPr>
        <p:blipFill>
          <a:blip r:embed="rId4"/>
          <a:stretch>
            <a:fillRect/>
          </a:stretch>
        </p:blipFill>
        <p:spPr>
          <a:xfrm>
            <a:off x="5797096" y="3742692"/>
            <a:ext cx="2531233" cy="1848365"/>
          </a:xfrm>
          <a:prstGeom prst="rect">
            <a:avLst/>
          </a:prstGeom>
        </p:spPr>
      </p:pic>
      <p:pic>
        <p:nvPicPr>
          <p:cNvPr id="7" name="Picture 6"/>
          <p:cNvPicPr>
            <a:picLocks noChangeAspect="1"/>
          </p:cNvPicPr>
          <p:nvPr/>
        </p:nvPicPr>
        <p:blipFill>
          <a:blip r:embed="rId5"/>
          <a:stretch>
            <a:fillRect/>
          </a:stretch>
        </p:blipFill>
        <p:spPr>
          <a:xfrm>
            <a:off x="5584803" y="2853519"/>
            <a:ext cx="2266950" cy="828675"/>
          </a:xfrm>
          <a:prstGeom prst="rect">
            <a:avLst/>
          </a:prstGeom>
        </p:spPr>
      </p:pic>
      <p:pic>
        <p:nvPicPr>
          <p:cNvPr id="18" name="Picture 17"/>
          <p:cNvPicPr>
            <a:picLocks noChangeAspect="1"/>
          </p:cNvPicPr>
          <p:nvPr/>
        </p:nvPicPr>
        <p:blipFill>
          <a:blip r:embed="rId6"/>
          <a:stretch>
            <a:fillRect/>
          </a:stretch>
        </p:blipFill>
        <p:spPr>
          <a:xfrm>
            <a:off x="707308" y="4308764"/>
            <a:ext cx="1667326" cy="1942859"/>
          </a:xfrm>
          <a:prstGeom prst="rect">
            <a:avLst/>
          </a:prstGeom>
        </p:spPr>
      </p:pic>
      <p:pic>
        <p:nvPicPr>
          <p:cNvPr id="21" name="Picture 20"/>
          <p:cNvPicPr>
            <a:picLocks noChangeAspect="1"/>
          </p:cNvPicPr>
          <p:nvPr/>
        </p:nvPicPr>
        <p:blipFill>
          <a:blip r:embed="rId7"/>
          <a:stretch>
            <a:fillRect/>
          </a:stretch>
        </p:blipFill>
        <p:spPr>
          <a:xfrm>
            <a:off x="7387662" y="1189415"/>
            <a:ext cx="1513785" cy="1407044"/>
          </a:xfrm>
          <a:prstGeom prst="rect">
            <a:avLst/>
          </a:prstGeom>
        </p:spPr>
      </p:pic>
      <p:pic>
        <p:nvPicPr>
          <p:cNvPr id="23" name="Picture 22"/>
          <p:cNvPicPr>
            <a:picLocks noChangeAspect="1"/>
          </p:cNvPicPr>
          <p:nvPr/>
        </p:nvPicPr>
        <p:blipFill>
          <a:blip r:embed="rId8"/>
          <a:stretch>
            <a:fillRect/>
          </a:stretch>
        </p:blipFill>
        <p:spPr>
          <a:xfrm>
            <a:off x="561975" y="2398158"/>
            <a:ext cx="2030773" cy="1989329"/>
          </a:xfrm>
          <a:prstGeom prst="rect">
            <a:avLst/>
          </a:prstGeom>
        </p:spPr>
      </p:pic>
      <p:sp>
        <p:nvSpPr>
          <p:cNvPr id="25" name="TextBox 24"/>
          <p:cNvSpPr txBox="1"/>
          <p:nvPr/>
        </p:nvSpPr>
        <p:spPr>
          <a:xfrm>
            <a:off x="3681412" y="1189415"/>
            <a:ext cx="3073615" cy="954107"/>
          </a:xfrm>
          <a:prstGeom prst="rect">
            <a:avLst/>
          </a:prstGeom>
          <a:noFill/>
        </p:spPr>
        <p:txBody>
          <a:bodyPr wrap="square" rtlCol="0">
            <a:spAutoFit/>
          </a:bodyPr>
          <a:lstStyle/>
          <a:p>
            <a:r>
              <a:rPr lang="en-AU" sz="1400" dirty="0" smtClean="0"/>
              <a:t>We like the little love heart idea and the one letter in a different colour idea – dislike the font and the caps and look and feel of these!</a:t>
            </a:r>
            <a:endParaRPr lang="en-AU" sz="1400" dirty="0"/>
          </a:p>
        </p:txBody>
      </p:sp>
      <p:sp>
        <p:nvSpPr>
          <p:cNvPr id="27" name="TextBox 26"/>
          <p:cNvSpPr txBox="1"/>
          <p:nvPr/>
        </p:nvSpPr>
        <p:spPr>
          <a:xfrm>
            <a:off x="2592748" y="2441302"/>
            <a:ext cx="2770084" cy="1169551"/>
          </a:xfrm>
          <a:prstGeom prst="rect">
            <a:avLst/>
          </a:prstGeom>
          <a:noFill/>
        </p:spPr>
        <p:txBody>
          <a:bodyPr wrap="square" rtlCol="0">
            <a:spAutoFit/>
          </a:bodyPr>
          <a:lstStyle/>
          <a:p>
            <a:r>
              <a:rPr lang="en-AU" sz="1400" dirty="0" smtClean="0"/>
              <a:t>We love the texture of this. Typography with texture. We also quite like the softness of the grey and the little dots at the top are a good concept</a:t>
            </a:r>
            <a:endParaRPr lang="en-AU" sz="1400" dirty="0"/>
          </a:p>
        </p:txBody>
      </p:sp>
      <p:sp>
        <p:nvSpPr>
          <p:cNvPr id="28" name="TextBox 27"/>
          <p:cNvSpPr txBox="1"/>
          <p:nvPr/>
        </p:nvSpPr>
        <p:spPr>
          <a:xfrm>
            <a:off x="2374634" y="4519693"/>
            <a:ext cx="3107812" cy="738664"/>
          </a:xfrm>
          <a:prstGeom prst="rect">
            <a:avLst/>
          </a:prstGeom>
          <a:noFill/>
        </p:spPr>
        <p:txBody>
          <a:bodyPr wrap="square" rtlCol="0">
            <a:spAutoFit/>
          </a:bodyPr>
          <a:lstStyle/>
          <a:p>
            <a:r>
              <a:rPr lang="en-AU" sz="1400" dirty="0" smtClean="0"/>
              <a:t>We love the raw handwritten type feel of this as well as the grey/ not quite black. Typography with texture. </a:t>
            </a:r>
            <a:endParaRPr lang="en-AU" sz="1400" dirty="0"/>
          </a:p>
        </p:txBody>
      </p:sp>
      <p:sp>
        <p:nvSpPr>
          <p:cNvPr id="29" name="TextBox 28"/>
          <p:cNvSpPr txBox="1"/>
          <p:nvPr/>
        </p:nvSpPr>
        <p:spPr>
          <a:xfrm>
            <a:off x="9234616" y="1080788"/>
            <a:ext cx="2506765" cy="1815882"/>
          </a:xfrm>
          <a:prstGeom prst="rect">
            <a:avLst/>
          </a:prstGeom>
          <a:noFill/>
        </p:spPr>
        <p:txBody>
          <a:bodyPr wrap="square" rtlCol="0">
            <a:spAutoFit/>
          </a:bodyPr>
          <a:lstStyle/>
          <a:p>
            <a:r>
              <a:rPr lang="en-AU" sz="1400" dirty="0" smtClean="0"/>
              <a:t>We </a:t>
            </a:r>
            <a:r>
              <a:rPr lang="en-AU" sz="1400" b="1" dirty="0" smtClean="0"/>
              <a:t>love</a:t>
            </a:r>
            <a:r>
              <a:rPr lang="en-AU" sz="1400" dirty="0" smtClean="0"/>
              <a:t> this! the softness of this and the creative typography like the little love heart idea. The white on black looks great and think it would equally good the other way around. We love this! Simple, sophisticated and soft. </a:t>
            </a:r>
            <a:endParaRPr lang="en-AU" sz="1400" dirty="0"/>
          </a:p>
        </p:txBody>
      </p:sp>
      <p:sp>
        <p:nvSpPr>
          <p:cNvPr id="30" name="TextBox 29"/>
          <p:cNvSpPr txBox="1"/>
          <p:nvPr/>
        </p:nvSpPr>
        <p:spPr>
          <a:xfrm>
            <a:off x="7943573" y="3004028"/>
            <a:ext cx="2770084" cy="738664"/>
          </a:xfrm>
          <a:prstGeom prst="rect">
            <a:avLst/>
          </a:prstGeom>
          <a:noFill/>
        </p:spPr>
        <p:txBody>
          <a:bodyPr wrap="square" rtlCol="0">
            <a:spAutoFit/>
          </a:bodyPr>
          <a:lstStyle/>
          <a:p>
            <a:r>
              <a:rPr lang="en-AU" sz="1400" dirty="0" smtClean="0"/>
              <a:t>We love the </a:t>
            </a:r>
            <a:r>
              <a:rPr lang="en-AU" sz="1400" dirty="0" err="1" smtClean="0"/>
              <a:t>fullstop</a:t>
            </a:r>
            <a:r>
              <a:rPr lang="en-AU" sz="1400" dirty="0" smtClean="0"/>
              <a:t> idea. And the little letters. Again sophisticated, simple and soft.  </a:t>
            </a:r>
            <a:endParaRPr lang="en-AU" sz="1400" dirty="0"/>
          </a:p>
        </p:txBody>
      </p:sp>
      <p:sp>
        <p:nvSpPr>
          <p:cNvPr id="31" name="TextBox 30"/>
          <p:cNvSpPr txBox="1"/>
          <p:nvPr/>
        </p:nvSpPr>
        <p:spPr>
          <a:xfrm>
            <a:off x="8049248" y="4297917"/>
            <a:ext cx="2770084" cy="738664"/>
          </a:xfrm>
          <a:prstGeom prst="rect">
            <a:avLst/>
          </a:prstGeom>
          <a:noFill/>
        </p:spPr>
        <p:txBody>
          <a:bodyPr wrap="square" rtlCol="0">
            <a:spAutoFit/>
          </a:bodyPr>
          <a:lstStyle/>
          <a:p>
            <a:r>
              <a:rPr lang="en-AU" sz="1400" dirty="0" smtClean="0"/>
              <a:t>We love the raw texture of this with the little ink spots and the feather concept. </a:t>
            </a:r>
            <a:endParaRPr lang="en-AU" sz="1400" dirty="0"/>
          </a:p>
        </p:txBody>
      </p:sp>
      <p:cxnSp>
        <p:nvCxnSpPr>
          <p:cNvPr id="33" name="Straight Arrow Connector 32"/>
          <p:cNvCxnSpPr/>
          <p:nvPr/>
        </p:nvCxnSpPr>
        <p:spPr>
          <a:xfrm flipH="1">
            <a:off x="3006812" y="1449859"/>
            <a:ext cx="593123" cy="906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a:off x="3393989" y="1466335"/>
            <a:ext cx="205946" cy="2312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H="1">
            <a:off x="8901447" y="1210187"/>
            <a:ext cx="333170" cy="1737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30" idx="1"/>
          </p:cNvCxnSpPr>
          <p:nvPr/>
        </p:nvCxnSpPr>
        <p:spPr>
          <a:xfrm flipH="1" flipV="1">
            <a:off x="7611762" y="3267856"/>
            <a:ext cx="331811" cy="1055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H="1">
            <a:off x="7578811" y="4553624"/>
            <a:ext cx="470437" cy="1831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H="1" flipV="1">
            <a:off x="1902941" y="4777946"/>
            <a:ext cx="471693" cy="164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flipH="1">
            <a:off x="2247845" y="2584529"/>
            <a:ext cx="441439" cy="8082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48" name="Picture 47"/>
          <p:cNvPicPr>
            <a:picLocks noChangeAspect="1"/>
          </p:cNvPicPr>
          <p:nvPr/>
        </p:nvPicPr>
        <p:blipFill>
          <a:blip r:embed="rId9"/>
          <a:stretch>
            <a:fillRect/>
          </a:stretch>
        </p:blipFill>
        <p:spPr>
          <a:xfrm>
            <a:off x="2971233" y="5390563"/>
            <a:ext cx="1914614" cy="1414084"/>
          </a:xfrm>
          <a:prstGeom prst="rect">
            <a:avLst/>
          </a:prstGeom>
        </p:spPr>
      </p:pic>
      <p:sp>
        <p:nvSpPr>
          <p:cNvPr id="49" name="TextBox 48"/>
          <p:cNvSpPr txBox="1"/>
          <p:nvPr/>
        </p:nvSpPr>
        <p:spPr>
          <a:xfrm>
            <a:off x="5164372" y="5679247"/>
            <a:ext cx="1969596" cy="1169551"/>
          </a:xfrm>
          <a:prstGeom prst="rect">
            <a:avLst/>
          </a:prstGeom>
          <a:noFill/>
        </p:spPr>
        <p:txBody>
          <a:bodyPr wrap="square" rtlCol="0">
            <a:spAutoFit/>
          </a:bodyPr>
          <a:lstStyle/>
          <a:p>
            <a:r>
              <a:rPr lang="en-AU" sz="1400" dirty="0" smtClean="0"/>
              <a:t>We love the little detail at the top and bottom. And the texturized background. Don’t really like the capital letters</a:t>
            </a:r>
            <a:endParaRPr lang="en-AU" sz="1400" dirty="0"/>
          </a:p>
        </p:txBody>
      </p:sp>
      <p:cxnSp>
        <p:nvCxnSpPr>
          <p:cNvPr id="50" name="Straight Arrow Connector 49"/>
          <p:cNvCxnSpPr/>
          <p:nvPr/>
        </p:nvCxnSpPr>
        <p:spPr>
          <a:xfrm flipH="1" flipV="1">
            <a:off x="4719529" y="5891831"/>
            <a:ext cx="471693" cy="164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52" name="Picture 51"/>
          <p:cNvPicPr>
            <a:picLocks noChangeAspect="1"/>
          </p:cNvPicPr>
          <p:nvPr/>
        </p:nvPicPr>
        <p:blipFill>
          <a:blip r:embed="rId10"/>
          <a:stretch>
            <a:fillRect/>
          </a:stretch>
        </p:blipFill>
        <p:spPr>
          <a:xfrm>
            <a:off x="7790794" y="5461617"/>
            <a:ext cx="3225659" cy="464444"/>
          </a:xfrm>
          <a:prstGeom prst="rect">
            <a:avLst/>
          </a:prstGeom>
        </p:spPr>
      </p:pic>
      <p:sp>
        <p:nvSpPr>
          <p:cNvPr id="54" name="TextBox 53"/>
          <p:cNvSpPr txBox="1"/>
          <p:nvPr/>
        </p:nvSpPr>
        <p:spPr>
          <a:xfrm>
            <a:off x="7814029" y="5990013"/>
            <a:ext cx="3334451" cy="523220"/>
          </a:xfrm>
          <a:prstGeom prst="rect">
            <a:avLst/>
          </a:prstGeom>
          <a:noFill/>
        </p:spPr>
        <p:txBody>
          <a:bodyPr wrap="square" rtlCol="0">
            <a:spAutoFit/>
          </a:bodyPr>
          <a:lstStyle/>
          <a:p>
            <a:r>
              <a:rPr lang="en-AU" sz="1400" dirty="0" smtClean="0"/>
              <a:t>We like the two different colour idea of this. We hate the font!  </a:t>
            </a:r>
            <a:endParaRPr lang="en-AU" sz="1400" dirty="0"/>
          </a:p>
        </p:txBody>
      </p:sp>
      <p:cxnSp>
        <p:nvCxnSpPr>
          <p:cNvPr id="57" name="Straight Arrow Connector 56"/>
          <p:cNvCxnSpPr/>
          <p:nvPr/>
        </p:nvCxnSpPr>
        <p:spPr>
          <a:xfrm flipH="1" flipV="1">
            <a:off x="10713657" y="5908307"/>
            <a:ext cx="105675" cy="1892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80371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6709539" y="1841330"/>
            <a:ext cx="2028825" cy="781050"/>
          </a:xfrm>
          <a:prstGeom prst="rect">
            <a:avLst/>
          </a:prstGeom>
        </p:spPr>
      </p:pic>
      <p:pic>
        <p:nvPicPr>
          <p:cNvPr id="7" name="Picture 6"/>
          <p:cNvPicPr>
            <a:picLocks noChangeAspect="1"/>
          </p:cNvPicPr>
          <p:nvPr/>
        </p:nvPicPr>
        <p:blipFill>
          <a:blip r:embed="rId3"/>
          <a:stretch>
            <a:fillRect/>
          </a:stretch>
        </p:blipFill>
        <p:spPr>
          <a:xfrm>
            <a:off x="6537528" y="461704"/>
            <a:ext cx="2047875" cy="857250"/>
          </a:xfrm>
          <a:prstGeom prst="rect">
            <a:avLst/>
          </a:prstGeom>
        </p:spPr>
      </p:pic>
      <p:pic>
        <p:nvPicPr>
          <p:cNvPr id="8" name="Picture 7"/>
          <p:cNvPicPr>
            <a:picLocks noChangeAspect="1"/>
          </p:cNvPicPr>
          <p:nvPr/>
        </p:nvPicPr>
        <p:blipFill>
          <a:blip r:embed="rId4"/>
          <a:stretch>
            <a:fillRect/>
          </a:stretch>
        </p:blipFill>
        <p:spPr>
          <a:xfrm>
            <a:off x="2621124" y="4066684"/>
            <a:ext cx="2219325" cy="1933575"/>
          </a:xfrm>
          <a:prstGeom prst="rect">
            <a:avLst/>
          </a:prstGeom>
        </p:spPr>
      </p:pic>
      <p:pic>
        <p:nvPicPr>
          <p:cNvPr id="11" name="Picture 10"/>
          <p:cNvPicPr>
            <a:picLocks noChangeAspect="1"/>
          </p:cNvPicPr>
          <p:nvPr/>
        </p:nvPicPr>
        <p:blipFill>
          <a:blip r:embed="rId5"/>
          <a:stretch>
            <a:fillRect/>
          </a:stretch>
        </p:blipFill>
        <p:spPr>
          <a:xfrm>
            <a:off x="742444" y="461704"/>
            <a:ext cx="1704521" cy="3403579"/>
          </a:xfrm>
          <a:prstGeom prst="rect">
            <a:avLst/>
          </a:prstGeom>
        </p:spPr>
      </p:pic>
      <p:pic>
        <p:nvPicPr>
          <p:cNvPr id="15" name="Picture 14"/>
          <p:cNvPicPr>
            <a:picLocks noChangeAspect="1"/>
          </p:cNvPicPr>
          <p:nvPr/>
        </p:nvPicPr>
        <p:blipFill>
          <a:blip r:embed="rId6"/>
          <a:stretch>
            <a:fillRect/>
          </a:stretch>
        </p:blipFill>
        <p:spPr>
          <a:xfrm>
            <a:off x="6421814" y="3056819"/>
            <a:ext cx="2152650" cy="1181100"/>
          </a:xfrm>
          <a:prstGeom prst="rect">
            <a:avLst/>
          </a:prstGeom>
        </p:spPr>
      </p:pic>
      <p:sp>
        <p:nvSpPr>
          <p:cNvPr id="17" name="TextBox 16"/>
          <p:cNvSpPr txBox="1"/>
          <p:nvPr/>
        </p:nvSpPr>
        <p:spPr>
          <a:xfrm>
            <a:off x="2723061" y="461704"/>
            <a:ext cx="3525467" cy="1200329"/>
          </a:xfrm>
          <a:prstGeom prst="rect">
            <a:avLst/>
          </a:prstGeom>
          <a:noFill/>
        </p:spPr>
        <p:txBody>
          <a:bodyPr wrap="square" rtlCol="0">
            <a:spAutoFit/>
          </a:bodyPr>
          <a:lstStyle/>
          <a:p>
            <a:r>
              <a:rPr lang="en-AU" dirty="0" smtClean="0"/>
              <a:t>We love the paper background. Is unique and artistic and cute without being ridiculous. Creative and innovative.</a:t>
            </a:r>
            <a:endParaRPr lang="en-AU" dirty="0"/>
          </a:p>
        </p:txBody>
      </p:sp>
      <p:sp>
        <p:nvSpPr>
          <p:cNvPr id="18" name="TextBox 17"/>
          <p:cNvSpPr txBox="1"/>
          <p:nvPr/>
        </p:nvSpPr>
        <p:spPr>
          <a:xfrm>
            <a:off x="2723061" y="2231855"/>
            <a:ext cx="3525467" cy="923330"/>
          </a:xfrm>
          <a:prstGeom prst="rect">
            <a:avLst/>
          </a:prstGeom>
          <a:noFill/>
        </p:spPr>
        <p:txBody>
          <a:bodyPr wrap="square" rtlCol="0">
            <a:spAutoFit/>
          </a:bodyPr>
          <a:lstStyle/>
          <a:p>
            <a:r>
              <a:rPr lang="en-AU" dirty="0" smtClean="0"/>
              <a:t>We have no idea why we like this one. Messy kind of writing. Quite like the cream background.</a:t>
            </a:r>
            <a:endParaRPr lang="en-AU" dirty="0"/>
          </a:p>
        </p:txBody>
      </p:sp>
      <p:sp>
        <p:nvSpPr>
          <p:cNvPr id="19" name="TextBox 18"/>
          <p:cNvSpPr txBox="1"/>
          <p:nvPr/>
        </p:nvSpPr>
        <p:spPr>
          <a:xfrm>
            <a:off x="8666533" y="622342"/>
            <a:ext cx="3525467" cy="646331"/>
          </a:xfrm>
          <a:prstGeom prst="rect">
            <a:avLst/>
          </a:prstGeom>
          <a:noFill/>
        </p:spPr>
        <p:txBody>
          <a:bodyPr wrap="square" rtlCol="0">
            <a:spAutoFit/>
          </a:bodyPr>
          <a:lstStyle/>
          <a:p>
            <a:r>
              <a:rPr lang="en-AU" dirty="0" smtClean="0"/>
              <a:t>Simple and nice we like the grey too. </a:t>
            </a:r>
            <a:endParaRPr lang="en-AU" dirty="0"/>
          </a:p>
        </p:txBody>
      </p:sp>
      <p:sp>
        <p:nvSpPr>
          <p:cNvPr id="20" name="TextBox 19"/>
          <p:cNvSpPr txBox="1"/>
          <p:nvPr/>
        </p:nvSpPr>
        <p:spPr>
          <a:xfrm>
            <a:off x="9110444" y="1976049"/>
            <a:ext cx="3162773" cy="646331"/>
          </a:xfrm>
          <a:prstGeom prst="rect">
            <a:avLst/>
          </a:prstGeom>
          <a:noFill/>
        </p:spPr>
        <p:txBody>
          <a:bodyPr wrap="square" rtlCol="0">
            <a:spAutoFit/>
          </a:bodyPr>
          <a:lstStyle/>
          <a:p>
            <a:r>
              <a:rPr lang="en-AU" dirty="0" smtClean="0"/>
              <a:t>Nice font. Unsure about the capital letters for us though. </a:t>
            </a:r>
            <a:endParaRPr lang="en-AU" dirty="0"/>
          </a:p>
        </p:txBody>
      </p:sp>
      <p:sp>
        <p:nvSpPr>
          <p:cNvPr id="21" name="TextBox 20"/>
          <p:cNvSpPr txBox="1"/>
          <p:nvPr/>
        </p:nvSpPr>
        <p:spPr>
          <a:xfrm>
            <a:off x="8815298" y="3420353"/>
            <a:ext cx="3066309" cy="646331"/>
          </a:xfrm>
          <a:prstGeom prst="rect">
            <a:avLst/>
          </a:prstGeom>
          <a:noFill/>
        </p:spPr>
        <p:txBody>
          <a:bodyPr wrap="square" rtlCol="0">
            <a:spAutoFit/>
          </a:bodyPr>
          <a:lstStyle/>
          <a:p>
            <a:r>
              <a:rPr lang="en-AU" dirty="0" smtClean="0"/>
              <a:t>Creative and simple little picture connected. We like! </a:t>
            </a:r>
            <a:endParaRPr lang="en-AU" dirty="0"/>
          </a:p>
        </p:txBody>
      </p:sp>
      <p:sp>
        <p:nvSpPr>
          <p:cNvPr id="22" name="TextBox 21"/>
          <p:cNvSpPr txBox="1"/>
          <p:nvPr/>
        </p:nvSpPr>
        <p:spPr>
          <a:xfrm>
            <a:off x="4946805" y="4569884"/>
            <a:ext cx="3525467" cy="1200329"/>
          </a:xfrm>
          <a:prstGeom prst="rect">
            <a:avLst/>
          </a:prstGeom>
          <a:noFill/>
        </p:spPr>
        <p:txBody>
          <a:bodyPr wrap="square" rtlCol="0">
            <a:spAutoFit/>
          </a:bodyPr>
          <a:lstStyle/>
          <a:p>
            <a:r>
              <a:rPr lang="en-AU" dirty="0" smtClean="0"/>
              <a:t>Handwritten typography. Looks like someone did this with a pen. Cool. We also like the little subtext at the bottom!</a:t>
            </a:r>
            <a:endParaRPr lang="en-AU" dirty="0"/>
          </a:p>
        </p:txBody>
      </p:sp>
      <p:cxnSp>
        <p:nvCxnSpPr>
          <p:cNvPr id="24" name="Straight Arrow Connector 23"/>
          <p:cNvCxnSpPr>
            <a:stCxn id="17" idx="1"/>
          </p:cNvCxnSpPr>
          <p:nvPr/>
        </p:nvCxnSpPr>
        <p:spPr>
          <a:xfrm flipH="1">
            <a:off x="2374084" y="1061869"/>
            <a:ext cx="348977" cy="790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H="1">
            <a:off x="2410525" y="2491530"/>
            <a:ext cx="312536" cy="820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a:off x="8356140" y="817156"/>
            <a:ext cx="382224" cy="731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20" idx="1"/>
          </p:cNvCxnSpPr>
          <p:nvPr/>
        </p:nvCxnSpPr>
        <p:spPr>
          <a:xfrm flipH="1">
            <a:off x="8574464" y="2299215"/>
            <a:ext cx="535980" cy="87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21" idx="1"/>
          </p:cNvCxnSpPr>
          <p:nvPr/>
        </p:nvCxnSpPr>
        <p:spPr>
          <a:xfrm flipH="1">
            <a:off x="8237990" y="3743519"/>
            <a:ext cx="57730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4485794" y="4798503"/>
            <a:ext cx="461011" cy="661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08530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TotalTime>
  <Words>301</Words>
  <Application>Microsoft Office PowerPoint</Application>
  <PresentationFormat>Widescreen</PresentationFormat>
  <Paragraphs>15</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Logo Deck- Hauted</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Kate Adams</dc:creator>
  <cp:lastModifiedBy>Kate Adams</cp:lastModifiedBy>
  <cp:revision>4</cp:revision>
  <dcterms:created xsi:type="dcterms:W3CDTF">2015-04-26T10:57:39Z</dcterms:created>
  <dcterms:modified xsi:type="dcterms:W3CDTF">2015-04-26T11:09:36Z</dcterms:modified>
</cp:coreProperties>
</file>