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
  </p:notesMasterIdLst>
  <p:handoutMasterIdLst>
    <p:handoutMasterId r:id="rId9"/>
  </p:handoutMasterIdLst>
  <p:sldIdLst>
    <p:sldId id="256" r:id="rId2"/>
    <p:sldId id="257" r:id="rId3"/>
    <p:sldId id="266" r:id="rId4"/>
    <p:sldId id="267" r:id="rId5"/>
    <p:sldId id="269" r:id="rId6"/>
    <p:sldId id="274" r:id="rId7"/>
  </p:sldIdLst>
  <p:sldSz cx="6858000" cy="9144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880">
          <p15:clr>
            <a:srgbClr val="A4A3A4"/>
          </p15:clr>
        </p15:guide>
        <p15:guide id="2" pos="216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2F5CB6"/>
    <a:srgbClr val="F29158"/>
    <a:srgbClr val="2F8846"/>
    <a:srgbClr val="AB84AC"/>
    <a:srgbClr val="FF7C62"/>
    <a:srgbClr val="4785C1"/>
    <a:srgbClr val="4779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9" autoAdjust="0"/>
    <p:restoredTop sz="94678" autoAdjust="0"/>
  </p:normalViewPr>
  <p:slideViewPr>
    <p:cSldViewPr snapToGrid="0" snapToObjects="1">
      <p:cViewPr varScale="1">
        <p:scale>
          <a:sx n="156" d="100"/>
          <a:sy n="156" d="100"/>
        </p:scale>
        <p:origin x="-1016" y="-112"/>
      </p:cViewPr>
      <p:guideLst>
        <p:guide orient="horz" pos="2880"/>
        <p:guide pos="2160"/>
      </p:guideLst>
    </p:cSldViewPr>
  </p:slideViewPr>
  <p:outlineViewPr>
    <p:cViewPr>
      <p:scale>
        <a:sx n="33" d="100"/>
        <a:sy n="33" d="100"/>
      </p:scale>
      <p:origin x="0" y="21496"/>
    </p:cViewPr>
  </p:outlineViewPr>
  <p:notesTextViewPr>
    <p:cViewPr>
      <p:scale>
        <a:sx n="100" d="100"/>
        <a:sy n="100" d="100"/>
      </p:scale>
      <p:origin x="0" y="0"/>
    </p:cViewPr>
  </p:notesTextViewPr>
  <p:notesViewPr>
    <p:cSldViewPr snapToGrid="0" snapToObjects="1">
      <p:cViewPr varScale="1">
        <p:scale>
          <a:sx n="51" d="100"/>
          <a:sy n="51" d="100"/>
        </p:scale>
        <p:origin x="-268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notesMaster" Target="notesMasters/notesMaster1.xml"/><Relationship Id="rId9" Type="http://schemas.openxmlformats.org/officeDocument/2006/relationships/handoutMaster" Target="handoutMasters/handoutMaster1.xml"/><Relationship Id="rId10" Type="http://schemas.openxmlformats.org/officeDocument/2006/relationships/printerSettings" Target="printerSettings/printerSettings1.bin"/></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dirty="0"/>
          </a:p>
        </p:txBody>
      </p:sp>
      <p:sp>
        <p:nvSpPr>
          <p:cNvPr id="3" name="Segnaposto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48A53AC-0AF7-784A-8E3B-BB914068D52B}" type="datetimeFigureOut">
              <a:rPr lang="it-IT" smtClean="0"/>
              <a:pPr/>
              <a:t>18/04/15</a:t>
            </a:fld>
            <a:endParaRPr lang="it-IT" dirty="0"/>
          </a:p>
        </p:txBody>
      </p:sp>
      <p:sp>
        <p:nvSpPr>
          <p:cNvPr id="4" name="Segnaposto piè di pa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dirty="0"/>
          </a:p>
        </p:txBody>
      </p:sp>
      <p:sp>
        <p:nvSpPr>
          <p:cNvPr id="5" name="Segnaposto numero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684BA42-76ED-604A-9702-E6000FAF869D}" type="slidenum">
              <a:rPr lang="it-IT" smtClean="0"/>
              <a:pPr/>
              <a:t>‹n.›</a:t>
            </a:fld>
            <a:endParaRPr lang="it-IT" dirty="0"/>
          </a:p>
        </p:txBody>
      </p:sp>
    </p:spTree>
    <p:extLst>
      <p:ext uri="{BB962C8B-B14F-4D97-AF65-F5344CB8AC3E}">
        <p14:creationId xmlns:p14="http://schemas.microsoft.com/office/powerpoint/2010/main" val="14097272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dirty="0"/>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FE142C8-1D49-EF47-B0EA-61BC79F04500}" type="datetimeFigureOut">
              <a:rPr lang="it-IT" smtClean="0"/>
              <a:pPr/>
              <a:t>18/04/15</a:t>
            </a:fld>
            <a:endParaRPr lang="it-IT" dirty="0"/>
          </a:p>
        </p:txBody>
      </p:sp>
      <p:sp>
        <p:nvSpPr>
          <p:cNvPr id="4" name="Segnaposto immagine diapositiva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it-IT" dirty="0"/>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dirty="0"/>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D18A36-B12B-FD49-9776-1642DE53B775}" type="slidenum">
              <a:rPr lang="it-IT" smtClean="0"/>
              <a:pPr/>
              <a:t>‹n.›</a:t>
            </a:fld>
            <a:endParaRPr lang="it-IT" dirty="0"/>
          </a:p>
        </p:txBody>
      </p:sp>
    </p:spTree>
    <p:extLst>
      <p:ext uri="{BB962C8B-B14F-4D97-AF65-F5344CB8AC3E}">
        <p14:creationId xmlns:p14="http://schemas.microsoft.com/office/powerpoint/2010/main" val="112335382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2143125" y="685800"/>
            <a:ext cx="2571750" cy="3429000"/>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0D18A36-B12B-FD49-9776-1642DE53B775}" type="slidenum">
              <a:rPr lang="it-IT" smtClean="0"/>
              <a:pPr/>
              <a:t>2</a:t>
            </a:fld>
            <a:endParaRPr lang="it-IT" dirty="0"/>
          </a:p>
        </p:txBody>
      </p:sp>
    </p:spTree>
    <p:extLst>
      <p:ext uri="{BB962C8B-B14F-4D97-AF65-F5344CB8AC3E}">
        <p14:creationId xmlns:p14="http://schemas.microsoft.com/office/powerpoint/2010/main" val="1432248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57250" y="1496484"/>
            <a:ext cx="5143500" cy="3183467"/>
          </a:xfrm>
        </p:spPr>
        <p:txBody>
          <a:bodyPr anchor="b"/>
          <a:lstStyle>
            <a:lvl1pPr algn="ctr">
              <a:defRPr sz="3375"/>
            </a:lvl1pPr>
          </a:lstStyle>
          <a:p>
            <a:r>
              <a:rPr lang="it-IT" smtClean="0"/>
              <a:t>Click to edit Master title style</a:t>
            </a:r>
            <a:endParaRPr lang="en-US"/>
          </a:p>
        </p:txBody>
      </p:sp>
      <p:sp>
        <p:nvSpPr>
          <p:cNvPr id="3" name="Subtitle 2"/>
          <p:cNvSpPr>
            <a:spLocks noGrp="1"/>
          </p:cNvSpPr>
          <p:nvPr>
            <p:ph type="subTitle" idx="1"/>
          </p:nvPr>
        </p:nvSpPr>
        <p:spPr>
          <a:xfrm>
            <a:off x="857250" y="4802717"/>
            <a:ext cx="5143500" cy="2207683"/>
          </a:xfrm>
        </p:spPr>
        <p:txBody>
          <a:bodyPr/>
          <a:lstStyle>
            <a:lvl1pPr marL="0" indent="0" algn="ctr">
              <a:buNone/>
              <a:defRPr sz="1350"/>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it-IT" smtClean="0"/>
              <a:t>Click to edit Master subtitle style</a:t>
            </a:r>
            <a:endParaRPr lang="en-US"/>
          </a:p>
        </p:txBody>
      </p:sp>
      <p:sp>
        <p:nvSpPr>
          <p:cNvPr id="4" name="Date Placeholder 3"/>
          <p:cNvSpPr>
            <a:spLocks noGrp="1"/>
          </p:cNvSpPr>
          <p:nvPr>
            <p:ph type="dt" sz="half" idx="10"/>
          </p:nvPr>
        </p:nvSpPr>
        <p:spPr/>
        <p:txBody>
          <a:bodyPr/>
          <a:lstStyle/>
          <a:p>
            <a:pPr eaLnBrk="1" latinLnBrk="0" hangingPunct="1"/>
            <a:fld id="{39345EFA-73B3-5941-A11F-C55C7FB8BA78}" type="datetime1">
              <a:rPr lang="it-IT" smtClean="0"/>
              <a:pPr eaLnBrk="1" latinLnBrk="0" hangingPunct="1"/>
              <a:t>18/04/15</a:t>
            </a:fld>
            <a:endParaRPr lang="en-US" sz="1000" dirty="0">
              <a:solidFill>
                <a:schemeClr val="tx2">
                  <a:shade val="50000"/>
                </a:schemeClr>
              </a:solidFill>
            </a:endParaRPr>
          </a:p>
        </p:txBody>
      </p:sp>
      <p:sp>
        <p:nvSpPr>
          <p:cNvPr id="5" name="Footer Placeholder 4"/>
          <p:cNvSpPr>
            <a:spLocks noGrp="1"/>
          </p:cNvSpPr>
          <p:nvPr>
            <p:ph type="ftr" sz="quarter" idx="11"/>
          </p:nvPr>
        </p:nvSpPr>
        <p:spPr/>
        <p:txBody>
          <a:bodyPr/>
          <a:lstStyle/>
          <a:p>
            <a:pPr algn="ctr" eaLnBrk="1" latinLnBrk="0" hangingPunct="1"/>
            <a:endParaRPr kumimoji="0" lang="en-US" sz="1000" dirty="0">
              <a:solidFill>
                <a:schemeClr val="tx2">
                  <a:shade val="50000"/>
                </a:schemeClr>
              </a:solidFill>
            </a:endParaRPr>
          </a:p>
        </p:txBody>
      </p:sp>
      <p:sp>
        <p:nvSpPr>
          <p:cNvPr id="6" name="Slide Number Placeholder 5"/>
          <p:cNvSpPr>
            <a:spLocks noGrp="1"/>
          </p:cNvSpPr>
          <p:nvPr>
            <p:ph type="sldNum" sz="quarter" idx="12"/>
          </p:nvPr>
        </p:nvSpPr>
        <p:spPr/>
        <p:txBody>
          <a:bodyPr/>
          <a:lstStyle/>
          <a:p>
            <a:pPr eaLnBrk="1" latinLnBrk="0" hangingPunct="1"/>
            <a:fld id="{2AA957AF-53C0-420B-9C2D-77DB1416566C}" type="slidenum">
              <a:rPr kumimoji="0" lang="en-US" smtClean="0"/>
              <a:pPr eaLnBrk="1" latinLnBrk="0" hangingPunct="1"/>
              <a:t>‹n.›</a:t>
            </a:fld>
            <a:endParaRPr kumimoji="0" lang="en-US" sz="1000" dirty="0">
              <a:solidFill>
                <a:schemeClr val="tx2">
                  <a:shade val="50000"/>
                </a:schemeClr>
              </a:solidFill>
            </a:endParaRPr>
          </a:p>
        </p:txBody>
      </p:sp>
    </p:spTree>
    <p:extLst>
      <p:ext uri="{BB962C8B-B14F-4D97-AF65-F5344CB8AC3E}">
        <p14:creationId xmlns:p14="http://schemas.microsoft.com/office/powerpoint/2010/main" val="608413784"/>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Date Placeholder 3"/>
          <p:cNvSpPr>
            <a:spLocks noGrp="1"/>
          </p:cNvSpPr>
          <p:nvPr>
            <p:ph type="dt" sz="half" idx="10"/>
          </p:nvPr>
        </p:nvSpPr>
        <p:spPr/>
        <p:txBody>
          <a:bodyPr/>
          <a:lstStyle/>
          <a:p>
            <a:pPr eaLnBrk="1" latinLnBrk="0" hangingPunct="1"/>
            <a:fld id="{39345EFA-73B3-5941-A11F-C55C7FB8BA78}" type="datetime1">
              <a:rPr lang="it-IT" smtClean="0"/>
              <a:pPr eaLnBrk="1" latinLnBrk="0" hangingPunct="1"/>
              <a:t>18/04/15</a:t>
            </a:fld>
            <a:endParaRPr lang="en-US" sz="1000" dirty="0">
              <a:solidFill>
                <a:schemeClr val="tx2">
                  <a:shade val="50000"/>
                </a:schemeClr>
              </a:solidFill>
            </a:endParaRPr>
          </a:p>
        </p:txBody>
      </p:sp>
      <p:sp>
        <p:nvSpPr>
          <p:cNvPr id="5" name="Footer Placeholder 4"/>
          <p:cNvSpPr>
            <a:spLocks noGrp="1"/>
          </p:cNvSpPr>
          <p:nvPr>
            <p:ph type="ftr" sz="quarter" idx="11"/>
          </p:nvPr>
        </p:nvSpPr>
        <p:spPr/>
        <p:txBody>
          <a:bodyPr/>
          <a:lstStyle/>
          <a:p>
            <a:pPr algn="ctr" eaLnBrk="1" latinLnBrk="0" hangingPunct="1"/>
            <a:endParaRPr kumimoji="0" lang="en-US" sz="1000" dirty="0">
              <a:solidFill>
                <a:schemeClr val="tx2">
                  <a:shade val="50000"/>
                </a:schemeClr>
              </a:solidFill>
            </a:endParaRPr>
          </a:p>
        </p:txBody>
      </p:sp>
      <p:sp>
        <p:nvSpPr>
          <p:cNvPr id="6" name="Slide Number Placeholder 5"/>
          <p:cNvSpPr>
            <a:spLocks noGrp="1"/>
          </p:cNvSpPr>
          <p:nvPr>
            <p:ph type="sldNum" sz="quarter" idx="12"/>
          </p:nvPr>
        </p:nvSpPr>
        <p:spPr/>
        <p:txBody>
          <a:bodyPr/>
          <a:lstStyle/>
          <a:p>
            <a:pPr eaLnBrk="1" latinLnBrk="0" hangingPunct="1"/>
            <a:fld id="{2AA957AF-53C0-420B-9C2D-77DB1416566C}" type="slidenum">
              <a:rPr kumimoji="0" lang="en-US" smtClean="0"/>
              <a:pPr eaLnBrk="1" latinLnBrk="0" hangingPunct="1"/>
              <a:t>‹n.›</a:t>
            </a:fld>
            <a:endParaRPr kumimoji="0" lang="en-US" sz="1000" dirty="0">
              <a:solidFill>
                <a:schemeClr val="tx2">
                  <a:shade val="50000"/>
                </a:schemeClr>
              </a:solidFill>
            </a:endParaRPr>
          </a:p>
        </p:txBody>
      </p:sp>
    </p:spTree>
    <p:extLst>
      <p:ext uri="{BB962C8B-B14F-4D97-AF65-F5344CB8AC3E}">
        <p14:creationId xmlns:p14="http://schemas.microsoft.com/office/powerpoint/2010/main" val="142426898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6" y="486834"/>
            <a:ext cx="1478756" cy="7749117"/>
          </a:xfrm>
        </p:spPr>
        <p:txBody>
          <a:bodyPr vert="eaVert"/>
          <a:lstStyle/>
          <a:p>
            <a:r>
              <a:rPr lang="it-IT" smtClean="0"/>
              <a:t>Click to edit Master title style</a:t>
            </a:r>
            <a:endParaRPr lang="en-US"/>
          </a:p>
        </p:txBody>
      </p:sp>
      <p:sp>
        <p:nvSpPr>
          <p:cNvPr id="3" name="Vertical Text Placeholder 2"/>
          <p:cNvSpPr>
            <a:spLocks noGrp="1"/>
          </p:cNvSpPr>
          <p:nvPr>
            <p:ph type="body" orient="vert" idx="1"/>
          </p:nvPr>
        </p:nvSpPr>
        <p:spPr>
          <a:xfrm>
            <a:off x="471487" y="486834"/>
            <a:ext cx="4350544" cy="7749117"/>
          </a:xfrm>
        </p:spPr>
        <p:txBody>
          <a:bodyPr vert="eaVert"/>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Date Placeholder 3"/>
          <p:cNvSpPr>
            <a:spLocks noGrp="1"/>
          </p:cNvSpPr>
          <p:nvPr>
            <p:ph type="dt" sz="half" idx="10"/>
          </p:nvPr>
        </p:nvSpPr>
        <p:spPr/>
        <p:txBody>
          <a:bodyPr/>
          <a:lstStyle/>
          <a:p>
            <a:pPr eaLnBrk="1" latinLnBrk="0" hangingPunct="1"/>
            <a:fld id="{39345EFA-73B3-5941-A11F-C55C7FB8BA78}" type="datetime1">
              <a:rPr lang="it-IT" smtClean="0"/>
              <a:pPr eaLnBrk="1" latinLnBrk="0" hangingPunct="1"/>
              <a:t>18/04/15</a:t>
            </a:fld>
            <a:endParaRPr lang="en-US" sz="1000" dirty="0">
              <a:solidFill>
                <a:schemeClr val="tx2">
                  <a:shade val="50000"/>
                </a:schemeClr>
              </a:solidFill>
            </a:endParaRPr>
          </a:p>
        </p:txBody>
      </p:sp>
      <p:sp>
        <p:nvSpPr>
          <p:cNvPr id="5" name="Footer Placeholder 4"/>
          <p:cNvSpPr>
            <a:spLocks noGrp="1"/>
          </p:cNvSpPr>
          <p:nvPr>
            <p:ph type="ftr" sz="quarter" idx="11"/>
          </p:nvPr>
        </p:nvSpPr>
        <p:spPr/>
        <p:txBody>
          <a:bodyPr/>
          <a:lstStyle/>
          <a:p>
            <a:pPr algn="ctr" eaLnBrk="1" latinLnBrk="0" hangingPunct="1"/>
            <a:endParaRPr kumimoji="0" lang="en-US" sz="1000" dirty="0">
              <a:solidFill>
                <a:schemeClr val="tx2">
                  <a:shade val="50000"/>
                </a:schemeClr>
              </a:solidFill>
            </a:endParaRPr>
          </a:p>
        </p:txBody>
      </p:sp>
      <p:sp>
        <p:nvSpPr>
          <p:cNvPr id="6" name="Slide Number Placeholder 5"/>
          <p:cNvSpPr>
            <a:spLocks noGrp="1"/>
          </p:cNvSpPr>
          <p:nvPr>
            <p:ph type="sldNum" sz="quarter" idx="12"/>
          </p:nvPr>
        </p:nvSpPr>
        <p:spPr/>
        <p:txBody>
          <a:bodyPr/>
          <a:lstStyle/>
          <a:p>
            <a:pPr eaLnBrk="1" latinLnBrk="0" hangingPunct="1"/>
            <a:fld id="{2AA957AF-53C0-420B-9C2D-77DB1416566C}" type="slidenum">
              <a:rPr kumimoji="0" lang="en-US" smtClean="0"/>
              <a:pPr eaLnBrk="1" latinLnBrk="0" hangingPunct="1"/>
              <a:t>‹n.›</a:t>
            </a:fld>
            <a:endParaRPr kumimoji="0" lang="en-US" sz="1000" dirty="0">
              <a:solidFill>
                <a:schemeClr val="tx2">
                  <a:shade val="50000"/>
                </a:schemeClr>
              </a:solidFill>
            </a:endParaRPr>
          </a:p>
        </p:txBody>
      </p:sp>
    </p:spTree>
    <p:extLst>
      <p:ext uri="{BB962C8B-B14F-4D97-AF65-F5344CB8AC3E}">
        <p14:creationId xmlns:p14="http://schemas.microsoft.com/office/powerpoint/2010/main" val="1911759956"/>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lang="en-US"/>
          </a:p>
        </p:txBody>
      </p:sp>
      <p:sp>
        <p:nvSpPr>
          <p:cNvPr id="3" name="Content Placeholder 2"/>
          <p:cNvSpPr>
            <a:spLocks noGrp="1"/>
          </p:cNvSpPr>
          <p:nvPr>
            <p:ph idx="1"/>
          </p:nvPr>
        </p:nvSpPr>
        <p:spPr/>
        <p:txBody>
          <a:body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Date Placeholder 3"/>
          <p:cNvSpPr>
            <a:spLocks noGrp="1"/>
          </p:cNvSpPr>
          <p:nvPr>
            <p:ph type="dt" sz="half" idx="10"/>
          </p:nvPr>
        </p:nvSpPr>
        <p:spPr/>
        <p:txBody>
          <a:bodyPr/>
          <a:lstStyle/>
          <a:p>
            <a:pPr eaLnBrk="1" latinLnBrk="0" hangingPunct="1"/>
            <a:fld id="{39345EFA-73B3-5941-A11F-C55C7FB8BA78}" type="datetime1">
              <a:rPr lang="it-IT" smtClean="0"/>
              <a:pPr eaLnBrk="1" latinLnBrk="0" hangingPunct="1"/>
              <a:t>18/04/15</a:t>
            </a:fld>
            <a:endParaRPr lang="en-US" sz="1000" dirty="0">
              <a:solidFill>
                <a:schemeClr val="tx2">
                  <a:shade val="50000"/>
                </a:schemeClr>
              </a:solidFill>
            </a:endParaRPr>
          </a:p>
        </p:txBody>
      </p:sp>
      <p:sp>
        <p:nvSpPr>
          <p:cNvPr id="5" name="Footer Placeholder 4"/>
          <p:cNvSpPr>
            <a:spLocks noGrp="1"/>
          </p:cNvSpPr>
          <p:nvPr>
            <p:ph type="ftr" sz="quarter" idx="11"/>
          </p:nvPr>
        </p:nvSpPr>
        <p:spPr/>
        <p:txBody>
          <a:bodyPr/>
          <a:lstStyle/>
          <a:p>
            <a:pPr algn="ctr" eaLnBrk="1" latinLnBrk="0" hangingPunct="1"/>
            <a:endParaRPr kumimoji="0" lang="en-US" sz="1000" dirty="0">
              <a:solidFill>
                <a:schemeClr val="tx2">
                  <a:shade val="50000"/>
                </a:schemeClr>
              </a:solidFill>
            </a:endParaRPr>
          </a:p>
        </p:txBody>
      </p:sp>
      <p:sp>
        <p:nvSpPr>
          <p:cNvPr id="6" name="Slide Number Placeholder 5"/>
          <p:cNvSpPr>
            <a:spLocks noGrp="1"/>
          </p:cNvSpPr>
          <p:nvPr>
            <p:ph type="sldNum" sz="quarter" idx="12"/>
          </p:nvPr>
        </p:nvSpPr>
        <p:spPr/>
        <p:txBody>
          <a:bodyPr/>
          <a:lstStyle/>
          <a:p>
            <a:pPr eaLnBrk="1" latinLnBrk="0" hangingPunct="1"/>
            <a:fld id="{2AA957AF-53C0-420B-9C2D-77DB1416566C}" type="slidenum">
              <a:rPr kumimoji="0" lang="en-US" smtClean="0"/>
              <a:pPr eaLnBrk="1" latinLnBrk="0" hangingPunct="1"/>
              <a:t>‹n.›</a:t>
            </a:fld>
            <a:endParaRPr kumimoji="0" lang="en-US" sz="1000" dirty="0">
              <a:solidFill>
                <a:schemeClr val="tx2">
                  <a:shade val="50000"/>
                </a:schemeClr>
              </a:solidFill>
            </a:endParaRPr>
          </a:p>
        </p:txBody>
      </p:sp>
    </p:spTree>
    <p:extLst>
      <p:ext uri="{BB962C8B-B14F-4D97-AF65-F5344CB8AC3E}">
        <p14:creationId xmlns:p14="http://schemas.microsoft.com/office/powerpoint/2010/main" val="756898537"/>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2"/>
            <a:ext cx="5915025" cy="3803649"/>
          </a:xfrm>
        </p:spPr>
        <p:txBody>
          <a:bodyPr anchor="b"/>
          <a:lstStyle>
            <a:lvl1pPr>
              <a:defRPr sz="3375"/>
            </a:lvl1pPr>
          </a:lstStyle>
          <a:p>
            <a:r>
              <a:rPr lang="it-IT" smtClean="0"/>
              <a:t>Click to edit Master title style</a:t>
            </a:r>
            <a:endParaRPr lang="en-US"/>
          </a:p>
        </p:txBody>
      </p:sp>
      <p:sp>
        <p:nvSpPr>
          <p:cNvPr id="3" name="Text Placeholder 2"/>
          <p:cNvSpPr>
            <a:spLocks noGrp="1"/>
          </p:cNvSpPr>
          <p:nvPr>
            <p:ph type="body" idx="1"/>
          </p:nvPr>
        </p:nvSpPr>
        <p:spPr>
          <a:xfrm>
            <a:off x="467916" y="6119285"/>
            <a:ext cx="5915025" cy="2000249"/>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it-IT" smtClean="0"/>
              <a:t>Click to edit Master text styles</a:t>
            </a:r>
          </a:p>
        </p:txBody>
      </p:sp>
      <p:sp>
        <p:nvSpPr>
          <p:cNvPr id="4" name="Date Placeholder 3"/>
          <p:cNvSpPr>
            <a:spLocks noGrp="1"/>
          </p:cNvSpPr>
          <p:nvPr>
            <p:ph type="dt" sz="half" idx="10"/>
          </p:nvPr>
        </p:nvSpPr>
        <p:spPr/>
        <p:txBody>
          <a:bodyPr/>
          <a:lstStyle/>
          <a:p>
            <a:pPr eaLnBrk="1" latinLnBrk="0" hangingPunct="1"/>
            <a:fld id="{39345EFA-73B3-5941-A11F-C55C7FB8BA78}" type="datetime1">
              <a:rPr lang="it-IT" smtClean="0"/>
              <a:pPr eaLnBrk="1" latinLnBrk="0" hangingPunct="1"/>
              <a:t>18/04/15</a:t>
            </a:fld>
            <a:endParaRPr lang="en-US" sz="1000" dirty="0">
              <a:solidFill>
                <a:schemeClr val="tx2">
                  <a:shade val="50000"/>
                </a:schemeClr>
              </a:solidFill>
            </a:endParaRPr>
          </a:p>
        </p:txBody>
      </p:sp>
      <p:sp>
        <p:nvSpPr>
          <p:cNvPr id="5" name="Footer Placeholder 4"/>
          <p:cNvSpPr>
            <a:spLocks noGrp="1"/>
          </p:cNvSpPr>
          <p:nvPr>
            <p:ph type="ftr" sz="quarter" idx="11"/>
          </p:nvPr>
        </p:nvSpPr>
        <p:spPr/>
        <p:txBody>
          <a:bodyPr/>
          <a:lstStyle/>
          <a:p>
            <a:pPr algn="ctr" eaLnBrk="1" latinLnBrk="0" hangingPunct="1"/>
            <a:endParaRPr kumimoji="0" lang="en-US" sz="1000" dirty="0">
              <a:solidFill>
                <a:schemeClr val="tx2">
                  <a:shade val="50000"/>
                </a:schemeClr>
              </a:solidFill>
            </a:endParaRPr>
          </a:p>
        </p:txBody>
      </p:sp>
      <p:sp>
        <p:nvSpPr>
          <p:cNvPr id="6" name="Slide Number Placeholder 5"/>
          <p:cNvSpPr>
            <a:spLocks noGrp="1"/>
          </p:cNvSpPr>
          <p:nvPr>
            <p:ph type="sldNum" sz="quarter" idx="12"/>
          </p:nvPr>
        </p:nvSpPr>
        <p:spPr/>
        <p:txBody>
          <a:bodyPr/>
          <a:lstStyle/>
          <a:p>
            <a:pPr eaLnBrk="1" latinLnBrk="0" hangingPunct="1"/>
            <a:fld id="{2AA957AF-53C0-420B-9C2D-77DB1416566C}" type="slidenum">
              <a:rPr kumimoji="0" lang="en-US" smtClean="0"/>
              <a:pPr eaLnBrk="1" latinLnBrk="0" hangingPunct="1"/>
              <a:t>‹n.›</a:t>
            </a:fld>
            <a:endParaRPr kumimoji="0" lang="en-US" sz="1000" dirty="0">
              <a:solidFill>
                <a:schemeClr val="tx2">
                  <a:shade val="50000"/>
                </a:schemeClr>
              </a:solidFill>
            </a:endParaRPr>
          </a:p>
        </p:txBody>
      </p:sp>
    </p:spTree>
    <p:extLst>
      <p:ext uri="{BB962C8B-B14F-4D97-AF65-F5344CB8AC3E}">
        <p14:creationId xmlns:p14="http://schemas.microsoft.com/office/powerpoint/2010/main" val="1734575198"/>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lang="en-US"/>
          </a:p>
        </p:txBody>
      </p:sp>
      <p:sp>
        <p:nvSpPr>
          <p:cNvPr id="3" name="Content Placeholder 2"/>
          <p:cNvSpPr>
            <a:spLocks noGrp="1"/>
          </p:cNvSpPr>
          <p:nvPr>
            <p:ph sz="half" idx="1"/>
          </p:nvPr>
        </p:nvSpPr>
        <p:spPr>
          <a:xfrm>
            <a:off x="471488" y="2434167"/>
            <a:ext cx="2914650" cy="5801784"/>
          </a:xfrm>
        </p:spPr>
        <p:txBody>
          <a:body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Content Placeholder 3"/>
          <p:cNvSpPr>
            <a:spLocks noGrp="1"/>
          </p:cNvSpPr>
          <p:nvPr>
            <p:ph sz="half" idx="2"/>
          </p:nvPr>
        </p:nvSpPr>
        <p:spPr>
          <a:xfrm>
            <a:off x="3471863" y="2434167"/>
            <a:ext cx="2914650" cy="5801784"/>
          </a:xfrm>
        </p:spPr>
        <p:txBody>
          <a:body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5" name="Date Placeholder 4"/>
          <p:cNvSpPr>
            <a:spLocks noGrp="1"/>
          </p:cNvSpPr>
          <p:nvPr>
            <p:ph type="dt" sz="half" idx="10"/>
          </p:nvPr>
        </p:nvSpPr>
        <p:spPr/>
        <p:txBody>
          <a:bodyPr/>
          <a:lstStyle/>
          <a:p>
            <a:pPr eaLnBrk="1" latinLnBrk="0" hangingPunct="1"/>
            <a:fld id="{39345EFA-73B3-5941-A11F-C55C7FB8BA78}" type="datetime1">
              <a:rPr lang="it-IT" smtClean="0"/>
              <a:pPr eaLnBrk="1" latinLnBrk="0" hangingPunct="1"/>
              <a:t>18/04/15</a:t>
            </a:fld>
            <a:endParaRPr lang="en-US" sz="1000" dirty="0">
              <a:solidFill>
                <a:schemeClr val="tx2">
                  <a:shade val="50000"/>
                </a:schemeClr>
              </a:solidFill>
            </a:endParaRPr>
          </a:p>
        </p:txBody>
      </p:sp>
      <p:sp>
        <p:nvSpPr>
          <p:cNvPr id="6" name="Footer Placeholder 5"/>
          <p:cNvSpPr>
            <a:spLocks noGrp="1"/>
          </p:cNvSpPr>
          <p:nvPr>
            <p:ph type="ftr" sz="quarter" idx="11"/>
          </p:nvPr>
        </p:nvSpPr>
        <p:spPr/>
        <p:txBody>
          <a:bodyPr/>
          <a:lstStyle/>
          <a:p>
            <a:pPr algn="ctr" eaLnBrk="1" latinLnBrk="0" hangingPunct="1"/>
            <a:endParaRPr kumimoji="0" lang="en-US" sz="1000" dirty="0">
              <a:solidFill>
                <a:schemeClr val="tx2">
                  <a:shade val="50000"/>
                </a:schemeClr>
              </a:solidFill>
            </a:endParaRPr>
          </a:p>
        </p:txBody>
      </p:sp>
      <p:sp>
        <p:nvSpPr>
          <p:cNvPr id="7" name="Slide Number Placeholder 6"/>
          <p:cNvSpPr>
            <a:spLocks noGrp="1"/>
          </p:cNvSpPr>
          <p:nvPr>
            <p:ph type="sldNum" sz="quarter" idx="12"/>
          </p:nvPr>
        </p:nvSpPr>
        <p:spPr/>
        <p:txBody>
          <a:bodyPr/>
          <a:lstStyle/>
          <a:p>
            <a:pPr eaLnBrk="1" latinLnBrk="0" hangingPunct="1"/>
            <a:fld id="{2AA957AF-53C0-420B-9C2D-77DB1416566C}" type="slidenum">
              <a:rPr kumimoji="0" lang="en-US" smtClean="0"/>
              <a:pPr eaLnBrk="1" latinLnBrk="0" hangingPunct="1"/>
              <a:t>‹n.›</a:t>
            </a:fld>
            <a:endParaRPr kumimoji="0" lang="en-US" sz="1000" dirty="0">
              <a:solidFill>
                <a:schemeClr val="tx2">
                  <a:shade val="50000"/>
                </a:schemeClr>
              </a:solidFill>
            </a:endParaRPr>
          </a:p>
        </p:txBody>
      </p:sp>
    </p:spTree>
    <p:extLst>
      <p:ext uri="{BB962C8B-B14F-4D97-AF65-F5344CB8AC3E}">
        <p14:creationId xmlns:p14="http://schemas.microsoft.com/office/powerpoint/2010/main" val="1973594324"/>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4"/>
            <a:ext cx="5915025" cy="1767417"/>
          </a:xfrm>
        </p:spPr>
        <p:txBody>
          <a:bodyPr/>
          <a:lstStyle/>
          <a:p>
            <a:r>
              <a:rPr lang="it-IT" smtClean="0"/>
              <a:t>Click to edit Master title style</a:t>
            </a:r>
            <a:endParaRPr lang="en-US"/>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it-IT" smtClean="0"/>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it-IT" smtClean="0"/>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7" name="Date Placeholder 6"/>
          <p:cNvSpPr>
            <a:spLocks noGrp="1"/>
          </p:cNvSpPr>
          <p:nvPr>
            <p:ph type="dt" sz="half" idx="10"/>
          </p:nvPr>
        </p:nvSpPr>
        <p:spPr/>
        <p:txBody>
          <a:bodyPr/>
          <a:lstStyle/>
          <a:p>
            <a:pPr eaLnBrk="1" latinLnBrk="0" hangingPunct="1"/>
            <a:fld id="{39345EFA-73B3-5941-A11F-C55C7FB8BA78}" type="datetime1">
              <a:rPr lang="it-IT" smtClean="0"/>
              <a:pPr eaLnBrk="1" latinLnBrk="0" hangingPunct="1"/>
              <a:t>18/04/15</a:t>
            </a:fld>
            <a:endParaRPr lang="en-US" sz="1000" dirty="0">
              <a:solidFill>
                <a:schemeClr val="tx2">
                  <a:shade val="50000"/>
                </a:schemeClr>
              </a:solidFill>
            </a:endParaRPr>
          </a:p>
        </p:txBody>
      </p:sp>
      <p:sp>
        <p:nvSpPr>
          <p:cNvPr id="8" name="Footer Placeholder 7"/>
          <p:cNvSpPr>
            <a:spLocks noGrp="1"/>
          </p:cNvSpPr>
          <p:nvPr>
            <p:ph type="ftr" sz="quarter" idx="11"/>
          </p:nvPr>
        </p:nvSpPr>
        <p:spPr/>
        <p:txBody>
          <a:bodyPr/>
          <a:lstStyle/>
          <a:p>
            <a:pPr algn="ctr" eaLnBrk="1" latinLnBrk="0" hangingPunct="1"/>
            <a:endParaRPr kumimoji="0" lang="en-US" sz="1000" dirty="0">
              <a:solidFill>
                <a:schemeClr val="tx2">
                  <a:shade val="50000"/>
                </a:schemeClr>
              </a:solidFill>
            </a:endParaRPr>
          </a:p>
        </p:txBody>
      </p:sp>
      <p:sp>
        <p:nvSpPr>
          <p:cNvPr id="9" name="Slide Number Placeholder 8"/>
          <p:cNvSpPr>
            <a:spLocks noGrp="1"/>
          </p:cNvSpPr>
          <p:nvPr>
            <p:ph type="sldNum" sz="quarter" idx="12"/>
          </p:nvPr>
        </p:nvSpPr>
        <p:spPr/>
        <p:txBody>
          <a:bodyPr/>
          <a:lstStyle/>
          <a:p>
            <a:pPr eaLnBrk="1" latinLnBrk="0" hangingPunct="1"/>
            <a:fld id="{2AA957AF-53C0-420B-9C2D-77DB1416566C}" type="slidenum">
              <a:rPr kumimoji="0" lang="en-US" smtClean="0"/>
              <a:pPr eaLnBrk="1" latinLnBrk="0" hangingPunct="1"/>
              <a:t>‹n.›</a:t>
            </a:fld>
            <a:endParaRPr kumimoji="0" lang="en-US" sz="1000" dirty="0">
              <a:solidFill>
                <a:schemeClr val="tx2">
                  <a:shade val="50000"/>
                </a:schemeClr>
              </a:solidFill>
            </a:endParaRPr>
          </a:p>
        </p:txBody>
      </p:sp>
    </p:spTree>
    <p:extLst>
      <p:ext uri="{BB962C8B-B14F-4D97-AF65-F5344CB8AC3E}">
        <p14:creationId xmlns:p14="http://schemas.microsoft.com/office/powerpoint/2010/main" val="149798315"/>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lang="en-US"/>
          </a:p>
        </p:txBody>
      </p:sp>
      <p:sp>
        <p:nvSpPr>
          <p:cNvPr id="3" name="Date Placeholder 2"/>
          <p:cNvSpPr>
            <a:spLocks noGrp="1"/>
          </p:cNvSpPr>
          <p:nvPr>
            <p:ph type="dt" sz="half" idx="10"/>
          </p:nvPr>
        </p:nvSpPr>
        <p:spPr/>
        <p:txBody>
          <a:bodyPr/>
          <a:lstStyle/>
          <a:p>
            <a:pPr eaLnBrk="1" latinLnBrk="0" hangingPunct="1"/>
            <a:fld id="{39345EFA-73B3-5941-A11F-C55C7FB8BA78}" type="datetime1">
              <a:rPr lang="it-IT" smtClean="0"/>
              <a:pPr eaLnBrk="1" latinLnBrk="0" hangingPunct="1"/>
              <a:t>18/04/15</a:t>
            </a:fld>
            <a:endParaRPr lang="en-US" sz="1000" dirty="0">
              <a:solidFill>
                <a:schemeClr val="tx2">
                  <a:shade val="50000"/>
                </a:schemeClr>
              </a:solidFill>
            </a:endParaRPr>
          </a:p>
        </p:txBody>
      </p:sp>
      <p:sp>
        <p:nvSpPr>
          <p:cNvPr id="4" name="Footer Placeholder 3"/>
          <p:cNvSpPr>
            <a:spLocks noGrp="1"/>
          </p:cNvSpPr>
          <p:nvPr>
            <p:ph type="ftr" sz="quarter" idx="11"/>
          </p:nvPr>
        </p:nvSpPr>
        <p:spPr/>
        <p:txBody>
          <a:bodyPr/>
          <a:lstStyle/>
          <a:p>
            <a:pPr algn="ctr" eaLnBrk="1" latinLnBrk="0" hangingPunct="1"/>
            <a:endParaRPr kumimoji="0" lang="en-US" sz="1000" dirty="0">
              <a:solidFill>
                <a:schemeClr val="tx2">
                  <a:shade val="50000"/>
                </a:schemeClr>
              </a:solidFill>
            </a:endParaRPr>
          </a:p>
        </p:txBody>
      </p:sp>
      <p:sp>
        <p:nvSpPr>
          <p:cNvPr id="5" name="Slide Number Placeholder 4"/>
          <p:cNvSpPr>
            <a:spLocks noGrp="1"/>
          </p:cNvSpPr>
          <p:nvPr>
            <p:ph type="sldNum" sz="quarter" idx="12"/>
          </p:nvPr>
        </p:nvSpPr>
        <p:spPr/>
        <p:txBody>
          <a:bodyPr/>
          <a:lstStyle/>
          <a:p>
            <a:pPr eaLnBrk="1" latinLnBrk="0" hangingPunct="1"/>
            <a:fld id="{2AA957AF-53C0-420B-9C2D-77DB1416566C}" type="slidenum">
              <a:rPr kumimoji="0" lang="en-US" smtClean="0"/>
              <a:pPr eaLnBrk="1" latinLnBrk="0" hangingPunct="1"/>
              <a:t>‹n.›</a:t>
            </a:fld>
            <a:endParaRPr kumimoji="0" lang="en-US" sz="1000" dirty="0">
              <a:solidFill>
                <a:schemeClr val="tx2">
                  <a:shade val="50000"/>
                </a:schemeClr>
              </a:solidFill>
            </a:endParaRPr>
          </a:p>
        </p:txBody>
      </p:sp>
    </p:spTree>
    <p:extLst>
      <p:ext uri="{BB962C8B-B14F-4D97-AF65-F5344CB8AC3E}">
        <p14:creationId xmlns:p14="http://schemas.microsoft.com/office/powerpoint/2010/main" val="2038664370"/>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eaLnBrk="1" latinLnBrk="0" hangingPunct="1"/>
            <a:fld id="{39345EFA-73B3-5941-A11F-C55C7FB8BA78}" type="datetime1">
              <a:rPr lang="it-IT" smtClean="0"/>
              <a:pPr eaLnBrk="1" latinLnBrk="0" hangingPunct="1"/>
              <a:t>18/04/15</a:t>
            </a:fld>
            <a:endParaRPr lang="en-US" sz="1000" dirty="0">
              <a:solidFill>
                <a:schemeClr val="tx2">
                  <a:shade val="50000"/>
                </a:schemeClr>
              </a:solidFill>
            </a:endParaRPr>
          </a:p>
        </p:txBody>
      </p:sp>
      <p:sp>
        <p:nvSpPr>
          <p:cNvPr id="3" name="Footer Placeholder 2"/>
          <p:cNvSpPr>
            <a:spLocks noGrp="1"/>
          </p:cNvSpPr>
          <p:nvPr>
            <p:ph type="ftr" sz="quarter" idx="11"/>
          </p:nvPr>
        </p:nvSpPr>
        <p:spPr/>
        <p:txBody>
          <a:bodyPr/>
          <a:lstStyle/>
          <a:p>
            <a:pPr algn="ctr" eaLnBrk="1" latinLnBrk="0" hangingPunct="1"/>
            <a:endParaRPr kumimoji="0" lang="en-US" sz="1000" dirty="0">
              <a:solidFill>
                <a:schemeClr val="tx2">
                  <a:shade val="50000"/>
                </a:schemeClr>
              </a:solidFill>
            </a:endParaRPr>
          </a:p>
        </p:txBody>
      </p:sp>
      <p:sp>
        <p:nvSpPr>
          <p:cNvPr id="4" name="Slide Number Placeholder 3"/>
          <p:cNvSpPr>
            <a:spLocks noGrp="1"/>
          </p:cNvSpPr>
          <p:nvPr>
            <p:ph type="sldNum" sz="quarter" idx="12"/>
          </p:nvPr>
        </p:nvSpPr>
        <p:spPr/>
        <p:txBody>
          <a:bodyPr/>
          <a:lstStyle/>
          <a:p>
            <a:pPr eaLnBrk="1" latinLnBrk="0" hangingPunct="1"/>
            <a:fld id="{2AA957AF-53C0-420B-9C2D-77DB1416566C}" type="slidenum">
              <a:rPr kumimoji="0" lang="en-US" smtClean="0"/>
              <a:pPr eaLnBrk="1" latinLnBrk="0" hangingPunct="1"/>
              <a:t>‹n.›</a:t>
            </a:fld>
            <a:endParaRPr kumimoji="0" lang="en-US" sz="1000" dirty="0">
              <a:solidFill>
                <a:schemeClr val="tx2">
                  <a:shade val="50000"/>
                </a:schemeClr>
              </a:solidFill>
            </a:endParaRPr>
          </a:p>
        </p:txBody>
      </p:sp>
    </p:spTree>
    <p:extLst>
      <p:ext uri="{BB962C8B-B14F-4D97-AF65-F5344CB8AC3E}">
        <p14:creationId xmlns:p14="http://schemas.microsoft.com/office/powerpoint/2010/main" val="1129566413"/>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3" cy="2133600"/>
          </a:xfrm>
        </p:spPr>
        <p:txBody>
          <a:bodyPr anchor="b"/>
          <a:lstStyle>
            <a:lvl1pPr>
              <a:defRPr sz="1800"/>
            </a:lvl1pPr>
          </a:lstStyle>
          <a:p>
            <a:r>
              <a:rPr lang="it-IT" smtClean="0"/>
              <a:t>Click to edit Master title style</a:t>
            </a:r>
            <a:endParaRPr lang="en-US"/>
          </a:p>
        </p:txBody>
      </p:sp>
      <p:sp>
        <p:nvSpPr>
          <p:cNvPr id="3" name="Content Placeholder 2"/>
          <p:cNvSpPr>
            <a:spLocks noGrp="1"/>
          </p:cNvSpPr>
          <p:nvPr>
            <p:ph idx="1"/>
          </p:nvPr>
        </p:nvSpPr>
        <p:spPr>
          <a:xfrm>
            <a:off x="2915543" y="1316567"/>
            <a:ext cx="3471863" cy="6498167"/>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Text Placeholder 3"/>
          <p:cNvSpPr>
            <a:spLocks noGrp="1"/>
          </p:cNvSpPr>
          <p:nvPr>
            <p:ph type="body" sz="half" idx="2"/>
          </p:nvPr>
        </p:nvSpPr>
        <p:spPr>
          <a:xfrm>
            <a:off x="472381" y="2743200"/>
            <a:ext cx="2211883" cy="5082117"/>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it-IT" smtClean="0"/>
              <a:t>Click to edit Master text styles</a:t>
            </a:r>
          </a:p>
        </p:txBody>
      </p:sp>
      <p:sp>
        <p:nvSpPr>
          <p:cNvPr id="5" name="Date Placeholder 4"/>
          <p:cNvSpPr>
            <a:spLocks noGrp="1"/>
          </p:cNvSpPr>
          <p:nvPr>
            <p:ph type="dt" sz="half" idx="10"/>
          </p:nvPr>
        </p:nvSpPr>
        <p:spPr/>
        <p:txBody>
          <a:bodyPr/>
          <a:lstStyle/>
          <a:p>
            <a:pPr eaLnBrk="1" latinLnBrk="0" hangingPunct="1"/>
            <a:fld id="{39345EFA-73B3-5941-A11F-C55C7FB8BA78}" type="datetime1">
              <a:rPr lang="it-IT" smtClean="0"/>
              <a:pPr eaLnBrk="1" latinLnBrk="0" hangingPunct="1"/>
              <a:t>18/04/15</a:t>
            </a:fld>
            <a:endParaRPr lang="en-US" sz="1000" dirty="0">
              <a:solidFill>
                <a:schemeClr val="tx2">
                  <a:shade val="50000"/>
                </a:schemeClr>
              </a:solidFill>
            </a:endParaRPr>
          </a:p>
        </p:txBody>
      </p:sp>
      <p:sp>
        <p:nvSpPr>
          <p:cNvPr id="6" name="Footer Placeholder 5"/>
          <p:cNvSpPr>
            <a:spLocks noGrp="1"/>
          </p:cNvSpPr>
          <p:nvPr>
            <p:ph type="ftr" sz="quarter" idx="11"/>
          </p:nvPr>
        </p:nvSpPr>
        <p:spPr/>
        <p:txBody>
          <a:bodyPr/>
          <a:lstStyle/>
          <a:p>
            <a:pPr algn="ctr" eaLnBrk="1" latinLnBrk="0" hangingPunct="1"/>
            <a:endParaRPr kumimoji="0" lang="en-US" sz="1000" dirty="0">
              <a:solidFill>
                <a:schemeClr val="tx2">
                  <a:shade val="50000"/>
                </a:schemeClr>
              </a:solidFill>
            </a:endParaRPr>
          </a:p>
        </p:txBody>
      </p:sp>
      <p:sp>
        <p:nvSpPr>
          <p:cNvPr id="7" name="Slide Number Placeholder 6"/>
          <p:cNvSpPr>
            <a:spLocks noGrp="1"/>
          </p:cNvSpPr>
          <p:nvPr>
            <p:ph type="sldNum" sz="quarter" idx="12"/>
          </p:nvPr>
        </p:nvSpPr>
        <p:spPr/>
        <p:txBody>
          <a:bodyPr/>
          <a:lstStyle/>
          <a:p>
            <a:pPr eaLnBrk="1" latinLnBrk="0" hangingPunct="1"/>
            <a:fld id="{2AA957AF-53C0-420B-9C2D-77DB1416566C}" type="slidenum">
              <a:rPr kumimoji="0" lang="en-US" smtClean="0"/>
              <a:pPr eaLnBrk="1" latinLnBrk="0" hangingPunct="1"/>
              <a:t>‹n.›</a:t>
            </a:fld>
            <a:endParaRPr kumimoji="0" lang="en-US" sz="1000" dirty="0">
              <a:solidFill>
                <a:schemeClr val="tx2">
                  <a:shade val="50000"/>
                </a:schemeClr>
              </a:solidFill>
            </a:endParaRPr>
          </a:p>
        </p:txBody>
      </p:sp>
    </p:spTree>
    <p:extLst>
      <p:ext uri="{BB962C8B-B14F-4D97-AF65-F5344CB8AC3E}">
        <p14:creationId xmlns:p14="http://schemas.microsoft.com/office/powerpoint/2010/main" val="184803526"/>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3" cy="2133600"/>
          </a:xfrm>
        </p:spPr>
        <p:txBody>
          <a:bodyPr anchor="b"/>
          <a:lstStyle>
            <a:lvl1pPr>
              <a:defRPr sz="1800"/>
            </a:lvl1pPr>
          </a:lstStyle>
          <a:p>
            <a:r>
              <a:rPr lang="it-IT" smtClean="0"/>
              <a:t>Click to edit Master title style</a:t>
            </a:r>
            <a:endParaRPr lang="en-US"/>
          </a:p>
        </p:txBody>
      </p:sp>
      <p:sp>
        <p:nvSpPr>
          <p:cNvPr id="3" name="Picture Placeholder 2"/>
          <p:cNvSpPr>
            <a:spLocks noGrp="1"/>
          </p:cNvSpPr>
          <p:nvPr>
            <p:ph type="pic" idx="1"/>
          </p:nvPr>
        </p:nvSpPr>
        <p:spPr>
          <a:xfrm>
            <a:off x="2915543" y="1316567"/>
            <a:ext cx="3471863" cy="6498167"/>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endParaRPr lang="en-US"/>
          </a:p>
        </p:txBody>
      </p:sp>
      <p:sp>
        <p:nvSpPr>
          <p:cNvPr id="4" name="Text Placeholder 3"/>
          <p:cNvSpPr>
            <a:spLocks noGrp="1"/>
          </p:cNvSpPr>
          <p:nvPr>
            <p:ph type="body" sz="half" idx="2"/>
          </p:nvPr>
        </p:nvSpPr>
        <p:spPr>
          <a:xfrm>
            <a:off x="472381" y="2743200"/>
            <a:ext cx="2211883" cy="5082117"/>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it-IT" smtClean="0"/>
              <a:t>Click to edit Master text styles</a:t>
            </a:r>
          </a:p>
        </p:txBody>
      </p:sp>
      <p:sp>
        <p:nvSpPr>
          <p:cNvPr id="5" name="Date Placeholder 4"/>
          <p:cNvSpPr>
            <a:spLocks noGrp="1"/>
          </p:cNvSpPr>
          <p:nvPr>
            <p:ph type="dt" sz="half" idx="10"/>
          </p:nvPr>
        </p:nvSpPr>
        <p:spPr/>
        <p:txBody>
          <a:bodyPr/>
          <a:lstStyle/>
          <a:p>
            <a:pPr eaLnBrk="1" latinLnBrk="0" hangingPunct="1"/>
            <a:fld id="{39345EFA-73B3-5941-A11F-C55C7FB8BA78}" type="datetime1">
              <a:rPr lang="it-IT" smtClean="0"/>
              <a:pPr eaLnBrk="1" latinLnBrk="0" hangingPunct="1"/>
              <a:t>18/04/15</a:t>
            </a:fld>
            <a:endParaRPr lang="en-US" sz="1000" dirty="0">
              <a:solidFill>
                <a:schemeClr val="tx2">
                  <a:shade val="50000"/>
                </a:schemeClr>
              </a:solidFill>
            </a:endParaRPr>
          </a:p>
        </p:txBody>
      </p:sp>
      <p:sp>
        <p:nvSpPr>
          <p:cNvPr id="6" name="Footer Placeholder 5"/>
          <p:cNvSpPr>
            <a:spLocks noGrp="1"/>
          </p:cNvSpPr>
          <p:nvPr>
            <p:ph type="ftr" sz="quarter" idx="11"/>
          </p:nvPr>
        </p:nvSpPr>
        <p:spPr/>
        <p:txBody>
          <a:bodyPr/>
          <a:lstStyle/>
          <a:p>
            <a:pPr algn="ctr" eaLnBrk="1" latinLnBrk="0" hangingPunct="1"/>
            <a:endParaRPr kumimoji="0" lang="en-US" sz="1000" dirty="0">
              <a:solidFill>
                <a:schemeClr val="tx2">
                  <a:shade val="50000"/>
                </a:schemeClr>
              </a:solidFill>
            </a:endParaRPr>
          </a:p>
        </p:txBody>
      </p:sp>
      <p:sp>
        <p:nvSpPr>
          <p:cNvPr id="7" name="Slide Number Placeholder 6"/>
          <p:cNvSpPr>
            <a:spLocks noGrp="1"/>
          </p:cNvSpPr>
          <p:nvPr>
            <p:ph type="sldNum" sz="quarter" idx="12"/>
          </p:nvPr>
        </p:nvSpPr>
        <p:spPr/>
        <p:txBody>
          <a:bodyPr/>
          <a:lstStyle/>
          <a:p>
            <a:pPr eaLnBrk="1" latinLnBrk="0" hangingPunct="1"/>
            <a:fld id="{2AA957AF-53C0-420B-9C2D-77DB1416566C}" type="slidenum">
              <a:rPr kumimoji="0" lang="en-US" smtClean="0"/>
              <a:pPr eaLnBrk="1" latinLnBrk="0" hangingPunct="1"/>
              <a:t>‹n.›</a:t>
            </a:fld>
            <a:endParaRPr kumimoji="0" lang="en-US" sz="1000" dirty="0">
              <a:solidFill>
                <a:schemeClr val="tx2">
                  <a:shade val="50000"/>
                </a:schemeClr>
              </a:solidFill>
            </a:endParaRPr>
          </a:p>
        </p:txBody>
      </p:sp>
    </p:spTree>
    <p:extLst>
      <p:ext uri="{BB962C8B-B14F-4D97-AF65-F5344CB8AC3E}">
        <p14:creationId xmlns:p14="http://schemas.microsoft.com/office/powerpoint/2010/main" val="412776091"/>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em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15000"/>
            <a:lum/>
          </a:blip>
          <a:srcRect/>
          <a:stretch>
            <a:fillRect l="-48000" r="-48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4"/>
            <a:ext cx="5915025" cy="1767417"/>
          </a:xfrm>
          <a:prstGeom prst="rect">
            <a:avLst/>
          </a:prstGeom>
        </p:spPr>
        <p:txBody>
          <a:bodyPr vert="horz" lIns="91440" tIns="45720" rIns="91440" bIns="45720" rtlCol="0" anchor="ctr">
            <a:normAutofit/>
          </a:bodyPr>
          <a:lstStyle/>
          <a:p>
            <a:r>
              <a:rPr lang="it-IT" smtClean="0"/>
              <a:t>Click to edit Master title style</a:t>
            </a:r>
            <a:endParaRPr lang="en-US"/>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Date Placeholder 3"/>
          <p:cNvSpPr>
            <a:spLocks noGrp="1"/>
          </p:cNvSpPr>
          <p:nvPr>
            <p:ph type="dt" sz="half" idx="2"/>
          </p:nvPr>
        </p:nvSpPr>
        <p:spPr>
          <a:xfrm>
            <a:off x="471488" y="8475134"/>
            <a:ext cx="1543050" cy="486833"/>
          </a:xfrm>
          <a:prstGeom prst="rect">
            <a:avLst/>
          </a:prstGeom>
        </p:spPr>
        <p:txBody>
          <a:bodyPr vert="horz" lIns="91440" tIns="45720" rIns="91440" bIns="45720" rtlCol="0" anchor="ctr"/>
          <a:lstStyle>
            <a:lvl1pPr algn="l">
              <a:defRPr sz="675">
                <a:solidFill>
                  <a:schemeClr val="tx1">
                    <a:tint val="75000"/>
                  </a:schemeClr>
                </a:solidFill>
              </a:defRPr>
            </a:lvl1pPr>
          </a:lstStyle>
          <a:p>
            <a:pPr eaLnBrk="1" latinLnBrk="0" hangingPunct="1"/>
            <a:fld id="{39345EFA-73B3-5941-A11F-C55C7FB8BA78}" type="datetime1">
              <a:rPr lang="it-IT" smtClean="0"/>
              <a:pPr eaLnBrk="1" latinLnBrk="0" hangingPunct="1"/>
              <a:t>18/04/15</a:t>
            </a:fld>
            <a:endParaRPr lang="en-US" sz="1000" dirty="0">
              <a:solidFill>
                <a:schemeClr val="tx2">
                  <a:shade val="50000"/>
                </a:schemeClr>
              </a:solidFill>
            </a:endParaRPr>
          </a:p>
        </p:txBody>
      </p:sp>
      <p:sp>
        <p:nvSpPr>
          <p:cNvPr id="5" name="Footer Placeholder 4"/>
          <p:cNvSpPr>
            <a:spLocks noGrp="1"/>
          </p:cNvSpPr>
          <p:nvPr>
            <p:ph type="ftr" sz="quarter" idx="3"/>
          </p:nvPr>
        </p:nvSpPr>
        <p:spPr>
          <a:xfrm>
            <a:off x="2271713" y="8475134"/>
            <a:ext cx="2314575" cy="486833"/>
          </a:xfrm>
          <a:prstGeom prst="rect">
            <a:avLst/>
          </a:prstGeom>
        </p:spPr>
        <p:txBody>
          <a:bodyPr vert="horz" lIns="91440" tIns="45720" rIns="91440" bIns="45720" rtlCol="0" anchor="ctr"/>
          <a:lstStyle>
            <a:lvl1pPr algn="ctr">
              <a:defRPr sz="675">
                <a:solidFill>
                  <a:schemeClr val="tx1">
                    <a:tint val="75000"/>
                  </a:schemeClr>
                </a:solidFill>
              </a:defRPr>
            </a:lvl1pPr>
          </a:lstStyle>
          <a:p>
            <a:pPr algn="ctr" eaLnBrk="1" latinLnBrk="0" hangingPunct="1"/>
            <a:endParaRPr kumimoji="0" lang="en-US" sz="1000" dirty="0">
              <a:solidFill>
                <a:schemeClr val="tx2">
                  <a:shade val="50000"/>
                </a:schemeClr>
              </a:solidFill>
            </a:endParaRPr>
          </a:p>
        </p:txBody>
      </p:sp>
      <p:sp>
        <p:nvSpPr>
          <p:cNvPr id="6" name="Slide Number Placeholder 5"/>
          <p:cNvSpPr>
            <a:spLocks noGrp="1"/>
          </p:cNvSpPr>
          <p:nvPr>
            <p:ph type="sldNum" sz="quarter" idx="4"/>
          </p:nvPr>
        </p:nvSpPr>
        <p:spPr>
          <a:xfrm>
            <a:off x="4843463" y="8475134"/>
            <a:ext cx="1543050" cy="486833"/>
          </a:xfrm>
          <a:prstGeom prst="rect">
            <a:avLst/>
          </a:prstGeom>
        </p:spPr>
        <p:txBody>
          <a:bodyPr vert="horz" lIns="91440" tIns="45720" rIns="91440" bIns="45720" rtlCol="0" anchor="ctr"/>
          <a:lstStyle>
            <a:lvl1pPr algn="r">
              <a:defRPr sz="675">
                <a:solidFill>
                  <a:schemeClr val="tx1">
                    <a:tint val="75000"/>
                  </a:schemeClr>
                </a:solidFill>
              </a:defRPr>
            </a:lvl1pPr>
          </a:lstStyle>
          <a:p>
            <a:pPr eaLnBrk="1" latinLnBrk="0" hangingPunct="1"/>
            <a:fld id="{2AA957AF-53C0-420B-9C2D-77DB1416566C}" type="slidenum">
              <a:rPr kumimoji="0" lang="en-US" smtClean="0"/>
              <a:pPr eaLnBrk="1" latinLnBrk="0" hangingPunct="1"/>
              <a:t>‹n.›</a:t>
            </a:fld>
            <a:endParaRPr kumimoji="0" lang="en-US" sz="1000" dirty="0">
              <a:solidFill>
                <a:schemeClr val="tx2">
                  <a:shade val="50000"/>
                </a:schemeClr>
              </a:solidFill>
            </a:endParaRPr>
          </a:p>
        </p:txBody>
      </p:sp>
    </p:spTree>
    <p:extLst>
      <p:ext uri="{BB962C8B-B14F-4D97-AF65-F5344CB8AC3E}">
        <p14:creationId xmlns:p14="http://schemas.microsoft.com/office/powerpoint/2010/main" val="191454491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588" indent="-128588" algn="l" defTabSz="514350" rtl="0" eaLnBrk="1" latinLnBrk="0" hangingPunct="1">
        <a:lnSpc>
          <a:spcPct val="90000"/>
        </a:lnSpc>
        <a:spcBef>
          <a:spcPts val="563"/>
        </a:spcBef>
        <a:buFont typeface="Arial"/>
        <a:buChar char="•"/>
        <a:defRPr sz="1575" kern="1200">
          <a:solidFill>
            <a:schemeClr val="tx1"/>
          </a:solidFill>
          <a:latin typeface="+mn-lt"/>
          <a:ea typeface="+mn-ea"/>
          <a:cs typeface="+mn-cs"/>
        </a:defRPr>
      </a:lvl1pPr>
      <a:lvl2pPr marL="385763" indent="-128588" algn="l" defTabSz="514350" rtl="0" eaLnBrk="1" latinLnBrk="0" hangingPunct="1">
        <a:lnSpc>
          <a:spcPct val="90000"/>
        </a:lnSpc>
        <a:spcBef>
          <a:spcPts val="281"/>
        </a:spcBef>
        <a:buFont typeface="Arial"/>
        <a:buChar char="•"/>
        <a:defRPr sz="1350" kern="1200">
          <a:solidFill>
            <a:schemeClr val="tx1"/>
          </a:solidFill>
          <a:latin typeface="+mn-lt"/>
          <a:ea typeface="+mn-ea"/>
          <a:cs typeface="+mn-cs"/>
        </a:defRPr>
      </a:lvl2pPr>
      <a:lvl3pPr marL="642938" indent="-128588" algn="l" defTabSz="514350" rtl="0" eaLnBrk="1" latinLnBrk="0" hangingPunct="1">
        <a:lnSpc>
          <a:spcPct val="90000"/>
        </a:lnSpc>
        <a:spcBef>
          <a:spcPts val="281"/>
        </a:spcBef>
        <a:buFont typeface="Arial"/>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emf"/></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4" Type="http://schemas.openxmlformats.org/officeDocument/2006/relationships/image" Target="../media/image3.emf"/><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3.emf"/><Relationship Id="rId5" Type="http://schemas.openxmlformats.org/officeDocument/2006/relationships/image" Target="../media/image6.jpeg"/><Relationship Id="rId6" Type="http://schemas.openxmlformats.org/officeDocument/2006/relationships/image" Target="../media/image7.jpeg"/><Relationship Id="rId7" Type="http://schemas.openxmlformats.org/officeDocument/2006/relationships/image" Target="../media/image8.tiff"/><Relationship Id="rId8" Type="http://schemas.openxmlformats.org/officeDocument/2006/relationships/image" Target="../media/image9.jpeg"/><Relationship Id="rId9" Type="http://schemas.openxmlformats.org/officeDocument/2006/relationships/image" Target="../media/image10.jpeg"/><Relationship Id="rId10" Type="http://schemas.openxmlformats.org/officeDocument/2006/relationships/image" Target="../media/image11.jpeg"/><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 Id="rId3" Type="http://schemas.openxmlformats.org/officeDocument/2006/relationships/image" Target="../media/image12.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3.png"/><Relationship Id="rId3" Type="http://schemas.openxmlformats.org/officeDocument/2006/relationships/image" Target="../media/image14.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ESN Logo 2 metallic_old.ai"/>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5769" y="1575569"/>
            <a:ext cx="5566974" cy="1866478"/>
          </a:xfrm>
          <a:prstGeom prst="rect">
            <a:avLst/>
          </a:prstGeom>
        </p:spPr>
      </p:pic>
    </p:spTree>
    <p:extLst>
      <p:ext uri="{BB962C8B-B14F-4D97-AF65-F5344CB8AC3E}">
        <p14:creationId xmlns:p14="http://schemas.microsoft.com/office/powerpoint/2010/main" val="2196321990"/>
      </p:ext>
    </p:extLst>
  </p:cSld>
  <p:clrMapOvr>
    <a:masterClrMapping/>
  </p:clrMapOvr>
  <mc:AlternateContent xmlns:mc="http://schemas.openxmlformats.org/markup-compatibility/2006" xmlns:p14="http://schemas.microsoft.com/office/powerpoint/2010/main">
    <mc:Choice Requires="p14">
      <p:transition spd="slow" p14:dur="2000">
        <p14:prism/>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5000"/>
          </a:blip>
          <a:srcRect/>
          <a:stretch>
            <a:fillRect l="-48000" r="-48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342900" y="431311"/>
            <a:ext cx="1944796" cy="423459"/>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it-IT" sz="1800" b="1" cap="all" dirty="0" smtClean="0">
                <a:ln w="0"/>
                <a:solidFill>
                  <a:schemeClr val="tx1">
                    <a:lumMod val="50000"/>
                    <a:lumOff val="50000"/>
                  </a:schemeClr>
                </a:solidFill>
                <a:effectLst>
                  <a:reflection blurRad="12700" stA="50000" endPos="50000" dist="5000" dir="5400000" sy="-100000" rotWithShape="0"/>
                </a:effectLst>
                <a:latin typeface="+mn-lt"/>
                <a:cs typeface="Aller"/>
              </a:rPr>
              <a:t>Mission</a:t>
            </a:r>
            <a:endParaRPr lang="it-IT" sz="1800" b="1" cap="all" dirty="0">
              <a:ln w="0"/>
              <a:solidFill>
                <a:schemeClr val="tx1">
                  <a:lumMod val="50000"/>
                  <a:lumOff val="50000"/>
                </a:schemeClr>
              </a:solidFill>
              <a:effectLst>
                <a:reflection blurRad="12700" stA="50000" endPos="50000" dist="5000" dir="5400000" sy="-100000" rotWithShape="0"/>
              </a:effectLst>
              <a:latin typeface="+mn-lt"/>
              <a:cs typeface="Aller"/>
            </a:endParaRPr>
          </a:p>
        </p:txBody>
      </p:sp>
      <p:sp>
        <p:nvSpPr>
          <p:cNvPr id="8" name="Rettangolo 7"/>
          <p:cNvSpPr/>
          <p:nvPr/>
        </p:nvSpPr>
        <p:spPr>
          <a:xfrm>
            <a:off x="342900" y="854770"/>
            <a:ext cx="5795613" cy="830997"/>
          </a:xfrm>
          <a:prstGeom prst="rect">
            <a:avLst/>
          </a:prstGeom>
        </p:spPr>
        <p:txBody>
          <a:bodyPr wrap="square">
            <a:spAutoFit/>
          </a:bodyPr>
          <a:lstStyle/>
          <a:p>
            <a:r>
              <a:rPr lang="en-GB" sz="1200" dirty="0" smtClean="0">
                <a:cs typeface="Aller"/>
              </a:rPr>
              <a:t>To offer integrated solutions for medium and low speed processes, with high technological and quality levels. </a:t>
            </a:r>
            <a:endParaRPr lang="it-IT" sz="1200" b="1" dirty="0" smtClean="0">
              <a:cs typeface="Aller"/>
            </a:endParaRPr>
          </a:p>
          <a:p>
            <a:r>
              <a:rPr lang="en-GB" sz="1200" dirty="0" smtClean="0">
                <a:cs typeface="Aller"/>
              </a:rPr>
              <a:t>To research &amp; develop innovative solutions that integrate leading-edge Italian competence and expertise in every component of the line.</a:t>
            </a:r>
            <a:endParaRPr lang="it-IT" sz="1200" b="1" dirty="0">
              <a:cs typeface="Aller"/>
            </a:endParaRPr>
          </a:p>
        </p:txBody>
      </p:sp>
      <p:sp>
        <p:nvSpPr>
          <p:cNvPr id="5" name="Titolo 1"/>
          <p:cNvSpPr txBox="1">
            <a:spLocks/>
          </p:cNvSpPr>
          <p:nvPr/>
        </p:nvSpPr>
        <p:spPr>
          <a:xfrm>
            <a:off x="342903" y="1857693"/>
            <a:ext cx="2661228" cy="503100"/>
          </a:xfrm>
          <a:prstGeom prst="rect">
            <a:avLst/>
          </a:prstGeom>
        </p:spPr>
        <p:txBody>
          <a:bodyPr vert="horz" lIns="45720" rIns="45720" anchor="ct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lvl1pPr algn="l" rtl="0" eaLnBrk="1" latinLnBrk="0" hangingPunct="1">
              <a:spcBef>
                <a:spcPct val="0"/>
              </a:spcBef>
              <a:buNone/>
              <a:defRPr kumimoji="0" sz="4600" kern="1200">
                <a:solidFill>
                  <a:schemeClr val="tx1"/>
                </a:solidFill>
                <a:latin typeface="+mj-lt"/>
                <a:ea typeface="+mj-ea"/>
                <a:cs typeface="+mj-cs"/>
              </a:defRPr>
            </a:lvl1pPr>
          </a:lstStyle>
          <a:p>
            <a:r>
              <a:rPr lang="it-IT" sz="1800" b="1" cap="all" dirty="0" err="1" smtClean="0">
                <a:ln w="0"/>
                <a:solidFill>
                  <a:schemeClr val="tx1">
                    <a:lumMod val="50000"/>
                    <a:lumOff val="50000"/>
                  </a:schemeClr>
                </a:solidFill>
                <a:effectLst>
                  <a:reflection blurRad="12700" stA="50000" endPos="50000" dist="5000" dir="5400000" sy="-100000" rotWithShape="0"/>
                </a:effectLst>
                <a:latin typeface="+mn-lt"/>
                <a:cs typeface="Aller"/>
              </a:rPr>
              <a:t>History</a:t>
            </a:r>
            <a:r>
              <a:rPr lang="it-IT" sz="1800" b="1" cap="all" dirty="0" smtClean="0">
                <a:ln w="0"/>
                <a:solidFill>
                  <a:schemeClr val="tx1">
                    <a:lumMod val="50000"/>
                    <a:lumOff val="50000"/>
                  </a:schemeClr>
                </a:solidFill>
                <a:effectLst>
                  <a:reflection blurRad="12700" stA="50000" endPos="50000" dist="5000" dir="5400000" sy="-100000" rotWithShape="0"/>
                </a:effectLst>
                <a:latin typeface="+mn-lt"/>
                <a:cs typeface="Aller"/>
              </a:rPr>
              <a:t> &amp; </a:t>
            </a:r>
            <a:r>
              <a:rPr lang="it-IT" sz="1800" b="1" cap="all" dirty="0" err="1" smtClean="0">
                <a:ln w="0"/>
                <a:solidFill>
                  <a:schemeClr val="tx1">
                    <a:lumMod val="50000"/>
                    <a:lumOff val="50000"/>
                  </a:schemeClr>
                </a:solidFill>
                <a:effectLst>
                  <a:reflection blurRad="12700" stA="50000" endPos="50000" dist="5000" dir="5400000" sy="-100000" rotWithShape="0"/>
                </a:effectLst>
                <a:latin typeface="+mn-lt"/>
                <a:cs typeface="Aller"/>
              </a:rPr>
              <a:t>Values</a:t>
            </a:r>
            <a:endParaRPr lang="it-IT" sz="1800" b="1" cap="all" dirty="0">
              <a:ln w="0"/>
              <a:solidFill>
                <a:schemeClr val="tx1">
                  <a:lumMod val="50000"/>
                  <a:lumOff val="50000"/>
                </a:schemeClr>
              </a:solidFill>
              <a:effectLst>
                <a:reflection blurRad="12700" stA="50000" endPos="50000" dist="5000" dir="5400000" sy="-100000" rotWithShape="0"/>
              </a:effectLst>
              <a:latin typeface="+mn-lt"/>
              <a:cs typeface="Aller"/>
            </a:endParaRPr>
          </a:p>
        </p:txBody>
      </p:sp>
      <p:sp>
        <p:nvSpPr>
          <p:cNvPr id="6" name="Segnaposto contenuto 2"/>
          <p:cNvSpPr txBox="1">
            <a:spLocks/>
          </p:cNvSpPr>
          <p:nvPr/>
        </p:nvSpPr>
        <p:spPr>
          <a:xfrm>
            <a:off x="329253" y="2442609"/>
            <a:ext cx="5247515" cy="1798677"/>
          </a:xfrm>
          <a:prstGeom prst="rect">
            <a:avLst/>
          </a:prstGeom>
        </p:spPr>
        <p:txBody>
          <a:bodyPr vert="horz">
            <a:normAutofit/>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36576" indent="0" algn="just">
              <a:buFont typeface="Wingdings 2"/>
              <a:buNone/>
            </a:pPr>
            <a:r>
              <a:rPr lang="en-GB" sz="1200" dirty="0" smtClean="0">
                <a:cs typeface="Aller"/>
              </a:rPr>
              <a:t>Specialists who have been working together in the field for over 20 years, with countless installations worldwide: ESN represents the maximum expression of the experience and competence of its personnel. </a:t>
            </a:r>
          </a:p>
          <a:p>
            <a:pPr marL="36576" indent="0" algn="just">
              <a:buFont typeface="Wingdings 2"/>
              <a:buNone/>
            </a:pPr>
            <a:endParaRPr lang="it-IT" sz="1200" b="1" dirty="0" smtClean="0">
              <a:cs typeface="Aller"/>
            </a:endParaRPr>
          </a:p>
          <a:p>
            <a:pPr marL="36576" indent="0" algn="just">
              <a:buFont typeface="Wingdings 2"/>
              <a:buNone/>
            </a:pPr>
            <a:r>
              <a:rPr lang="en-GB" sz="1200" dirty="0" smtClean="0">
                <a:cs typeface="Aller"/>
              </a:rPr>
              <a:t>Specialized companies, renown for the excellent quality of their products cooperate to provide customers with integrated solutions, in minimum space requirements and with maximum flexibility. </a:t>
            </a:r>
            <a:endParaRPr lang="it-IT" sz="1200" b="1" dirty="0">
              <a:cs typeface="Aller"/>
            </a:endParaRPr>
          </a:p>
        </p:txBody>
      </p:sp>
      <p:sp>
        <p:nvSpPr>
          <p:cNvPr id="7" name="Segnaposto contenuto 2"/>
          <p:cNvSpPr txBox="1">
            <a:spLocks/>
          </p:cNvSpPr>
          <p:nvPr/>
        </p:nvSpPr>
        <p:spPr>
          <a:xfrm>
            <a:off x="329253" y="4697164"/>
            <a:ext cx="5349756" cy="1823507"/>
          </a:xfrm>
          <a:prstGeom prst="rect">
            <a:avLst/>
          </a:prstGeom>
        </p:spPr>
        <p:txBody>
          <a:bodyPr vert="horz">
            <a:noAutofit/>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36576" indent="0" algn="just">
              <a:buFont typeface="Wingdings 2"/>
              <a:buNone/>
            </a:pPr>
            <a:r>
              <a:rPr lang="en-GB" sz="1200" dirty="0" smtClean="0">
                <a:cs typeface="Aller"/>
              </a:rPr>
              <a:t>Our goal is provide the turnkey solution most suited to the specific application. </a:t>
            </a:r>
            <a:endParaRPr lang="it-IT" sz="1200" b="1" dirty="0" smtClean="0">
              <a:cs typeface="Aller"/>
            </a:endParaRPr>
          </a:p>
          <a:p>
            <a:pPr marL="36576" indent="0" algn="just">
              <a:buFont typeface="Wingdings 2"/>
              <a:buNone/>
            </a:pPr>
            <a:r>
              <a:rPr lang="en-GB" sz="1200" dirty="0" smtClean="0">
                <a:cs typeface="Aller"/>
              </a:rPr>
              <a:t> </a:t>
            </a:r>
            <a:endParaRPr lang="it-IT" sz="1200" b="1" dirty="0" smtClean="0">
              <a:cs typeface="Aller"/>
            </a:endParaRPr>
          </a:p>
          <a:p>
            <a:pPr marL="36576" indent="0" algn="just">
              <a:buFont typeface="Wingdings 2"/>
              <a:buNone/>
            </a:pPr>
            <a:r>
              <a:rPr lang="en-GB" sz="1200" dirty="0" smtClean="0">
                <a:cs typeface="Aller"/>
              </a:rPr>
              <a:t>We are a committed team and will work in close collaboration with customer personnel responsible for project review, bringing high-level professionalism and competence to each phase of project engineering, from the feasibility analysis to project implementation, during commissioning and start-up, right up to production and beyond, providing full 360° customer service support</a:t>
            </a:r>
            <a:r>
              <a:rPr lang="en-GB" sz="1200" dirty="0" smtClean="0"/>
              <a:t>.</a:t>
            </a:r>
            <a:endParaRPr lang="it-IT" sz="1200" b="1" dirty="0"/>
          </a:p>
        </p:txBody>
      </p:sp>
      <p:sp>
        <p:nvSpPr>
          <p:cNvPr id="9" name="Titolo 1"/>
          <p:cNvSpPr txBox="1">
            <a:spLocks/>
          </p:cNvSpPr>
          <p:nvPr/>
        </p:nvSpPr>
        <p:spPr>
          <a:xfrm>
            <a:off x="342903" y="4151250"/>
            <a:ext cx="2661228" cy="358677"/>
          </a:xfrm>
          <a:prstGeom prst="rect">
            <a:avLst/>
          </a:prstGeom>
        </p:spPr>
        <p:txBody>
          <a:bodyPr vert="horz" lIns="45720" rIns="45720" anchor="ctr">
            <a:normAutofit lnSpcReduction="1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lvl1pPr algn="l" rtl="0" eaLnBrk="1" latinLnBrk="0" hangingPunct="1">
              <a:spcBef>
                <a:spcPct val="0"/>
              </a:spcBef>
              <a:buNone/>
              <a:defRPr kumimoji="0" sz="4600" kern="1200">
                <a:solidFill>
                  <a:schemeClr val="tx1"/>
                </a:solidFill>
                <a:latin typeface="+mj-lt"/>
                <a:ea typeface="+mj-ea"/>
                <a:cs typeface="+mj-cs"/>
              </a:defRPr>
            </a:lvl1pPr>
          </a:lstStyle>
          <a:p>
            <a:r>
              <a:rPr lang="it-IT" sz="1800" b="1" cap="all" dirty="0" err="1" smtClean="0">
                <a:ln w="0"/>
                <a:solidFill>
                  <a:schemeClr val="tx1">
                    <a:lumMod val="50000"/>
                    <a:lumOff val="50000"/>
                  </a:schemeClr>
                </a:solidFill>
                <a:effectLst>
                  <a:reflection blurRad="12700" stA="50000" endPos="50000" dist="5000" dir="5400000" sy="-100000" rotWithShape="0"/>
                </a:effectLst>
                <a:latin typeface="+mn-lt"/>
                <a:cs typeface="Aller"/>
              </a:rPr>
              <a:t>What</a:t>
            </a:r>
            <a:r>
              <a:rPr lang="it-IT" sz="1800" b="1" cap="all" dirty="0" smtClean="0">
                <a:ln w="0"/>
                <a:solidFill>
                  <a:schemeClr val="tx1">
                    <a:lumMod val="50000"/>
                    <a:lumOff val="50000"/>
                  </a:schemeClr>
                </a:solidFill>
                <a:effectLst>
                  <a:reflection blurRad="12700" stA="50000" endPos="50000" dist="5000" dir="5400000" sy="-100000" rotWithShape="0"/>
                </a:effectLst>
                <a:latin typeface="+mn-lt"/>
                <a:cs typeface="Aller"/>
              </a:rPr>
              <a:t> </a:t>
            </a:r>
            <a:r>
              <a:rPr lang="it-IT" sz="1800" b="1" cap="all" dirty="0" err="1" smtClean="0">
                <a:ln w="0"/>
                <a:solidFill>
                  <a:schemeClr val="tx1">
                    <a:lumMod val="50000"/>
                    <a:lumOff val="50000"/>
                  </a:schemeClr>
                </a:solidFill>
                <a:effectLst>
                  <a:reflection blurRad="12700" stA="50000" endPos="50000" dist="5000" dir="5400000" sy="-100000" rotWithShape="0"/>
                </a:effectLst>
                <a:latin typeface="+mn-lt"/>
                <a:cs typeface="Aller"/>
              </a:rPr>
              <a:t>we</a:t>
            </a:r>
            <a:r>
              <a:rPr lang="it-IT" sz="1800" b="1" cap="all" dirty="0" smtClean="0">
                <a:ln w="0"/>
                <a:solidFill>
                  <a:schemeClr val="tx1">
                    <a:lumMod val="50000"/>
                    <a:lumOff val="50000"/>
                  </a:schemeClr>
                </a:solidFill>
                <a:effectLst>
                  <a:reflection blurRad="12700" stA="50000" endPos="50000" dist="5000" dir="5400000" sy="-100000" rotWithShape="0"/>
                </a:effectLst>
                <a:latin typeface="+mn-lt"/>
                <a:cs typeface="Aller"/>
              </a:rPr>
              <a:t> do</a:t>
            </a:r>
            <a:endParaRPr lang="it-IT" sz="1800" b="1" cap="all" dirty="0">
              <a:ln w="0"/>
              <a:solidFill>
                <a:schemeClr val="tx1">
                  <a:lumMod val="50000"/>
                  <a:lumOff val="50000"/>
                </a:schemeClr>
              </a:solidFill>
              <a:effectLst>
                <a:reflection blurRad="12700" stA="50000" endPos="50000" dist="5000" dir="5400000" sy="-100000" rotWithShape="0"/>
              </a:effectLst>
              <a:latin typeface="+mn-lt"/>
              <a:cs typeface="Aller"/>
            </a:endParaRPr>
          </a:p>
        </p:txBody>
      </p:sp>
      <p:sp>
        <p:nvSpPr>
          <p:cNvPr id="10" name="Titolo 1"/>
          <p:cNvSpPr txBox="1">
            <a:spLocks/>
          </p:cNvSpPr>
          <p:nvPr/>
        </p:nvSpPr>
        <p:spPr>
          <a:xfrm>
            <a:off x="342903" y="6354638"/>
            <a:ext cx="2661228" cy="775781"/>
          </a:xfrm>
          <a:prstGeom prst="rect">
            <a:avLst/>
          </a:prstGeom>
        </p:spPr>
        <p:txBody>
          <a:bodyPr vert="horz" lIns="45720" rIns="45720" anchor="ct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lvl1pPr algn="l" rtl="0" eaLnBrk="1" latinLnBrk="0" hangingPunct="1">
              <a:spcBef>
                <a:spcPct val="0"/>
              </a:spcBef>
              <a:buNone/>
              <a:defRPr kumimoji="0" sz="4600" kern="1200">
                <a:solidFill>
                  <a:schemeClr val="tx1"/>
                </a:solidFill>
                <a:latin typeface="+mj-lt"/>
                <a:ea typeface="+mj-ea"/>
                <a:cs typeface="+mj-cs"/>
              </a:defRPr>
            </a:lvl1pPr>
          </a:lstStyle>
          <a:p>
            <a:r>
              <a:rPr lang="it-IT" sz="1800" b="1" cap="all" dirty="0" smtClean="0">
                <a:ln w="0"/>
                <a:solidFill>
                  <a:schemeClr val="tx1">
                    <a:lumMod val="50000"/>
                    <a:lumOff val="50000"/>
                  </a:schemeClr>
                </a:solidFill>
                <a:effectLst>
                  <a:reflection blurRad="12700" stA="50000" endPos="50000" dist="5000" dir="5400000" sy="-100000" rotWithShape="0"/>
                </a:effectLst>
                <a:latin typeface="+mn-lt"/>
                <a:cs typeface="Aller"/>
              </a:rPr>
              <a:t>Market </a:t>
            </a:r>
            <a:r>
              <a:rPr lang="it-IT" sz="1800" b="1" cap="all" dirty="0" err="1" smtClean="0">
                <a:ln w="0"/>
                <a:solidFill>
                  <a:schemeClr val="tx1">
                    <a:lumMod val="50000"/>
                    <a:lumOff val="50000"/>
                  </a:schemeClr>
                </a:solidFill>
                <a:effectLst>
                  <a:reflection blurRad="12700" stA="50000" endPos="50000" dist="5000" dir="5400000" sy="-100000" rotWithShape="0"/>
                </a:effectLst>
                <a:latin typeface="+mn-lt"/>
                <a:cs typeface="Aller"/>
              </a:rPr>
              <a:t>Segment</a:t>
            </a:r>
            <a:endParaRPr lang="it-IT" sz="1800" b="1" cap="all" dirty="0">
              <a:ln w="0"/>
              <a:solidFill>
                <a:schemeClr val="tx1">
                  <a:lumMod val="50000"/>
                  <a:lumOff val="50000"/>
                </a:schemeClr>
              </a:solidFill>
              <a:effectLst>
                <a:reflection blurRad="12700" stA="50000" endPos="50000" dist="5000" dir="5400000" sy="-100000" rotWithShape="0"/>
              </a:effectLst>
              <a:latin typeface="+mn-lt"/>
              <a:cs typeface="Aller"/>
            </a:endParaRPr>
          </a:p>
        </p:txBody>
      </p:sp>
      <p:sp>
        <p:nvSpPr>
          <p:cNvPr id="11" name="Segnaposto testo verticale 2"/>
          <p:cNvSpPr txBox="1">
            <a:spLocks/>
          </p:cNvSpPr>
          <p:nvPr/>
        </p:nvSpPr>
        <p:spPr>
          <a:xfrm>
            <a:off x="329253" y="7057995"/>
            <a:ext cx="2351856" cy="1248438"/>
          </a:xfrm>
          <a:prstGeom prst="rect">
            <a:avLst/>
          </a:prstGeom>
        </p:spPr>
        <p:txBody>
          <a:bodyPr vert="horz">
            <a:noAutofit/>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a:buClrTx/>
              <a:buFont typeface="Wingdings" charset="2"/>
              <a:buChar char="q"/>
            </a:pPr>
            <a:r>
              <a:rPr lang="en-GB" sz="1400" dirty="0" smtClean="0">
                <a:cs typeface="Aller"/>
              </a:rPr>
              <a:t>Home &amp; Personal care </a:t>
            </a:r>
            <a:endParaRPr lang="it-IT" sz="1400" b="1" dirty="0" smtClean="0">
              <a:cs typeface="Aller"/>
            </a:endParaRPr>
          </a:p>
          <a:p>
            <a:pPr>
              <a:buClrTx/>
              <a:buFont typeface="Wingdings" charset="2"/>
              <a:buChar char="q"/>
            </a:pPr>
            <a:r>
              <a:rPr lang="en-GB" sz="1400" dirty="0" smtClean="0">
                <a:cs typeface="Aller"/>
              </a:rPr>
              <a:t>Chemicals</a:t>
            </a:r>
            <a:endParaRPr lang="it-IT" sz="1400" b="1" dirty="0" smtClean="0">
              <a:cs typeface="Aller"/>
            </a:endParaRPr>
          </a:p>
          <a:p>
            <a:pPr>
              <a:buClrTx/>
              <a:buFont typeface="Wingdings" charset="2"/>
              <a:buChar char="q"/>
            </a:pPr>
            <a:r>
              <a:rPr lang="en-GB" sz="1400" dirty="0" smtClean="0">
                <a:cs typeface="Aller"/>
              </a:rPr>
              <a:t>Foods</a:t>
            </a:r>
            <a:endParaRPr lang="it-IT" sz="1400" dirty="0" smtClean="0">
              <a:cs typeface="Aller"/>
            </a:endParaRPr>
          </a:p>
          <a:p>
            <a:pPr>
              <a:buClrTx/>
              <a:buFont typeface="Wingdings" charset="2"/>
              <a:buChar char="q"/>
            </a:pPr>
            <a:r>
              <a:rPr lang="en-GB" sz="1400" dirty="0" smtClean="0">
                <a:cs typeface="Aller"/>
              </a:rPr>
              <a:t>Beverages</a:t>
            </a:r>
            <a:endParaRPr lang="it-IT" sz="1400" b="1" dirty="0" smtClean="0">
              <a:cs typeface="Aller"/>
            </a:endParaRPr>
          </a:p>
          <a:p>
            <a:pPr>
              <a:buClrTx/>
              <a:buFont typeface="Wingdings" charset="2"/>
              <a:buChar char="q"/>
            </a:pPr>
            <a:r>
              <a:rPr lang="en-GB" sz="1400" dirty="0" smtClean="0">
                <a:cs typeface="Aller"/>
              </a:rPr>
              <a:t>Alcohol &amp; wineries</a:t>
            </a:r>
            <a:endParaRPr lang="it-IT" sz="1400" dirty="0" smtClean="0">
              <a:cs typeface="Aller"/>
            </a:endParaRPr>
          </a:p>
          <a:p>
            <a:pPr marL="36576" indent="0">
              <a:buFont typeface="Wingdings 2"/>
              <a:buNone/>
            </a:pPr>
            <a:endParaRPr lang="it-IT" sz="1400" dirty="0">
              <a:cs typeface="Aller"/>
            </a:endParaRPr>
          </a:p>
        </p:txBody>
      </p:sp>
      <p:pic>
        <p:nvPicPr>
          <p:cNvPr id="12" name="Segnaposto contenuto 3"/>
          <p:cNvPicPr>
            <a:picLocks noChangeAspect="1"/>
          </p:cNvPicPr>
          <p:nvPr/>
        </p:nvPicPr>
        <p:blipFill>
          <a:blip r:embed="rId4" cstate="print"/>
          <a:srcRect l="5466" r="5466"/>
          <a:stretch>
            <a:fillRect/>
          </a:stretch>
        </p:blipFill>
        <p:spPr>
          <a:xfrm>
            <a:off x="5364612" y="8128205"/>
            <a:ext cx="912340" cy="624835"/>
          </a:xfrm>
          <a:prstGeom prst="rect">
            <a:avLst/>
          </a:prstGeom>
        </p:spPr>
      </p:pic>
    </p:spTree>
    <p:extLst>
      <p:ext uri="{BB962C8B-B14F-4D97-AF65-F5344CB8AC3E}">
        <p14:creationId xmlns:p14="http://schemas.microsoft.com/office/powerpoint/2010/main" val="2555154253"/>
      </p:ext>
    </p:extLst>
  </p:cSld>
  <p:clrMapOvr>
    <a:masterClrMapping/>
  </p:clrMapOvr>
  <mc:AlternateContent xmlns:mc="http://schemas.openxmlformats.org/markup-compatibility/2006" xmlns:p14="http://schemas.microsoft.com/office/powerpoint/2010/main">
    <mc:Choice Requires="p14">
      <p:transition spd="slow" p14:dur="2000">
        <p14:prism/>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42900" y="366184"/>
            <a:ext cx="1716841" cy="985166"/>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it-IT" sz="1800" b="1" cap="all" dirty="0">
                <a:ln w="0"/>
                <a:solidFill>
                  <a:schemeClr val="tx1">
                    <a:lumMod val="50000"/>
                    <a:lumOff val="50000"/>
                  </a:schemeClr>
                </a:solidFill>
                <a:effectLst>
                  <a:reflection blurRad="12700" stA="50000" endPos="50000" dist="5000" dir="5400000" sy="-100000" rotWithShape="0"/>
                </a:effectLst>
                <a:latin typeface="+mn-lt"/>
                <a:cs typeface="Aller"/>
              </a:rPr>
              <a:t>Equipment</a:t>
            </a:r>
          </a:p>
        </p:txBody>
      </p:sp>
      <p:sp>
        <p:nvSpPr>
          <p:cNvPr id="3" name="Segnaposto contenuto 2"/>
          <p:cNvSpPr>
            <a:spLocks noGrp="1"/>
          </p:cNvSpPr>
          <p:nvPr>
            <p:ph idx="1"/>
          </p:nvPr>
        </p:nvSpPr>
        <p:spPr>
          <a:xfrm>
            <a:off x="342900" y="1099741"/>
            <a:ext cx="5217586" cy="1114519"/>
          </a:xfrm>
        </p:spPr>
        <p:txBody>
          <a:bodyPr>
            <a:noAutofit/>
          </a:bodyPr>
          <a:lstStyle/>
          <a:p>
            <a:pPr marL="0" indent="0">
              <a:buClrTx/>
              <a:buNone/>
            </a:pPr>
            <a:r>
              <a:rPr lang="en-GB" sz="1200" dirty="0" smtClean="0">
                <a:cs typeface="Aller"/>
              </a:rPr>
              <a:t>The engineering of our equipment are driven by:</a:t>
            </a:r>
          </a:p>
          <a:p>
            <a:pPr>
              <a:buClrTx/>
              <a:buFont typeface="Wingdings" charset="2"/>
              <a:buChar char="§"/>
            </a:pPr>
            <a:r>
              <a:rPr lang="en-GB" sz="1200" dirty="0" smtClean="0">
                <a:cs typeface="Aller"/>
              </a:rPr>
              <a:t>Quality</a:t>
            </a:r>
            <a:endParaRPr lang="it-IT" sz="1200" dirty="0">
              <a:cs typeface="Aller"/>
            </a:endParaRPr>
          </a:p>
          <a:p>
            <a:pPr>
              <a:buClrTx/>
              <a:buFont typeface="Wingdings" charset="2"/>
              <a:buChar char="§"/>
            </a:pPr>
            <a:r>
              <a:rPr lang="en-GB" sz="1200" dirty="0">
                <a:cs typeface="Aller"/>
              </a:rPr>
              <a:t>Reliability </a:t>
            </a:r>
            <a:endParaRPr lang="it-IT" sz="1200" dirty="0">
              <a:cs typeface="Aller"/>
            </a:endParaRPr>
          </a:p>
          <a:p>
            <a:pPr>
              <a:buClrTx/>
              <a:buFont typeface="Wingdings" charset="2"/>
              <a:buChar char="§"/>
            </a:pPr>
            <a:r>
              <a:rPr lang="it-IT" sz="1200" dirty="0" err="1" smtClean="0">
                <a:cs typeface="Aller"/>
              </a:rPr>
              <a:t>Modularity</a:t>
            </a:r>
            <a:endParaRPr lang="it-IT" sz="1200" dirty="0">
              <a:cs typeface="Aller"/>
            </a:endParaRPr>
          </a:p>
          <a:p>
            <a:pPr>
              <a:buClrTx/>
              <a:buFont typeface="Wingdings" charset="2"/>
              <a:buChar char="§"/>
            </a:pPr>
            <a:r>
              <a:rPr lang="en-GB" sz="1200" dirty="0" err="1" smtClean="0">
                <a:cs typeface="Aller"/>
              </a:rPr>
              <a:t>Semplicity</a:t>
            </a:r>
            <a:endParaRPr lang="it-IT" sz="1200" strike="sngStrike" dirty="0">
              <a:cs typeface="Aller"/>
            </a:endParaRPr>
          </a:p>
        </p:txBody>
      </p:sp>
      <p:pic>
        <p:nvPicPr>
          <p:cNvPr id="6" name="Segnaposto contenuto 9" descr="Dettaglio 01.jpg"/>
          <p:cNvPicPr>
            <a:picLocks noChangeAspect="1"/>
          </p:cNvPicPr>
          <p:nvPr/>
        </p:nvPicPr>
        <p:blipFill>
          <a:blip r:embed="rId2" cstate="print">
            <a:extLst>
              <a:ext uri="{28A0092B-C50C-407E-A947-70E740481C1C}">
                <a14:useLocalDpi xmlns:a14="http://schemas.microsoft.com/office/drawing/2010/main" val="0"/>
              </a:ext>
            </a:extLst>
          </a:blip>
          <a:srcRect t="8067" b="8067"/>
          <a:stretch>
            <a:fillRect/>
          </a:stretch>
        </p:blipFill>
        <p:spPr>
          <a:xfrm>
            <a:off x="2353549" y="2624606"/>
            <a:ext cx="1470073" cy="3087421"/>
          </a:xfrm>
          <a:prstGeom prst="rect">
            <a:avLst/>
          </a:prstGeom>
        </p:spPr>
      </p:pic>
      <p:pic>
        <p:nvPicPr>
          <p:cNvPr id="14" name="Segnaposto contenuto 16" descr="IMG_1086 (2).JPG"/>
          <p:cNvPicPr>
            <a:picLocks noChangeAspect="1"/>
          </p:cNvPicPr>
          <p:nvPr/>
        </p:nvPicPr>
        <p:blipFill>
          <a:blip r:embed="rId3" cstate="print">
            <a:extLst>
              <a:ext uri="{28A0092B-C50C-407E-A947-70E740481C1C}">
                <a14:useLocalDpi xmlns:a14="http://schemas.microsoft.com/office/drawing/2010/main" val="0"/>
              </a:ext>
            </a:extLst>
          </a:blip>
          <a:srcRect l="11677" r="11677"/>
          <a:stretch>
            <a:fillRect/>
          </a:stretch>
        </p:blipFill>
        <p:spPr>
          <a:xfrm>
            <a:off x="431767" y="4534513"/>
            <a:ext cx="2417471" cy="1140169"/>
          </a:xfrm>
          <a:prstGeom prst="rect">
            <a:avLst/>
          </a:prstGeom>
        </p:spPr>
      </p:pic>
      <p:pic>
        <p:nvPicPr>
          <p:cNvPr id="15" name="Segnaposto contenuto 3"/>
          <p:cNvPicPr>
            <a:picLocks noChangeAspect="1"/>
          </p:cNvPicPr>
          <p:nvPr/>
        </p:nvPicPr>
        <p:blipFill>
          <a:blip r:embed="rId4" cstate="print"/>
          <a:srcRect l="5466" r="5466"/>
          <a:stretch>
            <a:fillRect/>
          </a:stretch>
        </p:blipFill>
        <p:spPr>
          <a:xfrm>
            <a:off x="5364612" y="8128205"/>
            <a:ext cx="912340" cy="624835"/>
          </a:xfrm>
          <a:prstGeom prst="rect">
            <a:avLst/>
          </a:prstGeom>
        </p:spPr>
      </p:pic>
      <p:pic>
        <p:nvPicPr>
          <p:cNvPr id="7" name="Segnaposto contenuto 5" descr="2012_1990_0089.jpg"/>
          <p:cNvPicPr>
            <a:picLocks noChangeAspect="1"/>
          </p:cNvPicPr>
          <p:nvPr/>
        </p:nvPicPr>
        <p:blipFill>
          <a:blip r:embed="rId5" cstate="print">
            <a:extLst>
              <a:ext uri="{28A0092B-C50C-407E-A947-70E740481C1C}">
                <a14:useLocalDpi xmlns:a14="http://schemas.microsoft.com/office/drawing/2010/main" val="0"/>
              </a:ext>
            </a:extLst>
          </a:blip>
          <a:srcRect t="-15017" b="-15017"/>
          <a:stretch>
            <a:fillRect/>
          </a:stretch>
        </p:blipFill>
        <p:spPr>
          <a:xfrm>
            <a:off x="437329" y="2343595"/>
            <a:ext cx="2086804" cy="2572410"/>
          </a:xfrm>
          <a:prstGeom prst="rect">
            <a:avLst/>
          </a:prstGeom>
        </p:spPr>
      </p:pic>
      <p:pic>
        <p:nvPicPr>
          <p:cNvPr id="12" name="Segnaposto contenuto 8" descr="872.tiff"/>
          <p:cNvPicPr>
            <a:picLocks noChangeAspect="1"/>
          </p:cNvPicPr>
          <p:nvPr/>
        </p:nvPicPr>
        <p:blipFill>
          <a:blip r:embed="rId6" cstate="print">
            <a:extLst>
              <a:ext uri="{28A0092B-C50C-407E-A947-70E740481C1C}">
                <a14:useLocalDpi xmlns:a14="http://schemas.microsoft.com/office/drawing/2010/main" val="0"/>
              </a:ext>
            </a:extLst>
          </a:blip>
          <a:srcRect t="1961" b="1961"/>
          <a:stretch>
            <a:fillRect/>
          </a:stretch>
        </p:blipFill>
        <p:spPr>
          <a:xfrm>
            <a:off x="3823622" y="2624606"/>
            <a:ext cx="2621488" cy="3333005"/>
          </a:xfrm>
          <a:prstGeom prst="rect">
            <a:avLst/>
          </a:prstGeom>
        </p:spPr>
      </p:pic>
      <p:pic>
        <p:nvPicPr>
          <p:cNvPr id="11" name="Segnaposto contenuto 5" descr="BOXTER.tif"/>
          <p:cNvPicPr>
            <a:picLocks noChangeAspect="1"/>
          </p:cNvPicPr>
          <p:nvPr/>
        </p:nvPicPr>
        <p:blipFill>
          <a:blip r:embed="rId7" cstate="print">
            <a:extLst>
              <a:ext uri="{28A0092B-C50C-407E-A947-70E740481C1C}">
                <a14:useLocalDpi xmlns:a14="http://schemas.microsoft.com/office/drawing/2010/main" val="0"/>
              </a:ext>
            </a:extLst>
          </a:blip>
          <a:srcRect t="17491" b="17491"/>
          <a:stretch>
            <a:fillRect/>
          </a:stretch>
        </p:blipFill>
        <p:spPr>
          <a:xfrm>
            <a:off x="431767" y="5622097"/>
            <a:ext cx="2875452" cy="2336631"/>
          </a:xfrm>
          <a:prstGeom prst="rect">
            <a:avLst/>
          </a:prstGeom>
        </p:spPr>
      </p:pic>
      <p:pic>
        <p:nvPicPr>
          <p:cNvPr id="10" name="Segnaposto contenuto 5" descr="Vega 30 Solo film.jpg"/>
          <p:cNvPicPr>
            <a:picLocks noChangeAspect="1"/>
          </p:cNvPicPr>
          <p:nvPr/>
        </p:nvPicPr>
        <p:blipFill>
          <a:blip r:embed="rId8" cstate="print">
            <a:extLst>
              <a:ext uri="{28A0092B-C50C-407E-A947-70E740481C1C}">
                <a14:useLocalDpi xmlns:a14="http://schemas.microsoft.com/office/drawing/2010/main" val="0"/>
              </a:ext>
            </a:extLst>
          </a:blip>
          <a:srcRect l="33007" r="33007"/>
          <a:stretch>
            <a:fillRect/>
          </a:stretch>
        </p:blipFill>
        <p:spPr>
          <a:xfrm>
            <a:off x="2545395" y="4176724"/>
            <a:ext cx="2359062" cy="1690574"/>
          </a:xfrm>
          <a:prstGeom prst="rect">
            <a:avLst/>
          </a:prstGeom>
        </p:spPr>
      </p:pic>
      <p:pic>
        <p:nvPicPr>
          <p:cNvPr id="8" name="Segnaposto contenuto 8" descr="IMG_0143.JPG"/>
          <p:cNvPicPr>
            <a:picLocks noChangeAspect="1"/>
          </p:cNvPicPr>
          <p:nvPr/>
        </p:nvPicPr>
        <p:blipFill>
          <a:blip r:embed="rId9" cstate="print">
            <a:extLst>
              <a:ext uri="{28A0092B-C50C-407E-A947-70E740481C1C}">
                <a14:useLocalDpi xmlns:a14="http://schemas.microsoft.com/office/drawing/2010/main" val="0"/>
              </a:ext>
            </a:extLst>
          </a:blip>
          <a:srcRect t="-28291" b="-28291"/>
          <a:stretch>
            <a:fillRect/>
          </a:stretch>
        </p:blipFill>
        <p:spPr>
          <a:xfrm>
            <a:off x="2545395" y="5191994"/>
            <a:ext cx="1878122" cy="3214429"/>
          </a:xfrm>
          <a:prstGeom prst="rect">
            <a:avLst/>
          </a:prstGeom>
        </p:spPr>
      </p:pic>
      <p:pic>
        <p:nvPicPr>
          <p:cNvPr id="13" name="Segnaposto contenuto 5" descr="A.jpg"/>
          <p:cNvPicPr>
            <a:picLocks noChangeAspect="1"/>
          </p:cNvPicPr>
          <p:nvPr/>
        </p:nvPicPr>
        <p:blipFill>
          <a:blip r:embed="rId10" cstate="print">
            <a:extLst>
              <a:ext uri="{28A0092B-C50C-407E-A947-70E740481C1C}">
                <a14:useLocalDpi xmlns:a14="http://schemas.microsoft.com/office/drawing/2010/main" val="0"/>
              </a:ext>
            </a:extLst>
          </a:blip>
          <a:srcRect l="12941" r="12941"/>
          <a:stretch>
            <a:fillRect/>
          </a:stretch>
        </p:blipFill>
        <p:spPr>
          <a:xfrm>
            <a:off x="3845277" y="5180169"/>
            <a:ext cx="2599833" cy="2872813"/>
          </a:xfrm>
          <a:prstGeom prst="rect">
            <a:avLst/>
          </a:prstGeom>
        </p:spPr>
      </p:pic>
    </p:spTree>
    <p:extLst>
      <p:ext uri="{BB962C8B-B14F-4D97-AF65-F5344CB8AC3E}">
        <p14:creationId xmlns:p14="http://schemas.microsoft.com/office/powerpoint/2010/main" val="1056802952"/>
      </p:ext>
    </p:extLst>
  </p:cSld>
  <p:clrMapOvr>
    <a:masterClrMapping/>
  </p:clrMapOvr>
  <mc:AlternateContent xmlns:mc="http://schemas.openxmlformats.org/markup-compatibility/2006" xmlns:p14="http://schemas.microsoft.com/office/powerpoint/2010/main">
    <mc:Choice Requires="p14">
      <p:transition spd="slow" p14:dur="2000">
        <p14:prism/>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42900" y="626758"/>
            <a:ext cx="5600700" cy="521148"/>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it-IT" sz="1800" b="1" cap="all" dirty="0">
                <a:ln w="0"/>
                <a:solidFill>
                  <a:schemeClr val="tx1">
                    <a:lumMod val="50000"/>
                    <a:lumOff val="50000"/>
                  </a:schemeClr>
                </a:solidFill>
                <a:effectLst>
                  <a:reflection blurRad="12700" stA="50000" endPos="50000" dist="5000" dir="5400000" sy="-100000" rotWithShape="0"/>
                </a:effectLst>
                <a:latin typeface="+mn-lt"/>
                <a:cs typeface="Aller"/>
              </a:rPr>
              <a:t>Integrated</a:t>
            </a:r>
            <a:r>
              <a:rPr lang="it-IT" sz="1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r>
              <a:rPr lang="it-IT" sz="1800" b="1" cap="all" dirty="0">
                <a:ln w="0"/>
                <a:solidFill>
                  <a:schemeClr val="tx1">
                    <a:lumMod val="50000"/>
                    <a:lumOff val="50000"/>
                  </a:schemeClr>
                </a:solidFill>
                <a:effectLst>
                  <a:reflection blurRad="12700" stA="50000" endPos="50000" dist="5000" dir="5400000" sy="-100000" rotWithShape="0"/>
                </a:effectLst>
                <a:latin typeface="+mn-lt"/>
                <a:cs typeface="Aller"/>
              </a:rPr>
              <a:t>Solutions</a:t>
            </a:r>
          </a:p>
        </p:txBody>
      </p:sp>
      <p:sp>
        <p:nvSpPr>
          <p:cNvPr id="3" name="Segnaposto contenuto 2"/>
          <p:cNvSpPr>
            <a:spLocks noGrp="1"/>
          </p:cNvSpPr>
          <p:nvPr>
            <p:ph idx="1"/>
          </p:nvPr>
        </p:nvSpPr>
        <p:spPr>
          <a:xfrm>
            <a:off x="342900" y="1750994"/>
            <a:ext cx="5600700" cy="1716930"/>
          </a:xfrm>
        </p:spPr>
        <p:txBody>
          <a:bodyPr vert="horz" anchor="t">
            <a:normAutofit/>
          </a:bodyPr>
          <a:lstStyle/>
          <a:p>
            <a:pPr marL="0" indent="0">
              <a:buNone/>
            </a:pPr>
            <a:r>
              <a:rPr lang="en-GB" sz="1200" dirty="0" smtClean="0"/>
              <a:t>The market presents us with a series of demands that are notoriously more frequent than others. Precisely in order to meet these market needs, ESN has standardized production, permitting us to:</a:t>
            </a:r>
            <a:endParaRPr lang="it-IT" sz="1200" dirty="0"/>
          </a:p>
          <a:p>
            <a:pPr marL="0" indent="0">
              <a:buNone/>
            </a:pPr>
            <a:r>
              <a:rPr lang="en-GB" sz="1200" dirty="0"/>
              <a:t> </a:t>
            </a:r>
            <a:endParaRPr lang="it-IT" sz="1200" dirty="0"/>
          </a:p>
          <a:p>
            <a:pPr>
              <a:buClrTx/>
              <a:buFont typeface="Wingdings" charset="2"/>
              <a:buChar char="§"/>
            </a:pPr>
            <a:r>
              <a:rPr lang="en-GB" sz="1200" dirty="0"/>
              <a:t>R</a:t>
            </a:r>
            <a:r>
              <a:rPr lang="en-GB" sz="1200" dirty="0" smtClean="0"/>
              <a:t>educe </a:t>
            </a:r>
            <a:r>
              <a:rPr lang="en-GB" sz="1200" dirty="0"/>
              <a:t>our lead time</a:t>
            </a:r>
            <a:endParaRPr lang="it-IT" sz="1200" dirty="0"/>
          </a:p>
          <a:p>
            <a:pPr>
              <a:buClrTx/>
              <a:buFont typeface="Wingdings" charset="2"/>
              <a:buChar char="§"/>
            </a:pPr>
            <a:r>
              <a:rPr lang="en-GB" sz="1200" dirty="0"/>
              <a:t>I</a:t>
            </a:r>
            <a:r>
              <a:rPr lang="en-GB" sz="1200" dirty="0" smtClean="0"/>
              <a:t>mprove </a:t>
            </a:r>
            <a:r>
              <a:rPr lang="en-GB" sz="1200" dirty="0"/>
              <a:t>the quality of global supply</a:t>
            </a:r>
            <a:endParaRPr lang="it-IT" sz="1200" dirty="0"/>
          </a:p>
          <a:p>
            <a:pPr>
              <a:buClrTx/>
              <a:buFont typeface="Wingdings" charset="2"/>
              <a:buChar char="§"/>
            </a:pPr>
            <a:r>
              <a:rPr lang="en-GB" sz="1200" dirty="0" smtClean="0"/>
              <a:t>Reduce </a:t>
            </a:r>
            <a:r>
              <a:rPr lang="en-GB" sz="1200" dirty="0"/>
              <a:t>the cost of the investment for our customers</a:t>
            </a:r>
            <a:endParaRPr lang="it-IT" sz="1200" dirty="0"/>
          </a:p>
          <a:p>
            <a:pPr marL="0" indent="0">
              <a:buClrTx/>
              <a:buNone/>
            </a:pPr>
            <a:endParaRPr lang="it-IT" sz="1200" dirty="0"/>
          </a:p>
        </p:txBody>
      </p:sp>
      <p:pic>
        <p:nvPicPr>
          <p:cNvPr id="10" name="Segnaposto contenuto 3"/>
          <p:cNvPicPr>
            <a:picLocks noChangeAspect="1"/>
          </p:cNvPicPr>
          <p:nvPr/>
        </p:nvPicPr>
        <p:blipFill>
          <a:blip r:embed="rId2" cstate="print"/>
          <a:srcRect l="5466" r="5466"/>
          <a:stretch>
            <a:fillRect/>
          </a:stretch>
        </p:blipFill>
        <p:spPr>
          <a:xfrm>
            <a:off x="5364612" y="8128205"/>
            <a:ext cx="912340" cy="624835"/>
          </a:xfrm>
          <a:prstGeom prst="rect">
            <a:avLst/>
          </a:prstGeom>
        </p:spPr>
      </p:pic>
      <p:pic>
        <p:nvPicPr>
          <p:cNvPr id="15" name="Immagine 14"/>
          <p:cNvPicPr>
            <a:picLocks noChangeAspect="1"/>
          </p:cNvPicPr>
          <p:nvPr/>
        </p:nvPicPr>
        <p:blipFill>
          <a:blip r:embed="rId3"/>
          <a:stretch>
            <a:fillRect/>
          </a:stretch>
        </p:blipFill>
        <p:spPr>
          <a:xfrm>
            <a:off x="569889" y="4994308"/>
            <a:ext cx="5527920" cy="1746161"/>
          </a:xfrm>
          <a:prstGeom prst="rect">
            <a:avLst/>
          </a:prstGeom>
        </p:spPr>
      </p:pic>
    </p:spTree>
    <p:extLst>
      <p:ext uri="{BB962C8B-B14F-4D97-AF65-F5344CB8AC3E}">
        <p14:creationId xmlns:p14="http://schemas.microsoft.com/office/powerpoint/2010/main" val="777560910"/>
      </p:ext>
    </p:extLst>
  </p:cSld>
  <p:clrMapOvr>
    <a:masterClrMapping/>
  </p:clrMapOvr>
  <mc:AlternateContent xmlns:mc="http://schemas.openxmlformats.org/markup-compatibility/2006" xmlns:p14="http://schemas.microsoft.com/office/powerpoint/2010/main">
    <mc:Choice Requires="p14">
      <p:transition spd="slow" p14:dur="2000">
        <p14:prism/>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42900" y="366184"/>
            <a:ext cx="2335577" cy="1310793"/>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it-IT" sz="1800" b="1" cap="all" dirty="0">
                <a:ln w="0"/>
                <a:solidFill>
                  <a:schemeClr val="tx1">
                    <a:lumMod val="50000"/>
                    <a:lumOff val="50000"/>
                  </a:schemeClr>
                </a:solidFill>
                <a:effectLst>
                  <a:reflection blurRad="12700" stA="50000" endPos="50000" dist="5000" dir="5400000" sy="-100000" rotWithShape="0"/>
                </a:effectLst>
                <a:latin typeface="+mn-lt"/>
                <a:cs typeface="Aller"/>
              </a:rPr>
              <a:t>Engineering</a:t>
            </a:r>
          </a:p>
        </p:txBody>
      </p:sp>
      <p:sp>
        <p:nvSpPr>
          <p:cNvPr id="3" name="Segnaposto contenuto 2"/>
          <p:cNvSpPr>
            <a:spLocks noGrp="1"/>
          </p:cNvSpPr>
          <p:nvPr>
            <p:ph idx="1"/>
          </p:nvPr>
        </p:nvSpPr>
        <p:spPr>
          <a:xfrm>
            <a:off x="342900" y="1303257"/>
            <a:ext cx="5600700" cy="1187787"/>
          </a:xfrm>
        </p:spPr>
        <p:txBody>
          <a:bodyPr>
            <a:normAutofit/>
          </a:bodyPr>
          <a:lstStyle/>
          <a:p>
            <a:pPr marL="36576" indent="0" algn="just">
              <a:buNone/>
            </a:pPr>
            <a:r>
              <a:rPr lang="en-GB" sz="1200" dirty="0">
                <a:cs typeface="Calibri"/>
              </a:rPr>
              <a:t>Our team will work closely with customer operations </a:t>
            </a:r>
            <a:r>
              <a:rPr lang="en-GB" sz="1200" dirty="0" smtClean="0">
                <a:cs typeface="Calibri"/>
              </a:rPr>
              <a:t>people, </a:t>
            </a:r>
            <a:r>
              <a:rPr lang="en-GB" sz="1200" dirty="0">
                <a:cs typeface="Calibri"/>
              </a:rPr>
              <a:t>providing the highest professionalism and </a:t>
            </a:r>
            <a:r>
              <a:rPr lang="en-GB" sz="1200" dirty="0" smtClean="0">
                <a:cs typeface="Calibri"/>
              </a:rPr>
              <a:t>competence, from the feasibility </a:t>
            </a:r>
            <a:r>
              <a:rPr lang="en-GB" sz="1200" dirty="0">
                <a:cs typeface="Calibri"/>
              </a:rPr>
              <a:t>analysis up to the final </a:t>
            </a:r>
            <a:r>
              <a:rPr lang="en-GB" sz="1200" dirty="0" smtClean="0">
                <a:cs typeface="Calibri"/>
              </a:rPr>
              <a:t>project definition. </a:t>
            </a:r>
          </a:p>
        </p:txBody>
      </p:sp>
      <p:sp>
        <p:nvSpPr>
          <p:cNvPr id="5" name="Segnaposto contenuto 2"/>
          <p:cNvSpPr txBox="1">
            <a:spLocks/>
          </p:cNvSpPr>
          <p:nvPr/>
        </p:nvSpPr>
        <p:spPr>
          <a:xfrm>
            <a:off x="342900" y="2387253"/>
            <a:ext cx="5388552" cy="919145"/>
          </a:xfrm>
          <a:prstGeom prst="rect">
            <a:avLst/>
          </a:prstGeom>
        </p:spPr>
        <p:txBody>
          <a:bodyPr vert="horz">
            <a:normAutofit/>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36576" indent="0" algn="just">
              <a:buFont typeface="Wingdings 2"/>
              <a:buNone/>
            </a:pPr>
            <a:r>
              <a:rPr lang="en-GB" sz="1200" dirty="0" smtClean="0">
                <a:cs typeface="Calibri"/>
              </a:rPr>
              <a:t>Our network of specialized engineers, with a solid experience and expert knowledge of each specific machine, is at your disposal to provide all the assistance you may require and meet your specific needs.</a:t>
            </a:r>
            <a:endParaRPr lang="it-IT" sz="1200" b="1" dirty="0" smtClean="0">
              <a:cs typeface="Calibri"/>
            </a:endParaRPr>
          </a:p>
          <a:p>
            <a:endParaRPr lang="it-IT" sz="1200" dirty="0"/>
          </a:p>
        </p:txBody>
      </p:sp>
      <p:sp>
        <p:nvSpPr>
          <p:cNvPr id="6" name="Mostrina 5"/>
          <p:cNvSpPr>
            <a:spLocks/>
          </p:cNvSpPr>
          <p:nvPr/>
        </p:nvSpPr>
        <p:spPr>
          <a:xfrm>
            <a:off x="472194" y="3808767"/>
            <a:ext cx="1574835" cy="1355712"/>
          </a:xfrm>
          <a:prstGeom prst="chevron">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sz="1200" dirty="0"/>
          </a:p>
        </p:txBody>
      </p:sp>
      <p:sp>
        <p:nvSpPr>
          <p:cNvPr id="7" name="Text Box 20"/>
          <p:cNvSpPr txBox="1">
            <a:spLocks noChangeArrowheads="1"/>
          </p:cNvSpPr>
          <p:nvPr/>
        </p:nvSpPr>
        <p:spPr bwMode="auto">
          <a:xfrm>
            <a:off x="1168618" y="4134473"/>
            <a:ext cx="1056055" cy="70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91440" rIns="91440" bIns="91440" anchor="t" anchorCtr="0" upright="1">
            <a:noAutofit/>
          </a:bodyPr>
          <a:lstStyle/>
          <a:p>
            <a:pPr>
              <a:spcAft>
                <a:spcPts val="0"/>
              </a:spcAft>
            </a:pPr>
            <a:r>
              <a:rPr lang="en-US" sz="1100" b="1" dirty="0">
                <a:solidFill>
                  <a:schemeClr val="bg1"/>
                </a:solidFill>
                <a:effectLst/>
                <a:ea typeface="Times New Roman"/>
                <a:cs typeface="Aller"/>
              </a:rPr>
              <a:t>Project </a:t>
            </a:r>
            <a:r>
              <a:rPr lang="en-US" sz="1100" b="1" dirty="0" smtClean="0">
                <a:solidFill>
                  <a:schemeClr val="bg1"/>
                </a:solidFill>
                <a:effectLst/>
                <a:ea typeface="Times New Roman"/>
                <a:cs typeface="Aller"/>
              </a:rPr>
              <a:t>Analysis</a:t>
            </a:r>
            <a:endParaRPr lang="it-IT" sz="1100" b="1" dirty="0">
              <a:solidFill>
                <a:schemeClr val="bg1"/>
              </a:solidFill>
              <a:effectLst/>
              <a:ea typeface="Times New Roman"/>
              <a:cs typeface="Aller"/>
            </a:endParaRPr>
          </a:p>
        </p:txBody>
      </p:sp>
      <p:sp>
        <p:nvSpPr>
          <p:cNvPr id="8" name="Mostrina 7"/>
          <p:cNvSpPr>
            <a:spLocks/>
          </p:cNvSpPr>
          <p:nvPr/>
        </p:nvSpPr>
        <p:spPr>
          <a:xfrm>
            <a:off x="1475675" y="3808767"/>
            <a:ext cx="1823479" cy="1355712"/>
          </a:xfrm>
          <a:prstGeom prst="chevron">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sz="1200" dirty="0"/>
          </a:p>
        </p:txBody>
      </p:sp>
      <p:sp>
        <p:nvSpPr>
          <p:cNvPr id="9" name="Text Box 21"/>
          <p:cNvSpPr txBox="1">
            <a:spLocks noChangeArrowheads="1"/>
          </p:cNvSpPr>
          <p:nvPr/>
        </p:nvSpPr>
        <p:spPr bwMode="auto">
          <a:xfrm>
            <a:off x="2110695" y="4095320"/>
            <a:ext cx="1123216" cy="702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91440" rIns="91440" bIns="91440" anchor="t" anchorCtr="0" upright="1">
            <a:noAutofit/>
          </a:bodyPr>
          <a:lstStyle/>
          <a:p>
            <a:pPr>
              <a:spcAft>
                <a:spcPts val="0"/>
              </a:spcAft>
            </a:pPr>
            <a:r>
              <a:rPr lang="en-US" sz="1100" b="1" dirty="0">
                <a:solidFill>
                  <a:schemeClr val="bg1"/>
                </a:solidFill>
                <a:effectLst/>
                <a:ea typeface="Times New Roman"/>
                <a:cs typeface="Aller"/>
              </a:rPr>
              <a:t>Project Definition &amp; Planning</a:t>
            </a:r>
            <a:endParaRPr lang="it-IT" sz="1100" b="1" dirty="0">
              <a:solidFill>
                <a:schemeClr val="bg1"/>
              </a:solidFill>
              <a:effectLst/>
              <a:ea typeface="Times New Roman"/>
              <a:cs typeface="Aller"/>
            </a:endParaRPr>
          </a:p>
        </p:txBody>
      </p:sp>
      <p:sp>
        <p:nvSpPr>
          <p:cNvPr id="10" name="Mostrina 9"/>
          <p:cNvSpPr>
            <a:spLocks/>
          </p:cNvSpPr>
          <p:nvPr/>
        </p:nvSpPr>
        <p:spPr>
          <a:xfrm>
            <a:off x="2721289" y="3826635"/>
            <a:ext cx="1829462" cy="1355712"/>
          </a:xfrm>
          <a:prstGeom prst="chevron">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sz="1200" dirty="0"/>
          </a:p>
        </p:txBody>
      </p:sp>
      <p:sp>
        <p:nvSpPr>
          <p:cNvPr id="11" name="Mostrina 10"/>
          <p:cNvSpPr>
            <a:spLocks/>
          </p:cNvSpPr>
          <p:nvPr/>
        </p:nvSpPr>
        <p:spPr>
          <a:xfrm>
            <a:off x="3973414" y="3826635"/>
            <a:ext cx="1970186" cy="1355712"/>
          </a:xfrm>
          <a:prstGeom prst="chevron">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sz="1200" dirty="0"/>
          </a:p>
        </p:txBody>
      </p:sp>
      <p:sp>
        <p:nvSpPr>
          <p:cNvPr id="12" name="Rettangolo 11"/>
          <p:cNvSpPr/>
          <p:nvPr/>
        </p:nvSpPr>
        <p:spPr>
          <a:xfrm>
            <a:off x="4551279" y="4032927"/>
            <a:ext cx="1282326" cy="769441"/>
          </a:xfrm>
          <a:prstGeom prst="rect">
            <a:avLst/>
          </a:prstGeom>
        </p:spPr>
        <p:txBody>
          <a:bodyPr wrap="square">
            <a:spAutoFit/>
          </a:bodyPr>
          <a:lstStyle/>
          <a:p>
            <a:r>
              <a:rPr lang="en-US" sz="1100" b="1" dirty="0">
                <a:solidFill>
                  <a:schemeClr val="bg1"/>
                </a:solidFill>
              </a:rPr>
              <a:t>Project </a:t>
            </a:r>
            <a:r>
              <a:rPr lang="en-US" sz="1100" b="1" dirty="0" smtClean="0">
                <a:solidFill>
                  <a:schemeClr val="bg1"/>
                </a:solidFill>
              </a:rPr>
              <a:t>Commissioning, Start up &amp; Performance Test</a:t>
            </a:r>
            <a:endParaRPr lang="it-IT" sz="1100" b="1" dirty="0">
              <a:solidFill>
                <a:schemeClr val="bg1"/>
              </a:solidFill>
            </a:endParaRPr>
          </a:p>
        </p:txBody>
      </p:sp>
      <p:sp>
        <p:nvSpPr>
          <p:cNvPr id="13" name="Rettangolo 12"/>
          <p:cNvSpPr/>
          <p:nvPr/>
        </p:nvSpPr>
        <p:spPr>
          <a:xfrm>
            <a:off x="3371197" y="4253371"/>
            <a:ext cx="1393550" cy="430887"/>
          </a:xfrm>
          <a:prstGeom prst="rect">
            <a:avLst/>
          </a:prstGeom>
        </p:spPr>
        <p:txBody>
          <a:bodyPr wrap="square">
            <a:spAutoFit/>
          </a:bodyPr>
          <a:lstStyle/>
          <a:p>
            <a:r>
              <a:rPr lang="en-US" sz="1100" b="1" dirty="0" smtClean="0">
                <a:solidFill>
                  <a:schemeClr val="bg1"/>
                </a:solidFill>
                <a:cs typeface="Aller"/>
              </a:rPr>
              <a:t>Project </a:t>
            </a:r>
            <a:r>
              <a:rPr lang="en-US" sz="1100" b="1" dirty="0">
                <a:solidFill>
                  <a:schemeClr val="bg1"/>
                </a:solidFill>
                <a:cs typeface="Aller"/>
              </a:rPr>
              <a:t>Implementation</a:t>
            </a:r>
            <a:r>
              <a:rPr lang="it-IT" sz="1100" dirty="0">
                <a:solidFill>
                  <a:schemeClr val="bg1"/>
                </a:solidFill>
                <a:cs typeface="Aller"/>
              </a:rPr>
              <a:t> </a:t>
            </a:r>
          </a:p>
        </p:txBody>
      </p:sp>
      <p:pic>
        <p:nvPicPr>
          <p:cNvPr id="16" name="Segnaposto contenuto 3"/>
          <p:cNvPicPr>
            <a:picLocks noChangeAspect="1"/>
          </p:cNvPicPr>
          <p:nvPr/>
        </p:nvPicPr>
        <p:blipFill>
          <a:blip r:embed="rId2" cstate="print"/>
          <a:srcRect l="5466" r="5466"/>
          <a:stretch>
            <a:fillRect/>
          </a:stretch>
        </p:blipFill>
        <p:spPr>
          <a:xfrm>
            <a:off x="5364612" y="8128205"/>
            <a:ext cx="912340" cy="624835"/>
          </a:xfrm>
          <a:prstGeom prst="rect">
            <a:avLst/>
          </a:prstGeom>
        </p:spPr>
      </p:pic>
    </p:spTree>
    <p:extLst>
      <p:ext uri="{BB962C8B-B14F-4D97-AF65-F5344CB8AC3E}">
        <p14:creationId xmlns:p14="http://schemas.microsoft.com/office/powerpoint/2010/main" val="3373970807"/>
      </p:ext>
    </p:extLst>
  </p:cSld>
  <p:clrMapOvr>
    <a:masterClrMapping/>
  </p:clrMapOvr>
  <mc:AlternateContent xmlns:mc="http://schemas.openxmlformats.org/markup-compatibility/2006" xmlns:p14="http://schemas.microsoft.com/office/powerpoint/2010/main">
    <mc:Choice Requires="p14">
      <p:transition spd="slow" p14:dur="2000">
        <p14:prism/>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42899" y="738445"/>
            <a:ext cx="3072065" cy="973667"/>
          </a:xfrm>
        </p:spPr>
        <p:txBody>
          <a:bodyPr>
            <a:normAutofit/>
          </a:bodyPr>
          <a:lstStyle/>
          <a:p>
            <a:r>
              <a:rPr lang="en-GB" sz="1200" dirty="0">
                <a:latin typeface="+mn-lt"/>
                <a:cs typeface="Aller"/>
              </a:rPr>
              <a:t>We offer all our </a:t>
            </a:r>
            <a:r>
              <a:rPr lang="en-GB" sz="1200" dirty="0" smtClean="0">
                <a:latin typeface="+mn-lt"/>
                <a:cs typeface="Aller"/>
              </a:rPr>
              <a:t>knowledge and </a:t>
            </a:r>
            <a:r>
              <a:rPr lang="en-GB" sz="1200" dirty="0">
                <a:latin typeface="+mn-lt"/>
                <a:cs typeface="Aller"/>
              </a:rPr>
              <a:t>expertise in order to improve </a:t>
            </a:r>
            <a:r>
              <a:rPr lang="en-GB" sz="1200" dirty="0" smtClean="0">
                <a:latin typeface="+mn-lt"/>
                <a:cs typeface="Aller"/>
              </a:rPr>
              <a:t>line </a:t>
            </a:r>
            <a:r>
              <a:rPr lang="en-GB" sz="1200" dirty="0">
                <a:latin typeface="+mn-lt"/>
                <a:cs typeface="Aller"/>
              </a:rPr>
              <a:t>performance.</a:t>
            </a:r>
            <a:r>
              <a:rPr lang="it-IT" sz="1200" dirty="0">
                <a:latin typeface="+mn-lt"/>
                <a:cs typeface="Aller"/>
              </a:rPr>
              <a:t/>
            </a:r>
            <a:br>
              <a:rPr lang="it-IT" sz="1200" dirty="0">
                <a:latin typeface="+mn-lt"/>
                <a:cs typeface="Aller"/>
              </a:rPr>
            </a:br>
            <a:endParaRPr lang="it-IT" sz="1200" dirty="0">
              <a:latin typeface="+mn-lt"/>
              <a:cs typeface="Aller"/>
            </a:endParaRPr>
          </a:p>
        </p:txBody>
      </p:sp>
      <p:sp>
        <p:nvSpPr>
          <p:cNvPr id="4" name="Segnaposto contenuto 3"/>
          <p:cNvSpPr>
            <a:spLocks noGrp="1"/>
          </p:cNvSpPr>
          <p:nvPr>
            <p:ph idx="1"/>
          </p:nvPr>
        </p:nvSpPr>
        <p:spPr>
          <a:xfrm>
            <a:off x="342899" y="1638370"/>
            <a:ext cx="5314950" cy="3853606"/>
          </a:xfrm>
        </p:spPr>
        <p:txBody>
          <a:bodyPr>
            <a:noAutofit/>
          </a:bodyPr>
          <a:lstStyle/>
          <a:p>
            <a:pPr marL="36576" indent="0">
              <a:buNone/>
            </a:pPr>
            <a:r>
              <a:rPr lang="en-GB" sz="1200" i="1" dirty="0" smtClean="0">
                <a:cs typeface="Calibri"/>
              </a:rPr>
              <a:t>Spare </a:t>
            </a:r>
            <a:r>
              <a:rPr lang="en-GB" sz="1200" i="1" dirty="0">
                <a:cs typeface="Calibri"/>
              </a:rPr>
              <a:t>parts &amp; </a:t>
            </a:r>
            <a:r>
              <a:rPr lang="en-GB" sz="1200" i="1" dirty="0" smtClean="0">
                <a:cs typeface="Calibri"/>
              </a:rPr>
              <a:t>Upgrades</a:t>
            </a:r>
          </a:p>
          <a:p>
            <a:pPr marL="36576" indent="0">
              <a:buNone/>
            </a:pPr>
            <a:endParaRPr lang="it-IT" sz="1200" b="1" dirty="0">
              <a:cs typeface="Calibri"/>
            </a:endParaRPr>
          </a:p>
          <a:p>
            <a:pPr>
              <a:buClrTx/>
              <a:buFont typeface="Wingdings" charset="2"/>
              <a:buChar char="§"/>
            </a:pPr>
            <a:r>
              <a:rPr lang="en-GB" sz="1200" dirty="0" smtClean="0">
                <a:cs typeface="Calibri"/>
              </a:rPr>
              <a:t>Immediate availability</a:t>
            </a:r>
            <a:endParaRPr lang="it-IT" sz="1200" b="1" dirty="0">
              <a:cs typeface="Calibri"/>
            </a:endParaRPr>
          </a:p>
          <a:p>
            <a:pPr>
              <a:buClrTx/>
              <a:buFont typeface="Wingdings" charset="2"/>
              <a:buChar char="§"/>
            </a:pPr>
            <a:r>
              <a:rPr lang="en-GB" sz="1200" dirty="0">
                <a:cs typeface="Calibri"/>
              </a:rPr>
              <a:t>Efficient logistics</a:t>
            </a:r>
            <a:endParaRPr lang="it-IT" sz="1200" b="1" dirty="0">
              <a:cs typeface="Calibri"/>
            </a:endParaRPr>
          </a:p>
          <a:p>
            <a:pPr>
              <a:buClrTx/>
              <a:buFont typeface="Wingdings" charset="2"/>
              <a:buChar char="§"/>
            </a:pPr>
            <a:r>
              <a:rPr lang="en-GB" sz="1200" dirty="0">
                <a:cs typeface="Calibri"/>
              </a:rPr>
              <a:t>Stock </a:t>
            </a:r>
            <a:r>
              <a:rPr lang="en-GB" sz="1200" dirty="0" smtClean="0">
                <a:cs typeface="Calibri"/>
              </a:rPr>
              <a:t>optimization</a:t>
            </a:r>
          </a:p>
          <a:p>
            <a:pPr marL="36576" indent="0" algn="just">
              <a:buNone/>
            </a:pPr>
            <a:endParaRPr lang="it-IT" sz="1200" i="1" dirty="0" smtClean="0">
              <a:cs typeface="Calibri"/>
            </a:endParaRPr>
          </a:p>
          <a:p>
            <a:pPr marL="36576" indent="0">
              <a:buNone/>
            </a:pPr>
            <a:r>
              <a:rPr lang="it-IT" sz="1200" dirty="0">
                <a:cs typeface="Calibri"/>
              </a:rPr>
              <a:t>Training</a:t>
            </a:r>
          </a:p>
          <a:p>
            <a:pPr marL="36576" indent="0" algn="just">
              <a:buNone/>
            </a:pPr>
            <a:endParaRPr lang="it-IT" sz="1200" b="1" dirty="0">
              <a:cs typeface="Calibri"/>
            </a:endParaRPr>
          </a:p>
          <a:p>
            <a:pPr marL="36576" indent="0">
              <a:buNone/>
            </a:pPr>
            <a:r>
              <a:rPr lang="en-GB" sz="1200" dirty="0">
                <a:cs typeface="Calibri"/>
              </a:rPr>
              <a:t>Training is a part of the project, allowing for improved efficiency and cost savings during production. Line stoppages, be they for minutes or for hours, are  often simply due to elementary issues or to inadequate operator training.</a:t>
            </a:r>
            <a:br>
              <a:rPr lang="en-GB" sz="1200" dirty="0">
                <a:cs typeface="Calibri"/>
              </a:rPr>
            </a:br>
            <a:r>
              <a:rPr lang="en-GB" sz="1200" dirty="0">
                <a:cs typeface="Calibri"/>
              </a:rPr>
              <a:t>ESN dedicates time and energy to preparing training for customer personnel, to familiarize operators with the line and ensure safe and efficient line management and operation.</a:t>
            </a:r>
          </a:p>
          <a:p>
            <a:pPr marL="36576" indent="0">
              <a:buNone/>
            </a:pPr>
            <a:endParaRPr lang="en-GB" sz="1200" dirty="0">
              <a:cs typeface="Calibri"/>
            </a:endParaRPr>
          </a:p>
          <a:p>
            <a:pPr marL="36576" indent="0">
              <a:buNone/>
            </a:pPr>
            <a:r>
              <a:rPr lang="en-GB" sz="1200" i="1" dirty="0">
                <a:cs typeface="Calibri"/>
              </a:rPr>
              <a:t>Maintenance Programs</a:t>
            </a:r>
          </a:p>
          <a:p>
            <a:pPr marL="36576" indent="0">
              <a:buNone/>
            </a:pPr>
            <a:endParaRPr lang="en-GB" sz="1200" i="1" dirty="0">
              <a:cs typeface="Calibri"/>
            </a:endParaRPr>
          </a:p>
          <a:p>
            <a:pPr marL="36576" indent="0" algn="just">
              <a:buNone/>
            </a:pPr>
            <a:r>
              <a:rPr lang="en-GB" sz="1200" dirty="0">
                <a:cs typeface="Calibri"/>
              </a:rPr>
              <a:t>We provide full preventive maintenance programs, based on specific customer needs and requirements and on the type of line installed. We offer annual contracts or multi-year </a:t>
            </a:r>
            <a:r>
              <a:rPr lang="en-GB" sz="1200" dirty="0" smtClean="0">
                <a:cs typeface="Calibri"/>
              </a:rPr>
              <a:t>maintenance </a:t>
            </a:r>
            <a:endParaRPr lang="en-GB" sz="1200" b="1" dirty="0">
              <a:cs typeface="Calibri"/>
            </a:endParaRPr>
          </a:p>
        </p:txBody>
      </p:sp>
      <p:sp>
        <p:nvSpPr>
          <p:cNvPr id="3" name="Segnaposto testo 2"/>
          <p:cNvSpPr>
            <a:spLocks noGrp="1"/>
          </p:cNvSpPr>
          <p:nvPr>
            <p:ph type="body" sz="half" idx="2"/>
          </p:nvPr>
        </p:nvSpPr>
        <p:spPr>
          <a:xfrm>
            <a:off x="342901" y="686888"/>
            <a:ext cx="4972943" cy="397917"/>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it-IT" sz="1800" b="1" cap="all" dirty="0">
                <a:ln w="0"/>
                <a:solidFill>
                  <a:schemeClr val="tx1">
                    <a:lumMod val="50000"/>
                    <a:lumOff val="50000"/>
                  </a:schemeClr>
                </a:solidFill>
                <a:effectLst>
                  <a:reflection blurRad="12700" stA="50000" endPos="50000" dist="5000" dir="5400000" sy="-100000" rotWithShape="0"/>
                </a:effectLst>
                <a:ea typeface="+mj-ea"/>
                <a:cs typeface="Aller"/>
              </a:rPr>
              <a:t>Customer</a:t>
            </a:r>
            <a:r>
              <a:rPr lang="it-IT" sz="1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ller"/>
                <a:ea typeface="+mj-ea"/>
                <a:cs typeface="Aller"/>
              </a:rPr>
              <a:t> </a:t>
            </a:r>
            <a:r>
              <a:rPr lang="it-IT" sz="1800" b="1" cap="all" dirty="0">
                <a:ln w="0"/>
                <a:solidFill>
                  <a:schemeClr val="tx1">
                    <a:lumMod val="50000"/>
                    <a:lumOff val="50000"/>
                  </a:schemeClr>
                </a:solidFill>
                <a:effectLst>
                  <a:reflection blurRad="12700" stA="50000" endPos="50000" dist="5000" dir="5400000" sy="-100000" rotWithShape="0"/>
                </a:effectLst>
                <a:ea typeface="+mj-ea"/>
                <a:cs typeface="Aller"/>
              </a:rPr>
              <a:t>Service</a:t>
            </a:r>
          </a:p>
        </p:txBody>
      </p:sp>
      <p:pic>
        <p:nvPicPr>
          <p:cNvPr id="8" name="Immagine 7"/>
          <p:cNvPicPr>
            <a:picLocks noChangeAspect="1"/>
          </p:cNvPicPr>
          <p:nvPr/>
        </p:nvPicPr>
        <p:blipFill>
          <a:blip r:embed="rId2"/>
          <a:stretch>
            <a:fillRect/>
          </a:stretch>
        </p:blipFill>
        <p:spPr>
          <a:xfrm>
            <a:off x="585802" y="6731573"/>
            <a:ext cx="1499198" cy="501934"/>
          </a:xfrm>
          <a:prstGeom prst="rect">
            <a:avLst/>
          </a:prstGeom>
        </p:spPr>
      </p:pic>
      <p:sp>
        <p:nvSpPr>
          <p:cNvPr id="9" name="Rettangolo 8"/>
          <p:cNvSpPr/>
          <p:nvPr/>
        </p:nvSpPr>
        <p:spPr>
          <a:xfrm>
            <a:off x="525016" y="7373981"/>
            <a:ext cx="2707830" cy="1169551"/>
          </a:xfrm>
          <a:prstGeom prst="rect">
            <a:avLst/>
          </a:prstGeom>
        </p:spPr>
        <p:txBody>
          <a:bodyPr wrap="square">
            <a:spAutoFit/>
          </a:bodyPr>
          <a:lstStyle/>
          <a:p>
            <a:r>
              <a:rPr lang="en-GB" sz="1000" dirty="0"/>
              <a:t> </a:t>
            </a:r>
            <a:r>
              <a:rPr lang="en-GB" sz="1000" dirty="0">
                <a:latin typeface="Calibri"/>
                <a:cs typeface="Calibri"/>
              </a:rPr>
              <a:t>    </a:t>
            </a:r>
            <a:r>
              <a:rPr lang="en-GB" sz="1000" b="1" dirty="0">
                <a:latin typeface="Calibri"/>
                <a:cs typeface="Calibri"/>
              </a:rPr>
              <a:t>ESN- Engineering Service Network </a:t>
            </a:r>
            <a:r>
              <a:rPr lang="en-GB" sz="1000" b="1" dirty="0" err="1">
                <a:latin typeface="Calibri"/>
                <a:cs typeface="Calibri"/>
              </a:rPr>
              <a:t>s.r.l</a:t>
            </a:r>
            <a:r>
              <a:rPr lang="en-GB" sz="1000" b="1" dirty="0">
                <a:latin typeface="Calibri"/>
                <a:cs typeface="Calibri"/>
              </a:rPr>
              <a:t>.</a:t>
            </a:r>
            <a:endParaRPr lang="en-GB" sz="1000" dirty="0">
              <a:latin typeface="Calibri"/>
              <a:cs typeface="Calibri"/>
            </a:endParaRPr>
          </a:p>
          <a:p>
            <a:r>
              <a:rPr lang="en-GB" sz="1000" dirty="0">
                <a:latin typeface="Calibri"/>
                <a:cs typeface="Calibri"/>
              </a:rPr>
              <a:t>     Via Vincenzo </a:t>
            </a:r>
            <a:r>
              <a:rPr lang="en-GB" sz="1000" dirty="0" err="1">
                <a:latin typeface="Calibri"/>
                <a:cs typeface="Calibri"/>
              </a:rPr>
              <a:t>Monti</a:t>
            </a:r>
            <a:r>
              <a:rPr lang="en-GB" sz="1000" dirty="0">
                <a:latin typeface="Calibri"/>
                <a:cs typeface="Calibri"/>
              </a:rPr>
              <a:t>, 15 – 20123 Milano</a:t>
            </a:r>
          </a:p>
          <a:p>
            <a:r>
              <a:rPr lang="en-GB" sz="1000" dirty="0">
                <a:latin typeface="Calibri"/>
                <a:cs typeface="Calibri"/>
              </a:rPr>
              <a:t>     P.IVA/CF: 08459710961 </a:t>
            </a:r>
          </a:p>
          <a:p>
            <a:r>
              <a:rPr lang="en-GB" sz="1000" dirty="0">
                <a:latin typeface="Calibri"/>
                <a:cs typeface="Calibri"/>
              </a:rPr>
              <a:t>     ___________________________________</a:t>
            </a:r>
          </a:p>
          <a:p>
            <a:r>
              <a:rPr lang="en-GB" sz="1000" dirty="0">
                <a:latin typeface="Calibri"/>
                <a:cs typeface="Calibri"/>
              </a:rPr>
              <a:t>     Phone: +39 </a:t>
            </a:r>
            <a:r>
              <a:rPr lang="en-GB" sz="1000" dirty="0" smtClean="0">
                <a:latin typeface="Calibri"/>
                <a:cs typeface="Calibri"/>
              </a:rPr>
              <a:t>0287198356</a:t>
            </a:r>
          </a:p>
          <a:p>
            <a:r>
              <a:rPr lang="en-GB" sz="1000" dirty="0" smtClean="0">
                <a:latin typeface="Calibri"/>
                <a:cs typeface="Calibri"/>
              </a:rPr>
              <a:t>     Email: </a:t>
            </a:r>
            <a:r>
              <a:rPr lang="en-GB" sz="1000" dirty="0" err="1" smtClean="0">
                <a:latin typeface="Calibri"/>
                <a:cs typeface="Calibri"/>
              </a:rPr>
              <a:t>info@esngroup.eu</a:t>
            </a:r>
            <a:endParaRPr lang="en-GB" sz="1000" dirty="0">
              <a:latin typeface="Calibri"/>
              <a:cs typeface="Calibri"/>
            </a:endParaRPr>
          </a:p>
          <a:p>
            <a:r>
              <a:rPr lang="en-GB" sz="1000" dirty="0">
                <a:latin typeface="Calibri"/>
                <a:cs typeface="Calibri"/>
              </a:rPr>
              <a:t>  </a:t>
            </a:r>
            <a:r>
              <a:rPr lang="en-GB" sz="1000" dirty="0" smtClean="0">
                <a:latin typeface="Calibri"/>
                <a:cs typeface="Calibri"/>
              </a:rPr>
              <a:t>  </a:t>
            </a:r>
            <a:r>
              <a:rPr lang="en-GB" sz="1000" dirty="0">
                <a:latin typeface="Calibri"/>
                <a:cs typeface="Calibri"/>
              </a:rPr>
              <a:t> </a:t>
            </a:r>
            <a:r>
              <a:rPr lang="en-GB" sz="1000" dirty="0" smtClean="0">
                <a:latin typeface="Calibri"/>
                <a:cs typeface="Calibri"/>
              </a:rPr>
              <a:t>WEB:</a:t>
            </a:r>
            <a:r>
              <a:rPr lang="en-GB" sz="1000" dirty="0">
                <a:latin typeface="Calibri"/>
                <a:cs typeface="Calibri"/>
              </a:rPr>
              <a:t>  +39  345.8056998</a:t>
            </a:r>
          </a:p>
        </p:txBody>
      </p:sp>
      <p:sp>
        <p:nvSpPr>
          <p:cNvPr id="10" name="Rettangolo 9"/>
          <p:cNvSpPr/>
          <p:nvPr/>
        </p:nvSpPr>
        <p:spPr>
          <a:xfrm>
            <a:off x="3552160" y="7373981"/>
            <a:ext cx="2554514" cy="1015663"/>
          </a:xfrm>
          <a:prstGeom prst="rect">
            <a:avLst/>
          </a:prstGeom>
        </p:spPr>
        <p:txBody>
          <a:bodyPr wrap="square">
            <a:spAutoFit/>
          </a:bodyPr>
          <a:lstStyle/>
          <a:p>
            <a:pPr algn="just"/>
            <a:r>
              <a:rPr lang="en-GB" sz="1000" b="1" dirty="0">
                <a:latin typeface="Calibri"/>
                <a:cs typeface="Calibri"/>
              </a:rPr>
              <a:t>    ESN Group </a:t>
            </a:r>
            <a:r>
              <a:rPr lang="en-GB" sz="1000" b="1" dirty="0" err="1">
                <a:latin typeface="Calibri"/>
                <a:cs typeface="Calibri"/>
              </a:rPr>
              <a:t>Polska</a:t>
            </a:r>
            <a:r>
              <a:rPr lang="en-GB" sz="1000" b="1" dirty="0">
                <a:latin typeface="Calibri"/>
                <a:cs typeface="Calibri"/>
              </a:rPr>
              <a:t> </a:t>
            </a:r>
            <a:r>
              <a:rPr lang="en-GB" sz="1000" b="1" dirty="0" err="1">
                <a:latin typeface="Calibri"/>
                <a:cs typeface="Calibri"/>
              </a:rPr>
              <a:t>s.c.</a:t>
            </a:r>
            <a:r>
              <a:rPr lang="en-GB" sz="1000" dirty="0" smtClean="0">
                <a:latin typeface="Calibri"/>
                <a:cs typeface="Calibri"/>
              </a:rPr>
              <a:t>     </a:t>
            </a:r>
          </a:p>
          <a:p>
            <a:pPr algn="just"/>
            <a:r>
              <a:rPr lang="en-GB" sz="1000" dirty="0">
                <a:latin typeface="Calibri"/>
                <a:cs typeface="Calibri"/>
              </a:rPr>
              <a:t> </a:t>
            </a:r>
            <a:r>
              <a:rPr lang="en-GB" sz="1000" dirty="0" smtClean="0">
                <a:latin typeface="Calibri"/>
                <a:cs typeface="Calibri"/>
              </a:rPr>
              <a:t>   </a:t>
            </a:r>
            <a:r>
              <a:rPr lang="en-GB" sz="1000" dirty="0" err="1" smtClean="0">
                <a:latin typeface="Calibri"/>
                <a:cs typeface="Calibri"/>
              </a:rPr>
              <a:t>Fabryczna</a:t>
            </a:r>
            <a:r>
              <a:rPr lang="en-GB" sz="1000" dirty="0" smtClean="0">
                <a:latin typeface="Calibri"/>
                <a:cs typeface="Calibri"/>
              </a:rPr>
              <a:t> </a:t>
            </a:r>
            <a:r>
              <a:rPr lang="en-GB" sz="1000" dirty="0">
                <a:latin typeface="Calibri"/>
                <a:cs typeface="Calibri"/>
              </a:rPr>
              <a:t>14</a:t>
            </a:r>
            <a:r>
              <a:rPr lang="en-GB" sz="1000" dirty="0" smtClean="0">
                <a:latin typeface="Calibri"/>
                <a:cs typeface="Calibri"/>
              </a:rPr>
              <a:t>     26</a:t>
            </a:r>
            <a:r>
              <a:rPr lang="en-GB" sz="1000" dirty="0">
                <a:latin typeface="Calibri"/>
                <a:cs typeface="Calibri"/>
              </a:rPr>
              <a:t>-670 </a:t>
            </a:r>
            <a:r>
              <a:rPr lang="en-GB" sz="1000" dirty="0" smtClean="0">
                <a:latin typeface="Calibri"/>
                <a:cs typeface="Calibri"/>
              </a:rPr>
              <a:t>     </a:t>
            </a:r>
            <a:r>
              <a:rPr lang="en-GB" sz="1000" dirty="0" err="1" smtClean="0">
                <a:latin typeface="Calibri"/>
                <a:cs typeface="Calibri"/>
              </a:rPr>
              <a:t>Pionki</a:t>
            </a:r>
            <a:r>
              <a:rPr lang="en-GB" sz="1000" dirty="0">
                <a:latin typeface="Calibri"/>
                <a:cs typeface="Calibri"/>
              </a:rPr>
              <a:t> </a:t>
            </a:r>
          </a:p>
          <a:p>
            <a:r>
              <a:rPr lang="en-GB" sz="1000" dirty="0">
                <a:latin typeface="Calibri"/>
                <a:cs typeface="Calibri"/>
              </a:rPr>
              <a:t>     ___________________________________</a:t>
            </a:r>
          </a:p>
          <a:p>
            <a:r>
              <a:rPr lang="en-GB" sz="1000" dirty="0">
                <a:latin typeface="Calibri"/>
                <a:cs typeface="Calibri"/>
              </a:rPr>
              <a:t>     Phone: </a:t>
            </a:r>
            <a:r>
              <a:rPr lang="en-GB" sz="1000" dirty="0" err="1" smtClean="0">
                <a:latin typeface="Calibri"/>
                <a:cs typeface="Calibri"/>
              </a:rPr>
              <a:t>xxxxxxxxxx</a:t>
            </a:r>
            <a:endParaRPr lang="en-GB" sz="1000" dirty="0" smtClean="0">
              <a:latin typeface="Calibri"/>
              <a:cs typeface="Calibri"/>
            </a:endParaRPr>
          </a:p>
          <a:p>
            <a:r>
              <a:rPr lang="en-GB" sz="1000" dirty="0" smtClean="0">
                <a:latin typeface="Calibri"/>
                <a:cs typeface="Calibri"/>
              </a:rPr>
              <a:t>     Email: </a:t>
            </a:r>
            <a:r>
              <a:rPr lang="en-GB" sz="1000" dirty="0" err="1" smtClean="0">
                <a:latin typeface="Calibri"/>
                <a:cs typeface="Calibri"/>
              </a:rPr>
              <a:t>biuro@esngroup.eu</a:t>
            </a:r>
            <a:endParaRPr lang="en-GB" sz="1000" dirty="0">
              <a:latin typeface="Calibri"/>
              <a:cs typeface="Calibri"/>
            </a:endParaRPr>
          </a:p>
          <a:p>
            <a:r>
              <a:rPr lang="en-GB" sz="1000" dirty="0">
                <a:latin typeface="Calibri"/>
                <a:cs typeface="Calibri"/>
              </a:rPr>
              <a:t>  </a:t>
            </a:r>
            <a:r>
              <a:rPr lang="en-GB" sz="1000" dirty="0" smtClean="0">
                <a:latin typeface="Calibri"/>
                <a:cs typeface="Calibri"/>
              </a:rPr>
              <a:t>  </a:t>
            </a:r>
            <a:r>
              <a:rPr lang="en-GB" sz="1000" dirty="0">
                <a:latin typeface="Calibri"/>
                <a:cs typeface="Calibri"/>
              </a:rPr>
              <a:t> </a:t>
            </a:r>
            <a:r>
              <a:rPr lang="en-GB" sz="1000" dirty="0" smtClean="0">
                <a:latin typeface="Calibri"/>
                <a:cs typeface="Calibri"/>
              </a:rPr>
              <a:t>WEB:</a:t>
            </a:r>
            <a:r>
              <a:rPr lang="en-GB" sz="1000" dirty="0">
                <a:latin typeface="Calibri"/>
                <a:cs typeface="Calibri"/>
              </a:rPr>
              <a:t>  </a:t>
            </a:r>
            <a:r>
              <a:rPr lang="en-GB" sz="1000" u="sng" dirty="0">
                <a:latin typeface="Calibri"/>
                <a:cs typeface="Calibri"/>
              </a:rPr>
              <a:t>http://</a:t>
            </a:r>
            <a:r>
              <a:rPr lang="en-GB" sz="1000" u="sng" dirty="0" err="1">
                <a:latin typeface="Calibri"/>
                <a:cs typeface="Calibri"/>
              </a:rPr>
              <a:t>www.esngroup.eu</a:t>
            </a:r>
            <a:r>
              <a:rPr lang="en-GB" sz="1000" u="sng" dirty="0">
                <a:latin typeface="Calibri"/>
                <a:cs typeface="Calibri"/>
              </a:rPr>
              <a:t>/</a:t>
            </a:r>
            <a:r>
              <a:rPr lang="en-GB" sz="1000" u="sng" dirty="0" err="1">
                <a:latin typeface="Calibri"/>
                <a:cs typeface="Calibri"/>
              </a:rPr>
              <a:t>pl</a:t>
            </a:r>
            <a:r>
              <a:rPr lang="en-GB" sz="1000" u="sng" dirty="0">
                <a:latin typeface="Calibri"/>
                <a:cs typeface="Calibri"/>
              </a:rPr>
              <a:t>/</a:t>
            </a:r>
            <a:endParaRPr lang="en-GB" sz="1000" dirty="0">
              <a:latin typeface="Calibri"/>
              <a:cs typeface="Calibri"/>
            </a:endParaRPr>
          </a:p>
        </p:txBody>
      </p:sp>
      <p:pic>
        <p:nvPicPr>
          <p:cNvPr id="6" name="Immagine 5" descr="ESN Group Polska logo tif.ti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85208" y="6785777"/>
            <a:ext cx="1565124" cy="371746"/>
          </a:xfrm>
          <a:prstGeom prst="rect">
            <a:avLst/>
          </a:prstGeom>
        </p:spPr>
      </p:pic>
    </p:spTree>
    <p:extLst>
      <p:ext uri="{BB962C8B-B14F-4D97-AF65-F5344CB8AC3E}">
        <p14:creationId xmlns:p14="http://schemas.microsoft.com/office/powerpoint/2010/main" val="497617628"/>
      </p:ext>
    </p:extLst>
  </p:cSld>
  <p:clrMapOvr>
    <a:masterClrMapping/>
  </p:clrMapOvr>
  <mc:AlternateContent xmlns:mc="http://schemas.openxmlformats.org/markup-compatibility/2006" xmlns:p14="http://schemas.microsoft.com/office/powerpoint/2010/main">
    <mc:Choice Requires="p14">
      <p:transition spd="slow" p14:dur="2000">
        <p14:prism/>
      </p:transition>
    </mc:Choice>
    <mc:Fallback xmlns="">
      <p:transition spd="slow">
        <p:fade/>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1821</TotalTime>
  <Words>314</Words>
  <Application>Microsoft Macintosh PowerPoint</Application>
  <PresentationFormat>Presentazione su schermo (4:3)</PresentationFormat>
  <Paragraphs>65</Paragraphs>
  <Slides>6</Slides>
  <Notes>1</Notes>
  <HiddenSlides>0</HiddenSlides>
  <MMClips>0</MMClips>
  <ScaleCrop>false</ScaleCrop>
  <HeadingPairs>
    <vt:vector size="4" baseType="variant">
      <vt:variant>
        <vt:lpstr>Tema</vt:lpstr>
      </vt:variant>
      <vt:variant>
        <vt:i4>1</vt:i4>
      </vt:variant>
      <vt:variant>
        <vt:lpstr>Titoli diapositive</vt:lpstr>
      </vt:variant>
      <vt:variant>
        <vt:i4>6</vt:i4>
      </vt:variant>
    </vt:vector>
  </HeadingPairs>
  <TitlesOfParts>
    <vt:vector size="7" baseType="lpstr">
      <vt:lpstr>Office Theme</vt:lpstr>
      <vt:lpstr>Presentazione di PowerPoint</vt:lpstr>
      <vt:lpstr>Mission</vt:lpstr>
      <vt:lpstr>Equipment</vt:lpstr>
      <vt:lpstr>Integrated Solutions</vt:lpstr>
      <vt:lpstr>Engineering</vt:lpstr>
      <vt:lpstr>We offer all our knowledge and expertise in order to improve line performance.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glaucocima</dc:creator>
  <cp:lastModifiedBy>Glauco Cima</cp:lastModifiedBy>
  <cp:revision>136</cp:revision>
  <dcterms:created xsi:type="dcterms:W3CDTF">2013-11-20T10:02:02Z</dcterms:created>
  <dcterms:modified xsi:type="dcterms:W3CDTF">2015-04-18T16:24:45Z</dcterms:modified>
</cp:coreProperties>
</file>