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53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AF41F-7410-4C8E-B52E-40BE3F317290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BEAF-939B-4CEF-A240-D3D3B9DF9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409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AF41F-7410-4C8E-B52E-40BE3F317290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BEAF-939B-4CEF-A240-D3D3B9DF9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370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AF41F-7410-4C8E-B52E-40BE3F317290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BEAF-939B-4CEF-A240-D3D3B9DF9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609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AF41F-7410-4C8E-B52E-40BE3F317290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BEAF-939B-4CEF-A240-D3D3B9DF9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835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AF41F-7410-4C8E-B52E-40BE3F317290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BEAF-939B-4CEF-A240-D3D3B9DF9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48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AF41F-7410-4C8E-B52E-40BE3F317290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BEAF-939B-4CEF-A240-D3D3B9DF9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748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AF41F-7410-4C8E-B52E-40BE3F317290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BEAF-939B-4CEF-A240-D3D3B9DF9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580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AF41F-7410-4C8E-B52E-40BE3F317290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BEAF-939B-4CEF-A240-D3D3B9DF9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41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AF41F-7410-4C8E-B52E-40BE3F317290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BEAF-939B-4CEF-A240-D3D3B9DF9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567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AF41F-7410-4C8E-B52E-40BE3F317290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BEAF-939B-4CEF-A240-D3D3B9DF9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632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AF41F-7410-4C8E-B52E-40BE3F317290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BEAF-939B-4CEF-A240-D3D3B9DF9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105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AF41F-7410-4C8E-B52E-40BE3F317290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CBEAF-939B-4CEF-A240-D3D3B9DF9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291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ear bit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33800" y="1714500"/>
            <a:ext cx="3171825" cy="1085849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91050" y="1905001"/>
            <a:ext cx="1504950" cy="514350"/>
          </a:xfrm>
        </p:spPr>
        <p:txBody>
          <a:bodyPr>
            <a:noAutofit/>
          </a:bodyPr>
          <a:lstStyle/>
          <a:p>
            <a:r>
              <a:rPr lang="en-US" sz="12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doni MT Black" panose="02070A03080606020203" pitchFamily="18" charset="0"/>
              </a:rPr>
              <a:t>PRO        CORE</a:t>
            </a:r>
            <a:endParaRPr lang="en-US" sz="1200" u="sng" dirty="0">
              <a:solidFill>
                <a:schemeClr val="tx1">
                  <a:lumMod val="95000"/>
                  <a:lumOff val="5000"/>
                </a:schemeClr>
              </a:solidFill>
              <a:latin typeface="Bodoni MT Black" panose="02070A03080606020203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704850" y="6410325"/>
            <a:ext cx="3028950" cy="952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lowchart: Connector 11"/>
          <p:cNvSpPr/>
          <p:nvPr/>
        </p:nvSpPr>
        <p:spPr>
          <a:xfrm>
            <a:off x="5114924" y="2162175"/>
            <a:ext cx="304801" cy="257176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817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Bodoni MT Black</vt:lpstr>
      <vt:lpstr>Calibri</vt:lpstr>
      <vt:lpstr>Calibri Light</vt:lpstr>
      <vt:lpstr>Office Theme</vt:lpstr>
      <vt:lpstr>PRO        CORE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                   PRO     CORE</dc:title>
  <dc:creator>Komers, Kurt</dc:creator>
  <cp:lastModifiedBy>Komers, Kurt</cp:lastModifiedBy>
  <cp:revision>6</cp:revision>
  <cp:lastPrinted>2015-04-10T18:32:43Z</cp:lastPrinted>
  <dcterms:created xsi:type="dcterms:W3CDTF">2015-04-10T18:17:38Z</dcterms:created>
  <dcterms:modified xsi:type="dcterms:W3CDTF">2015-04-10T19:05:41Z</dcterms:modified>
</cp:coreProperties>
</file>