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307" r:id="rId2"/>
    <p:sldId id="284" r:id="rId3"/>
    <p:sldId id="329" r:id="rId4"/>
    <p:sldId id="330" r:id="rId5"/>
    <p:sldId id="331" r:id="rId6"/>
    <p:sldId id="332" r:id="rId7"/>
    <p:sldId id="333" r:id="rId8"/>
    <p:sldId id="334" r:id="rId9"/>
    <p:sldId id="337" r:id="rId10"/>
    <p:sldId id="335" r:id="rId11"/>
    <p:sldId id="336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</p:showPr>
  <p:clrMru>
    <a:srgbClr val="E7850F"/>
    <a:srgbClr val="001746"/>
    <a:srgbClr val="C5720D"/>
    <a:srgbClr val="E0E0E0"/>
    <a:srgbClr val="EAEAEA"/>
    <a:srgbClr val="FF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500" autoAdjust="0"/>
    <p:restoredTop sz="98746" autoAdjust="0"/>
  </p:normalViewPr>
  <p:slideViewPr>
    <p:cSldViewPr>
      <p:cViewPr>
        <p:scale>
          <a:sx n="75" d="100"/>
          <a:sy n="75" d="100"/>
        </p:scale>
        <p:origin x="-1362" y="-43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C0AB33-44D6-4F70-ADCF-4BE9515D1517}" type="datetimeFigureOut">
              <a:rPr lang="pt-BR" smtClean="0"/>
              <a:t>14/04/2015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t-BR" smtClean="0"/>
              <a:t>Property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663D2-28EC-42B4-8458-BDE015A7CC1F}" type="slidenum">
              <a:rPr lang="pt-BR" smtClean="0"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244EB1-4167-40EB-A536-EE930D3AF221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Property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BEFE9D-5AC9-4891-B69C-DB40606C6C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5893330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EFE9D-5AC9-4891-B69C-DB40606C6C00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Property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Property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BEFE9D-5AC9-4891-B69C-DB40606C6C0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Property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BEFE9D-5AC9-4891-B69C-DB40606C6C0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sosceles Triangle 10"/>
          <p:cNvSpPr/>
          <p:nvPr userDrawn="1"/>
        </p:nvSpPr>
        <p:spPr>
          <a:xfrm rot="5400000">
            <a:off x="-1142999" y="1809750"/>
            <a:ext cx="3124200" cy="838200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-762000" y="-37598"/>
            <a:ext cx="8153400" cy="5208608"/>
          </a:xfrm>
          <a:prstGeom prst="parallelogram">
            <a:avLst>
              <a:gd name="adj" fmla="val 54432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1200" baseline="0"/>
            </a:lvl1pPr>
          </a:lstStyle>
          <a:p>
            <a:r>
              <a:rPr lang="en-US" dirty="0" smtClean="0"/>
              <a:t>Insert Image In Here</a:t>
            </a:r>
            <a:endParaRPr lang="en-US" dirty="0"/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2" hasCustomPrompt="1"/>
          </p:nvPr>
        </p:nvSpPr>
        <p:spPr>
          <a:xfrm flipH="1">
            <a:off x="-457200" y="-19050"/>
            <a:ext cx="4169484" cy="2254535"/>
          </a:xfrm>
          <a:prstGeom prst="parallelogram">
            <a:avLst>
              <a:gd name="adj" fmla="val 56254"/>
            </a:avLst>
          </a:prstGeom>
          <a:gradFill>
            <a:gsLst>
              <a:gs pos="5900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path path="circle">
              <a:fillToRect l="100000" t="100000"/>
            </a:path>
          </a:gradFill>
        </p:spPr>
        <p:txBody>
          <a:bodyPr/>
          <a:lstStyle>
            <a:lvl1pPr marL="0" indent="0">
              <a:buNone/>
              <a:defRPr sz="10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3" hasCustomPrompt="1"/>
          </p:nvPr>
        </p:nvSpPr>
        <p:spPr>
          <a:xfrm flipH="1">
            <a:off x="-164827" y="1353656"/>
            <a:ext cx="992349" cy="881829"/>
          </a:xfrm>
          <a:prstGeom prst="triangle">
            <a:avLst/>
          </a:prstGeom>
          <a:gradFill>
            <a:gsLst>
              <a:gs pos="2000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path path="circle">
              <a:fillToRect l="100000" t="100000"/>
            </a:path>
          </a:gradFill>
        </p:spPr>
        <p:txBody>
          <a:bodyPr/>
          <a:lstStyle>
            <a:lvl1pPr marL="0" indent="0">
              <a:buNone/>
              <a:defRPr sz="100" baseline="0"/>
            </a:lvl1pPr>
          </a:lstStyle>
          <a:p>
            <a:pPr lvl="0"/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5" hasCustomPrompt="1"/>
          </p:nvPr>
        </p:nvSpPr>
        <p:spPr>
          <a:xfrm flipH="1">
            <a:off x="4558090" y="4346776"/>
            <a:ext cx="893539" cy="824234"/>
          </a:xfrm>
          <a:prstGeom prst="triangle">
            <a:avLst/>
          </a:prstGeom>
          <a:gradFill>
            <a:gsLst>
              <a:gs pos="2000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path path="circle">
              <a:fillToRect l="100000" t="100000"/>
            </a:path>
          </a:gradFill>
        </p:spPr>
        <p:txBody>
          <a:bodyPr/>
          <a:lstStyle>
            <a:lvl1pPr marL="0" indent="0">
              <a:buNone/>
              <a:defRPr sz="100" baseline="0"/>
            </a:lvl1pPr>
          </a:lstStyle>
          <a:p>
            <a:pPr lvl="0"/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1" name="Text Placeholder 6"/>
          <p:cNvSpPr>
            <a:spLocks noGrp="1"/>
          </p:cNvSpPr>
          <p:nvPr>
            <p:ph type="body" sz="quarter" idx="16" hasCustomPrompt="1"/>
          </p:nvPr>
        </p:nvSpPr>
        <p:spPr>
          <a:xfrm flipH="1" flipV="1">
            <a:off x="2433346" y="-19050"/>
            <a:ext cx="838200" cy="744848"/>
          </a:xfrm>
          <a:prstGeom prst="triangle">
            <a:avLst/>
          </a:prstGeom>
          <a:gradFill>
            <a:gsLst>
              <a:gs pos="2000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path path="circle">
              <a:fillToRect l="100000" t="100000"/>
            </a:path>
          </a:gradFill>
        </p:spPr>
        <p:txBody>
          <a:bodyPr/>
          <a:lstStyle>
            <a:lvl1pPr marL="0" indent="0">
              <a:buNone/>
              <a:defRPr sz="100" baseline="0"/>
            </a:lvl1pPr>
          </a:lstStyle>
          <a:p>
            <a:pPr lvl="0"/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5802086" y="3289519"/>
            <a:ext cx="3200400" cy="533400"/>
          </a:xfrm>
          <a:prstGeom prst="rect">
            <a:avLst/>
          </a:prstGeom>
        </p:spPr>
        <p:txBody>
          <a:bodyPr anchor="b"/>
          <a:lstStyle>
            <a:lvl1pPr marL="0" indent="0" algn="r">
              <a:lnSpc>
                <a:spcPct val="50000"/>
              </a:lnSpc>
              <a:buNone/>
              <a:defRPr b="1">
                <a:latin typeface="Exo" pitchFamily="50" charset="0"/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5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5792147" y="3688721"/>
            <a:ext cx="3200400" cy="45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600"/>
              </a:spcBef>
              <a:buNone/>
              <a:defRPr sz="16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36" name="Text Placeholder 10"/>
          <p:cNvSpPr>
            <a:spLocks noGrp="1"/>
          </p:cNvSpPr>
          <p:nvPr>
            <p:ph type="body" sz="quarter" idx="19" hasCustomPrompt="1"/>
          </p:nvPr>
        </p:nvSpPr>
        <p:spPr>
          <a:xfrm>
            <a:off x="5802086" y="3917321"/>
            <a:ext cx="3200400" cy="6791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600"/>
              </a:spcBef>
              <a:buNone/>
              <a:defRPr sz="10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grpSp>
        <p:nvGrpSpPr>
          <p:cNvPr id="38" name="Group 37"/>
          <p:cNvGrpSpPr/>
          <p:nvPr userDrawn="1"/>
        </p:nvGrpSpPr>
        <p:grpSpPr>
          <a:xfrm>
            <a:off x="8354736" y="4557189"/>
            <a:ext cx="583814" cy="452961"/>
            <a:chOff x="8045073" y="2680881"/>
            <a:chExt cx="834022" cy="647088"/>
          </a:xfrm>
        </p:grpSpPr>
        <p:sp>
          <p:nvSpPr>
            <p:cNvPr id="39" name="Rounded Rectangle 38"/>
            <p:cNvSpPr/>
            <p:nvPr/>
          </p:nvSpPr>
          <p:spPr>
            <a:xfrm>
              <a:off x="8078029" y="2680881"/>
              <a:ext cx="762000" cy="647088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045073" y="2775023"/>
              <a:ext cx="834022" cy="5200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1200" b="1" dirty="0" smtClean="0">
                  <a:solidFill>
                    <a:schemeClr val="bg1">
                      <a:lumMod val="95000"/>
                    </a:schemeClr>
                  </a:solidFill>
                  <a:latin typeface="Exo" pitchFamily="50" charset="0"/>
                </a:rPr>
                <a:t>YOUR</a:t>
              </a:r>
              <a:br>
                <a:rPr lang="en-US" sz="1200" b="1" dirty="0" smtClean="0">
                  <a:solidFill>
                    <a:schemeClr val="bg1">
                      <a:lumMod val="95000"/>
                    </a:schemeClr>
                  </a:solidFill>
                  <a:latin typeface="Exo" pitchFamily="50" charset="0"/>
                </a:rPr>
              </a:br>
              <a:r>
                <a:rPr lang="en-US" sz="1200" b="1" dirty="0" smtClean="0">
                  <a:solidFill>
                    <a:schemeClr val="bg1">
                      <a:lumMod val="95000"/>
                    </a:schemeClr>
                  </a:solidFill>
                  <a:latin typeface="Exo" pitchFamily="50" charset="0"/>
                </a:rPr>
                <a:t>LOGO</a:t>
              </a:r>
              <a:endParaRPr lang="en-US" sz="1200" b="1" dirty="0">
                <a:solidFill>
                  <a:schemeClr val="bg1">
                    <a:lumMod val="95000"/>
                  </a:schemeClr>
                </a:solidFill>
                <a:latin typeface="Exo" pitchFamily="50" charset="0"/>
              </a:endParaRPr>
            </a:p>
          </p:txBody>
        </p:sp>
      </p:grpSp>
      <p:cxnSp>
        <p:nvCxnSpPr>
          <p:cNvPr id="41" name="Straight Connector 40"/>
          <p:cNvCxnSpPr/>
          <p:nvPr userDrawn="1"/>
        </p:nvCxnSpPr>
        <p:spPr>
          <a:xfrm>
            <a:off x="8288596" y="4574045"/>
            <a:ext cx="0" cy="42990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 userDrawn="1"/>
        </p:nvSpPr>
        <p:spPr>
          <a:xfrm>
            <a:off x="6950180" y="4603518"/>
            <a:ext cx="13468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accent2"/>
                </a:solidFill>
                <a:latin typeface="Exo" pitchFamily="50" charset="0"/>
              </a:rPr>
              <a:t>YOUR COMPANY</a:t>
            </a:r>
            <a:endParaRPr lang="en-US" sz="1200" b="1" dirty="0">
              <a:solidFill>
                <a:schemeClr val="accent2"/>
              </a:solidFill>
              <a:latin typeface="Exo" pitchFamily="50" charset="0"/>
            </a:endParaRPr>
          </a:p>
        </p:txBody>
      </p:sp>
      <p:sp>
        <p:nvSpPr>
          <p:cNvPr id="43" name="TextBox 42"/>
          <p:cNvSpPr txBox="1"/>
          <p:nvPr userDrawn="1"/>
        </p:nvSpPr>
        <p:spPr>
          <a:xfrm>
            <a:off x="6638175" y="4772587"/>
            <a:ext cx="16591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solidFill>
                  <a:schemeClr val="accent2">
                    <a:lumMod val="75000"/>
                  </a:schemeClr>
                </a:solidFill>
                <a:latin typeface="Exo" pitchFamily="50" charset="0"/>
              </a:rPr>
              <a:t>WWW.YOURCOMPANY.COM</a:t>
            </a:r>
            <a:endParaRPr lang="en-US" sz="900" dirty="0">
              <a:solidFill>
                <a:schemeClr val="accent2">
                  <a:lumMod val="75000"/>
                </a:schemeClr>
              </a:solidFill>
              <a:latin typeface="Exo" pitchFamily="50" charset="0"/>
            </a:endParaRPr>
          </a:p>
        </p:txBody>
      </p:sp>
      <p:sp>
        <p:nvSpPr>
          <p:cNvPr id="44" name="Text Placeholder 10"/>
          <p:cNvSpPr>
            <a:spLocks noGrp="1"/>
          </p:cNvSpPr>
          <p:nvPr>
            <p:ph type="body" sz="quarter" idx="20" hasCustomPrompt="1"/>
          </p:nvPr>
        </p:nvSpPr>
        <p:spPr>
          <a:xfrm>
            <a:off x="-381000" y="133350"/>
            <a:ext cx="4005943" cy="1948543"/>
          </a:xfrm>
          <a:custGeom>
            <a:avLst/>
            <a:gdLst>
              <a:gd name="connsiteX0" fmla="*/ 0 w 2895600"/>
              <a:gd name="connsiteY0" fmla="*/ 0 h 1905000"/>
              <a:gd name="connsiteX1" fmla="*/ 2895600 w 2895600"/>
              <a:gd name="connsiteY1" fmla="*/ 0 h 1905000"/>
              <a:gd name="connsiteX2" fmla="*/ 2895600 w 2895600"/>
              <a:gd name="connsiteY2" fmla="*/ 1905000 h 1905000"/>
              <a:gd name="connsiteX3" fmla="*/ 0 w 2895600"/>
              <a:gd name="connsiteY3" fmla="*/ 1905000 h 1905000"/>
              <a:gd name="connsiteX4" fmla="*/ 0 w 2895600"/>
              <a:gd name="connsiteY4" fmla="*/ 0 h 1905000"/>
              <a:gd name="connsiteX0" fmla="*/ 0 w 2895600"/>
              <a:gd name="connsiteY0" fmla="*/ 0 h 1926772"/>
              <a:gd name="connsiteX1" fmla="*/ 2895600 w 2895600"/>
              <a:gd name="connsiteY1" fmla="*/ 0 h 1926772"/>
              <a:gd name="connsiteX2" fmla="*/ 2895600 w 2895600"/>
              <a:gd name="connsiteY2" fmla="*/ 1905000 h 1926772"/>
              <a:gd name="connsiteX3" fmla="*/ 1121229 w 2895600"/>
              <a:gd name="connsiteY3" fmla="*/ 1926772 h 1926772"/>
              <a:gd name="connsiteX4" fmla="*/ 0 w 2895600"/>
              <a:gd name="connsiteY4" fmla="*/ 0 h 1926772"/>
              <a:gd name="connsiteX0" fmla="*/ 0 w 4005943"/>
              <a:gd name="connsiteY0" fmla="*/ 0 h 1948543"/>
              <a:gd name="connsiteX1" fmla="*/ 2895600 w 4005943"/>
              <a:gd name="connsiteY1" fmla="*/ 0 h 1948543"/>
              <a:gd name="connsiteX2" fmla="*/ 4005943 w 4005943"/>
              <a:gd name="connsiteY2" fmla="*/ 1948543 h 1948543"/>
              <a:gd name="connsiteX3" fmla="*/ 1121229 w 4005943"/>
              <a:gd name="connsiteY3" fmla="*/ 1926772 h 1948543"/>
              <a:gd name="connsiteX4" fmla="*/ 0 w 4005943"/>
              <a:gd name="connsiteY4" fmla="*/ 0 h 1948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5943" h="1948543">
                <a:moveTo>
                  <a:pt x="0" y="0"/>
                </a:moveTo>
                <a:lnTo>
                  <a:pt x="2895600" y="0"/>
                </a:lnTo>
                <a:lnTo>
                  <a:pt x="4005943" y="1948543"/>
                </a:lnTo>
                <a:lnTo>
                  <a:pt x="1121229" y="1926772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795145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1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1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6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1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6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1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24" grpId="0" build="p" animBg="1">
        <p:tmplLst>
          <p:tmpl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1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1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 animBg="1">
        <p:tmplLst>
          <p:tmpl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 animBg="1">
        <p:tmplLst>
          <p:tmpl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 animBg="1">
        <p:tmplLst>
          <p:tmpl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/>
      <p:bldP spid="43" grpId="0"/>
      <p:bldP spid="44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1581150"/>
            <a:ext cx="3200400" cy="1219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1352550"/>
            <a:ext cx="3200400" cy="30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410200" y="1581150"/>
            <a:ext cx="3200400" cy="1219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410200" y="1352550"/>
            <a:ext cx="3200400" cy="30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3409950"/>
            <a:ext cx="3200400" cy="1219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143000" y="3181350"/>
            <a:ext cx="3200400" cy="30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5410200" y="3409950"/>
            <a:ext cx="3200400" cy="1219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5410200" y="3181350"/>
            <a:ext cx="3200400" cy="30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24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533400" y="1504950"/>
            <a:ext cx="533400" cy="533400"/>
            <a:chOff x="533400" y="1504950"/>
            <a:chExt cx="533400" cy="533400"/>
          </a:xfrm>
        </p:grpSpPr>
        <p:sp>
          <p:nvSpPr>
            <p:cNvPr id="14" name="Oval 13"/>
            <p:cNvSpPr/>
            <p:nvPr userDrawn="1"/>
          </p:nvSpPr>
          <p:spPr>
            <a:xfrm>
              <a:off x="533400" y="1504950"/>
              <a:ext cx="533400" cy="5334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/>
            <p:cNvGrpSpPr/>
            <p:nvPr userDrawn="1"/>
          </p:nvGrpSpPr>
          <p:grpSpPr>
            <a:xfrm>
              <a:off x="601209" y="1617924"/>
              <a:ext cx="408145" cy="307526"/>
              <a:chOff x="6135688" y="3384550"/>
              <a:chExt cx="914400" cy="688975"/>
            </a:xfrm>
            <a:solidFill>
              <a:schemeClr val="accent2"/>
            </a:solidFill>
          </p:grpSpPr>
          <p:sp>
            <p:nvSpPr>
              <p:cNvPr id="27" name="Freeform 138"/>
              <p:cNvSpPr>
                <a:spLocks/>
              </p:cNvSpPr>
              <p:nvPr/>
            </p:nvSpPr>
            <p:spPr bwMode="auto">
              <a:xfrm>
                <a:off x="6135688" y="3486150"/>
                <a:ext cx="314325" cy="190500"/>
              </a:xfrm>
              <a:custGeom>
                <a:avLst/>
                <a:gdLst>
                  <a:gd name="T0" fmla="*/ 198 w 198"/>
                  <a:gd name="T1" fmla="*/ 64 h 120"/>
                  <a:gd name="T2" fmla="*/ 198 w 198"/>
                  <a:gd name="T3" fmla="*/ 64 h 120"/>
                  <a:gd name="T4" fmla="*/ 174 w 198"/>
                  <a:gd name="T5" fmla="*/ 44 h 120"/>
                  <a:gd name="T6" fmla="*/ 152 w 198"/>
                  <a:gd name="T7" fmla="*/ 26 h 120"/>
                  <a:gd name="T8" fmla="*/ 152 w 198"/>
                  <a:gd name="T9" fmla="*/ 26 h 120"/>
                  <a:gd name="T10" fmla="*/ 134 w 198"/>
                  <a:gd name="T11" fmla="*/ 16 h 120"/>
                  <a:gd name="T12" fmla="*/ 114 w 198"/>
                  <a:gd name="T13" fmla="*/ 8 h 120"/>
                  <a:gd name="T14" fmla="*/ 92 w 198"/>
                  <a:gd name="T15" fmla="*/ 2 h 120"/>
                  <a:gd name="T16" fmla="*/ 70 w 198"/>
                  <a:gd name="T17" fmla="*/ 0 h 120"/>
                  <a:gd name="T18" fmla="*/ 70 w 198"/>
                  <a:gd name="T19" fmla="*/ 0 h 120"/>
                  <a:gd name="T20" fmla="*/ 0 w 198"/>
                  <a:gd name="T21" fmla="*/ 0 h 120"/>
                  <a:gd name="T22" fmla="*/ 0 w 198"/>
                  <a:gd name="T23" fmla="*/ 76 h 120"/>
                  <a:gd name="T24" fmla="*/ 0 w 198"/>
                  <a:gd name="T25" fmla="*/ 76 h 120"/>
                  <a:gd name="T26" fmla="*/ 70 w 198"/>
                  <a:gd name="T27" fmla="*/ 76 h 120"/>
                  <a:gd name="T28" fmla="*/ 70 w 198"/>
                  <a:gd name="T29" fmla="*/ 76 h 120"/>
                  <a:gd name="T30" fmla="*/ 80 w 198"/>
                  <a:gd name="T31" fmla="*/ 78 h 120"/>
                  <a:gd name="T32" fmla="*/ 94 w 198"/>
                  <a:gd name="T33" fmla="*/ 82 h 120"/>
                  <a:gd name="T34" fmla="*/ 110 w 198"/>
                  <a:gd name="T35" fmla="*/ 92 h 120"/>
                  <a:gd name="T36" fmla="*/ 126 w 198"/>
                  <a:gd name="T37" fmla="*/ 104 h 120"/>
                  <a:gd name="T38" fmla="*/ 126 w 198"/>
                  <a:gd name="T39" fmla="*/ 104 h 120"/>
                  <a:gd name="T40" fmla="*/ 144 w 198"/>
                  <a:gd name="T41" fmla="*/ 120 h 120"/>
                  <a:gd name="T42" fmla="*/ 144 w 198"/>
                  <a:gd name="T43" fmla="*/ 120 h 120"/>
                  <a:gd name="T44" fmla="*/ 168 w 198"/>
                  <a:gd name="T45" fmla="*/ 94 h 120"/>
                  <a:gd name="T46" fmla="*/ 168 w 198"/>
                  <a:gd name="T47" fmla="*/ 94 h 120"/>
                  <a:gd name="T48" fmla="*/ 198 w 198"/>
                  <a:gd name="T49" fmla="*/ 64 h 120"/>
                  <a:gd name="T50" fmla="*/ 198 w 198"/>
                  <a:gd name="T51" fmla="*/ 64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8" h="120">
                    <a:moveTo>
                      <a:pt x="198" y="64"/>
                    </a:moveTo>
                    <a:lnTo>
                      <a:pt x="198" y="64"/>
                    </a:lnTo>
                    <a:lnTo>
                      <a:pt x="174" y="44"/>
                    </a:lnTo>
                    <a:lnTo>
                      <a:pt x="152" y="26"/>
                    </a:lnTo>
                    <a:lnTo>
                      <a:pt x="152" y="26"/>
                    </a:lnTo>
                    <a:lnTo>
                      <a:pt x="134" y="16"/>
                    </a:lnTo>
                    <a:lnTo>
                      <a:pt x="114" y="8"/>
                    </a:lnTo>
                    <a:lnTo>
                      <a:pt x="92" y="2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0" y="0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70" y="76"/>
                    </a:lnTo>
                    <a:lnTo>
                      <a:pt x="70" y="76"/>
                    </a:lnTo>
                    <a:lnTo>
                      <a:pt x="80" y="78"/>
                    </a:lnTo>
                    <a:lnTo>
                      <a:pt x="94" y="82"/>
                    </a:lnTo>
                    <a:lnTo>
                      <a:pt x="110" y="92"/>
                    </a:lnTo>
                    <a:lnTo>
                      <a:pt x="126" y="104"/>
                    </a:lnTo>
                    <a:lnTo>
                      <a:pt x="126" y="104"/>
                    </a:lnTo>
                    <a:lnTo>
                      <a:pt x="144" y="120"/>
                    </a:lnTo>
                    <a:lnTo>
                      <a:pt x="144" y="120"/>
                    </a:lnTo>
                    <a:lnTo>
                      <a:pt x="168" y="94"/>
                    </a:lnTo>
                    <a:lnTo>
                      <a:pt x="168" y="94"/>
                    </a:lnTo>
                    <a:lnTo>
                      <a:pt x="198" y="64"/>
                    </a:lnTo>
                    <a:lnTo>
                      <a:pt x="198" y="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39"/>
              <p:cNvSpPr>
                <a:spLocks/>
              </p:cNvSpPr>
              <p:nvPr/>
            </p:nvSpPr>
            <p:spPr bwMode="auto">
              <a:xfrm>
                <a:off x="6557963" y="3749675"/>
                <a:ext cx="492125" cy="323850"/>
              </a:xfrm>
              <a:custGeom>
                <a:avLst/>
                <a:gdLst>
                  <a:gd name="T0" fmla="*/ 0 w 310"/>
                  <a:gd name="T1" fmla="*/ 78 h 204"/>
                  <a:gd name="T2" fmla="*/ 0 w 310"/>
                  <a:gd name="T3" fmla="*/ 78 h 204"/>
                  <a:gd name="T4" fmla="*/ 22 w 310"/>
                  <a:gd name="T5" fmla="*/ 98 h 204"/>
                  <a:gd name="T6" fmla="*/ 46 w 310"/>
                  <a:gd name="T7" fmla="*/ 116 h 204"/>
                  <a:gd name="T8" fmla="*/ 46 w 310"/>
                  <a:gd name="T9" fmla="*/ 116 h 204"/>
                  <a:gd name="T10" fmla="*/ 64 w 310"/>
                  <a:gd name="T11" fmla="*/ 126 h 204"/>
                  <a:gd name="T12" fmla="*/ 84 w 310"/>
                  <a:gd name="T13" fmla="*/ 136 h 204"/>
                  <a:gd name="T14" fmla="*/ 106 w 310"/>
                  <a:gd name="T15" fmla="*/ 142 h 204"/>
                  <a:gd name="T16" fmla="*/ 128 w 310"/>
                  <a:gd name="T17" fmla="*/ 144 h 204"/>
                  <a:gd name="T18" fmla="*/ 128 w 310"/>
                  <a:gd name="T19" fmla="*/ 144 h 204"/>
                  <a:gd name="T20" fmla="*/ 188 w 310"/>
                  <a:gd name="T21" fmla="*/ 144 h 204"/>
                  <a:gd name="T22" fmla="*/ 188 w 310"/>
                  <a:gd name="T23" fmla="*/ 204 h 204"/>
                  <a:gd name="T24" fmla="*/ 310 w 310"/>
                  <a:gd name="T25" fmla="*/ 102 h 204"/>
                  <a:gd name="T26" fmla="*/ 188 w 310"/>
                  <a:gd name="T27" fmla="*/ 0 h 204"/>
                  <a:gd name="T28" fmla="*/ 188 w 310"/>
                  <a:gd name="T29" fmla="*/ 66 h 204"/>
                  <a:gd name="T30" fmla="*/ 188 w 310"/>
                  <a:gd name="T31" fmla="*/ 66 h 204"/>
                  <a:gd name="T32" fmla="*/ 128 w 310"/>
                  <a:gd name="T33" fmla="*/ 66 h 204"/>
                  <a:gd name="T34" fmla="*/ 128 w 310"/>
                  <a:gd name="T35" fmla="*/ 66 h 204"/>
                  <a:gd name="T36" fmla="*/ 118 w 310"/>
                  <a:gd name="T37" fmla="*/ 64 h 204"/>
                  <a:gd name="T38" fmla="*/ 104 w 310"/>
                  <a:gd name="T39" fmla="*/ 60 h 204"/>
                  <a:gd name="T40" fmla="*/ 88 w 310"/>
                  <a:gd name="T41" fmla="*/ 50 h 204"/>
                  <a:gd name="T42" fmla="*/ 70 w 310"/>
                  <a:gd name="T43" fmla="*/ 38 h 204"/>
                  <a:gd name="T44" fmla="*/ 70 w 310"/>
                  <a:gd name="T45" fmla="*/ 38 h 204"/>
                  <a:gd name="T46" fmla="*/ 52 w 310"/>
                  <a:gd name="T47" fmla="*/ 22 h 204"/>
                  <a:gd name="T48" fmla="*/ 52 w 310"/>
                  <a:gd name="T49" fmla="*/ 22 h 204"/>
                  <a:gd name="T50" fmla="*/ 32 w 310"/>
                  <a:gd name="T51" fmla="*/ 46 h 204"/>
                  <a:gd name="T52" fmla="*/ 32 w 310"/>
                  <a:gd name="T53" fmla="*/ 46 h 204"/>
                  <a:gd name="T54" fmla="*/ 0 w 310"/>
                  <a:gd name="T55" fmla="*/ 78 h 204"/>
                  <a:gd name="T56" fmla="*/ 0 w 310"/>
                  <a:gd name="T57" fmla="*/ 78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10" h="204">
                    <a:moveTo>
                      <a:pt x="0" y="78"/>
                    </a:moveTo>
                    <a:lnTo>
                      <a:pt x="0" y="78"/>
                    </a:lnTo>
                    <a:lnTo>
                      <a:pt x="22" y="98"/>
                    </a:lnTo>
                    <a:lnTo>
                      <a:pt x="46" y="116"/>
                    </a:lnTo>
                    <a:lnTo>
                      <a:pt x="46" y="116"/>
                    </a:lnTo>
                    <a:lnTo>
                      <a:pt x="64" y="126"/>
                    </a:lnTo>
                    <a:lnTo>
                      <a:pt x="84" y="136"/>
                    </a:lnTo>
                    <a:lnTo>
                      <a:pt x="106" y="142"/>
                    </a:lnTo>
                    <a:lnTo>
                      <a:pt x="128" y="144"/>
                    </a:lnTo>
                    <a:lnTo>
                      <a:pt x="128" y="144"/>
                    </a:lnTo>
                    <a:lnTo>
                      <a:pt x="188" y="144"/>
                    </a:lnTo>
                    <a:lnTo>
                      <a:pt x="188" y="204"/>
                    </a:lnTo>
                    <a:lnTo>
                      <a:pt x="310" y="102"/>
                    </a:lnTo>
                    <a:lnTo>
                      <a:pt x="188" y="0"/>
                    </a:lnTo>
                    <a:lnTo>
                      <a:pt x="188" y="66"/>
                    </a:lnTo>
                    <a:lnTo>
                      <a:pt x="188" y="66"/>
                    </a:lnTo>
                    <a:lnTo>
                      <a:pt x="128" y="66"/>
                    </a:lnTo>
                    <a:lnTo>
                      <a:pt x="128" y="66"/>
                    </a:lnTo>
                    <a:lnTo>
                      <a:pt x="118" y="64"/>
                    </a:lnTo>
                    <a:lnTo>
                      <a:pt x="104" y="60"/>
                    </a:lnTo>
                    <a:lnTo>
                      <a:pt x="88" y="50"/>
                    </a:lnTo>
                    <a:lnTo>
                      <a:pt x="70" y="38"/>
                    </a:lnTo>
                    <a:lnTo>
                      <a:pt x="70" y="38"/>
                    </a:lnTo>
                    <a:lnTo>
                      <a:pt x="52" y="22"/>
                    </a:lnTo>
                    <a:lnTo>
                      <a:pt x="52" y="22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0" y="78"/>
                    </a:lnTo>
                    <a:lnTo>
                      <a:pt x="0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40"/>
              <p:cNvSpPr>
                <a:spLocks/>
              </p:cNvSpPr>
              <p:nvPr/>
            </p:nvSpPr>
            <p:spPr bwMode="auto">
              <a:xfrm>
                <a:off x="6135688" y="3384550"/>
                <a:ext cx="914400" cy="593725"/>
              </a:xfrm>
              <a:custGeom>
                <a:avLst/>
                <a:gdLst>
                  <a:gd name="T0" fmla="*/ 394 w 576"/>
                  <a:gd name="T1" fmla="*/ 140 h 374"/>
                  <a:gd name="T2" fmla="*/ 394 w 576"/>
                  <a:gd name="T3" fmla="*/ 140 h 374"/>
                  <a:gd name="T4" fmla="*/ 394 w 576"/>
                  <a:gd name="T5" fmla="*/ 140 h 374"/>
                  <a:gd name="T6" fmla="*/ 394 w 576"/>
                  <a:gd name="T7" fmla="*/ 140 h 374"/>
                  <a:gd name="T8" fmla="*/ 454 w 576"/>
                  <a:gd name="T9" fmla="*/ 140 h 374"/>
                  <a:gd name="T10" fmla="*/ 454 w 576"/>
                  <a:gd name="T11" fmla="*/ 202 h 374"/>
                  <a:gd name="T12" fmla="*/ 576 w 576"/>
                  <a:gd name="T13" fmla="*/ 100 h 374"/>
                  <a:gd name="T14" fmla="*/ 454 w 576"/>
                  <a:gd name="T15" fmla="*/ 0 h 374"/>
                  <a:gd name="T16" fmla="*/ 454 w 576"/>
                  <a:gd name="T17" fmla="*/ 64 h 374"/>
                  <a:gd name="T18" fmla="*/ 454 w 576"/>
                  <a:gd name="T19" fmla="*/ 64 h 374"/>
                  <a:gd name="T20" fmla="*/ 394 w 576"/>
                  <a:gd name="T21" fmla="*/ 64 h 374"/>
                  <a:gd name="T22" fmla="*/ 394 w 576"/>
                  <a:gd name="T23" fmla="*/ 64 h 374"/>
                  <a:gd name="T24" fmla="*/ 378 w 576"/>
                  <a:gd name="T25" fmla="*/ 64 h 374"/>
                  <a:gd name="T26" fmla="*/ 364 w 576"/>
                  <a:gd name="T27" fmla="*/ 66 h 374"/>
                  <a:gd name="T28" fmla="*/ 350 w 576"/>
                  <a:gd name="T29" fmla="*/ 72 h 374"/>
                  <a:gd name="T30" fmla="*/ 336 w 576"/>
                  <a:gd name="T31" fmla="*/ 76 h 374"/>
                  <a:gd name="T32" fmla="*/ 312 w 576"/>
                  <a:gd name="T33" fmla="*/ 90 h 374"/>
                  <a:gd name="T34" fmla="*/ 288 w 576"/>
                  <a:gd name="T35" fmla="*/ 108 h 374"/>
                  <a:gd name="T36" fmla="*/ 288 w 576"/>
                  <a:gd name="T37" fmla="*/ 108 h 374"/>
                  <a:gd name="T38" fmla="*/ 256 w 576"/>
                  <a:gd name="T39" fmla="*/ 138 h 374"/>
                  <a:gd name="T40" fmla="*/ 224 w 576"/>
                  <a:gd name="T41" fmla="*/ 170 h 374"/>
                  <a:gd name="T42" fmla="*/ 164 w 576"/>
                  <a:gd name="T43" fmla="*/ 234 h 374"/>
                  <a:gd name="T44" fmla="*/ 164 w 576"/>
                  <a:gd name="T45" fmla="*/ 234 h 374"/>
                  <a:gd name="T46" fmla="*/ 136 w 576"/>
                  <a:gd name="T47" fmla="*/ 260 h 374"/>
                  <a:gd name="T48" fmla="*/ 110 w 576"/>
                  <a:gd name="T49" fmla="*/ 280 h 374"/>
                  <a:gd name="T50" fmla="*/ 110 w 576"/>
                  <a:gd name="T51" fmla="*/ 280 h 374"/>
                  <a:gd name="T52" fmla="*/ 98 w 576"/>
                  <a:gd name="T53" fmla="*/ 288 h 374"/>
                  <a:gd name="T54" fmla="*/ 86 w 576"/>
                  <a:gd name="T55" fmla="*/ 292 h 374"/>
                  <a:gd name="T56" fmla="*/ 78 w 576"/>
                  <a:gd name="T57" fmla="*/ 296 h 374"/>
                  <a:gd name="T58" fmla="*/ 68 w 576"/>
                  <a:gd name="T59" fmla="*/ 296 h 374"/>
                  <a:gd name="T60" fmla="*/ 68 w 576"/>
                  <a:gd name="T61" fmla="*/ 296 h 374"/>
                  <a:gd name="T62" fmla="*/ 68 w 576"/>
                  <a:gd name="T63" fmla="*/ 296 h 374"/>
                  <a:gd name="T64" fmla="*/ 68 w 576"/>
                  <a:gd name="T65" fmla="*/ 296 h 374"/>
                  <a:gd name="T66" fmla="*/ 0 w 576"/>
                  <a:gd name="T67" fmla="*/ 296 h 374"/>
                  <a:gd name="T68" fmla="*/ 0 w 576"/>
                  <a:gd name="T69" fmla="*/ 374 h 374"/>
                  <a:gd name="T70" fmla="*/ 0 w 576"/>
                  <a:gd name="T71" fmla="*/ 374 h 374"/>
                  <a:gd name="T72" fmla="*/ 68 w 576"/>
                  <a:gd name="T73" fmla="*/ 374 h 374"/>
                  <a:gd name="T74" fmla="*/ 68 w 576"/>
                  <a:gd name="T75" fmla="*/ 374 h 374"/>
                  <a:gd name="T76" fmla="*/ 84 w 576"/>
                  <a:gd name="T77" fmla="*/ 372 h 374"/>
                  <a:gd name="T78" fmla="*/ 98 w 576"/>
                  <a:gd name="T79" fmla="*/ 370 h 374"/>
                  <a:gd name="T80" fmla="*/ 112 w 576"/>
                  <a:gd name="T81" fmla="*/ 366 h 374"/>
                  <a:gd name="T82" fmla="*/ 126 w 576"/>
                  <a:gd name="T83" fmla="*/ 360 h 374"/>
                  <a:gd name="T84" fmla="*/ 152 w 576"/>
                  <a:gd name="T85" fmla="*/ 346 h 374"/>
                  <a:gd name="T86" fmla="*/ 174 w 576"/>
                  <a:gd name="T87" fmla="*/ 328 h 374"/>
                  <a:gd name="T88" fmla="*/ 174 w 576"/>
                  <a:gd name="T89" fmla="*/ 328 h 374"/>
                  <a:gd name="T90" fmla="*/ 208 w 576"/>
                  <a:gd name="T91" fmla="*/ 298 h 374"/>
                  <a:gd name="T92" fmla="*/ 240 w 576"/>
                  <a:gd name="T93" fmla="*/ 266 h 374"/>
                  <a:gd name="T94" fmla="*/ 300 w 576"/>
                  <a:gd name="T95" fmla="*/ 202 h 374"/>
                  <a:gd name="T96" fmla="*/ 300 w 576"/>
                  <a:gd name="T97" fmla="*/ 202 h 374"/>
                  <a:gd name="T98" fmla="*/ 328 w 576"/>
                  <a:gd name="T99" fmla="*/ 176 h 374"/>
                  <a:gd name="T100" fmla="*/ 354 w 576"/>
                  <a:gd name="T101" fmla="*/ 156 h 374"/>
                  <a:gd name="T102" fmla="*/ 354 w 576"/>
                  <a:gd name="T103" fmla="*/ 156 h 374"/>
                  <a:gd name="T104" fmla="*/ 366 w 576"/>
                  <a:gd name="T105" fmla="*/ 148 h 374"/>
                  <a:gd name="T106" fmla="*/ 376 w 576"/>
                  <a:gd name="T107" fmla="*/ 144 h 374"/>
                  <a:gd name="T108" fmla="*/ 386 w 576"/>
                  <a:gd name="T109" fmla="*/ 142 h 374"/>
                  <a:gd name="T110" fmla="*/ 394 w 576"/>
                  <a:gd name="T111" fmla="*/ 140 h 374"/>
                  <a:gd name="T112" fmla="*/ 394 w 576"/>
                  <a:gd name="T113" fmla="*/ 140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76" h="374">
                    <a:moveTo>
                      <a:pt x="394" y="140"/>
                    </a:moveTo>
                    <a:lnTo>
                      <a:pt x="394" y="140"/>
                    </a:lnTo>
                    <a:lnTo>
                      <a:pt x="394" y="140"/>
                    </a:lnTo>
                    <a:lnTo>
                      <a:pt x="394" y="140"/>
                    </a:lnTo>
                    <a:lnTo>
                      <a:pt x="454" y="140"/>
                    </a:lnTo>
                    <a:lnTo>
                      <a:pt x="454" y="202"/>
                    </a:lnTo>
                    <a:lnTo>
                      <a:pt x="576" y="100"/>
                    </a:lnTo>
                    <a:lnTo>
                      <a:pt x="454" y="0"/>
                    </a:lnTo>
                    <a:lnTo>
                      <a:pt x="454" y="64"/>
                    </a:lnTo>
                    <a:lnTo>
                      <a:pt x="454" y="64"/>
                    </a:lnTo>
                    <a:lnTo>
                      <a:pt x="394" y="64"/>
                    </a:lnTo>
                    <a:lnTo>
                      <a:pt x="394" y="64"/>
                    </a:lnTo>
                    <a:lnTo>
                      <a:pt x="378" y="64"/>
                    </a:lnTo>
                    <a:lnTo>
                      <a:pt x="364" y="66"/>
                    </a:lnTo>
                    <a:lnTo>
                      <a:pt x="350" y="72"/>
                    </a:lnTo>
                    <a:lnTo>
                      <a:pt x="336" y="76"/>
                    </a:lnTo>
                    <a:lnTo>
                      <a:pt x="312" y="90"/>
                    </a:lnTo>
                    <a:lnTo>
                      <a:pt x="288" y="108"/>
                    </a:lnTo>
                    <a:lnTo>
                      <a:pt x="288" y="108"/>
                    </a:lnTo>
                    <a:lnTo>
                      <a:pt x="256" y="138"/>
                    </a:lnTo>
                    <a:lnTo>
                      <a:pt x="224" y="170"/>
                    </a:lnTo>
                    <a:lnTo>
                      <a:pt x="164" y="234"/>
                    </a:lnTo>
                    <a:lnTo>
                      <a:pt x="164" y="234"/>
                    </a:lnTo>
                    <a:lnTo>
                      <a:pt x="136" y="260"/>
                    </a:lnTo>
                    <a:lnTo>
                      <a:pt x="110" y="280"/>
                    </a:lnTo>
                    <a:lnTo>
                      <a:pt x="110" y="280"/>
                    </a:lnTo>
                    <a:lnTo>
                      <a:pt x="98" y="288"/>
                    </a:lnTo>
                    <a:lnTo>
                      <a:pt x="86" y="292"/>
                    </a:lnTo>
                    <a:lnTo>
                      <a:pt x="78" y="296"/>
                    </a:lnTo>
                    <a:lnTo>
                      <a:pt x="68" y="296"/>
                    </a:lnTo>
                    <a:lnTo>
                      <a:pt x="68" y="296"/>
                    </a:lnTo>
                    <a:lnTo>
                      <a:pt x="68" y="296"/>
                    </a:lnTo>
                    <a:lnTo>
                      <a:pt x="68" y="296"/>
                    </a:lnTo>
                    <a:lnTo>
                      <a:pt x="0" y="296"/>
                    </a:lnTo>
                    <a:lnTo>
                      <a:pt x="0" y="374"/>
                    </a:lnTo>
                    <a:lnTo>
                      <a:pt x="0" y="374"/>
                    </a:lnTo>
                    <a:lnTo>
                      <a:pt x="68" y="374"/>
                    </a:lnTo>
                    <a:lnTo>
                      <a:pt x="68" y="374"/>
                    </a:lnTo>
                    <a:lnTo>
                      <a:pt x="84" y="372"/>
                    </a:lnTo>
                    <a:lnTo>
                      <a:pt x="98" y="370"/>
                    </a:lnTo>
                    <a:lnTo>
                      <a:pt x="112" y="366"/>
                    </a:lnTo>
                    <a:lnTo>
                      <a:pt x="126" y="360"/>
                    </a:lnTo>
                    <a:lnTo>
                      <a:pt x="152" y="346"/>
                    </a:lnTo>
                    <a:lnTo>
                      <a:pt x="174" y="328"/>
                    </a:lnTo>
                    <a:lnTo>
                      <a:pt x="174" y="328"/>
                    </a:lnTo>
                    <a:lnTo>
                      <a:pt x="208" y="298"/>
                    </a:lnTo>
                    <a:lnTo>
                      <a:pt x="240" y="266"/>
                    </a:lnTo>
                    <a:lnTo>
                      <a:pt x="300" y="202"/>
                    </a:lnTo>
                    <a:lnTo>
                      <a:pt x="300" y="202"/>
                    </a:lnTo>
                    <a:lnTo>
                      <a:pt x="328" y="176"/>
                    </a:lnTo>
                    <a:lnTo>
                      <a:pt x="354" y="156"/>
                    </a:lnTo>
                    <a:lnTo>
                      <a:pt x="354" y="156"/>
                    </a:lnTo>
                    <a:lnTo>
                      <a:pt x="366" y="148"/>
                    </a:lnTo>
                    <a:lnTo>
                      <a:pt x="376" y="144"/>
                    </a:lnTo>
                    <a:lnTo>
                      <a:pt x="386" y="142"/>
                    </a:lnTo>
                    <a:lnTo>
                      <a:pt x="394" y="140"/>
                    </a:lnTo>
                    <a:lnTo>
                      <a:pt x="394" y="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" name="Group 2"/>
          <p:cNvGrpSpPr/>
          <p:nvPr userDrawn="1"/>
        </p:nvGrpSpPr>
        <p:grpSpPr>
          <a:xfrm>
            <a:off x="4810125" y="1504950"/>
            <a:ext cx="533400" cy="533400"/>
            <a:chOff x="4810125" y="1504950"/>
            <a:chExt cx="533400" cy="533400"/>
          </a:xfrm>
        </p:grpSpPr>
        <p:sp>
          <p:nvSpPr>
            <p:cNvPr id="35" name="Oval 34"/>
            <p:cNvSpPr/>
            <p:nvPr userDrawn="1"/>
          </p:nvSpPr>
          <p:spPr>
            <a:xfrm>
              <a:off x="4810125" y="1504950"/>
              <a:ext cx="533400" cy="5334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04"/>
            <p:cNvSpPr>
              <a:spLocks/>
            </p:cNvSpPr>
            <p:nvPr userDrawn="1"/>
          </p:nvSpPr>
          <p:spPr bwMode="auto">
            <a:xfrm>
              <a:off x="4898617" y="1617923"/>
              <a:ext cx="381615" cy="265011"/>
            </a:xfrm>
            <a:custGeom>
              <a:avLst/>
              <a:gdLst>
                <a:gd name="T0" fmla="*/ 506 w 576"/>
                <a:gd name="T1" fmla="*/ 182 h 400"/>
                <a:gd name="T2" fmla="*/ 506 w 576"/>
                <a:gd name="T3" fmla="*/ 172 h 400"/>
                <a:gd name="T4" fmla="*/ 502 w 576"/>
                <a:gd name="T5" fmla="*/ 138 h 400"/>
                <a:gd name="T6" fmla="*/ 492 w 576"/>
                <a:gd name="T7" fmla="*/ 104 h 400"/>
                <a:gd name="T8" fmla="*/ 476 w 576"/>
                <a:gd name="T9" fmla="*/ 76 h 400"/>
                <a:gd name="T10" fmla="*/ 456 w 576"/>
                <a:gd name="T11" fmla="*/ 50 h 400"/>
                <a:gd name="T12" fmla="*/ 430 w 576"/>
                <a:gd name="T13" fmla="*/ 30 h 400"/>
                <a:gd name="T14" fmla="*/ 402 w 576"/>
                <a:gd name="T15" fmla="*/ 14 h 400"/>
                <a:gd name="T16" fmla="*/ 370 w 576"/>
                <a:gd name="T17" fmla="*/ 4 h 400"/>
                <a:gd name="T18" fmla="*/ 334 w 576"/>
                <a:gd name="T19" fmla="*/ 0 h 400"/>
                <a:gd name="T20" fmla="*/ 310 w 576"/>
                <a:gd name="T21" fmla="*/ 2 h 400"/>
                <a:gd name="T22" fmla="*/ 262 w 576"/>
                <a:gd name="T23" fmla="*/ 16 h 400"/>
                <a:gd name="T24" fmla="*/ 222 w 576"/>
                <a:gd name="T25" fmla="*/ 42 h 400"/>
                <a:gd name="T26" fmla="*/ 192 w 576"/>
                <a:gd name="T27" fmla="*/ 78 h 400"/>
                <a:gd name="T28" fmla="*/ 180 w 576"/>
                <a:gd name="T29" fmla="*/ 98 h 400"/>
                <a:gd name="T30" fmla="*/ 158 w 576"/>
                <a:gd name="T31" fmla="*/ 86 h 400"/>
                <a:gd name="T32" fmla="*/ 132 w 576"/>
                <a:gd name="T33" fmla="*/ 82 h 400"/>
                <a:gd name="T34" fmla="*/ 116 w 576"/>
                <a:gd name="T35" fmla="*/ 82 h 400"/>
                <a:gd name="T36" fmla="*/ 88 w 576"/>
                <a:gd name="T37" fmla="*/ 94 h 400"/>
                <a:gd name="T38" fmla="*/ 66 w 576"/>
                <a:gd name="T39" fmla="*/ 116 h 400"/>
                <a:gd name="T40" fmla="*/ 54 w 576"/>
                <a:gd name="T41" fmla="*/ 144 h 400"/>
                <a:gd name="T42" fmla="*/ 52 w 576"/>
                <a:gd name="T43" fmla="*/ 160 h 400"/>
                <a:gd name="T44" fmla="*/ 56 w 576"/>
                <a:gd name="T45" fmla="*/ 184 h 400"/>
                <a:gd name="T46" fmla="*/ 44 w 576"/>
                <a:gd name="T47" fmla="*/ 192 h 400"/>
                <a:gd name="T48" fmla="*/ 24 w 576"/>
                <a:gd name="T49" fmla="*/ 214 h 400"/>
                <a:gd name="T50" fmla="*/ 8 w 576"/>
                <a:gd name="T51" fmla="*/ 238 h 400"/>
                <a:gd name="T52" fmla="*/ 0 w 576"/>
                <a:gd name="T53" fmla="*/ 268 h 400"/>
                <a:gd name="T54" fmla="*/ 0 w 576"/>
                <a:gd name="T55" fmla="*/ 284 h 400"/>
                <a:gd name="T56" fmla="*/ 8 w 576"/>
                <a:gd name="T57" fmla="*/ 328 h 400"/>
                <a:gd name="T58" fmla="*/ 32 w 576"/>
                <a:gd name="T59" fmla="*/ 366 h 400"/>
                <a:gd name="T60" fmla="*/ 68 w 576"/>
                <a:gd name="T61" fmla="*/ 390 h 400"/>
                <a:gd name="T62" fmla="*/ 114 w 576"/>
                <a:gd name="T63" fmla="*/ 400 h 400"/>
                <a:gd name="T64" fmla="*/ 114 w 576"/>
                <a:gd name="T65" fmla="*/ 400 h 400"/>
                <a:gd name="T66" fmla="*/ 116 w 576"/>
                <a:gd name="T67" fmla="*/ 400 h 400"/>
                <a:gd name="T68" fmla="*/ 116 w 576"/>
                <a:gd name="T69" fmla="*/ 400 h 400"/>
                <a:gd name="T70" fmla="*/ 252 w 576"/>
                <a:gd name="T71" fmla="*/ 288 h 400"/>
                <a:gd name="T72" fmla="*/ 232 w 576"/>
                <a:gd name="T73" fmla="*/ 288 h 400"/>
                <a:gd name="T74" fmla="*/ 180 w 576"/>
                <a:gd name="T75" fmla="*/ 288 h 400"/>
                <a:gd name="T76" fmla="*/ 168 w 576"/>
                <a:gd name="T77" fmla="*/ 284 h 400"/>
                <a:gd name="T78" fmla="*/ 172 w 576"/>
                <a:gd name="T79" fmla="*/ 272 h 400"/>
                <a:gd name="T80" fmla="*/ 272 w 576"/>
                <a:gd name="T81" fmla="*/ 152 h 400"/>
                <a:gd name="T82" fmla="*/ 286 w 576"/>
                <a:gd name="T83" fmla="*/ 146 h 400"/>
                <a:gd name="T84" fmla="*/ 298 w 576"/>
                <a:gd name="T85" fmla="*/ 152 h 400"/>
                <a:gd name="T86" fmla="*/ 400 w 576"/>
                <a:gd name="T87" fmla="*/ 272 h 400"/>
                <a:gd name="T88" fmla="*/ 402 w 576"/>
                <a:gd name="T89" fmla="*/ 284 h 400"/>
                <a:gd name="T90" fmla="*/ 392 w 576"/>
                <a:gd name="T91" fmla="*/ 288 h 400"/>
                <a:gd name="T92" fmla="*/ 340 w 576"/>
                <a:gd name="T93" fmla="*/ 288 h 400"/>
                <a:gd name="T94" fmla="*/ 318 w 576"/>
                <a:gd name="T95" fmla="*/ 400 h 400"/>
                <a:gd name="T96" fmla="*/ 456 w 576"/>
                <a:gd name="T97" fmla="*/ 400 h 400"/>
                <a:gd name="T98" fmla="*/ 462 w 576"/>
                <a:gd name="T99" fmla="*/ 400 h 400"/>
                <a:gd name="T100" fmla="*/ 506 w 576"/>
                <a:gd name="T101" fmla="*/ 392 h 400"/>
                <a:gd name="T102" fmla="*/ 542 w 576"/>
                <a:gd name="T103" fmla="*/ 366 h 400"/>
                <a:gd name="T104" fmla="*/ 566 w 576"/>
                <a:gd name="T105" fmla="*/ 330 h 400"/>
                <a:gd name="T106" fmla="*/ 576 w 576"/>
                <a:gd name="T107" fmla="*/ 286 h 400"/>
                <a:gd name="T108" fmla="*/ 574 w 576"/>
                <a:gd name="T109" fmla="*/ 270 h 400"/>
                <a:gd name="T110" fmla="*/ 564 w 576"/>
                <a:gd name="T111" fmla="*/ 238 h 400"/>
                <a:gd name="T112" fmla="*/ 546 w 576"/>
                <a:gd name="T113" fmla="*/ 210 h 400"/>
                <a:gd name="T114" fmla="*/ 520 w 576"/>
                <a:gd name="T115" fmla="*/ 190 h 400"/>
                <a:gd name="T116" fmla="*/ 506 w 576"/>
                <a:gd name="T117" fmla="*/ 182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76" h="400">
                  <a:moveTo>
                    <a:pt x="506" y="182"/>
                  </a:moveTo>
                  <a:lnTo>
                    <a:pt x="506" y="182"/>
                  </a:lnTo>
                  <a:lnTo>
                    <a:pt x="506" y="172"/>
                  </a:lnTo>
                  <a:lnTo>
                    <a:pt x="506" y="172"/>
                  </a:lnTo>
                  <a:lnTo>
                    <a:pt x="506" y="154"/>
                  </a:lnTo>
                  <a:lnTo>
                    <a:pt x="502" y="138"/>
                  </a:lnTo>
                  <a:lnTo>
                    <a:pt x="498" y="120"/>
                  </a:lnTo>
                  <a:lnTo>
                    <a:pt x="492" y="104"/>
                  </a:lnTo>
                  <a:lnTo>
                    <a:pt x="486" y="90"/>
                  </a:lnTo>
                  <a:lnTo>
                    <a:pt x="476" y="76"/>
                  </a:lnTo>
                  <a:lnTo>
                    <a:pt x="466" y="62"/>
                  </a:lnTo>
                  <a:lnTo>
                    <a:pt x="456" y="50"/>
                  </a:lnTo>
                  <a:lnTo>
                    <a:pt x="444" y="40"/>
                  </a:lnTo>
                  <a:lnTo>
                    <a:pt x="430" y="30"/>
                  </a:lnTo>
                  <a:lnTo>
                    <a:pt x="416" y="20"/>
                  </a:lnTo>
                  <a:lnTo>
                    <a:pt x="402" y="14"/>
                  </a:lnTo>
                  <a:lnTo>
                    <a:pt x="386" y="8"/>
                  </a:lnTo>
                  <a:lnTo>
                    <a:pt x="370" y="4"/>
                  </a:lnTo>
                  <a:lnTo>
                    <a:pt x="352" y="2"/>
                  </a:lnTo>
                  <a:lnTo>
                    <a:pt x="334" y="0"/>
                  </a:lnTo>
                  <a:lnTo>
                    <a:pt x="334" y="0"/>
                  </a:lnTo>
                  <a:lnTo>
                    <a:pt x="310" y="2"/>
                  </a:lnTo>
                  <a:lnTo>
                    <a:pt x="286" y="8"/>
                  </a:lnTo>
                  <a:lnTo>
                    <a:pt x="262" y="16"/>
                  </a:lnTo>
                  <a:lnTo>
                    <a:pt x="242" y="28"/>
                  </a:lnTo>
                  <a:lnTo>
                    <a:pt x="222" y="42"/>
                  </a:lnTo>
                  <a:lnTo>
                    <a:pt x="206" y="58"/>
                  </a:lnTo>
                  <a:lnTo>
                    <a:pt x="192" y="78"/>
                  </a:lnTo>
                  <a:lnTo>
                    <a:pt x="180" y="98"/>
                  </a:lnTo>
                  <a:lnTo>
                    <a:pt x="180" y="98"/>
                  </a:lnTo>
                  <a:lnTo>
                    <a:pt x="170" y="90"/>
                  </a:lnTo>
                  <a:lnTo>
                    <a:pt x="158" y="86"/>
                  </a:lnTo>
                  <a:lnTo>
                    <a:pt x="144" y="82"/>
                  </a:lnTo>
                  <a:lnTo>
                    <a:pt x="132" y="82"/>
                  </a:lnTo>
                  <a:lnTo>
                    <a:pt x="132" y="82"/>
                  </a:lnTo>
                  <a:lnTo>
                    <a:pt x="116" y="82"/>
                  </a:lnTo>
                  <a:lnTo>
                    <a:pt x="100" y="88"/>
                  </a:lnTo>
                  <a:lnTo>
                    <a:pt x="88" y="94"/>
                  </a:lnTo>
                  <a:lnTo>
                    <a:pt x="76" y="104"/>
                  </a:lnTo>
                  <a:lnTo>
                    <a:pt x="66" y="116"/>
                  </a:lnTo>
                  <a:lnTo>
                    <a:pt x="58" y="130"/>
                  </a:lnTo>
                  <a:lnTo>
                    <a:pt x="54" y="144"/>
                  </a:lnTo>
                  <a:lnTo>
                    <a:pt x="52" y="160"/>
                  </a:lnTo>
                  <a:lnTo>
                    <a:pt x="52" y="160"/>
                  </a:lnTo>
                  <a:lnTo>
                    <a:pt x="54" y="172"/>
                  </a:lnTo>
                  <a:lnTo>
                    <a:pt x="56" y="184"/>
                  </a:lnTo>
                  <a:lnTo>
                    <a:pt x="56" y="184"/>
                  </a:lnTo>
                  <a:lnTo>
                    <a:pt x="44" y="192"/>
                  </a:lnTo>
                  <a:lnTo>
                    <a:pt x="32" y="202"/>
                  </a:lnTo>
                  <a:lnTo>
                    <a:pt x="24" y="214"/>
                  </a:lnTo>
                  <a:lnTo>
                    <a:pt x="14" y="226"/>
                  </a:lnTo>
                  <a:lnTo>
                    <a:pt x="8" y="238"/>
                  </a:lnTo>
                  <a:lnTo>
                    <a:pt x="4" y="254"/>
                  </a:lnTo>
                  <a:lnTo>
                    <a:pt x="0" y="268"/>
                  </a:lnTo>
                  <a:lnTo>
                    <a:pt x="0" y="284"/>
                  </a:lnTo>
                  <a:lnTo>
                    <a:pt x="0" y="284"/>
                  </a:lnTo>
                  <a:lnTo>
                    <a:pt x="2" y="306"/>
                  </a:lnTo>
                  <a:lnTo>
                    <a:pt x="8" y="328"/>
                  </a:lnTo>
                  <a:lnTo>
                    <a:pt x="18" y="348"/>
                  </a:lnTo>
                  <a:lnTo>
                    <a:pt x="32" y="366"/>
                  </a:lnTo>
                  <a:lnTo>
                    <a:pt x="50" y="380"/>
                  </a:lnTo>
                  <a:lnTo>
                    <a:pt x="68" y="390"/>
                  </a:lnTo>
                  <a:lnTo>
                    <a:pt x="90" y="398"/>
                  </a:lnTo>
                  <a:lnTo>
                    <a:pt x="114" y="400"/>
                  </a:lnTo>
                  <a:lnTo>
                    <a:pt x="114" y="400"/>
                  </a:lnTo>
                  <a:lnTo>
                    <a:pt x="114" y="400"/>
                  </a:lnTo>
                  <a:lnTo>
                    <a:pt x="114" y="400"/>
                  </a:lnTo>
                  <a:lnTo>
                    <a:pt x="116" y="400"/>
                  </a:lnTo>
                  <a:lnTo>
                    <a:pt x="116" y="400"/>
                  </a:lnTo>
                  <a:lnTo>
                    <a:pt x="116" y="400"/>
                  </a:lnTo>
                  <a:lnTo>
                    <a:pt x="252" y="400"/>
                  </a:lnTo>
                  <a:lnTo>
                    <a:pt x="252" y="288"/>
                  </a:lnTo>
                  <a:lnTo>
                    <a:pt x="252" y="288"/>
                  </a:lnTo>
                  <a:lnTo>
                    <a:pt x="232" y="288"/>
                  </a:lnTo>
                  <a:lnTo>
                    <a:pt x="180" y="288"/>
                  </a:lnTo>
                  <a:lnTo>
                    <a:pt x="180" y="288"/>
                  </a:lnTo>
                  <a:lnTo>
                    <a:pt x="172" y="286"/>
                  </a:lnTo>
                  <a:lnTo>
                    <a:pt x="168" y="284"/>
                  </a:lnTo>
                  <a:lnTo>
                    <a:pt x="168" y="278"/>
                  </a:lnTo>
                  <a:lnTo>
                    <a:pt x="172" y="272"/>
                  </a:lnTo>
                  <a:lnTo>
                    <a:pt x="272" y="152"/>
                  </a:lnTo>
                  <a:lnTo>
                    <a:pt x="272" y="152"/>
                  </a:lnTo>
                  <a:lnTo>
                    <a:pt x="278" y="148"/>
                  </a:lnTo>
                  <a:lnTo>
                    <a:pt x="286" y="146"/>
                  </a:lnTo>
                  <a:lnTo>
                    <a:pt x="292" y="148"/>
                  </a:lnTo>
                  <a:lnTo>
                    <a:pt x="298" y="152"/>
                  </a:lnTo>
                  <a:lnTo>
                    <a:pt x="400" y="272"/>
                  </a:lnTo>
                  <a:lnTo>
                    <a:pt x="400" y="272"/>
                  </a:lnTo>
                  <a:lnTo>
                    <a:pt x="402" y="278"/>
                  </a:lnTo>
                  <a:lnTo>
                    <a:pt x="402" y="284"/>
                  </a:lnTo>
                  <a:lnTo>
                    <a:pt x="398" y="286"/>
                  </a:lnTo>
                  <a:lnTo>
                    <a:pt x="392" y="288"/>
                  </a:lnTo>
                  <a:lnTo>
                    <a:pt x="340" y="288"/>
                  </a:lnTo>
                  <a:lnTo>
                    <a:pt x="340" y="288"/>
                  </a:lnTo>
                  <a:lnTo>
                    <a:pt x="318" y="288"/>
                  </a:lnTo>
                  <a:lnTo>
                    <a:pt x="318" y="400"/>
                  </a:lnTo>
                  <a:lnTo>
                    <a:pt x="456" y="400"/>
                  </a:lnTo>
                  <a:lnTo>
                    <a:pt x="456" y="400"/>
                  </a:lnTo>
                  <a:lnTo>
                    <a:pt x="462" y="400"/>
                  </a:lnTo>
                  <a:lnTo>
                    <a:pt x="462" y="400"/>
                  </a:lnTo>
                  <a:lnTo>
                    <a:pt x="484" y="398"/>
                  </a:lnTo>
                  <a:lnTo>
                    <a:pt x="506" y="392"/>
                  </a:lnTo>
                  <a:lnTo>
                    <a:pt x="526" y="380"/>
                  </a:lnTo>
                  <a:lnTo>
                    <a:pt x="542" y="366"/>
                  </a:lnTo>
                  <a:lnTo>
                    <a:pt x="556" y="350"/>
                  </a:lnTo>
                  <a:lnTo>
                    <a:pt x="566" y="330"/>
                  </a:lnTo>
                  <a:lnTo>
                    <a:pt x="572" y="310"/>
                  </a:lnTo>
                  <a:lnTo>
                    <a:pt x="576" y="286"/>
                  </a:lnTo>
                  <a:lnTo>
                    <a:pt x="576" y="286"/>
                  </a:lnTo>
                  <a:lnTo>
                    <a:pt x="574" y="270"/>
                  </a:lnTo>
                  <a:lnTo>
                    <a:pt x="570" y="252"/>
                  </a:lnTo>
                  <a:lnTo>
                    <a:pt x="564" y="238"/>
                  </a:lnTo>
                  <a:lnTo>
                    <a:pt x="556" y="222"/>
                  </a:lnTo>
                  <a:lnTo>
                    <a:pt x="546" y="210"/>
                  </a:lnTo>
                  <a:lnTo>
                    <a:pt x="534" y="198"/>
                  </a:lnTo>
                  <a:lnTo>
                    <a:pt x="520" y="190"/>
                  </a:lnTo>
                  <a:lnTo>
                    <a:pt x="506" y="182"/>
                  </a:lnTo>
                  <a:lnTo>
                    <a:pt x="506" y="18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4"/>
          <p:cNvGrpSpPr/>
          <p:nvPr userDrawn="1"/>
        </p:nvGrpSpPr>
        <p:grpSpPr>
          <a:xfrm>
            <a:off x="533400" y="3324225"/>
            <a:ext cx="533400" cy="533400"/>
            <a:chOff x="533400" y="3324225"/>
            <a:chExt cx="533400" cy="533400"/>
          </a:xfrm>
        </p:grpSpPr>
        <p:sp>
          <p:nvSpPr>
            <p:cNvPr id="34" name="Oval 33"/>
            <p:cNvSpPr/>
            <p:nvPr userDrawn="1"/>
          </p:nvSpPr>
          <p:spPr>
            <a:xfrm>
              <a:off x="533400" y="3324225"/>
              <a:ext cx="533400" cy="5334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30"/>
            <p:cNvGrpSpPr/>
            <p:nvPr userDrawn="1"/>
          </p:nvGrpSpPr>
          <p:grpSpPr>
            <a:xfrm>
              <a:off x="591752" y="3429975"/>
              <a:ext cx="424134" cy="341778"/>
              <a:chOff x="3932238" y="2057400"/>
              <a:chExt cx="817562" cy="658813"/>
            </a:xfrm>
            <a:solidFill>
              <a:schemeClr val="accent2"/>
            </a:solidFill>
          </p:grpSpPr>
          <p:sp>
            <p:nvSpPr>
              <p:cNvPr id="32" name="Freeform 328"/>
              <p:cNvSpPr>
                <a:spLocks/>
              </p:cNvSpPr>
              <p:nvPr/>
            </p:nvSpPr>
            <p:spPr bwMode="auto">
              <a:xfrm>
                <a:off x="4048125" y="2482850"/>
                <a:ext cx="273050" cy="233363"/>
              </a:xfrm>
              <a:custGeom>
                <a:avLst/>
                <a:gdLst>
                  <a:gd name="T0" fmla="*/ 156 w 172"/>
                  <a:gd name="T1" fmla="*/ 31 h 147"/>
                  <a:gd name="T2" fmla="*/ 147 w 172"/>
                  <a:gd name="T3" fmla="*/ 50 h 147"/>
                  <a:gd name="T4" fmla="*/ 127 w 172"/>
                  <a:gd name="T5" fmla="*/ 45 h 147"/>
                  <a:gd name="T6" fmla="*/ 0 w 172"/>
                  <a:gd name="T7" fmla="*/ 9 h 147"/>
                  <a:gd name="T8" fmla="*/ 0 w 172"/>
                  <a:gd name="T9" fmla="*/ 99 h 147"/>
                  <a:gd name="T10" fmla="*/ 172 w 172"/>
                  <a:gd name="T11" fmla="*/ 147 h 147"/>
                  <a:gd name="T12" fmla="*/ 172 w 172"/>
                  <a:gd name="T13" fmla="*/ 0 h 147"/>
                  <a:gd name="T14" fmla="*/ 156 w 172"/>
                  <a:gd name="T15" fmla="*/ 31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2" h="147">
                    <a:moveTo>
                      <a:pt x="156" y="31"/>
                    </a:moveTo>
                    <a:lnTo>
                      <a:pt x="147" y="50"/>
                    </a:lnTo>
                    <a:lnTo>
                      <a:pt x="127" y="45"/>
                    </a:lnTo>
                    <a:lnTo>
                      <a:pt x="0" y="9"/>
                    </a:lnTo>
                    <a:lnTo>
                      <a:pt x="0" y="99"/>
                    </a:lnTo>
                    <a:lnTo>
                      <a:pt x="172" y="147"/>
                    </a:lnTo>
                    <a:lnTo>
                      <a:pt x="172" y="0"/>
                    </a:lnTo>
                    <a:lnTo>
                      <a:pt x="156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29"/>
              <p:cNvSpPr>
                <a:spLocks/>
              </p:cNvSpPr>
              <p:nvPr/>
            </p:nvSpPr>
            <p:spPr bwMode="auto">
              <a:xfrm>
                <a:off x="4360863" y="2482850"/>
                <a:ext cx="274637" cy="233363"/>
              </a:xfrm>
              <a:custGeom>
                <a:avLst/>
                <a:gdLst>
                  <a:gd name="T0" fmla="*/ 25 w 173"/>
                  <a:gd name="T1" fmla="*/ 50 h 147"/>
                  <a:gd name="T2" fmla="*/ 16 w 173"/>
                  <a:gd name="T3" fmla="*/ 31 h 147"/>
                  <a:gd name="T4" fmla="*/ 0 w 173"/>
                  <a:gd name="T5" fmla="*/ 0 h 147"/>
                  <a:gd name="T6" fmla="*/ 0 w 173"/>
                  <a:gd name="T7" fmla="*/ 147 h 147"/>
                  <a:gd name="T8" fmla="*/ 173 w 173"/>
                  <a:gd name="T9" fmla="*/ 99 h 147"/>
                  <a:gd name="T10" fmla="*/ 173 w 173"/>
                  <a:gd name="T11" fmla="*/ 9 h 147"/>
                  <a:gd name="T12" fmla="*/ 47 w 173"/>
                  <a:gd name="T13" fmla="*/ 45 h 147"/>
                  <a:gd name="T14" fmla="*/ 25 w 173"/>
                  <a:gd name="T15" fmla="*/ 5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3" h="147">
                    <a:moveTo>
                      <a:pt x="25" y="50"/>
                    </a:moveTo>
                    <a:lnTo>
                      <a:pt x="16" y="31"/>
                    </a:lnTo>
                    <a:lnTo>
                      <a:pt x="0" y="0"/>
                    </a:lnTo>
                    <a:lnTo>
                      <a:pt x="0" y="147"/>
                    </a:lnTo>
                    <a:lnTo>
                      <a:pt x="173" y="99"/>
                    </a:lnTo>
                    <a:lnTo>
                      <a:pt x="173" y="9"/>
                    </a:lnTo>
                    <a:lnTo>
                      <a:pt x="47" y="45"/>
                    </a:lnTo>
                    <a:lnTo>
                      <a:pt x="25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330"/>
              <p:cNvSpPr>
                <a:spLocks/>
              </p:cNvSpPr>
              <p:nvPr/>
            </p:nvSpPr>
            <p:spPr bwMode="auto">
              <a:xfrm>
                <a:off x="4341813" y="2270125"/>
                <a:ext cx="376237" cy="244475"/>
              </a:xfrm>
              <a:custGeom>
                <a:avLst/>
                <a:gdLst>
                  <a:gd name="T0" fmla="*/ 51 w 237"/>
                  <a:gd name="T1" fmla="*/ 154 h 154"/>
                  <a:gd name="T2" fmla="*/ 237 w 237"/>
                  <a:gd name="T3" fmla="*/ 102 h 154"/>
                  <a:gd name="T4" fmla="*/ 185 w 237"/>
                  <a:gd name="T5" fmla="*/ 0 h 154"/>
                  <a:gd name="T6" fmla="*/ 0 w 237"/>
                  <a:gd name="T7" fmla="*/ 50 h 154"/>
                  <a:gd name="T8" fmla="*/ 51 w 237"/>
                  <a:gd name="T9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154">
                    <a:moveTo>
                      <a:pt x="51" y="154"/>
                    </a:moveTo>
                    <a:lnTo>
                      <a:pt x="237" y="102"/>
                    </a:lnTo>
                    <a:lnTo>
                      <a:pt x="185" y="0"/>
                    </a:lnTo>
                    <a:lnTo>
                      <a:pt x="0" y="50"/>
                    </a:lnTo>
                    <a:lnTo>
                      <a:pt x="51" y="1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331"/>
              <p:cNvSpPr>
                <a:spLocks/>
              </p:cNvSpPr>
              <p:nvPr/>
            </p:nvSpPr>
            <p:spPr bwMode="auto">
              <a:xfrm>
                <a:off x="3965575" y="2270125"/>
                <a:ext cx="376237" cy="244475"/>
              </a:xfrm>
              <a:custGeom>
                <a:avLst/>
                <a:gdLst>
                  <a:gd name="T0" fmla="*/ 185 w 237"/>
                  <a:gd name="T1" fmla="*/ 154 h 154"/>
                  <a:gd name="T2" fmla="*/ 237 w 237"/>
                  <a:gd name="T3" fmla="*/ 50 h 154"/>
                  <a:gd name="T4" fmla="*/ 51 w 237"/>
                  <a:gd name="T5" fmla="*/ 0 h 154"/>
                  <a:gd name="T6" fmla="*/ 0 w 237"/>
                  <a:gd name="T7" fmla="*/ 102 h 154"/>
                  <a:gd name="T8" fmla="*/ 185 w 237"/>
                  <a:gd name="T9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154">
                    <a:moveTo>
                      <a:pt x="185" y="154"/>
                    </a:moveTo>
                    <a:lnTo>
                      <a:pt x="237" y="50"/>
                    </a:lnTo>
                    <a:lnTo>
                      <a:pt x="51" y="0"/>
                    </a:lnTo>
                    <a:lnTo>
                      <a:pt x="0" y="102"/>
                    </a:lnTo>
                    <a:lnTo>
                      <a:pt x="185" y="1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332"/>
              <p:cNvSpPr>
                <a:spLocks/>
              </p:cNvSpPr>
              <p:nvPr/>
            </p:nvSpPr>
            <p:spPr bwMode="auto">
              <a:xfrm>
                <a:off x="4341813" y="2057400"/>
                <a:ext cx="407987" cy="212725"/>
              </a:xfrm>
              <a:custGeom>
                <a:avLst/>
                <a:gdLst>
                  <a:gd name="T0" fmla="*/ 203 w 257"/>
                  <a:gd name="T1" fmla="*/ 113 h 134"/>
                  <a:gd name="T2" fmla="*/ 257 w 257"/>
                  <a:gd name="T3" fmla="*/ 52 h 134"/>
                  <a:gd name="T4" fmla="*/ 71 w 257"/>
                  <a:gd name="T5" fmla="*/ 0 h 134"/>
                  <a:gd name="T6" fmla="*/ 0 w 257"/>
                  <a:gd name="T7" fmla="*/ 82 h 134"/>
                  <a:gd name="T8" fmla="*/ 137 w 257"/>
                  <a:gd name="T9" fmla="*/ 120 h 134"/>
                  <a:gd name="T10" fmla="*/ 185 w 257"/>
                  <a:gd name="T11" fmla="*/ 134 h 134"/>
                  <a:gd name="T12" fmla="*/ 203 w 257"/>
                  <a:gd name="T13" fmla="*/ 113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7" h="134">
                    <a:moveTo>
                      <a:pt x="203" y="113"/>
                    </a:moveTo>
                    <a:lnTo>
                      <a:pt x="257" y="52"/>
                    </a:lnTo>
                    <a:lnTo>
                      <a:pt x="71" y="0"/>
                    </a:lnTo>
                    <a:lnTo>
                      <a:pt x="0" y="82"/>
                    </a:lnTo>
                    <a:lnTo>
                      <a:pt x="137" y="120"/>
                    </a:lnTo>
                    <a:lnTo>
                      <a:pt x="185" y="134"/>
                    </a:lnTo>
                    <a:lnTo>
                      <a:pt x="203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333"/>
              <p:cNvSpPr>
                <a:spLocks/>
              </p:cNvSpPr>
              <p:nvPr/>
            </p:nvSpPr>
            <p:spPr bwMode="auto">
              <a:xfrm>
                <a:off x="3932238" y="2057400"/>
                <a:ext cx="409575" cy="212725"/>
              </a:xfrm>
              <a:custGeom>
                <a:avLst/>
                <a:gdLst>
                  <a:gd name="T0" fmla="*/ 120 w 258"/>
                  <a:gd name="T1" fmla="*/ 120 h 134"/>
                  <a:gd name="T2" fmla="*/ 258 w 258"/>
                  <a:gd name="T3" fmla="*/ 82 h 134"/>
                  <a:gd name="T4" fmla="*/ 186 w 258"/>
                  <a:gd name="T5" fmla="*/ 0 h 134"/>
                  <a:gd name="T6" fmla="*/ 0 w 258"/>
                  <a:gd name="T7" fmla="*/ 52 h 134"/>
                  <a:gd name="T8" fmla="*/ 54 w 258"/>
                  <a:gd name="T9" fmla="*/ 113 h 134"/>
                  <a:gd name="T10" fmla="*/ 72 w 258"/>
                  <a:gd name="T11" fmla="*/ 134 h 134"/>
                  <a:gd name="T12" fmla="*/ 120 w 258"/>
                  <a:gd name="T13" fmla="*/ 12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134">
                    <a:moveTo>
                      <a:pt x="120" y="120"/>
                    </a:moveTo>
                    <a:lnTo>
                      <a:pt x="258" y="82"/>
                    </a:lnTo>
                    <a:lnTo>
                      <a:pt x="186" y="0"/>
                    </a:lnTo>
                    <a:lnTo>
                      <a:pt x="0" y="52"/>
                    </a:lnTo>
                    <a:lnTo>
                      <a:pt x="54" y="113"/>
                    </a:lnTo>
                    <a:lnTo>
                      <a:pt x="72" y="134"/>
                    </a:lnTo>
                    <a:lnTo>
                      <a:pt x="120" y="1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" name="Group 1"/>
          <p:cNvGrpSpPr/>
          <p:nvPr userDrawn="1"/>
        </p:nvGrpSpPr>
        <p:grpSpPr>
          <a:xfrm>
            <a:off x="4810125" y="3324225"/>
            <a:ext cx="533400" cy="533400"/>
            <a:chOff x="4810125" y="3324225"/>
            <a:chExt cx="533400" cy="533400"/>
          </a:xfrm>
        </p:grpSpPr>
        <p:sp>
          <p:nvSpPr>
            <p:cNvPr id="36" name="Oval 35"/>
            <p:cNvSpPr/>
            <p:nvPr userDrawn="1"/>
          </p:nvSpPr>
          <p:spPr>
            <a:xfrm>
              <a:off x="4810125" y="3324225"/>
              <a:ext cx="533400" cy="5334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264"/>
            <p:cNvSpPr>
              <a:spLocks/>
            </p:cNvSpPr>
            <p:nvPr userDrawn="1"/>
          </p:nvSpPr>
          <p:spPr bwMode="auto">
            <a:xfrm>
              <a:off x="4888678" y="3380698"/>
              <a:ext cx="381615" cy="398509"/>
            </a:xfrm>
            <a:custGeom>
              <a:avLst/>
              <a:gdLst>
                <a:gd name="T0" fmla="*/ 144 w 384"/>
                <a:gd name="T1" fmla="*/ 189 h 401"/>
                <a:gd name="T2" fmla="*/ 173 w 384"/>
                <a:gd name="T3" fmla="*/ 313 h 401"/>
                <a:gd name="T4" fmla="*/ 173 w 384"/>
                <a:gd name="T5" fmla="*/ 314 h 401"/>
                <a:gd name="T6" fmla="*/ 173 w 384"/>
                <a:gd name="T7" fmla="*/ 334 h 401"/>
                <a:gd name="T8" fmla="*/ 166 w 384"/>
                <a:gd name="T9" fmla="*/ 352 h 401"/>
                <a:gd name="T10" fmla="*/ 163 w 384"/>
                <a:gd name="T11" fmla="*/ 358 h 401"/>
                <a:gd name="T12" fmla="*/ 156 w 384"/>
                <a:gd name="T13" fmla="*/ 362 h 401"/>
                <a:gd name="T14" fmla="*/ 144 w 384"/>
                <a:gd name="T15" fmla="*/ 365 h 401"/>
                <a:gd name="T16" fmla="*/ 137 w 384"/>
                <a:gd name="T17" fmla="*/ 363 h 401"/>
                <a:gd name="T18" fmla="*/ 126 w 384"/>
                <a:gd name="T19" fmla="*/ 360 h 401"/>
                <a:gd name="T20" fmla="*/ 121 w 384"/>
                <a:gd name="T21" fmla="*/ 356 h 401"/>
                <a:gd name="T22" fmla="*/ 116 w 384"/>
                <a:gd name="T23" fmla="*/ 342 h 401"/>
                <a:gd name="T24" fmla="*/ 115 w 384"/>
                <a:gd name="T25" fmla="*/ 331 h 401"/>
                <a:gd name="T26" fmla="*/ 115 w 384"/>
                <a:gd name="T27" fmla="*/ 324 h 401"/>
                <a:gd name="T28" fmla="*/ 106 w 384"/>
                <a:gd name="T29" fmla="*/ 313 h 401"/>
                <a:gd name="T30" fmla="*/ 99 w 384"/>
                <a:gd name="T31" fmla="*/ 310 h 401"/>
                <a:gd name="T32" fmla="*/ 85 w 384"/>
                <a:gd name="T33" fmla="*/ 314 h 401"/>
                <a:gd name="T34" fmla="*/ 78 w 384"/>
                <a:gd name="T35" fmla="*/ 327 h 401"/>
                <a:gd name="T36" fmla="*/ 78 w 384"/>
                <a:gd name="T37" fmla="*/ 334 h 401"/>
                <a:gd name="T38" fmla="*/ 81 w 384"/>
                <a:gd name="T39" fmla="*/ 356 h 401"/>
                <a:gd name="T40" fmla="*/ 88 w 384"/>
                <a:gd name="T41" fmla="*/ 373 h 401"/>
                <a:gd name="T42" fmla="*/ 94 w 384"/>
                <a:gd name="T43" fmla="*/ 381 h 401"/>
                <a:gd name="T44" fmla="*/ 112 w 384"/>
                <a:gd name="T45" fmla="*/ 395 h 401"/>
                <a:gd name="T46" fmla="*/ 127 w 384"/>
                <a:gd name="T47" fmla="*/ 400 h 401"/>
                <a:gd name="T48" fmla="*/ 144 w 384"/>
                <a:gd name="T49" fmla="*/ 401 h 401"/>
                <a:gd name="T50" fmla="*/ 158 w 384"/>
                <a:gd name="T51" fmla="*/ 400 h 401"/>
                <a:gd name="T52" fmla="*/ 182 w 384"/>
                <a:gd name="T53" fmla="*/ 391 h 401"/>
                <a:gd name="T54" fmla="*/ 190 w 384"/>
                <a:gd name="T55" fmla="*/ 383 h 401"/>
                <a:gd name="T56" fmla="*/ 202 w 384"/>
                <a:gd name="T57" fmla="*/ 362 h 401"/>
                <a:gd name="T58" fmla="*/ 209 w 384"/>
                <a:gd name="T59" fmla="*/ 341 h 401"/>
                <a:gd name="T60" fmla="*/ 211 w 384"/>
                <a:gd name="T61" fmla="*/ 313 h 401"/>
                <a:gd name="T62" fmla="*/ 240 w 384"/>
                <a:gd name="T63" fmla="*/ 189 h 401"/>
                <a:gd name="T64" fmla="*/ 337 w 384"/>
                <a:gd name="T65" fmla="*/ 189 h 401"/>
                <a:gd name="T66" fmla="*/ 381 w 384"/>
                <a:gd name="T67" fmla="*/ 233 h 401"/>
                <a:gd name="T68" fmla="*/ 384 w 384"/>
                <a:gd name="T69" fmla="*/ 198 h 401"/>
                <a:gd name="T70" fmla="*/ 384 w 384"/>
                <a:gd name="T71" fmla="*/ 189 h 401"/>
                <a:gd name="T72" fmla="*/ 380 w 384"/>
                <a:gd name="T73" fmla="*/ 166 h 401"/>
                <a:gd name="T74" fmla="*/ 370 w 384"/>
                <a:gd name="T75" fmla="*/ 141 h 401"/>
                <a:gd name="T76" fmla="*/ 355 w 384"/>
                <a:gd name="T77" fmla="*/ 115 h 401"/>
                <a:gd name="T78" fmla="*/ 334 w 384"/>
                <a:gd name="T79" fmla="*/ 88 h 401"/>
                <a:gd name="T80" fmla="*/ 306 w 384"/>
                <a:gd name="T81" fmla="*/ 66 h 401"/>
                <a:gd name="T82" fmla="*/ 272 w 384"/>
                <a:gd name="T83" fmla="*/ 48 h 401"/>
                <a:gd name="T84" fmla="*/ 230 w 384"/>
                <a:gd name="T85" fmla="*/ 36 h 401"/>
                <a:gd name="T86" fmla="*/ 205 w 384"/>
                <a:gd name="T87" fmla="*/ 14 h 401"/>
                <a:gd name="T88" fmla="*/ 205 w 384"/>
                <a:gd name="T89" fmla="*/ 8 h 401"/>
                <a:gd name="T90" fmla="*/ 198 w 384"/>
                <a:gd name="T91" fmla="*/ 1 h 401"/>
                <a:gd name="T92" fmla="*/ 193 w 384"/>
                <a:gd name="T93" fmla="*/ 0 h 401"/>
                <a:gd name="T94" fmla="*/ 183 w 384"/>
                <a:gd name="T95" fmla="*/ 4 h 401"/>
                <a:gd name="T96" fmla="*/ 179 w 384"/>
                <a:gd name="T97" fmla="*/ 14 h 401"/>
                <a:gd name="T98" fmla="*/ 179 w 384"/>
                <a:gd name="T99" fmla="*/ 34 h 401"/>
                <a:gd name="T100" fmla="*/ 133 w 384"/>
                <a:gd name="T101" fmla="*/ 41 h 401"/>
                <a:gd name="T102" fmla="*/ 95 w 384"/>
                <a:gd name="T103" fmla="*/ 56 h 401"/>
                <a:gd name="T104" fmla="*/ 64 w 384"/>
                <a:gd name="T105" fmla="*/ 77 h 401"/>
                <a:gd name="T106" fmla="*/ 40 w 384"/>
                <a:gd name="T107" fmla="*/ 101 h 401"/>
                <a:gd name="T108" fmla="*/ 22 w 384"/>
                <a:gd name="T109" fmla="*/ 127 h 401"/>
                <a:gd name="T110" fmla="*/ 10 w 384"/>
                <a:gd name="T111" fmla="*/ 154 h 401"/>
                <a:gd name="T112" fmla="*/ 3 w 384"/>
                <a:gd name="T113" fmla="*/ 177 h 401"/>
                <a:gd name="T114" fmla="*/ 0 w 384"/>
                <a:gd name="T115" fmla="*/ 198 h 401"/>
                <a:gd name="T116" fmla="*/ 1 w 384"/>
                <a:gd name="T117" fmla="*/ 217 h 401"/>
                <a:gd name="T118" fmla="*/ 49 w 384"/>
                <a:gd name="T119" fmla="*/ 189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4" h="401">
                  <a:moveTo>
                    <a:pt x="96" y="236"/>
                  </a:moveTo>
                  <a:lnTo>
                    <a:pt x="144" y="189"/>
                  </a:lnTo>
                  <a:lnTo>
                    <a:pt x="173" y="218"/>
                  </a:lnTo>
                  <a:lnTo>
                    <a:pt x="173" y="313"/>
                  </a:lnTo>
                  <a:lnTo>
                    <a:pt x="173" y="314"/>
                  </a:lnTo>
                  <a:lnTo>
                    <a:pt x="173" y="314"/>
                  </a:lnTo>
                  <a:lnTo>
                    <a:pt x="175" y="323"/>
                  </a:lnTo>
                  <a:lnTo>
                    <a:pt x="173" y="334"/>
                  </a:lnTo>
                  <a:lnTo>
                    <a:pt x="169" y="347"/>
                  </a:lnTo>
                  <a:lnTo>
                    <a:pt x="166" y="352"/>
                  </a:lnTo>
                  <a:lnTo>
                    <a:pt x="163" y="358"/>
                  </a:lnTo>
                  <a:lnTo>
                    <a:pt x="163" y="358"/>
                  </a:lnTo>
                  <a:lnTo>
                    <a:pt x="161" y="359"/>
                  </a:lnTo>
                  <a:lnTo>
                    <a:pt x="156" y="362"/>
                  </a:lnTo>
                  <a:lnTo>
                    <a:pt x="151" y="363"/>
                  </a:lnTo>
                  <a:lnTo>
                    <a:pt x="144" y="365"/>
                  </a:lnTo>
                  <a:lnTo>
                    <a:pt x="144" y="365"/>
                  </a:lnTo>
                  <a:lnTo>
                    <a:pt x="137" y="363"/>
                  </a:lnTo>
                  <a:lnTo>
                    <a:pt x="131" y="362"/>
                  </a:lnTo>
                  <a:lnTo>
                    <a:pt x="126" y="360"/>
                  </a:lnTo>
                  <a:lnTo>
                    <a:pt x="121" y="356"/>
                  </a:lnTo>
                  <a:lnTo>
                    <a:pt x="121" y="356"/>
                  </a:lnTo>
                  <a:lnTo>
                    <a:pt x="117" y="349"/>
                  </a:lnTo>
                  <a:lnTo>
                    <a:pt x="116" y="342"/>
                  </a:lnTo>
                  <a:lnTo>
                    <a:pt x="115" y="337"/>
                  </a:lnTo>
                  <a:lnTo>
                    <a:pt x="115" y="331"/>
                  </a:lnTo>
                  <a:lnTo>
                    <a:pt x="115" y="331"/>
                  </a:lnTo>
                  <a:lnTo>
                    <a:pt x="115" y="324"/>
                  </a:lnTo>
                  <a:lnTo>
                    <a:pt x="112" y="317"/>
                  </a:lnTo>
                  <a:lnTo>
                    <a:pt x="106" y="313"/>
                  </a:lnTo>
                  <a:lnTo>
                    <a:pt x="99" y="310"/>
                  </a:lnTo>
                  <a:lnTo>
                    <a:pt x="99" y="310"/>
                  </a:lnTo>
                  <a:lnTo>
                    <a:pt x="91" y="312"/>
                  </a:lnTo>
                  <a:lnTo>
                    <a:pt x="85" y="314"/>
                  </a:lnTo>
                  <a:lnTo>
                    <a:pt x="80" y="320"/>
                  </a:lnTo>
                  <a:lnTo>
                    <a:pt x="78" y="327"/>
                  </a:lnTo>
                  <a:lnTo>
                    <a:pt x="78" y="327"/>
                  </a:lnTo>
                  <a:lnTo>
                    <a:pt x="78" y="334"/>
                  </a:lnTo>
                  <a:lnTo>
                    <a:pt x="78" y="348"/>
                  </a:lnTo>
                  <a:lnTo>
                    <a:pt x="81" y="356"/>
                  </a:lnTo>
                  <a:lnTo>
                    <a:pt x="84" y="365"/>
                  </a:lnTo>
                  <a:lnTo>
                    <a:pt x="88" y="373"/>
                  </a:lnTo>
                  <a:lnTo>
                    <a:pt x="94" y="381"/>
                  </a:lnTo>
                  <a:lnTo>
                    <a:pt x="94" y="381"/>
                  </a:lnTo>
                  <a:lnTo>
                    <a:pt x="102" y="388"/>
                  </a:lnTo>
                  <a:lnTo>
                    <a:pt x="112" y="395"/>
                  </a:lnTo>
                  <a:lnTo>
                    <a:pt x="119" y="397"/>
                  </a:lnTo>
                  <a:lnTo>
                    <a:pt x="127" y="400"/>
                  </a:lnTo>
                  <a:lnTo>
                    <a:pt x="135" y="401"/>
                  </a:lnTo>
                  <a:lnTo>
                    <a:pt x="144" y="401"/>
                  </a:lnTo>
                  <a:lnTo>
                    <a:pt x="144" y="401"/>
                  </a:lnTo>
                  <a:lnTo>
                    <a:pt x="158" y="400"/>
                  </a:lnTo>
                  <a:lnTo>
                    <a:pt x="170" y="397"/>
                  </a:lnTo>
                  <a:lnTo>
                    <a:pt x="182" y="391"/>
                  </a:lnTo>
                  <a:lnTo>
                    <a:pt x="190" y="383"/>
                  </a:lnTo>
                  <a:lnTo>
                    <a:pt x="190" y="383"/>
                  </a:lnTo>
                  <a:lnTo>
                    <a:pt x="198" y="373"/>
                  </a:lnTo>
                  <a:lnTo>
                    <a:pt x="202" y="362"/>
                  </a:lnTo>
                  <a:lnTo>
                    <a:pt x="207" y="352"/>
                  </a:lnTo>
                  <a:lnTo>
                    <a:pt x="209" y="341"/>
                  </a:lnTo>
                  <a:lnTo>
                    <a:pt x="211" y="323"/>
                  </a:lnTo>
                  <a:lnTo>
                    <a:pt x="211" y="313"/>
                  </a:lnTo>
                  <a:lnTo>
                    <a:pt x="211" y="218"/>
                  </a:lnTo>
                  <a:lnTo>
                    <a:pt x="240" y="189"/>
                  </a:lnTo>
                  <a:lnTo>
                    <a:pt x="288" y="236"/>
                  </a:lnTo>
                  <a:lnTo>
                    <a:pt x="337" y="189"/>
                  </a:lnTo>
                  <a:lnTo>
                    <a:pt x="381" y="233"/>
                  </a:lnTo>
                  <a:lnTo>
                    <a:pt x="381" y="233"/>
                  </a:lnTo>
                  <a:lnTo>
                    <a:pt x="384" y="217"/>
                  </a:lnTo>
                  <a:lnTo>
                    <a:pt x="384" y="198"/>
                  </a:lnTo>
                  <a:lnTo>
                    <a:pt x="384" y="198"/>
                  </a:lnTo>
                  <a:lnTo>
                    <a:pt x="384" y="189"/>
                  </a:lnTo>
                  <a:lnTo>
                    <a:pt x="383" y="179"/>
                  </a:lnTo>
                  <a:lnTo>
                    <a:pt x="380" y="166"/>
                  </a:lnTo>
                  <a:lnTo>
                    <a:pt x="376" y="154"/>
                  </a:lnTo>
                  <a:lnTo>
                    <a:pt x="370" y="141"/>
                  </a:lnTo>
                  <a:lnTo>
                    <a:pt x="363" y="127"/>
                  </a:lnTo>
                  <a:lnTo>
                    <a:pt x="355" y="115"/>
                  </a:lnTo>
                  <a:lnTo>
                    <a:pt x="345" y="101"/>
                  </a:lnTo>
                  <a:lnTo>
                    <a:pt x="334" y="88"/>
                  </a:lnTo>
                  <a:lnTo>
                    <a:pt x="321" y="77"/>
                  </a:lnTo>
                  <a:lnTo>
                    <a:pt x="306" y="66"/>
                  </a:lnTo>
                  <a:lnTo>
                    <a:pt x="290" y="56"/>
                  </a:lnTo>
                  <a:lnTo>
                    <a:pt x="272" y="48"/>
                  </a:lnTo>
                  <a:lnTo>
                    <a:pt x="251" y="41"/>
                  </a:lnTo>
                  <a:lnTo>
                    <a:pt x="230" y="36"/>
                  </a:lnTo>
                  <a:lnTo>
                    <a:pt x="205" y="34"/>
                  </a:lnTo>
                  <a:lnTo>
                    <a:pt x="205" y="14"/>
                  </a:lnTo>
                  <a:lnTo>
                    <a:pt x="205" y="14"/>
                  </a:lnTo>
                  <a:lnTo>
                    <a:pt x="205" y="8"/>
                  </a:lnTo>
                  <a:lnTo>
                    <a:pt x="202" y="4"/>
                  </a:lnTo>
                  <a:lnTo>
                    <a:pt x="198" y="1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187" y="1"/>
                  </a:lnTo>
                  <a:lnTo>
                    <a:pt x="183" y="4"/>
                  </a:lnTo>
                  <a:lnTo>
                    <a:pt x="180" y="8"/>
                  </a:lnTo>
                  <a:lnTo>
                    <a:pt x="179" y="14"/>
                  </a:lnTo>
                  <a:lnTo>
                    <a:pt x="179" y="34"/>
                  </a:lnTo>
                  <a:lnTo>
                    <a:pt x="179" y="34"/>
                  </a:lnTo>
                  <a:lnTo>
                    <a:pt x="155" y="36"/>
                  </a:lnTo>
                  <a:lnTo>
                    <a:pt x="133" y="41"/>
                  </a:lnTo>
                  <a:lnTo>
                    <a:pt x="113" y="48"/>
                  </a:lnTo>
                  <a:lnTo>
                    <a:pt x="95" y="56"/>
                  </a:lnTo>
                  <a:lnTo>
                    <a:pt x="80" y="66"/>
                  </a:lnTo>
                  <a:lnTo>
                    <a:pt x="64" y="77"/>
                  </a:lnTo>
                  <a:lnTo>
                    <a:pt x="52" y="88"/>
                  </a:lnTo>
                  <a:lnTo>
                    <a:pt x="40" y="101"/>
                  </a:lnTo>
                  <a:lnTo>
                    <a:pt x="31" y="115"/>
                  </a:lnTo>
                  <a:lnTo>
                    <a:pt x="22" y="127"/>
                  </a:lnTo>
                  <a:lnTo>
                    <a:pt x="15" y="141"/>
                  </a:lnTo>
                  <a:lnTo>
                    <a:pt x="10" y="154"/>
                  </a:lnTo>
                  <a:lnTo>
                    <a:pt x="6" y="166"/>
                  </a:lnTo>
                  <a:lnTo>
                    <a:pt x="3" y="177"/>
                  </a:lnTo>
                  <a:lnTo>
                    <a:pt x="1" y="189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1" y="217"/>
                  </a:lnTo>
                  <a:lnTo>
                    <a:pt x="4" y="233"/>
                  </a:lnTo>
                  <a:lnTo>
                    <a:pt x="49" y="189"/>
                  </a:lnTo>
                  <a:lnTo>
                    <a:pt x="96" y="2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6179189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33400" y="1123950"/>
            <a:ext cx="2971800" cy="1676400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3657600" y="1114424"/>
            <a:ext cx="4953000" cy="3286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303848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33400" y="1200150"/>
            <a:ext cx="1295400" cy="1295400"/>
          </a:xfrm>
          <a:prstGeom prst="ellipse">
            <a:avLst/>
          </a:prstGeom>
          <a:ln w="38100">
            <a:solidFill>
              <a:schemeClr val="accent2"/>
            </a:solidFill>
          </a:ln>
          <a:effectLst/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22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23"/>
          </p:nvPr>
        </p:nvSpPr>
        <p:spPr>
          <a:xfrm>
            <a:off x="533400" y="3105150"/>
            <a:ext cx="1295400" cy="1295400"/>
          </a:xfrm>
          <a:prstGeom prst="ellipse">
            <a:avLst/>
          </a:prstGeom>
          <a:ln w="38100">
            <a:solidFill>
              <a:schemeClr val="accent2"/>
            </a:solidFill>
          </a:ln>
          <a:effectLst/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4"/>
          <p:cNvSpPr>
            <a:spLocks noGrp="1"/>
          </p:cNvSpPr>
          <p:nvPr>
            <p:ph type="pic" sz="quarter" idx="26"/>
          </p:nvPr>
        </p:nvSpPr>
        <p:spPr>
          <a:xfrm>
            <a:off x="4953000" y="1200150"/>
            <a:ext cx="1295400" cy="1295400"/>
          </a:xfrm>
          <a:prstGeom prst="ellipse">
            <a:avLst/>
          </a:prstGeom>
          <a:ln w="38100">
            <a:solidFill>
              <a:schemeClr val="accent2"/>
            </a:solidFill>
          </a:ln>
          <a:effectLst/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4"/>
          <p:cNvSpPr>
            <a:spLocks noGrp="1"/>
          </p:cNvSpPr>
          <p:nvPr>
            <p:ph type="pic" sz="quarter" idx="27"/>
          </p:nvPr>
        </p:nvSpPr>
        <p:spPr>
          <a:xfrm>
            <a:off x="4953000" y="3105150"/>
            <a:ext cx="1295400" cy="1295400"/>
          </a:xfrm>
          <a:prstGeom prst="ellipse">
            <a:avLst/>
          </a:prstGeom>
          <a:ln w="38100">
            <a:solidFill>
              <a:schemeClr val="accent2"/>
            </a:solidFill>
          </a:ln>
          <a:effectLst/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1905000" y="1581150"/>
            <a:ext cx="2590800" cy="838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905000" y="1352550"/>
            <a:ext cx="2590800" cy="3048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30" hasCustomPrompt="1"/>
          </p:nvPr>
        </p:nvSpPr>
        <p:spPr>
          <a:xfrm>
            <a:off x="6324600" y="1581150"/>
            <a:ext cx="2590800" cy="838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29" name="Text Placeholder 3"/>
          <p:cNvSpPr>
            <a:spLocks noGrp="1"/>
          </p:cNvSpPr>
          <p:nvPr>
            <p:ph type="body" sz="quarter" idx="31" hasCustomPrompt="1"/>
          </p:nvPr>
        </p:nvSpPr>
        <p:spPr>
          <a:xfrm>
            <a:off x="6324600" y="1352550"/>
            <a:ext cx="2590800" cy="3048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32" hasCustomPrompt="1"/>
          </p:nvPr>
        </p:nvSpPr>
        <p:spPr>
          <a:xfrm>
            <a:off x="1905000" y="3486150"/>
            <a:ext cx="2590800" cy="838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1905000" y="3257550"/>
            <a:ext cx="2590800" cy="3048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6324600" y="3486150"/>
            <a:ext cx="2590800" cy="838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6324600" y="3257550"/>
            <a:ext cx="2590800" cy="3048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448970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/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/>
      <p:bldP spid="20" grpId="0" animBg="1"/>
      <p:bldP spid="21" grpId="0" animBg="1"/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Of Fea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533400" y="1657350"/>
            <a:ext cx="4038600" cy="287178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lnSpc>
                <a:spcPct val="100000"/>
              </a:lnSpc>
              <a:spcBef>
                <a:spcPts val="1200"/>
              </a:spcBef>
              <a:buClr>
                <a:schemeClr val="accent2"/>
              </a:buClr>
              <a:buFont typeface="Courier New" pitchFamily="49" charset="0"/>
              <a:buChar char="o"/>
              <a:defRPr sz="1200">
                <a:solidFill>
                  <a:schemeClr val="tx1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400"/>
              </a:spcBef>
              <a:buClr>
                <a:schemeClr val="accent2">
                  <a:lumMod val="75000"/>
                </a:schemeClr>
              </a:buClr>
              <a:defRPr sz="1100">
                <a:solidFill>
                  <a:schemeClr val="tx1"/>
                </a:solidFill>
                <a:latin typeface="+mn-lt"/>
              </a:defRPr>
            </a:lvl2pPr>
            <a:lvl3pPr>
              <a:lnSpc>
                <a:spcPct val="70000"/>
              </a:lnSpc>
              <a:spcBef>
                <a:spcPts val="600"/>
              </a:spcBef>
              <a:defRPr sz="1100">
                <a:solidFill>
                  <a:schemeClr val="tx1"/>
                </a:solidFill>
                <a:latin typeface="+mn-lt"/>
              </a:defRPr>
            </a:lvl3pPr>
            <a:lvl4pPr>
              <a:lnSpc>
                <a:spcPct val="70000"/>
              </a:lnSpc>
              <a:spcBef>
                <a:spcPts val="600"/>
              </a:spcBef>
              <a:defRPr sz="1100">
                <a:solidFill>
                  <a:schemeClr val="tx1"/>
                </a:solidFill>
                <a:latin typeface="+mn-lt"/>
              </a:defRPr>
            </a:lvl4pPr>
            <a:lvl5pPr>
              <a:lnSpc>
                <a:spcPct val="70000"/>
              </a:lnSpc>
              <a:spcBef>
                <a:spcPts val="600"/>
              </a:spcBef>
              <a:defRPr sz="110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533400" y="1352550"/>
            <a:ext cx="4038600" cy="3048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862383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stum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468143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81000" y="1428750"/>
            <a:ext cx="1981200" cy="1295400"/>
          </a:xfrm>
          <a:prstGeom prst="rect">
            <a:avLst/>
          </a:prstGeom>
          <a:ln w="38100">
            <a:noFill/>
          </a:ln>
          <a:effectLst/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24"/>
          </p:nvPr>
        </p:nvSpPr>
        <p:spPr>
          <a:xfrm>
            <a:off x="381000" y="2952750"/>
            <a:ext cx="1981200" cy="1295400"/>
          </a:xfrm>
          <a:prstGeom prst="rect">
            <a:avLst/>
          </a:prstGeom>
          <a:ln w="38100">
            <a:noFill/>
          </a:ln>
          <a:effectLst/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6" name="Picture 2" descr="C:\Users\Rogue.Rogue-PC\Desktop\luxur project\Untitled-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20000" contrast="18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00" y="2724150"/>
            <a:ext cx="2032800" cy="783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C:\Users\Rogue.Rogue-PC\Desktop\luxur project\Untitled-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20000" contrast="18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00" y="4242019"/>
            <a:ext cx="2032800" cy="783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Picture Placeholder 4"/>
          <p:cNvSpPr>
            <a:spLocks noGrp="1"/>
          </p:cNvSpPr>
          <p:nvPr>
            <p:ph type="pic" sz="quarter" idx="25"/>
          </p:nvPr>
        </p:nvSpPr>
        <p:spPr>
          <a:xfrm>
            <a:off x="2498200" y="1428750"/>
            <a:ext cx="1981200" cy="1295400"/>
          </a:xfrm>
          <a:prstGeom prst="rect">
            <a:avLst/>
          </a:prstGeom>
          <a:ln w="38100">
            <a:noFill/>
          </a:ln>
          <a:effectLst/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0" name="Picture Placeholder 4"/>
          <p:cNvSpPr>
            <a:spLocks noGrp="1"/>
          </p:cNvSpPr>
          <p:nvPr>
            <p:ph type="pic" sz="quarter" idx="26"/>
          </p:nvPr>
        </p:nvSpPr>
        <p:spPr>
          <a:xfrm>
            <a:off x="2498200" y="2952750"/>
            <a:ext cx="1981200" cy="1295400"/>
          </a:xfrm>
          <a:prstGeom prst="rect">
            <a:avLst/>
          </a:prstGeom>
          <a:ln w="38100">
            <a:noFill/>
          </a:ln>
          <a:effectLst/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31" name="Picture 2" descr="C:\Users\Rogue.Rogue-PC\Desktop\luxur project\Untitled-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20000" contrast="18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600" y="2724150"/>
            <a:ext cx="2032800" cy="783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Rogue.Rogue-PC\Desktop\luxur project\Untitled-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20000" contrast="18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600" y="4242019"/>
            <a:ext cx="2032800" cy="783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Picture Placeholder 4"/>
          <p:cNvSpPr>
            <a:spLocks noGrp="1"/>
          </p:cNvSpPr>
          <p:nvPr>
            <p:ph type="pic" sz="quarter" idx="27"/>
          </p:nvPr>
        </p:nvSpPr>
        <p:spPr>
          <a:xfrm>
            <a:off x="4615400" y="1428750"/>
            <a:ext cx="1981200" cy="1295400"/>
          </a:xfrm>
          <a:prstGeom prst="rect">
            <a:avLst/>
          </a:prstGeom>
          <a:ln w="38100">
            <a:noFill/>
          </a:ln>
          <a:effectLst/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4" name="Picture Placeholder 4"/>
          <p:cNvSpPr>
            <a:spLocks noGrp="1"/>
          </p:cNvSpPr>
          <p:nvPr>
            <p:ph type="pic" sz="quarter" idx="28"/>
          </p:nvPr>
        </p:nvSpPr>
        <p:spPr>
          <a:xfrm>
            <a:off x="4615400" y="2952750"/>
            <a:ext cx="1981200" cy="1295400"/>
          </a:xfrm>
          <a:prstGeom prst="rect">
            <a:avLst/>
          </a:prstGeom>
          <a:ln w="38100">
            <a:noFill/>
          </a:ln>
          <a:effectLst/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35" name="Picture 2" descr="C:\Users\Rogue.Rogue-PC\Desktop\luxur project\Untitled-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20000" contrast="18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800" y="2724150"/>
            <a:ext cx="2032800" cy="783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Rogue.Rogue-PC\Desktop\luxur project\Untitled-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20000" contrast="18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800" y="4242019"/>
            <a:ext cx="2032800" cy="783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Picture Placeholder 4"/>
          <p:cNvSpPr>
            <a:spLocks noGrp="1"/>
          </p:cNvSpPr>
          <p:nvPr>
            <p:ph type="pic" sz="quarter" idx="29"/>
          </p:nvPr>
        </p:nvSpPr>
        <p:spPr>
          <a:xfrm>
            <a:off x="6732600" y="1428750"/>
            <a:ext cx="1981200" cy="1295400"/>
          </a:xfrm>
          <a:prstGeom prst="rect">
            <a:avLst/>
          </a:prstGeom>
          <a:ln w="38100">
            <a:noFill/>
          </a:ln>
          <a:effectLst/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8" name="Picture Placeholder 4"/>
          <p:cNvSpPr>
            <a:spLocks noGrp="1"/>
          </p:cNvSpPr>
          <p:nvPr>
            <p:ph type="pic" sz="quarter" idx="30"/>
          </p:nvPr>
        </p:nvSpPr>
        <p:spPr>
          <a:xfrm>
            <a:off x="6732600" y="2952750"/>
            <a:ext cx="1981200" cy="1295400"/>
          </a:xfrm>
          <a:prstGeom prst="rect">
            <a:avLst/>
          </a:prstGeom>
          <a:ln w="38100">
            <a:noFill/>
          </a:ln>
          <a:effectLst/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39" name="Picture 2" descr="C:\Users\Rogue.Rogue-PC\Desktop\luxur project\Untitled-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20000" contrast="18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000" y="2724150"/>
            <a:ext cx="2032800" cy="783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Rogue.Rogue-PC\Desktop\luxur project\Untitled-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20000" contrast="18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000" y="4242019"/>
            <a:ext cx="2032800" cy="783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873781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/>
      <p:bldP spid="5" grpId="0"/>
      <p:bldP spid="29" grpId="0"/>
      <p:bldP spid="30" grpId="0"/>
      <p:bldP spid="33" grpId="0"/>
      <p:bldP spid="34" grpId="0"/>
      <p:bldP spid="37" grpId="0"/>
      <p:bldP spid="38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ription and Shap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4" name="Text Placeholder 10"/>
          <p:cNvSpPr>
            <a:spLocks noGrp="1"/>
          </p:cNvSpPr>
          <p:nvPr>
            <p:ph type="body" sz="quarter" idx="24" hasCustomPrompt="1"/>
          </p:nvPr>
        </p:nvSpPr>
        <p:spPr>
          <a:xfrm>
            <a:off x="1066800" y="1733550"/>
            <a:ext cx="4419600" cy="1066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25" hasCustomPrompt="1"/>
          </p:nvPr>
        </p:nvSpPr>
        <p:spPr>
          <a:xfrm>
            <a:off x="1066800" y="1504950"/>
            <a:ext cx="4419600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400" b="1" baseline="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26" hasCustomPrompt="1"/>
          </p:nvPr>
        </p:nvSpPr>
        <p:spPr>
          <a:xfrm>
            <a:off x="1066800" y="3105150"/>
            <a:ext cx="4419600" cy="1066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7" hasCustomPrompt="1"/>
          </p:nvPr>
        </p:nvSpPr>
        <p:spPr>
          <a:xfrm>
            <a:off x="1066800" y="2876550"/>
            <a:ext cx="4419600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400" b="1" baseline="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627320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7150"/>
            <a:ext cx="9144000" cy="4572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609600" y="57150"/>
            <a:ext cx="2590800" cy="45720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3352801" y="2453786"/>
            <a:ext cx="5791199" cy="498964"/>
          </a:xfrm>
          <a:prstGeom prst="rect">
            <a:avLst/>
          </a:prstGeom>
        </p:spPr>
        <p:txBody>
          <a:bodyPr wrap="square" anchor="t" anchorCtr="0">
            <a:noAutofit/>
          </a:bodyPr>
          <a:lstStyle>
            <a:lvl1pPr algn="l">
              <a:lnSpc>
                <a:spcPct val="90000"/>
              </a:lnSpc>
              <a:defRPr sz="4000" b="1">
                <a:solidFill>
                  <a:schemeClr val="bg1">
                    <a:lumMod val="95000"/>
                  </a:schemeClr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352800" y="2800350"/>
            <a:ext cx="5791200" cy="609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60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988996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ting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3152775"/>
            <a:ext cx="3017520" cy="13716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6126480" y="3152775"/>
            <a:ext cx="3017520" cy="13716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3063240" y="3152775"/>
            <a:ext cx="3017520" cy="13716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43" name="Text Placehold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44" name="Text Placeholder 10"/>
          <p:cNvSpPr>
            <a:spLocks noGrp="1"/>
          </p:cNvSpPr>
          <p:nvPr>
            <p:ph type="body" sz="quarter" idx="38" hasCustomPrompt="1"/>
          </p:nvPr>
        </p:nvSpPr>
        <p:spPr>
          <a:xfrm>
            <a:off x="228599" y="3301886"/>
            <a:ext cx="2299335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171450" indent="-17145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Char char="o"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45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228599" y="3578976"/>
            <a:ext cx="2299335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171450" indent="-17145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Char char="o"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46" name="Text Placeholder 10"/>
          <p:cNvSpPr>
            <a:spLocks noGrp="1"/>
          </p:cNvSpPr>
          <p:nvPr>
            <p:ph type="body" sz="quarter" idx="40" hasCustomPrompt="1"/>
          </p:nvPr>
        </p:nvSpPr>
        <p:spPr>
          <a:xfrm>
            <a:off x="228599" y="3851912"/>
            <a:ext cx="2299335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171450" indent="-17145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Char char="o"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47" name="Text Placeholder 10"/>
          <p:cNvSpPr>
            <a:spLocks noGrp="1"/>
          </p:cNvSpPr>
          <p:nvPr>
            <p:ph type="body" sz="quarter" idx="41" hasCustomPrompt="1"/>
          </p:nvPr>
        </p:nvSpPr>
        <p:spPr>
          <a:xfrm>
            <a:off x="228599" y="4129002"/>
            <a:ext cx="2299335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171450" indent="-17145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Char char="o"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48" name="Text Placeholder 10"/>
          <p:cNvSpPr>
            <a:spLocks noGrp="1"/>
          </p:cNvSpPr>
          <p:nvPr>
            <p:ph type="body" sz="quarter" idx="42" hasCustomPrompt="1"/>
          </p:nvPr>
        </p:nvSpPr>
        <p:spPr>
          <a:xfrm>
            <a:off x="2590799" y="3301886"/>
            <a:ext cx="426721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None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49" name="Text Placeholder 10"/>
          <p:cNvSpPr>
            <a:spLocks noGrp="1"/>
          </p:cNvSpPr>
          <p:nvPr>
            <p:ph type="body" sz="quarter" idx="43" hasCustomPrompt="1"/>
          </p:nvPr>
        </p:nvSpPr>
        <p:spPr>
          <a:xfrm>
            <a:off x="2590800" y="3578976"/>
            <a:ext cx="426721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None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50" name="Text Placeholder 10"/>
          <p:cNvSpPr>
            <a:spLocks noGrp="1"/>
          </p:cNvSpPr>
          <p:nvPr>
            <p:ph type="body" sz="quarter" idx="44" hasCustomPrompt="1"/>
          </p:nvPr>
        </p:nvSpPr>
        <p:spPr>
          <a:xfrm>
            <a:off x="2590800" y="3851912"/>
            <a:ext cx="426721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None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51" name="Text Placeholder 10"/>
          <p:cNvSpPr>
            <a:spLocks noGrp="1"/>
          </p:cNvSpPr>
          <p:nvPr>
            <p:ph type="body" sz="quarter" idx="45" hasCustomPrompt="1"/>
          </p:nvPr>
        </p:nvSpPr>
        <p:spPr>
          <a:xfrm>
            <a:off x="2596342" y="4129002"/>
            <a:ext cx="426721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None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56" name="Text Placeholder 10"/>
          <p:cNvSpPr>
            <a:spLocks noGrp="1"/>
          </p:cNvSpPr>
          <p:nvPr>
            <p:ph type="body" sz="quarter" idx="46" hasCustomPrompt="1"/>
          </p:nvPr>
        </p:nvSpPr>
        <p:spPr>
          <a:xfrm>
            <a:off x="3301536" y="3301886"/>
            <a:ext cx="2299335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171450" indent="-17145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Char char="o"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57" name="Text Placeholder 10"/>
          <p:cNvSpPr>
            <a:spLocks noGrp="1"/>
          </p:cNvSpPr>
          <p:nvPr>
            <p:ph type="body" sz="quarter" idx="47" hasCustomPrompt="1"/>
          </p:nvPr>
        </p:nvSpPr>
        <p:spPr>
          <a:xfrm>
            <a:off x="3301536" y="3578976"/>
            <a:ext cx="2299335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171450" indent="-17145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Char char="o"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58" name="Text Placeholder 10"/>
          <p:cNvSpPr>
            <a:spLocks noGrp="1"/>
          </p:cNvSpPr>
          <p:nvPr>
            <p:ph type="body" sz="quarter" idx="48" hasCustomPrompt="1"/>
          </p:nvPr>
        </p:nvSpPr>
        <p:spPr>
          <a:xfrm>
            <a:off x="3301536" y="3851912"/>
            <a:ext cx="2299335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171450" indent="-17145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Char char="o"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59" name="Text Placeholder 10"/>
          <p:cNvSpPr>
            <a:spLocks noGrp="1"/>
          </p:cNvSpPr>
          <p:nvPr>
            <p:ph type="body" sz="quarter" idx="49" hasCustomPrompt="1"/>
          </p:nvPr>
        </p:nvSpPr>
        <p:spPr>
          <a:xfrm>
            <a:off x="3301536" y="4129002"/>
            <a:ext cx="2299335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171450" indent="-17145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Char char="o"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60" name="Text Placeholder 10"/>
          <p:cNvSpPr>
            <a:spLocks noGrp="1"/>
          </p:cNvSpPr>
          <p:nvPr>
            <p:ph type="body" sz="quarter" idx="50" hasCustomPrompt="1"/>
          </p:nvPr>
        </p:nvSpPr>
        <p:spPr>
          <a:xfrm>
            <a:off x="5663736" y="3301886"/>
            <a:ext cx="426721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None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61" name="Text Placeholder 10"/>
          <p:cNvSpPr>
            <a:spLocks noGrp="1"/>
          </p:cNvSpPr>
          <p:nvPr>
            <p:ph type="body" sz="quarter" idx="51" hasCustomPrompt="1"/>
          </p:nvPr>
        </p:nvSpPr>
        <p:spPr>
          <a:xfrm>
            <a:off x="5663737" y="3578976"/>
            <a:ext cx="426721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None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62" name="Text Placeholder 10"/>
          <p:cNvSpPr>
            <a:spLocks noGrp="1"/>
          </p:cNvSpPr>
          <p:nvPr>
            <p:ph type="body" sz="quarter" idx="52" hasCustomPrompt="1"/>
          </p:nvPr>
        </p:nvSpPr>
        <p:spPr>
          <a:xfrm>
            <a:off x="5663737" y="3851912"/>
            <a:ext cx="426721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None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63" name="Text Placeholder 10"/>
          <p:cNvSpPr>
            <a:spLocks noGrp="1"/>
          </p:cNvSpPr>
          <p:nvPr>
            <p:ph type="body" sz="quarter" idx="53" hasCustomPrompt="1"/>
          </p:nvPr>
        </p:nvSpPr>
        <p:spPr>
          <a:xfrm>
            <a:off x="5669279" y="4129002"/>
            <a:ext cx="426721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None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68" name="Text Placeholder 10"/>
          <p:cNvSpPr>
            <a:spLocks noGrp="1"/>
          </p:cNvSpPr>
          <p:nvPr>
            <p:ph type="body" sz="quarter" idx="54" hasCustomPrompt="1"/>
          </p:nvPr>
        </p:nvSpPr>
        <p:spPr>
          <a:xfrm>
            <a:off x="6357852" y="3300498"/>
            <a:ext cx="2299335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171450" indent="-17145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Char char="o"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69" name="Text Placeholder 10"/>
          <p:cNvSpPr>
            <a:spLocks noGrp="1"/>
          </p:cNvSpPr>
          <p:nvPr>
            <p:ph type="body" sz="quarter" idx="55" hasCustomPrompt="1"/>
          </p:nvPr>
        </p:nvSpPr>
        <p:spPr>
          <a:xfrm>
            <a:off x="6357852" y="3577588"/>
            <a:ext cx="2299335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171450" indent="-17145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Char char="o"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70" name="Text Placeholder 10"/>
          <p:cNvSpPr>
            <a:spLocks noGrp="1"/>
          </p:cNvSpPr>
          <p:nvPr>
            <p:ph type="body" sz="quarter" idx="56" hasCustomPrompt="1"/>
          </p:nvPr>
        </p:nvSpPr>
        <p:spPr>
          <a:xfrm>
            <a:off x="6357852" y="3850524"/>
            <a:ext cx="2299335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171450" indent="-17145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Char char="o"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71" name="Text Placeholder 10"/>
          <p:cNvSpPr>
            <a:spLocks noGrp="1"/>
          </p:cNvSpPr>
          <p:nvPr>
            <p:ph type="body" sz="quarter" idx="57" hasCustomPrompt="1"/>
          </p:nvPr>
        </p:nvSpPr>
        <p:spPr>
          <a:xfrm>
            <a:off x="6357852" y="4127614"/>
            <a:ext cx="2299335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171450" indent="-17145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Char char="o"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72" name="Text Placeholder 10"/>
          <p:cNvSpPr>
            <a:spLocks noGrp="1"/>
          </p:cNvSpPr>
          <p:nvPr>
            <p:ph type="body" sz="quarter" idx="58" hasCustomPrompt="1"/>
          </p:nvPr>
        </p:nvSpPr>
        <p:spPr>
          <a:xfrm>
            <a:off x="8720052" y="3300498"/>
            <a:ext cx="426721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None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73" name="Text Placeholder 10"/>
          <p:cNvSpPr>
            <a:spLocks noGrp="1"/>
          </p:cNvSpPr>
          <p:nvPr>
            <p:ph type="body" sz="quarter" idx="59" hasCustomPrompt="1"/>
          </p:nvPr>
        </p:nvSpPr>
        <p:spPr>
          <a:xfrm>
            <a:off x="8720053" y="3577588"/>
            <a:ext cx="426721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None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74" name="Text Placeholder 10"/>
          <p:cNvSpPr>
            <a:spLocks noGrp="1"/>
          </p:cNvSpPr>
          <p:nvPr>
            <p:ph type="body" sz="quarter" idx="60" hasCustomPrompt="1"/>
          </p:nvPr>
        </p:nvSpPr>
        <p:spPr>
          <a:xfrm>
            <a:off x="8720053" y="3850524"/>
            <a:ext cx="426721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None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75" name="Text Placeholder 10"/>
          <p:cNvSpPr>
            <a:spLocks noGrp="1"/>
          </p:cNvSpPr>
          <p:nvPr>
            <p:ph type="body" sz="quarter" idx="61" hasCustomPrompt="1"/>
          </p:nvPr>
        </p:nvSpPr>
        <p:spPr>
          <a:xfrm>
            <a:off x="8725595" y="4127614"/>
            <a:ext cx="426721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None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254649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42" grpId="0"/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4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678604" y="2358390"/>
            <a:ext cx="1005840" cy="100584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683306" y="2358390"/>
            <a:ext cx="1005840" cy="100584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689146" y="2358390"/>
            <a:ext cx="1005840" cy="100584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25"/>
          </p:nvPr>
        </p:nvSpPr>
        <p:spPr>
          <a:xfrm>
            <a:off x="5688008" y="2358390"/>
            <a:ext cx="1005840" cy="100584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6690360" y="2358390"/>
            <a:ext cx="1005840" cy="10058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2" name="Rectangle 11"/>
          <p:cNvSpPr/>
          <p:nvPr userDrawn="1"/>
        </p:nvSpPr>
        <p:spPr>
          <a:xfrm>
            <a:off x="5688008" y="1352550"/>
            <a:ext cx="1005840" cy="100584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26"/>
          </p:nvPr>
        </p:nvSpPr>
        <p:spPr>
          <a:xfrm>
            <a:off x="4685657" y="1352550"/>
            <a:ext cx="1005840" cy="100584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27"/>
          </p:nvPr>
        </p:nvSpPr>
        <p:spPr>
          <a:xfrm>
            <a:off x="3683306" y="1352550"/>
            <a:ext cx="1005840" cy="100584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28"/>
          </p:nvPr>
        </p:nvSpPr>
        <p:spPr>
          <a:xfrm>
            <a:off x="6690360" y="3360420"/>
            <a:ext cx="1005840" cy="100584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5688008" y="3360420"/>
            <a:ext cx="1005840" cy="10058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7" name="Rectangle 16"/>
          <p:cNvSpPr/>
          <p:nvPr userDrawn="1"/>
        </p:nvSpPr>
        <p:spPr>
          <a:xfrm>
            <a:off x="2677466" y="1352550"/>
            <a:ext cx="1005840" cy="10058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9"/>
          </p:nvPr>
        </p:nvSpPr>
        <p:spPr>
          <a:xfrm>
            <a:off x="4689146" y="3360420"/>
            <a:ext cx="1005840" cy="100584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685800" y="2358390"/>
            <a:ext cx="1005840" cy="10058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0" name="Picture Placeholder 5"/>
          <p:cNvSpPr>
            <a:spLocks noGrp="1"/>
          </p:cNvSpPr>
          <p:nvPr>
            <p:ph type="pic" sz="quarter" idx="30"/>
          </p:nvPr>
        </p:nvSpPr>
        <p:spPr>
          <a:xfrm>
            <a:off x="2677466" y="2358390"/>
            <a:ext cx="1005840" cy="100584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/>
            </a:lvl1pPr>
          </a:lstStyle>
          <a:p>
            <a:endParaRPr lang="en-US" dirty="0"/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6068098" y="3613149"/>
            <a:ext cx="245660" cy="394421"/>
            <a:chOff x="5916613" y="2212975"/>
            <a:chExt cx="571500" cy="917575"/>
          </a:xfrm>
          <a:solidFill>
            <a:schemeClr val="bg1">
              <a:lumMod val="95000"/>
            </a:schemeClr>
          </a:solidFill>
        </p:grpSpPr>
        <p:sp>
          <p:nvSpPr>
            <p:cNvPr id="22" name="Freeform 109"/>
            <p:cNvSpPr>
              <a:spLocks/>
            </p:cNvSpPr>
            <p:nvPr/>
          </p:nvSpPr>
          <p:spPr bwMode="auto">
            <a:xfrm>
              <a:off x="5916613" y="2479675"/>
              <a:ext cx="571500" cy="650875"/>
            </a:xfrm>
            <a:custGeom>
              <a:avLst/>
              <a:gdLst>
                <a:gd name="T0" fmla="*/ 360 w 360"/>
                <a:gd name="T1" fmla="*/ 128 h 410"/>
                <a:gd name="T2" fmla="*/ 360 w 360"/>
                <a:gd name="T3" fmla="*/ 22 h 410"/>
                <a:gd name="T4" fmla="*/ 354 w 360"/>
                <a:gd name="T5" fmla="*/ 6 h 410"/>
                <a:gd name="T6" fmla="*/ 336 w 360"/>
                <a:gd name="T7" fmla="*/ 0 h 410"/>
                <a:gd name="T8" fmla="*/ 320 w 360"/>
                <a:gd name="T9" fmla="*/ 6 h 410"/>
                <a:gd name="T10" fmla="*/ 312 w 360"/>
                <a:gd name="T11" fmla="*/ 22 h 410"/>
                <a:gd name="T12" fmla="*/ 312 w 360"/>
                <a:gd name="T13" fmla="*/ 128 h 410"/>
                <a:gd name="T14" fmla="*/ 312 w 360"/>
                <a:gd name="T15" fmla="*/ 142 h 410"/>
                <a:gd name="T16" fmla="*/ 308 w 360"/>
                <a:gd name="T17" fmla="*/ 166 h 410"/>
                <a:gd name="T18" fmla="*/ 298 w 360"/>
                <a:gd name="T19" fmla="*/ 190 h 410"/>
                <a:gd name="T20" fmla="*/ 276 w 360"/>
                <a:gd name="T21" fmla="*/ 220 h 410"/>
                <a:gd name="T22" fmla="*/ 246 w 360"/>
                <a:gd name="T23" fmla="*/ 242 h 410"/>
                <a:gd name="T24" fmla="*/ 222 w 360"/>
                <a:gd name="T25" fmla="*/ 252 h 410"/>
                <a:gd name="T26" fmla="*/ 198 w 360"/>
                <a:gd name="T27" fmla="*/ 256 h 410"/>
                <a:gd name="T28" fmla="*/ 184 w 360"/>
                <a:gd name="T29" fmla="*/ 256 h 410"/>
                <a:gd name="T30" fmla="*/ 180 w 360"/>
                <a:gd name="T31" fmla="*/ 256 h 410"/>
                <a:gd name="T32" fmla="*/ 180 w 360"/>
                <a:gd name="T33" fmla="*/ 256 h 410"/>
                <a:gd name="T34" fmla="*/ 178 w 360"/>
                <a:gd name="T35" fmla="*/ 256 h 410"/>
                <a:gd name="T36" fmla="*/ 152 w 360"/>
                <a:gd name="T37" fmla="*/ 254 h 410"/>
                <a:gd name="T38" fmla="*/ 128 w 360"/>
                <a:gd name="T39" fmla="*/ 246 h 410"/>
                <a:gd name="T40" fmla="*/ 106 w 360"/>
                <a:gd name="T41" fmla="*/ 234 h 410"/>
                <a:gd name="T42" fmla="*/ 70 w 360"/>
                <a:gd name="T43" fmla="*/ 200 h 410"/>
                <a:gd name="T44" fmla="*/ 58 w 360"/>
                <a:gd name="T45" fmla="*/ 178 h 410"/>
                <a:gd name="T46" fmla="*/ 52 w 360"/>
                <a:gd name="T47" fmla="*/ 154 h 410"/>
                <a:gd name="T48" fmla="*/ 48 w 360"/>
                <a:gd name="T49" fmla="*/ 128 h 410"/>
                <a:gd name="T50" fmla="*/ 48 w 360"/>
                <a:gd name="T51" fmla="*/ 22 h 410"/>
                <a:gd name="T52" fmla="*/ 46 w 360"/>
                <a:gd name="T53" fmla="*/ 12 h 410"/>
                <a:gd name="T54" fmla="*/ 34 w 360"/>
                <a:gd name="T55" fmla="*/ 2 h 410"/>
                <a:gd name="T56" fmla="*/ 16 w 360"/>
                <a:gd name="T57" fmla="*/ 2 h 410"/>
                <a:gd name="T58" fmla="*/ 2 w 360"/>
                <a:gd name="T59" fmla="*/ 12 h 410"/>
                <a:gd name="T60" fmla="*/ 0 w 360"/>
                <a:gd name="T61" fmla="*/ 22 h 410"/>
                <a:gd name="T62" fmla="*/ 0 w 360"/>
                <a:gd name="T63" fmla="*/ 128 h 410"/>
                <a:gd name="T64" fmla="*/ 4 w 360"/>
                <a:gd name="T65" fmla="*/ 160 h 410"/>
                <a:gd name="T66" fmla="*/ 12 w 360"/>
                <a:gd name="T67" fmla="*/ 192 h 410"/>
                <a:gd name="T68" fmla="*/ 26 w 360"/>
                <a:gd name="T69" fmla="*/ 220 h 410"/>
                <a:gd name="T70" fmla="*/ 44 w 360"/>
                <a:gd name="T71" fmla="*/ 244 h 410"/>
                <a:gd name="T72" fmla="*/ 66 w 360"/>
                <a:gd name="T73" fmla="*/ 266 h 410"/>
                <a:gd name="T74" fmla="*/ 92 w 360"/>
                <a:gd name="T75" fmla="*/ 284 h 410"/>
                <a:gd name="T76" fmla="*/ 122 w 360"/>
                <a:gd name="T77" fmla="*/ 296 h 410"/>
                <a:gd name="T78" fmla="*/ 152 w 360"/>
                <a:gd name="T79" fmla="*/ 304 h 410"/>
                <a:gd name="T80" fmla="*/ 44 w 360"/>
                <a:gd name="T81" fmla="*/ 410 h 410"/>
                <a:gd name="T82" fmla="*/ 208 w 360"/>
                <a:gd name="T83" fmla="*/ 378 h 410"/>
                <a:gd name="T84" fmla="*/ 208 w 360"/>
                <a:gd name="T85" fmla="*/ 304 h 410"/>
                <a:gd name="T86" fmla="*/ 240 w 360"/>
                <a:gd name="T87" fmla="*/ 296 h 410"/>
                <a:gd name="T88" fmla="*/ 268 w 360"/>
                <a:gd name="T89" fmla="*/ 284 h 410"/>
                <a:gd name="T90" fmla="*/ 294 w 360"/>
                <a:gd name="T91" fmla="*/ 266 h 410"/>
                <a:gd name="T92" fmla="*/ 316 w 360"/>
                <a:gd name="T93" fmla="*/ 244 h 410"/>
                <a:gd name="T94" fmla="*/ 336 w 360"/>
                <a:gd name="T95" fmla="*/ 220 h 410"/>
                <a:gd name="T96" fmla="*/ 350 w 360"/>
                <a:gd name="T97" fmla="*/ 192 h 410"/>
                <a:gd name="T98" fmla="*/ 358 w 360"/>
                <a:gd name="T99" fmla="*/ 160 h 410"/>
                <a:gd name="T100" fmla="*/ 360 w 360"/>
                <a:gd name="T101" fmla="*/ 128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60" h="410">
                  <a:moveTo>
                    <a:pt x="360" y="128"/>
                  </a:moveTo>
                  <a:lnTo>
                    <a:pt x="360" y="128"/>
                  </a:lnTo>
                  <a:lnTo>
                    <a:pt x="360" y="22"/>
                  </a:lnTo>
                  <a:lnTo>
                    <a:pt x="360" y="22"/>
                  </a:lnTo>
                  <a:lnTo>
                    <a:pt x="358" y="12"/>
                  </a:lnTo>
                  <a:lnTo>
                    <a:pt x="354" y="6"/>
                  </a:lnTo>
                  <a:lnTo>
                    <a:pt x="346" y="2"/>
                  </a:lnTo>
                  <a:lnTo>
                    <a:pt x="336" y="0"/>
                  </a:lnTo>
                  <a:lnTo>
                    <a:pt x="328" y="2"/>
                  </a:lnTo>
                  <a:lnTo>
                    <a:pt x="320" y="6"/>
                  </a:lnTo>
                  <a:lnTo>
                    <a:pt x="314" y="12"/>
                  </a:lnTo>
                  <a:lnTo>
                    <a:pt x="312" y="22"/>
                  </a:lnTo>
                  <a:lnTo>
                    <a:pt x="312" y="22"/>
                  </a:lnTo>
                  <a:lnTo>
                    <a:pt x="312" y="128"/>
                  </a:lnTo>
                  <a:lnTo>
                    <a:pt x="312" y="128"/>
                  </a:lnTo>
                  <a:lnTo>
                    <a:pt x="312" y="142"/>
                  </a:lnTo>
                  <a:lnTo>
                    <a:pt x="310" y="154"/>
                  </a:lnTo>
                  <a:lnTo>
                    <a:pt x="308" y="166"/>
                  </a:lnTo>
                  <a:lnTo>
                    <a:pt x="302" y="178"/>
                  </a:lnTo>
                  <a:lnTo>
                    <a:pt x="298" y="190"/>
                  </a:lnTo>
                  <a:lnTo>
                    <a:pt x="290" y="200"/>
                  </a:lnTo>
                  <a:lnTo>
                    <a:pt x="276" y="220"/>
                  </a:lnTo>
                  <a:lnTo>
                    <a:pt x="256" y="234"/>
                  </a:lnTo>
                  <a:lnTo>
                    <a:pt x="246" y="242"/>
                  </a:lnTo>
                  <a:lnTo>
                    <a:pt x="234" y="246"/>
                  </a:lnTo>
                  <a:lnTo>
                    <a:pt x="222" y="252"/>
                  </a:lnTo>
                  <a:lnTo>
                    <a:pt x="210" y="254"/>
                  </a:lnTo>
                  <a:lnTo>
                    <a:pt x="198" y="256"/>
                  </a:lnTo>
                  <a:lnTo>
                    <a:pt x="184" y="256"/>
                  </a:lnTo>
                  <a:lnTo>
                    <a:pt x="184" y="256"/>
                  </a:lnTo>
                  <a:lnTo>
                    <a:pt x="182" y="256"/>
                  </a:lnTo>
                  <a:lnTo>
                    <a:pt x="180" y="256"/>
                  </a:lnTo>
                  <a:lnTo>
                    <a:pt x="180" y="256"/>
                  </a:lnTo>
                  <a:lnTo>
                    <a:pt x="180" y="256"/>
                  </a:lnTo>
                  <a:lnTo>
                    <a:pt x="178" y="256"/>
                  </a:lnTo>
                  <a:lnTo>
                    <a:pt x="178" y="256"/>
                  </a:lnTo>
                  <a:lnTo>
                    <a:pt x="164" y="256"/>
                  </a:lnTo>
                  <a:lnTo>
                    <a:pt x="152" y="254"/>
                  </a:lnTo>
                  <a:lnTo>
                    <a:pt x="140" y="252"/>
                  </a:lnTo>
                  <a:lnTo>
                    <a:pt x="128" y="246"/>
                  </a:lnTo>
                  <a:lnTo>
                    <a:pt x="116" y="242"/>
                  </a:lnTo>
                  <a:lnTo>
                    <a:pt x="106" y="234"/>
                  </a:lnTo>
                  <a:lnTo>
                    <a:pt x="86" y="220"/>
                  </a:lnTo>
                  <a:lnTo>
                    <a:pt x="70" y="200"/>
                  </a:lnTo>
                  <a:lnTo>
                    <a:pt x="64" y="190"/>
                  </a:lnTo>
                  <a:lnTo>
                    <a:pt x="58" y="178"/>
                  </a:lnTo>
                  <a:lnTo>
                    <a:pt x="54" y="166"/>
                  </a:lnTo>
                  <a:lnTo>
                    <a:pt x="52" y="154"/>
                  </a:lnTo>
                  <a:lnTo>
                    <a:pt x="50" y="142"/>
                  </a:lnTo>
                  <a:lnTo>
                    <a:pt x="48" y="128"/>
                  </a:lnTo>
                  <a:lnTo>
                    <a:pt x="48" y="128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6" y="12"/>
                  </a:lnTo>
                  <a:lnTo>
                    <a:pt x="42" y="6"/>
                  </a:lnTo>
                  <a:lnTo>
                    <a:pt x="34" y="2"/>
                  </a:lnTo>
                  <a:lnTo>
                    <a:pt x="24" y="0"/>
                  </a:lnTo>
                  <a:lnTo>
                    <a:pt x="16" y="2"/>
                  </a:lnTo>
                  <a:lnTo>
                    <a:pt x="8" y="6"/>
                  </a:lnTo>
                  <a:lnTo>
                    <a:pt x="2" y="1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2" y="144"/>
                  </a:lnTo>
                  <a:lnTo>
                    <a:pt x="4" y="160"/>
                  </a:lnTo>
                  <a:lnTo>
                    <a:pt x="8" y="176"/>
                  </a:lnTo>
                  <a:lnTo>
                    <a:pt x="12" y="192"/>
                  </a:lnTo>
                  <a:lnTo>
                    <a:pt x="18" y="206"/>
                  </a:lnTo>
                  <a:lnTo>
                    <a:pt x="26" y="220"/>
                  </a:lnTo>
                  <a:lnTo>
                    <a:pt x="34" y="232"/>
                  </a:lnTo>
                  <a:lnTo>
                    <a:pt x="44" y="244"/>
                  </a:lnTo>
                  <a:lnTo>
                    <a:pt x="56" y="256"/>
                  </a:lnTo>
                  <a:lnTo>
                    <a:pt x="66" y="266"/>
                  </a:lnTo>
                  <a:lnTo>
                    <a:pt x="80" y="276"/>
                  </a:lnTo>
                  <a:lnTo>
                    <a:pt x="92" y="284"/>
                  </a:lnTo>
                  <a:lnTo>
                    <a:pt x="106" y="290"/>
                  </a:lnTo>
                  <a:lnTo>
                    <a:pt x="122" y="296"/>
                  </a:lnTo>
                  <a:lnTo>
                    <a:pt x="136" y="300"/>
                  </a:lnTo>
                  <a:lnTo>
                    <a:pt x="152" y="304"/>
                  </a:lnTo>
                  <a:lnTo>
                    <a:pt x="152" y="380"/>
                  </a:lnTo>
                  <a:lnTo>
                    <a:pt x="44" y="410"/>
                  </a:lnTo>
                  <a:lnTo>
                    <a:pt x="318" y="410"/>
                  </a:lnTo>
                  <a:lnTo>
                    <a:pt x="208" y="378"/>
                  </a:lnTo>
                  <a:lnTo>
                    <a:pt x="208" y="304"/>
                  </a:lnTo>
                  <a:lnTo>
                    <a:pt x="208" y="304"/>
                  </a:lnTo>
                  <a:lnTo>
                    <a:pt x="224" y="300"/>
                  </a:lnTo>
                  <a:lnTo>
                    <a:pt x="240" y="296"/>
                  </a:lnTo>
                  <a:lnTo>
                    <a:pt x="254" y="290"/>
                  </a:lnTo>
                  <a:lnTo>
                    <a:pt x="268" y="284"/>
                  </a:lnTo>
                  <a:lnTo>
                    <a:pt x="282" y="276"/>
                  </a:lnTo>
                  <a:lnTo>
                    <a:pt x="294" y="266"/>
                  </a:lnTo>
                  <a:lnTo>
                    <a:pt x="306" y="256"/>
                  </a:lnTo>
                  <a:lnTo>
                    <a:pt x="316" y="244"/>
                  </a:lnTo>
                  <a:lnTo>
                    <a:pt x="326" y="232"/>
                  </a:lnTo>
                  <a:lnTo>
                    <a:pt x="336" y="220"/>
                  </a:lnTo>
                  <a:lnTo>
                    <a:pt x="342" y="206"/>
                  </a:lnTo>
                  <a:lnTo>
                    <a:pt x="350" y="192"/>
                  </a:lnTo>
                  <a:lnTo>
                    <a:pt x="354" y="176"/>
                  </a:lnTo>
                  <a:lnTo>
                    <a:pt x="358" y="160"/>
                  </a:lnTo>
                  <a:lnTo>
                    <a:pt x="360" y="144"/>
                  </a:lnTo>
                  <a:lnTo>
                    <a:pt x="360" y="128"/>
                  </a:lnTo>
                  <a:lnTo>
                    <a:pt x="360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0"/>
            <p:cNvSpPr>
              <a:spLocks/>
            </p:cNvSpPr>
            <p:nvPr/>
          </p:nvSpPr>
          <p:spPr bwMode="auto">
            <a:xfrm>
              <a:off x="6065838" y="2212975"/>
              <a:ext cx="276225" cy="603250"/>
            </a:xfrm>
            <a:custGeom>
              <a:avLst/>
              <a:gdLst>
                <a:gd name="T0" fmla="*/ 86 w 174"/>
                <a:gd name="T1" fmla="*/ 380 h 380"/>
                <a:gd name="T2" fmla="*/ 86 w 174"/>
                <a:gd name="T3" fmla="*/ 380 h 380"/>
                <a:gd name="T4" fmla="*/ 86 w 174"/>
                <a:gd name="T5" fmla="*/ 380 h 380"/>
                <a:gd name="T6" fmla="*/ 86 w 174"/>
                <a:gd name="T7" fmla="*/ 380 h 380"/>
                <a:gd name="T8" fmla="*/ 88 w 174"/>
                <a:gd name="T9" fmla="*/ 380 h 380"/>
                <a:gd name="T10" fmla="*/ 88 w 174"/>
                <a:gd name="T11" fmla="*/ 380 h 380"/>
                <a:gd name="T12" fmla="*/ 106 w 174"/>
                <a:gd name="T13" fmla="*/ 378 h 380"/>
                <a:gd name="T14" fmla="*/ 122 w 174"/>
                <a:gd name="T15" fmla="*/ 374 h 380"/>
                <a:gd name="T16" fmla="*/ 136 w 174"/>
                <a:gd name="T17" fmla="*/ 366 h 380"/>
                <a:gd name="T18" fmla="*/ 150 w 174"/>
                <a:gd name="T19" fmla="*/ 354 h 380"/>
                <a:gd name="T20" fmla="*/ 160 w 174"/>
                <a:gd name="T21" fmla="*/ 342 h 380"/>
                <a:gd name="T22" fmla="*/ 168 w 174"/>
                <a:gd name="T23" fmla="*/ 328 h 380"/>
                <a:gd name="T24" fmla="*/ 172 w 174"/>
                <a:gd name="T25" fmla="*/ 312 h 380"/>
                <a:gd name="T26" fmla="*/ 174 w 174"/>
                <a:gd name="T27" fmla="*/ 294 h 380"/>
                <a:gd name="T28" fmla="*/ 174 w 174"/>
                <a:gd name="T29" fmla="*/ 86 h 380"/>
                <a:gd name="T30" fmla="*/ 174 w 174"/>
                <a:gd name="T31" fmla="*/ 86 h 380"/>
                <a:gd name="T32" fmla="*/ 172 w 174"/>
                <a:gd name="T33" fmla="*/ 68 h 380"/>
                <a:gd name="T34" fmla="*/ 168 w 174"/>
                <a:gd name="T35" fmla="*/ 52 h 380"/>
                <a:gd name="T36" fmla="*/ 160 w 174"/>
                <a:gd name="T37" fmla="*/ 38 h 380"/>
                <a:gd name="T38" fmla="*/ 150 w 174"/>
                <a:gd name="T39" fmla="*/ 26 h 380"/>
                <a:gd name="T40" fmla="*/ 136 w 174"/>
                <a:gd name="T41" fmla="*/ 14 h 380"/>
                <a:gd name="T42" fmla="*/ 122 w 174"/>
                <a:gd name="T43" fmla="*/ 6 h 380"/>
                <a:gd name="T44" fmla="*/ 106 w 174"/>
                <a:gd name="T45" fmla="*/ 2 h 380"/>
                <a:gd name="T46" fmla="*/ 88 w 174"/>
                <a:gd name="T47" fmla="*/ 0 h 380"/>
                <a:gd name="T48" fmla="*/ 88 w 174"/>
                <a:gd name="T49" fmla="*/ 0 h 380"/>
                <a:gd name="T50" fmla="*/ 86 w 174"/>
                <a:gd name="T51" fmla="*/ 0 h 380"/>
                <a:gd name="T52" fmla="*/ 86 w 174"/>
                <a:gd name="T53" fmla="*/ 0 h 380"/>
                <a:gd name="T54" fmla="*/ 86 w 174"/>
                <a:gd name="T55" fmla="*/ 0 h 380"/>
                <a:gd name="T56" fmla="*/ 86 w 174"/>
                <a:gd name="T57" fmla="*/ 0 h 380"/>
                <a:gd name="T58" fmla="*/ 68 w 174"/>
                <a:gd name="T59" fmla="*/ 2 h 380"/>
                <a:gd name="T60" fmla="*/ 52 w 174"/>
                <a:gd name="T61" fmla="*/ 8 h 380"/>
                <a:gd name="T62" fmla="*/ 36 w 174"/>
                <a:gd name="T63" fmla="*/ 14 h 380"/>
                <a:gd name="T64" fmla="*/ 24 w 174"/>
                <a:gd name="T65" fmla="*/ 26 h 380"/>
                <a:gd name="T66" fmla="*/ 14 w 174"/>
                <a:gd name="T67" fmla="*/ 38 h 380"/>
                <a:gd name="T68" fmla="*/ 6 w 174"/>
                <a:gd name="T69" fmla="*/ 52 h 380"/>
                <a:gd name="T70" fmla="*/ 0 w 174"/>
                <a:gd name="T71" fmla="*/ 68 h 380"/>
                <a:gd name="T72" fmla="*/ 0 w 174"/>
                <a:gd name="T73" fmla="*/ 86 h 380"/>
                <a:gd name="T74" fmla="*/ 0 w 174"/>
                <a:gd name="T75" fmla="*/ 294 h 380"/>
                <a:gd name="T76" fmla="*/ 0 w 174"/>
                <a:gd name="T77" fmla="*/ 294 h 380"/>
                <a:gd name="T78" fmla="*/ 0 w 174"/>
                <a:gd name="T79" fmla="*/ 312 h 380"/>
                <a:gd name="T80" fmla="*/ 6 w 174"/>
                <a:gd name="T81" fmla="*/ 328 h 380"/>
                <a:gd name="T82" fmla="*/ 14 w 174"/>
                <a:gd name="T83" fmla="*/ 342 h 380"/>
                <a:gd name="T84" fmla="*/ 24 w 174"/>
                <a:gd name="T85" fmla="*/ 354 h 380"/>
                <a:gd name="T86" fmla="*/ 36 w 174"/>
                <a:gd name="T87" fmla="*/ 366 h 380"/>
                <a:gd name="T88" fmla="*/ 52 w 174"/>
                <a:gd name="T89" fmla="*/ 374 h 380"/>
                <a:gd name="T90" fmla="*/ 68 w 174"/>
                <a:gd name="T91" fmla="*/ 378 h 380"/>
                <a:gd name="T92" fmla="*/ 86 w 174"/>
                <a:gd name="T93" fmla="*/ 380 h 380"/>
                <a:gd name="T94" fmla="*/ 86 w 174"/>
                <a:gd name="T95" fmla="*/ 38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4" h="380">
                  <a:moveTo>
                    <a:pt x="86" y="380"/>
                  </a:moveTo>
                  <a:lnTo>
                    <a:pt x="86" y="380"/>
                  </a:lnTo>
                  <a:lnTo>
                    <a:pt x="86" y="380"/>
                  </a:lnTo>
                  <a:lnTo>
                    <a:pt x="86" y="380"/>
                  </a:lnTo>
                  <a:lnTo>
                    <a:pt x="88" y="380"/>
                  </a:lnTo>
                  <a:lnTo>
                    <a:pt x="88" y="380"/>
                  </a:lnTo>
                  <a:lnTo>
                    <a:pt x="106" y="378"/>
                  </a:lnTo>
                  <a:lnTo>
                    <a:pt x="122" y="374"/>
                  </a:lnTo>
                  <a:lnTo>
                    <a:pt x="136" y="366"/>
                  </a:lnTo>
                  <a:lnTo>
                    <a:pt x="150" y="354"/>
                  </a:lnTo>
                  <a:lnTo>
                    <a:pt x="160" y="342"/>
                  </a:lnTo>
                  <a:lnTo>
                    <a:pt x="168" y="328"/>
                  </a:lnTo>
                  <a:lnTo>
                    <a:pt x="172" y="312"/>
                  </a:lnTo>
                  <a:lnTo>
                    <a:pt x="174" y="294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72" y="68"/>
                  </a:lnTo>
                  <a:lnTo>
                    <a:pt x="168" y="52"/>
                  </a:lnTo>
                  <a:lnTo>
                    <a:pt x="160" y="38"/>
                  </a:lnTo>
                  <a:lnTo>
                    <a:pt x="150" y="26"/>
                  </a:lnTo>
                  <a:lnTo>
                    <a:pt x="136" y="14"/>
                  </a:lnTo>
                  <a:lnTo>
                    <a:pt x="122" y="6"/>
                  </a:lnTo>
                  <a:lnTo>
                    <a:pt x="106" y="2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68" y="2"/>
                  </a:lnTo>
                  <a:lnTo>
                    <a:pt x="52" y="8"/>
                  </a:lnTo>
                  <a:lnTo>
                    <a:pt x="36" y="14"/>
                  </a:lnTo>
                  <a:lnTo>
                    <a:pt x="24" y="26"/>
                  </a:lnTo>
                  <a:lnTo>
                    <a:pt x="14" y="38"/>
                  </a:lnTo>
                  <a:lnTo>
                    <a:pt x="6" y="52"/>
                  </a:lnTo>
                  <a:lnTo>
                    <a:pt x="0" y="68"/>
                  </a:lnTo>
                  <a:lnTo>
                    <a:pt x="0" y="86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0" y="312"/>
                  </a:lnTo>
                  <a:lnTo>
                    <a:pt x="6" y="328"/>
                  </a:lnTo>
                  <a:lnTo>
                    <a:pt x="14" y="342"/>
                  </a:lnTo>
                  <a:lnTo>
                    <a:pt x="24" y="354"/>
                  </a:lnTo>
                  <a:lnTo>
                    <a:pt x="36" y="366"/>
                  </a:lnTo>
                  <a:lnTo>
                    <a:pt x="52" y="374"/>
                  </a:lnTo>
                  <a:lnTo>
                    <a:pt x="68" y="378"/>
                  </a:lnTo>
                  <a:lnTo>
                    <a:pt x="86" y="380"/>
                  </a:lnTo>
                  <a:lnTo>
                    <a:pt x="86" y="3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Freeform 204"/>
          <p:cNvSpPr>
            <a:spLocks/>
          </p:cNvSpPr>
          <p:nvPr userDrawn="1"/>
        </p:nvSpPr>
        <p:spPr bwMode="auto">
          <a:xfrm>
            <a:off x="3975788" y="2715172"/>
            <a:ext cx="420877" cy="292276"/>
          </a:xfrm>
          <a:custGeom>
            <a:avLst/>
            <a:gdLst>
              <a:gd name="T0" fmla="*/ 506 w 576"/>
              <a:gd name="T1" fmla="*/ 182 h 400"/>
              <a:gd name="T2" fmla="*/ 506 w 576"/>
              <a:gd name="T3" fmla="*/ 172 h 400"/>
              <a:gd name="T4" fmla="*/ 502 w 576"/>
              <a:gd name="T5" fmla="*/ 138 h 400"/>
              <a:gd name="T6" fmla="*/ 492 w 576"/>
              <a:gd name="T7" fmla="*/ 104 h 400"/>
              <a:gd name="T8" fmla="*/ 476 w 576"/>
              <a:gd name="T9" fmla="*/ 76 h 400"/>
              <a:gd name="T10" fmla="*/ 456 w 576"/>
              <a:gd name="T11" fmla="*/ 50 h 400"/>
              <a:gd name="T12" fmla="*/ 430 w 576"/>
              <a:gd name="T13" fmla="*/ 30 h 400"/>
              <a:gd name="T14" fmla="*/ 402 w 576"/>
              <a:gd name="T15" fmla="*/ 14 h 400"/>
              <a:gd name="T16" fmla="*/ 370 w 576"/>
              <a:gd name="T17" fmla="*/ 4 h 400"/>
              <a:gd name="T18" fmla="*/ 334 w 576"/>
              <a:gd name="T19" fmla="*/ 0 h 400"/>
              <a:gd name="T20" fmla="*/ 310 w 576"/>
              <a:gd name="T21" fmla="*/ 2 h 400"/>
              <a:gd name="T22" fmla="*/ 262 w 576"/>
              <a:gd name="T23" fmla="*/ 16 h 400"/>
              <a:gd name="T24" fmla="*/ 222 w 576"/>
              <a:gd name="T25" fmla="*/ 42 h 400"/>
              <a:gd name="T26" fmla="*/ 192 w 576"/>
              <a:gd name="T27" fmla="*/ 78 h 400"/>
              <a:gd name="T28" fmla="*/ 180 w 576"/>
              <a:gd name="T29" fmla="*/ 98 h 400"/>
              <a:gd name="T30" fmla="*/ 158 w 576"/>
              <a:gd name="T31" fmla="*/ 86 h 400"/>
              <a:gd name="T32" fmla="*/ 132 w 576"/>
              <a:gd name="T33" fmla="*/ 82 h 400"/>
              <a:gd name="T34" fmla="*/ 116 w 576"/>
              <a:gd name="T35" fmla="*/ 82 h 400"/>
              <a:gd name="T36" fmla="*/ 88 w 576"/>
              <a:gd name="T37" fmla="*/ 94 h 400"/>
              <a:gd name="T38" fmla="*/ 66 w 576"/>
              <a:gd name="T39" fmla="*/ 116 h 400"/>
              <a:gd name="T40" fmla="*/ 54 w 576"/>
              <a:gd name="T41" fmla="*/ 144 h 400"/>
              <a:gd name="T42" fmla="*/ 52 w 576"/>
              <a:gd name="T43" fmla="*/ 160 h 400"/>
              <a:gd name="T44" fmla="*/ 56 w 576"/>
              <a:gd name="T45" fmla="*/ 184 h 400"/>
              <a:gd name="T46" fmla="*/ 44 w 576"/>
              <a:gd name="T47" fmla="*/ 192 h 400"/>
              <a:gd name="T48" fmla="*/ 24 w 576"/>
              <a:gd name="T49" fmla="*/ 214 h 400"/>
              <a:gd name="T50" fmla="*/ 8 w 576"/>
              <a:gd name="T51" fmla="*/ 238 h 400"/>
              <a:gd name="T52" fmla="*/ 0 w 576"/>
              <a:gd name="T53" fmla="*/ 268 h 400"/>
              <a:gd name="T54" fmla="*/ 0 w 576"/>
              <a:gd name="T55" fmla="*/ 284 h 400"/>
              <a:gd name="T56" fmla="*/ 8 w 576"/>
              <a:gd name="T57" fmla="*/ 328 h 400"/>
              <a:gd name="T58" fmla="*/ 32 w 576"/>
              <a:gd name="T59" fmla="*/ 366 h 400"/>
              <a:gd name="T60" fmla="*/ 68 w 576"/>
              <a:gd name="T61" fmla="*/ 390 h 400"/>
              <a:gd name="T62" fmla="*/ 114 w 576"/>
              <a:gd name="T63" fmla="*/ 400 h 400"/>
              <a:gd name="T64" fmla="*/ 114 w 576"/>
              <a:gd name="T65" fmla="*/ 400 h 400"/>
              <a:gd name="T66" fmla="*/ 116 w 576"/>
              <a:gd name="T67" fmla="*/ 400 h 400"/>
              <a:gd name="T68" fmla="*/ 116 w 576"/>
              <a:gd name="T69" fmla="*/ 400 h 400"/>
              <a:gd name="T70" fmla="*/ 252 w 576"/>
              <a:gd name="T71" fmla="*/ 288 h 400"/>
              <a:gd name="T72" fmla="*/ 232 w 576"/>
              <a:gd name="T73" fmla="*/ 288 h 400"/>
              <a:gd name="T74" fmla="*/ 180 w 576"/>
              <a:gd name="T75" fmla="*/ 288 h 400"/>
              <a:gd name="T76" fmla="*/ 168 w 576"/>
              <a:gd name="T77" fmla="*/ 284 h 400"/>
              <a:gd name="T78" fmla="*/ 172 w 576"/>
              <a:gd name="T79" fmla="*/ 272 h 400"/>
              <a:gd name="T80" fmla="*/ 272 w 576"/>
              <a:gd name="T81" fmla="*/ 152 h 400"/>
              <a:gd name="T82" fmla="*/ 286 w 576"/>
              <a:gd name="T83" fmla="*/ 146 h 400"/>
              <a:gd name="T84" fmla="*/ 298 w 576"/>
              <a:gd name="T85" fmla="*/ 152 h 400"/>
              <a:gd name="T86" fmla="*/ 400 w 576"/>
              <a:gd name="T87" fmla="*/ 272 h 400"/>
              <a:gd name="T88" fmla="*/ 402 w 576"/>
              <a:gd name="T89" fmla="*/ 284 h 400"/>
              <a:gd name="T90" fmla="*/ 392 w 576"/>
              <a:gd name="T91" fmla="*/ 288 h 400"/>
              <a:gd name="T92" fmla="*/ 340 w 576"/>
              <a:gd name="T93" fmla="*/ 288 h 400"/>
              <a:gd name="T94" fmla="*/ 318 w 576"/>
              <a:gd name="T95" fmla="*/ 400 h 400"/>
              <a:gd name="T96" fmla="*/ 456 w 576"/>
              <a:gd name="T97" fmla="*/ 400 h 400"/>
              <a:gd name="T98" fmla="*/ 462 w 576"/>
              <a:gd name="T99" fmla="*/ 400 h 400"/>
              <a:gd name="T100" fmla="*/ 506 w 576"/>
              <a:gd name="T101" fmla="*/ 392 h 400"/>
              <a:gd name="T102" fmla="*/ 542 w 576"/>
              <a:gd name="T103" fmla="*/ 366 h 400"/>
              <a:gd name="T104" fmla="*/ 566 w 576"/>
              <a:gd name="T105" fmla="*/ 330 h 400"/>
              <a:gd name="T106" fmla="*/ 576 w 576"/>
              <a:gd name="T107" fmla="*/ 286 h 400"/>
              <a:gd name="T108" fmla="*/ 574 w 576"/>
              <a:gd name="T109" fmla="*/ 270 h 400"/>
              <a:gd name="T110" fmla="*/ 564 w 576"/>
              <a:gd name="T111" fmla="*/ 238 h 400"/>
              <a:gd name="T112" fmla="*/ 546 w 576"/>
              <a:gd name="T113" fmla="*/ 210 h 400"/>
              <a:gd name="T114" fmla="*/ 520 w 576"/>
              <a:gd name="T115" fmla="*/ 190 h 400"/>
              <a:gd name="T116" fmla="*/ 506 w 576"/>
              <a:gd name="T117" fmla="*/ 18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400">
                <a:moveTo>
                  <a:pt x="506" y="182"/>
                </a:moveTo>
                <a:lnTo>
                  <a:pt x="506" y="182"/>
                </a:lnTo>
                <a:lnTo>
                  <a:pt x="506" y="172"/>
                </a:lnTo>
                <a:lnTo>
                  <a:pt x="506" y="172"/>
                </a:lnTo>
                <a:lnTo>
                  <a:pt x="506" y="154"/>
                </a:lnTo>
                <a:lnTo>
                  <a:pt x="502" y="138"/>
                </a:lnTo>
                <a:lnTo>
                  <a:pt x="498" y="120"/>
                </a:lnTo>
                <a:lnTo>
                  <a:pt x="492" y="104"/>
                </a:lnTo>
                <a:lnTo>
                  <a:pt x="486" y="90"/>
                </a:lnTo>
                <a:lnTo>
                  <a:pt x="476" y="76"/>
                </a:lnTo>
                <a:lnTo>
                  <a:pt x="466" y="62"/>
                </a:lnTo>
                <a:lnTo>
                  <a:pt x="456" y="50"/>
                </a:lnTo>
                <a:lnTo>
                  <a:pt x="444" y="40"/>
                </a:lnTo>
                <a:lnTo>
                  <a:pt x="430" y="30"/>
                </a:lnTo>
                <a:lnTo>
                  <a:pt x="416" y="20"/>
                </a:lnTo>
                <a:lnTo>
                  <a:pt x="402" y="14"/>
                </a:lnTo>
                <a:lnTo>
                  <a:pt x="386" y="8"/>
                </a:lnTo>
                <a:lnTo>
                  <a:pt x="370" y="4"/>
                </a:lnTo>
                <a:lnTo>
                  <a:pt x="352" y="2"/>
                </a:lnTo>
                <a:lnTo>
                  <a:pt x="334" y="0"/>
                </a:lnTo>
                <a:lnTo>
                  <a:pt x="334" y="0"/>
                </a:lnTo>
                <a:lnTo>
                  <a:pt x="310" y="2"/>
                </a:lnTo>
                <a:lnTo>
                  <a:pt x="286" y="8"/>
                </a:lnTo>
                <a:lnTo>
                  <a:pt x="262" y="16"/>
                </a:lnTo>
                <a:lnTo>
                  <a:pt x="242" y="28"/>
                </a:lnTo>
                <a:lnTo>
                  <a:pt x="222" y="42"/>
                </a:lnTo>
                <a:lnTo>
                  <a:pt x="206" y="58"/>
                </a:lnTo>
                <a:lnTo>
                  <a:pt x="192" y="78"/>
                </a:lnTo>
                <a:lnTo>
                  <a:pt x="180" y="98"/>
                </a:lnTo>
                <a:lnTo>
                  <a:pt x="180" y="98"/>
                </a:lnTo>
                <a:lnTo>
                  <a:pt x="170" y="90"/>
                </a:lnTo>
                <a:lnTo>
                  <a:pt x="158" y="86"/>
                </a:lnTo>
                <a:lnTo>
                  <a:pt x="144" y="82"/>
                </a:lnTo>
                <a:lnTo>
                  <a:pt x="132" y="82"/>
                </a:lnTo>
                <a:lnTo>
                  <a:pt x="132" y="82"/>
                </a:lnTo>
                <a:lnTo>
                  <a:pt x="116" y="82"/>
                </a:lnTo>
                <a:lnTo>
                  <a:pt x="100" y="88"/>
                </a:lnTo>
                <a:lnTo>
                  <a:pt x="88" y="94"/>
                </a:lnTo>
                <a:lnTo>
                  <a:pt x="76" y="104"/>
                </a:lnTo>
                <a:lnTo>
                  <a:pt x="66" y="116"/>
                </a:lnTo>
                <a:lnTo>
                  <a:pt x="58" y="130"/>
                </a:lnTo>
                <a:lnTo>
                  <a:pt x="54" y="144"/>
                </a:lnTo>
                <a:lnTo>
                  <a:pt x="52" y="160"/>
                </a:lnTo>
                <a:lnTo>
                  <a:pt x="52" y="160"/>
                </a:lnTo>
                <a:lnTo>
                  <a:pt x="54" y="172"/>
                </a:lnTo>
                <a:lnTo>
                  <a:pt x="56" y="184"/>
                </a:lnTo>
                <a:lnTo>
                  <a:pt x="56" y="184"/>
                </a:lnTo>
                <a:lnTo>
                  <a:pt x="44" y="192"/>
                </a:lnTo>
                <a:lnTo>
                  <a:pt x="32" y="202"/>
                </a:lnTo>
                <a:lnTo>
                  <a:pt x="24" y="214"/>
                </a:lnTo>
                <a:lnTo>
                  <a:pt x="14" y="226"/>
                </a:lnTo>
                <a:lnTo>
                  <a:pt x="8" y="238"/>
                </a:lnTo>
                <a:lnTo>
                  <a:pt x="4" y="254"/>
                </a:lnTo>
                <a:lnTo>
                  <a:pt x="0" y="268"/>
                </a:lnTo>
                <a:lnTo>
                  <a:pt x="0" y="284"/>
                </a:lnTo>
                <a:lnTo>
                  <a:pt x="0" y="284"/>
                </a:lnTo>
                <a:lnTo>
                  <a:pt x="2" y="306"/>
                </a:lnTo>
                <a:lnTo>
                  <a:pt x="8" y="328"/>
                </a:lnTo>
                <a:lnTo>
                  <a:pt x="18" y="348"/>
                </a:lnTo>
                <a:lnTo>
                  <a:pt x="32" y="366"/>
                </a:lnTo>
                <a:lnTo>
                  <a:pt x="50" y="380"/>
                </a:lnTo>
                <a:lnTo>
                  <a:pt x="68" y="390"/>
                </a:lnTo>
                <a:lnTo>
                  <a:pt x="90" y="398"/>
                </a:lnTo>
                <a:lnTo>
                  <a:pt x="114" y="400"/>
                </a:lnTo>
                <a:lnTo>
                  <a:pt x="114" y="400"/>
                </a:lnTo>
                <a:lnTo>
                  <a:pt x="114" y="400"/>
                </a:lnTo>
                <a:lnTo>
                  <a:pt x="114" y="400"/>
                </a:lnTo>
                <a:lnTo>
                  <a:pt x="116" y="400"/>
                </a:lnTo>
                <a:lnTo>
                  <a:pt x="116" y="400"/>
                </a:lnTo>
                <a:lnTo>
                  <a:pt x="116" y="400"/>
                </a:lnTo>
                <a:lnTo>
                  <a:pt x="252" y="400"/>
                </a:lnTo>
                <a:lnTo>
                  <a:pt x="252" y="288"/>
                </a:lnTo>
                <a:lnTo>
                  <a:pt x="252" y="288"/>
                </a:lnTo>
                <a:lnTo>
                  <a:pt x="232" y="288"/>
                </a:lnTo>
                <a:lnTo>
                  <a:pt x="180" y="288"/>
                </a:lnTo>
                <a:lnTo>
                  <a:pt x="180" y="288"/>
                </a:lnTo>
                <a:lnTo>
                  <a:pt x="172" y="286"/>
                </a:lnTo>
                <a:lnTo>
                  <a:pt x="168" y="284"/>
                </a:lnTo>
                <a:lnTo>
                  <a:pt x="168" y="278"/>
                </a:lnTo>
                <a:lnTo>
                  <a:pt x="172" y="272"/>
                </a:lnTo>
                <a:lnTo>
                  <a:pt x="272" y="152"/>
                </a:lnTo>
                <a:lnTo>
                  <a:pt x="272" y="152"/>
                </a:lnTo>
                <a:lnTo>
                  <a:pt x="278" y="148"/>
                </a:lnTo>
                <a:lnTo>
                  <a:pt x="286" y="146"/>
                </a:lnTo>
                <a:lnTo>
                  <a:pt x="292" y="148"/>
                </a:lnTo>
                <a:lnTo>
                  <a:pt x="298" y="152"/>
                </a:lnTo>
                <a:lnTo>
                  <a:pt x="400" y="272"/>
                </a:lnTo>
                <a:lnTo>
                  <a:pt x="400" y="272"/>
                </a:lnTo>
                <a:lnTo>
                  <a:pt x="402" y="278"/>
                </a:lnTo>
                <a:lnTo>
                  <a:pt x="402" y="284"/>
                </a:lnTo>
                <a:lnTo>
                  <a:pt x="398" y="286"/>
                </a:lnTo>
                <a:lnTo>
                  <a:pt x="392" y="288"/>
                </a:lnTo>
                <a:lnTo>
                  <a:pt x="340" y="288"/>
                </a:lnTo>
                <a:lnTo>
                  <a:pt x="340" y="288"/>
                </a:lnTo>
                <a:lnTo>
                  <a:pt x="318" y="288"/>
                </a:lnTo>
                <a:lnTo>
                  <a:pt x="318" y="400"/>
                </a:lnTo>
                <a:lnTo>
                  <a:pt x="456" y="400"/>
                </a:lnTo>
                <a:lnTo>
                  <a:pt x="456" y="400"/>
                </a:lnTo>
                <a:lnTo>
                  <a:pt x="462" y="400"/>
                </a:lnTo>
                <a:lnTo>
                  <a:pt x="462" y="400"/>
                </a:lnTo>
                <a:lnTo>
                  <a:pt x="484" y="398"/>
                </a:lnTo>
                <a:lnTo>
                  <a:pt x="506" y="392"/>
                </a:lnTo>
                <a:lnTo>
                  <a:pt x="526" y="380"/>
                </a:lnTo>
                <a:lnTo>
                  <a:pt x="542" y="366"/>
                </a:lnTo>
                <a:lnTo>
                  <a:pt x="556" y="350"/>
                </a:lnTo>
                <a:lnTo>
                  <a:pt x="566" y="330"/>
                </a:lnTo>
                <a:lnTo>
                  <a:pt x="572" y="310"/>
                </a:lnTo>
                <a:lnTo>
                  <a:pt x="576" y="286"/>
                </a:lnTo>
                <a:lnTo>
                  <a:pt x="576" y="286"/>
                </a:lnTo>
                <a:lnTo>
                  <a:pt x="574" y="270"/>
                </a:lnTo>
                <a:lnTo>
                  <a:pt x="570" y="252"/>
                </a:lnTo>
                <a:lnTo>
                  <a:pt x="564" y="238"/>
                </a:lnTo>
                <a:lnTo>
                  <a:pt x="556" y="222"/>
                </a:lnTo>
                <a:lnTo>
                  <a:pt x="546" y="210"/>
                </a:lnTo>
                <a:lnTo>
                  <a:pt x="534" y="198"/>
                </a:lnTo>
                <a:lnTo>
                  <a:pt x="520" y="190"/>
                </a:lnTo>
                <a:lnTo>
                  <a:pt x="506" y="182"/>
                </a:lnTo>
                <a:lnTo>
                  <a:pt x="506" y="1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990642" y="2701693"/>
            <a:ext cx="396157" cy="319234"/>
            <a:chOff x="3932238" y="2057400"/>
            <a:chExt cx="817562" cy="658813"/>
          </a:xfrm>
          <a:solidFill>
            <a:schemeClr val="bg1">
              <a:lumMod val="95000"/>
            </a:schemeClr>
          </a:solidFill>
        </p:grpSpPr>
        <p:sp>
          <p:nvSpPr>
            <p:cNvPr id="26" name="Freeform 328"/>
            <p:cNvSpPr>
              <a:spLocks/>
            </p:cNvSpPr>
            <p:nvPr/>
          </p:nvSpPr>
          <p:spPr bwMode="auto">
            <a:xfrm>
              <a:off x="4048125" y="2482850"/>
              <a:ext cx="273050" cy="233363"/>
            </a:xfrm>
            <a:custGeom>
              <a:avLst/>
              <a:gdLst>
                <a:gd name="T0" fmla="*/ 156 w 172"/>
                <a:gd name="T1" fmla="*/ 31 h 147"/>
                <a:gd name="T2" fmla="*/ 147 w 172"/>
                <a:gd name="T3" fmla="*/ 50 h 147"/>
                <a:gd name="T4" fmla="*/ 127 w 172"/>
                <a:gd name="T5" fmla="*/ 45 h 147"/>
                <a:gd name="T6" fmla="*/ 0 w 172"/>
                <a:gd name="T7" fmla="*/ 9 h 147"/>
                <a:gd name="T8" fmla="*/ 0 w 172"/>
                <a:gd name="T9" fmla="*/ 99 h 147"/>
                <a:gd name="T10" fmla="*/ 172 w 172"/>
                <a:gd name="T11" fmla="*/ 147 h 147"/>
                <a:gd name="T12" fmla="*/ 172 w 172"/>
                <a:gd name="T13" fmla="*/ 0 h 147"/>
                <a:gd name="T14" fmla="*/ 156 w 172"/>
                <a:gd name="T15" fmla="*/ 3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" h="147">
                  <a:moveTo>
                    <a:pt x="156" y="31"/>
                  </a:moveTo>
                  <a:lnTo>
                    <a:pt x="147" y="50"/>
                  </a:lnTo>
                  <a:lnTo>
                    <a:pt x="127" y="45"/>
                  </a:lnTo>
                  <a:lnTo>
                    <a:pt x="0" y="9"/>
                  </a:lnTo>
                  <a:lnTo>
                    <a:pt x="0" y="99"/>
                  </a:lnTo>
                  <a:lnTo>
                    <a:pt x="172" y="147"/>
                  </a:lnTo>
                  <a:lnTo>
                    <a:pt x="172" y="0"/>
                  </a:lnTo>
                  <a:lnTo>
                    <a:pt x="156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29"/>
            <p:cNvSpPr>
              <a:spLocks/>
            </p:cNvSpPr>
            <p:nvPr/>
          </p:nvSpPr>
          <p:spPr bwMode="auto">
            <a:xfrm>
              <a:off x="4360863" y="2482850"/>
              <a:ext cx="274637" cy="233363"/>
            </a:xfrm>
            <a:custGeom>
              <a:avLst/>
              <a:gdLst>
                <a:gd name="T0" fmla="*/ 25 w 173"/>
                <a:gd name="T1" fmla="*/ 50 h 147"/>
                <a:gd name="T2" fmla="*/ 16 w 173"/>
                <a:gd name="T3" fmla="*/ 31 h 147"/>
                <a:gd name="T4" fmla="*/ 0 w 173"/>
                <a:gd name="T5" fmla="*/ 0 h 147"/>
                <a:gd name="T6" fmla="*/ 0 w 173"/>
                <a:gd name="T7" fmla="*/ 147 h 147"/>
                <a:gd name="T8" fmla="*/ 173 w 173"/>
                <a:gd name="T9" fmla="*/ 99 h 147"/>
                <a:gd name="T10" fmla="*/ 173 w 173"/>
                <a:gd name="T11" fmla="*/ 9 h 147"/>
                <a:gd name="T12" fmla="*/ 47 w 173"/>
                <a:gd name="T13" fmla="*/ 45 h 147"/>
                <a:gd name="T14" fmla="*/ 25 w 173"/>
                <a:gd name="T15" fmla="*/ 5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3" h="147">
                  <a:moveTo>
                    <a:pt x="25" y="50"/>
                  </a:moveTo>
                  <a:lnTo>
                    <a:pt x="16" y="31"/>
                  </a:lnTo>
                  <a:lnTo>
                    <a:pt x="0" y="0"/>
                  </a:lnTo>
                  <a:lnTo>
                    <a:pt x="0" y="147"/>
                  </a:lnTo>
                  <a:lnTo>
                    <a:pt x="173" y="99"/>
                  </a:lnTo>
                  <a:lnTo>
                    <a:pt x="173" y="9"/>
                  </a:lnTo>
                  <a:lnTo>
                    <a:pt x="47" y="45"/>
                  </a:lnTo>
                  <a:lnTo>
                    <a:pt x="25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30"/>
            <p:cNvSpPr>
              <a:spLocks/>
            </p:cNvSpPr>
            <p:nvPr/>
          </p:nvSpPr>
          <p:spPr bwMode="auto">
            <a:xfrm>
              <a:off x="4341813" y="2270125"/>
              <a:ext cx="376237" cy="244475"/>
            </a:xfrm>
            <a:custGeom>
              <a:avLst/>
              <a:gdLst>
                <a:gd name="T0" fmla="*/ 51 w 237"/>
                <a:gd name="T1" fmla="*/ 154 h 154"/>
                <a:gd name="T2" fmla="*/ 237 w 237"/>
                <a:gd name="T3" fmla="*/ 102 h 154"/>
                <a:gd name="T4" fmla="*/ 185 w 237"/>
                <a:gd name="T5" fmla="*/ 0 h 154"/>
                <a:gd name="T6" fmla="*/ 0 w 237"/>
                <a:gd name="T7" fmla="*/ 50 h 154"/>
                <a:gd name="T8" fmla="*/ 51 w 237"/>
                <a:gd name="T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154">
                  <a:moveTo>
                    <a:pt x="51" y="154"/>
                  </a:moveTo>
                  <a:lnTo>
                    <a:pt x="237" y="102"/>
                  </a:lnTo>
                  <a:lnTo>
                    <a:pt x="185" y="0"/>
                  </a:lnTo>
                  <a:lnTo>
                    <a:pt x="0" y="50"/>
                  </a:lnTo>
                  <a:lnTo>
                    <a:pt x="51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31"/>
            <p:cNvSpPr>
              <a:spLocks/>
            </p:cNvSpPr>
            <p:nvPr/>
          </p:nvSpPr>
          <p:spPr bwMode="auto">
            <a:xfrm>
              <a:off x="3965575" y="2270125"/>
              <a:ext cx="376237" cy="244475"/>
            </a:xfrm>
            <a:custGeom>
              <a:avLst/>
              <a:gdLst>
                <a:gd name="T0" fmla="*/ 185 w 237"/>
                <a:gd name="T1" fmla="*/ 154 h 154"/>
                <a:gd name="T2" fmla="*/ 237 w 237"/>
                <a:gd name="T3" fmla="*/ 50 h 154"/>
                <a:gd name="T4" fmla="*/ 51 w 237"/>
                <a:gd name="T5" fmla="*/ 0 h 154"/>
                <a:gd name="T6" fmla="*/ 0 w 237"/>
                <a:gd name="T7" fmla="*/ 102 h 154"/>
                <a:gd name="T8" fmla="*/ 185 w 237"/>
                <a:gd name="T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154">
                  <a:moveTo>
                    <a:pt x="185" y="154"/>
                  </a:moveTo>
                  <a:lnTo>
                    <a:pt x="237" y="50"/>
                  </a:lnTo>
                  <a:lnTo>
                    <a:pt x="51" y="0"/>
                  </a:lnTo>
                  <a:lnTo>
                    <a:pt x="0" y="102"/>
                  </a:lnTo>
                  <a:lnTo>
                    <a:pt x="185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32"/>
            <p:cNvSpPr>
              <a:spLocks/>
            </p:cNvSpPr>
            <p:nvPr/>
          </p:nvSpPr>
          <p:spPr bwMode="auto">
            <a:xfrm>
              <a:off x="4341813" y="2057400"/>
              <a:ext cx="407987" cy="212725"/>
            </a:xfrm>
            <a:custGeom>
              <a:avLst/>
              <a:gdLst>
                <a:gd name="T0" fmla="*/ 203 w 257"/>
                <a:gd name="T1" fmla="*/ 113 h 134"/>
                <a:gd name="T2" fmla="*/ 257 w 257"/>
                <a:gd name="T3" fmla="*/ 52 h 134"/>
                <a:gd name="T4" fmla="*/ 71 w 257"/>
                <a:gd name="T5" fmla="*/ 0 h 134"/>
                <a:gd name="T6" fmla="*/ 0 w 257"/>
                <a:gd name="T7" fmla="*/ 82 h 134"/>
                <a:gd name="T8" fmla="*/ 137 w 257"/>
                <a:gd name="T9" fmla="*/ 120 h 134"/>
                <a:gd name="T10" fmla="*/ 185 w 257"/>
                <a:gd name="T11" fmla="*/ 134 h 134"/>
                <a:gd name="T12" fmla="*/ 203 w 257"/>
                <a:gd name="T13" fmla="*/ 11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134">
                  <a:moveTo>
                    <a:pt x="203" y="113"/>
                  </a:moveTo>
                  <a:lnTo>
                    <a:pt x="257" y="52"/>
                  </a:lnTo>
                  <a:lnTo>
                    <a:pt x="71" y="0"/>
                  </a:lnTo>
                  <a:lnTo>
                    <a:pt x="0" y="82"/>
                  </a:lnTo>
                  <a:lnTo>
                    <a:pt x="137" y="120"/>
                  </a:lnTo>
                  <a:lnTo>
                    <a:pt x="185" y="134"/>
                  </a:lnTo>
                  <a:lnTo>
                    <a:pt x="203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33"/>
            <p:cNvSpPr>
              <a:spLocks/>
            </p:cNvSpPr>
            <p:nvPr/>
          </p:nvSpPr>
          <p:spPr bwMode="auto">
            <a:xfrm>
              <a:off x="3932238" y="2057400"/>
              <a:ext cx="409575" cy="212725"/>
            </a:xfrm>
            <a:custGeom>
              <a:avLst/>
              <a:gdLst>
                <a:gd name="T0" fmla="*/ 120 w 258"/>
                <a:gd name="T1" fmla="*/ 120 h 134"/>
                <a:gd name="T2" fmla="*/ 258 w 258"/>
                <a:gd name="T3" fmla="*/ 82 h 134"/>
                <a:gd name="T4" fmla="*/ 186 w 258"/>
                <a:gd name="T5" fmla="*/ 0 h 134"/>
                <a:gd name="T6" fmla="*/ 0 w 258"/>
                <a:gd name="T7" fmla="*/ 52 h 134"/>
                <a:gd name="T8" fmla="*/ 54 w 258"/>
                <a:gd name="T9" fmla="*/ 113 h 134"/>
                <a:gd name="T10" fmla="*/ 72 w 258"/>
                <a:gd name="T11" fmla="*/ 134 h 134"/>
                <a:gd name="T12" fmla="*/ 120 w 258"/>
                <a:gd name="T13" fmla="*/ 12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8" h="134">
                  <a:moveTo>
                    <a:pt x="120" y="120"/>
                  </a:moveTo>
                  <a:lnTo>
                    <a:pt x="258" y="82"/>
                  </a:lnTo>
                  <a:lnTo>
                    <a:pt x="186" y="0"/>
                  </a:lnTo>
                  <a:lnTo>
                    <a:pt x="0" y="52"/>
                  </a:lnTo>
                  <a:lnTo>
                    <a:pt x="54" y="113"/>
                  </a:lnTo>
                  <a:lnTo>
                    <a:pt x="72" y="134"/>
                  </a:lnTo>
                  <a:lnTo>
                    <a:pt x="120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2993308" y="1618629"/>
            <a:ext cx="374156" cy="422881"/>
            <a:chOff x="4676669" y="3767698"/>
            <a:chExt cx="349344" cy="394837"/>
          </a:xfrm>
          <a:solidFill>
            <a:schemeClr val="bg1">
              <a:lumMod val="95000"/>
            </a:schemeClr>
          </a:solidFill>
        </p:grpSpPr>
        <p:sp>
          <p:nvSpPr>
            <p:cNvPr id="33" name="Freeform 337"/>
            <p:cNvSpPr>
              <a:spLocks/>
            </p:cNvSpPr>
            <p:nvPr/>
          </p:nvSpPr>
          <p:spPr bwMode="auto">
            <a:xfrm>
              <a:off x="4717066" y="3767698"/>
              <a:ext cx="308947" cy="207926"/>
            </a:xfrm>
            <a:custGeom>
              <a:avLst/>
              <a:gdLst>
                <a:gd name="T0" fmla="*/ 187 w 315"/>
                <a:gd name="T1" fmla="*/ 32 h 212"/>
                <a:gd name="T2" fmla="*/ 220 w 315"/>
                <a:gd name="T3" fmla="*/ 63 h 212"/>
                <a:gd name="T4" fmla="*/ 165 w 315"/>
                <a:gd name="T5" fmla="*/ 119 h 212"/>
                <a:gd name="T6" fmla="*/ 113 w 315"/>
                <a:gd name="T7" fmla="*/ 66 h 212"/>
                <a:gd name="T8" fmla="*/ 0 w 315"/>
                <a:gd name="T9" fmla="*/ 178 h 212"/>
                <a:gd name="T10" fmla="*/ 34 w 315"/>
                <a:gd name="T11" fmla="*/ 212 h 212"/>
                <a:gd name="T12" fmla="*/ 34 w 315"/>
                <a:gd name="T13" fmla="*/ 212 h 212"/>
                <a:gd name="T14" fmla="*/ 113 w 315"/>
                <a:gd name="T15" fmla="*/ 135 h 212"/>
                <a:gd name="T16" fmla="*/ 165 w 315"/>
                <a:gd name="T17" fmla="*/ 187 h 212"/>
                <a:gd name="T18" fmla="*/ 254 w 315"/>
                <a:gd name="T19" fmla="*/ 98 h 212"/>
                <a:gd name="T20" fmla="*/ 285 w 315"/>
                <a:gd name="T21" fmla="*/ 128 h 212"/>
                <a:gd name="T22" fmla="*/ 315 w 315"/>
                <a:gd name="T23" fmla="*/ 0 h 212"/>
                <a:gd name="T24" fmla="*/ 187 w 315"/>
                <a:gd name="T25" fmla="*/ 3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5" h="212">
                  <a:moveTo>
                    <a:pt x="187" y="32"/>
                  </a:moveTo>
                  <a:lnTo>
                    <a:pt x="220" y="63"/>
                  </a:lnTo>
                  <a:lnTo>
                    <a:pt x="165" y="119"/>
                  </a:lnTo>
                  <a:lnTo>
                    <a:pt x="113" y="66"/>
                  </a:lnTo>
                  <a:lnTo>
                    <a:pt x="0" y="178"/>
                  </a:lnTo>
                  <a:lnTo>
                    <a:pt x="34" y="212"/>
                  </a:lnTo>
                  <a:lnTo>
                    <a:pt x="34" y="212"/>
                  </a:lnTo>
                  <a:lnTo>
                    <a:pt x="113" y="135"/>
                  </a:lnTo>
                  <a:lnTo>
                    <a:pt x="165" y="187"/>
                  </a:lnTo>
                  <a:lnTo>
                    <a:pt x="254" y="98"/>
                  </a:lnTo>
                  <a:lnTo>
                    <a:pt x="285" y="128"/>
                  </a:lnTo>
                  <a:lnTo>
                    <a:pt x="315" y="0"/>
                  </a:lnTo>
                  <a:lnTo>
                    <a:pt x="187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8"/>
            <p:cNvSpPr>
              <a:spLocks/>
            </p:cNvSpPr>
            <p:nvPr/>
          </p:nvSpPr>
          <p:spPr bwMode="auto">
            <a:xfrm>
              <a:off x="4676669" y="3954609"/>
              <a:ext cx="308947" cy="207926"/>
            </a:xfrm>
            <a:custGeom>
              <a:avLst/>
              <a:gdLst>
                <a:gd name="T0" fmla="*/ 281 w 315"/>
                <a:gd name="T1" fmla="*/ 0 h 212"/>
                <a:gd name="T2" fmla="*/ 204 w 315"/>
                <a:gd name="T3" fmla="*/ 77 h 212"/>
                <a:gd name="T4" fmla="*/ 152 w 315"/>
                <a:gd name="T5" fmla="*/ 25 h 212"/>
                <a:gd name="T6" fmla="*/ 62 w 315"/>
                <a:gd name="T7" fmla="*/ 114 h 212"/>
                <a:gd name="T8" fmla="*/ 32 w 315"/>
                <a:gd name="T9" fmla="*/ 84 h 212"/>
                <a:gd name="T10" fmla="*/ 0 w 315"/>
                <a:gd name="T11" fmla="*/ 212 h 212"/>
                <a:gd name="T12" fmla="*/ 128 w 315"/>
                <a:gd name="T13" fmla="*/ 182 h 212"/>
                <a:gd name="T14" fmla="*/ 96 w 315"/>
                <a:gd name="T15" fmla="*/ 149 h 212"/>
                <a:gd name="T16" fmla="*/ 152 w 315"/>
                <a:gd name="T17" fmla="*/ 93 h 212"/>
                <a:gd name="T18" fmla="*/ 204 w 315"/>
                <a:gd name="T19" fmla="*/ 146 h 212"/>
                <a:gd name="T20" fmla="*/ 315 w 315"/>
                <a:gd name="T21" fmla="*/ 34 h 212"/>
                <a:gd name="T22" fmla="*/ 281 w 315"/>
                <a:gd name="T23" fmla="*/ 0 h 212"/>
                <a:gd name="T24" fmla="*/ 281 w 315"/>
                <a:gd name="T25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5" h="212">
                  <a:moveTo>
                    <a:pt x="281" y="0"/>
                  </a:moveTo>
                  <a:lnTo>
                    <a:pt x="204" y="77"/>
                  </a:lnTo>
                  <a:lnTo>
                    <a:pt x="152" y="25"/>
                  </a:lnTo>
                  <a:lnTo>
                    <a:pt x="62" y="114"/>
                  </a:lnTo>
                  <a:lnTo>
                    <a:pt x="32" y="84"/>
                  </a:lnTo>
                  <a:lnTo>
                    <a:pt x="0" y="212"/>
                  </a:lnTo>
                  <a:lnTo>
                    <a:pt x="128" y="182"/>
                  </a:lnTo>
                  <a:lnTo>
                    <a:pt x="96" y="149"/>
                  </a:lnTo>
                  <a:lnTo>
                    <a:pt x="152" y="93"/>
                  </a:lnTo>
                  <a:lnTo>
                    <a:pt x="204" y="146"/>
                  </a:lnTo>
                  <a:lnTo>
                    <a:pt x="315" y="34"/>
                  </a:lnTo>
                  <a:lnTo>
                    <a:pt x="281" y="0"/>
                  </a:lnTo>
                  <a:lnTo>
                    <a:pt x="28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Freeform 264"/>
          <p:cNvSpPr>
            <a:spLocks/>
          </p:cNvSpPr>
          <p:nvPr userDrawn="1"/>
        </p:nvSpPr>
        <p:spPr bwMode="auto">
          <a:xfrm>
            <a:off x="6012395" y="1643632"/>
            <a:ext cx="357067" cy="372874"/>
          </a:xfrm>
          <a:custGeom>
            <a:avLst/>
            <a:gdLst>
              <a:gd name="T0" fmla="*/ 144 w 384"/>
              <a:gd name="T1" fmla="*/ 189 h 401"/>
              <a:gd name="T2" fmla="*/ 173 w 384"/>
              <a:gd name="T3" fmla="*/ 313 h 401"/>
              <a:gd name="T4" fmla="*/ 173 w 384"/>
              <a:gd name="T5" fmla="*/ 314 h 401"/>
              <a:gd name="T6" fmla="*/ 173 w 384"/>
              <a:gd name="T7" fmla="*/ 334 h 401"/>
              <a:gd name="T8" fmla="*/ 166 w 384"/>
              <a:gd name="T9" fmla="*/ 352 h 401"/>
              <a:gd name="T10" fmla="*/ 163 w 384"/>
              <a:gd name="T11" fmla="*/ 358 h 401"/>
              <a:gd name="T12" fmla="*/ 156 w 384"/>
              <a:gd name="T13" fmla="*/ 362 h 401"/>
              <a:gd name="T14" fmla="*/ 144 w 384"/>
              <a:gd name="T15" fmla="*/ 365 h 401"/>
              <a:gd name="T16" fmla="*/ 137 w 384"/>
              <a:gd name="T17" fmla="*/ 363 h 401"/>
              <a:gd name="T18" fmla="*/ 126 w 384"/>
              <a:gd name="T19" fmla="*/ 360 h 401"/>
              <a:gd name="T20" fmla="*/ 121 w 384"/>
              <a:gd name="T21" fmla="*/ 356 h 401"/>
              <a:gd name="T22" fmla="*/ 116 w 384"/>
              <a:gd name="T23" fmla="*/ 342 h 401"/>
              <a:gd name="T24" fmla="*/ 115 w 384"/>
              <a:gd name="T25" fmla="*/ 331 h 401"/>
              <a:gd name="T26" fmla="*/ 115 w 384"/>
              <a:gd name="T27" fmla="*/ 324 h 401"/>
              <a:gd name="T28" fmla="*/ 106 w 384"/>
              <a:gd name="T29" fmla="*/ 313 h 401"/>
              <a:gd name="T30" fmla="*/ 99 w 384"/>
              <a:gd name="T31" fmla="*/ 310 h 401"/>
              <a:gd name="T32" fmla="*/ 85 w 384"/>
              <a:gd name="T33" fmla="*/ 314 h 401"/>
              <a:gd name="T34" fmla="*/ 78 w 384"/>
              <a:gd name="T35" fmla="*/ 327 h 401"/>
              <a:gd name="T36" fmla="*/ 78 w 384"/>
              <a:gd name="T37" fmla="*/ 334 h 401"/>
              <a:gd name="T38" fmla="*/ 81 w 384"/>
              <a:gd name="T39" fmla="*/ 356 h 401"/>
              <a:gd name="T40" fmla="*/ 88 w 384"/>
              <a:gd name="T41" fmla="*/ 373 h 401"/>
              <a:gd name="T42" fmla="*/ 94 w 384"/>
              <a:gd name="T43" fmla="*/ 381 h 401"/>
              <a:gd name="T44" fmla="*/ 112 w 384"/>
              <a:gd name="T45" fmla="*/ 395 h 401"/>
              <a:gd name="T46" fmla="*/ 127 w 384"/>
              <a:gd name="T47" fmla="*/ 400 h 401"/>
              <a:gd name="T48" fmla="*/ 144 w 384"/>
              <a:gd name="T49" fmla="*/ 401 h 401"/>
              <a:gd name="T50" fmla="*/ 158 w 384"/>
              <a:gd name="T51" fmla="*/ 400 h 401"/>
              <a:gd name="T52" fmla="*/ 182 w 384"/>
              <a:gd name="T53" fmla="*/ 391 h 401"/>
              <a:gd name="T54" fmla="*/ 190 w 384"/>
              <a:gd name="T55" fmla="*/ 383 h 401"/>
              <a:gd name="T56" fmla="*/ 202 w 384"/>
              <a:gd name="T57" fmla="*/ 362 h 401"/>
              <a:gd name="T58" fmla="*/ 209 w 384"/>
              <a:gd name="T59" fmla="*/ 341 h 401"/>
              <a:gd name="T60" fmla="*/ 211 w 384"/>
              <a:gd name="T61" fmla="*/ 313 h 401"/>
              <a:gd name="T62" fmla="*/ 240 w 384"/>
              <a:gd name="T63" fmla="*/ 189 h 401"/>
              <a:gd name="T64" fmla="*/ 337 w 384"/>
              <a:gd name="T65" fmla="*/ 189 h 401"/>
              <a:gd name="T66" fmla="*/ 381 w 384"/>
              <a:gd name="T67" fmla="*/ 233 h 401"/>
              <a:gd name="T68" fmla="*/ 384 w 384"/>
              <a:gd name="T69" fmla="*/ 198 h 401"/>
              <a:gd name="T70" fmla="*/ 384 w 384"/>
              <a:gd name="T71" fmla="*/ 189 h 401"/>
              <a:gd name="T72" fmla="*/ 380 w 384"/>
              <a:gd name="T73" fmla="*/ 166 h 401"/>
              <a:gd name="T74" fmla="*/ 370 w 384"/>
              <a:gd name="T75" fmla="*/ 141 h 401"/>
              <a:gd name="T76" fmla="*/ 355 w 384"/>
              <a:gd name="T77" fmla="*/ 115 h 401"/>
              <a:gd name="T78" fmla="*/ 334 w 384"/>
              <a:gd name="T79" fmla="*/ 88 h 401"/>
              <a:gd name="T80" fmla="*/ 306 w 384"/>
              <a:gd name="T81" fmla="*/ 66 h 401"/>
              <a:gd name="T82" fmla="*/ 272 w 384"/>
              <a:gd name="T83" fmla="*/ 48 h 401"/>
              <a:gd name="T84" fmla="*/ 230 w 384"/>
              <a:gd name="T85" fmla="*/ 36 h 401"/>
              <a:gd name="T86" fmla="*/ 205 w 384"/>
              <a:gd name="T87" fmla="*/ 14 h 401"/>
              <a:gd name="T88" fmla="*/ 205 w 384"/>
              <a:gd name="T89" fmla="*/ 8 h 401"/>
              <a:gd name="T90" fmla="*/ 198 w 384"/>
              <a:gd name="T91" fmla="*/ 1 h 401"/>
              <a:gd name="T92" fmla="*/ 193 w 384"/>
              <a:gd name="T93" fmla="*/ 0 h 401"/>
              <a:gd name="T94" fmla="*/ 183 w 384"/>
              <a:gd name="T95" fmla="*/ 4 h 401"/>
              <a:gd name="T96" fmla="*/ 179 w 384"/>
              <a:gd name="T97" fmla="*/ 14 h 401"/>
              <a:gd name="T98" fmla="*/ 179 w 384"/>
              <a:gd name="T99" fmla="*/ 34 h 401"/>
              <a:gd name="T100" fmla="*/ 133 w 384"/>
              <a:gd name="T101" fmla="*/ 41 h 401"/>
              <a:gd name="T102" fmla="*/ 95 w 384"/>
              <a:gd name="T103" fmla="*/ 56 h 401"/>
              <a:gd name="T104" fmla="*/ 64 w 384"/>
              <a:gd name="T105" fmla="*/ 77 h 401"/>
              <a:gd name="T106" fmla="*/ 40 w 384"/>
              <a:gd name="T107" fmla="*/ 101 h 401"/>
              <a:gd name="T108" fmla="*/ 22 w 384"/>
              <a:gd name="T109" fmla="*/ 127 h 401"/>
              <a:gd name="T110" fmla="*/ 10 w 384"/>
              <a:gd name="T111" fmla="*/ 154 h 401"/>
              <a:gd name="T112" fmla="*/ 3 w 384"/>
              <a:gd name="T113" fmla="*/ 177 h 401"/>
              <a:gd name="T114" fmla="*/ 0 w 384"/>
              <a:gd name="T115" fmla="*/ 198 h 401"/>
              <a:gd name="T116" fmla="*/ 1 w 384"/>
              <a:gd name="T117" fmla="*/ 217 h 401"/>
              <a:gd name="T118" fmla="*/ 49 w 384"/>
              <a:gd name="T119" fmla="*/ 189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84" h="401">
                <a:moveTo>
                  <a:pt x="96" y="236"/>
                </a:moveTo>
                <a:lnTo>
                  <a:pt x="144" y="189"/>
                </a:lnTo>
                <a:lnTo>
                  <a:pt x="173" y="218"/>
                </a:lnTo>
                <a:lnTo>
                  <a:pt x="173" y="313"/>
                </a:lnTo>
                <a:lnTo>
                  <a:pt x="173" y="314"/>
                </a:lnTo>
                <a:lnTo>
                  <a:pt x="173" y="314"/>
                </a:lnTo>
                <a:lnTo>
                  <a:pt x="175" y="323"/>
                </a:lnTo>
                <a:lnTo>
                  <a:pt x="173" y="334"/>
                </a:lnTo>
                <a:lnTo>
                  <a:pt x="169" y="347"/>
                </a:lnTo>
                <a:lnTo>
                  <a:pt x="166" y="352"/>
                </a:lnTo>
                <a:lnTo>
                  <a:pt x="163" y="358"/>
                </a:lnTo>
                <a:lnTo>
                  <a:pt x="163" y="358"/>
                </a:lnTo>
                <a:lnTo>
                  <a:pt x="161" y="359"/>
                </a:lnTo>
                <a:lnTo>
                  <a:pt x="156" y="362"/>
                </a:lnTo>
                <a:lnTo>
                  <a:pt x="151" y="363"/>
                </a:lnTo>
                <a:lnTo>
                  <a:pt x="144" y="365"/>
                </a:lnTo>
                <a:lnTo>
                  <a:pt x="144" y="365"/>
                </a:lnTo>
                <a:lnTo>
                  <a:pt x="137" y="363"/>
                </a:lnTo>
                <a:lnTo>
                  <a:pt x="131" y="362"/>
                </a:lnTo>
                <a:lnTo>
                  <a:pt x="126" y="360"/>
                </a:lnTo>
                <a:lnTo>
                  <a:pt x="121" y="356"/>
                </a:lnTo>
                <a:lnTo>
                  <a:pt x="121" y="356"/>
                </a:lnTo>
                <a:lnTo>
                  <a:pt x="117" y="349"/>
                </a:lnTo>
                <a:lnTo>
                  <a:pt x="116" y="342"/>
                </a:lnTo>
                <a:lnTo>
                  <a:pt x="115" y="337"/>
                </a:lnTo>
                <a:lnTo>
                  <a:pt x="115" y="331"/>
                </a:lnTo>
                <a:lnTo>
                  <a:pt x="115" y="331"/>
                </a:lnTo>
                <a:lnTo>
                  <a:pt x="115" y="324"/>
                </a:lnTo>
                <a:lnTo>
                  <a:pt x="112" y="317"/>
                </a:lnTo>
                <a:lnTo>
                  <a:pt x="106" y="313"/>
                </a:lnTo>
                <a:lnTo>
                  <a:pt x="99" y="310"/>
                </a:lnTo>
                <a:lnTo>
                  <a:pt x="99" y="310"/>
                </a:lnTo>
                <a:lnTo>
                  <a:pt x="91" y="312"/>
                </a:lnTo>
                <a:lnTo>
                  <a:pt x="85" y="314"/>
                </a:lnTo>
                <a:lnTo>
                  <a:pt x="80" y="320"/>
                </a:lnTo>
                <a:lnTo>
                  <a:pt x="78" y="327"/>
                </a:lnTo>
                <a:lnTo>
                  <a:pt x="78" y="327"/>
                </a:lnTo>
                <a:lnTo>
                  <a:pt x="78" y="334"/>
                </a:lnTo>
                <a:lnTo>
                  <a:pt x="78" y="348"/>
                </a:lnTo>
                <a:lnTo>
                  <a:pt x="81" y="356"/>
                </a:lnTo>
                <a:lnTo>
                  <a:pt x="84" y="365"/>
                </a:lnTo>
                <a:lnTo>
                  <a:pt x="88" y="373"/>
                </a:lnTo>
                <a:lnTo>
                  <a:pt x="94" y="381"/>
                </a:lnTo>
                <a:lnTo>
                  <a:pt x="94" y="381"/>
                </a:lnTo>
                <a:lnTo>
                  <a:pt x="102" y="388"/>
                </a:lnTo>
                <a:lnTo>
                  <a:pt x="112" y="395"/>
                </a:lnTo>
                <a:lnTo>
                  <a:pt x="119" y="397"/>
                </a:lnTo>
                <a:lnTo>
                  <a:pt x="127" y="400"/>
                </a:lnTo>
                <a:lnTo>
                  <a:pt x="135" y="401"/>
                </a:lnTo>
                <a:lnTo>
                  <a:pt x="144" y="401"/>
                </a:lnTo>
                <a:lnTo>
                  <a:pt x="144" y="401"/>
                </a:lnTo>
                <a:lnTo>
                  <a:pt x="158" y="400"/>
                </a:lnTo>
                <a:lnTo>
                  <a:pt x="170" y="397"/>
                </a:lnTo>
                <a:lnTo>
                  <a:pt x="182" y="391"/>
                </a:lnTo>
                <a:lnTo>
                  <a:pt x="190" y="383"/>
                </a:lnTo>
                <a:lnTo>
                  <a:pt x="190" y="383"/>
                </a:lnTo>
                <a:lnTo>
                  <a:pt x="198" y="373"/>
                </a:lnTo>
                <a:lnTo>
                  <a:pt x="202" y="362"/>
                </a:lnTo>
                <a:lnTo>
                  <a:pt x="207" y="352"/>
                </a:lnTo>
                <a:lnTo>
                  <a:pt x="209" y="341"/>
                </a:lnTo>
                <a:lnTo>
                  <a:pt x="211" y="323"/>
                </a:lnTo>
                <a:lnTo>
                  <a:pt x="211" y="313"/>
                </a:lnTo>
                <a:lnTo>
                  <a:pt x="211" y="218"/>
                </a:lnTo>
                <a:lnTo>
                  <a:pt x="240" y="189"/>
                </a:lnTo>
                <a:lnTo>
                  <a:pt x="288" y="236"/>
                </a:lnTo>
                <a:lnTo>
                  <a:pt x="337" y="189"/>
                </a:lnTo>
                <a:lnTo>
                  <a:pt x="381" y="233"/>
                </a:lnTo>
                <a:lnTo>
                  <a:pt x="381" y="233"/>
                </a:lnTo>
                <a:lnTo>
                  <a:pt x="384" y="217"/>
                </a:lnTo>
                <a:lnTo>
                  <a:pt x="384" y="198"/>
                </a:lnTo>
                <a:lnTo>
                  <a:pt x="384" y="198"/>
                </a:lnTo>
                <a:lnTo>
                  <a:pt x="384" y="189"/>
                </a:lnTo>
                <a:lnTo>
                  <a:pt x="383" y="179"/>
                </a:lnTo>
                <a:lnTo>
                  <a:pt x="380" y="166"/>
                </a:lnTo>
                <a:lnTo>
                  <a:pt x="376" y="154"/>
                </a:lnTo>
                <a:lnTo>
                  <a:pt x="370" y="141"/>
                </a:lnTo>
                <a:lnTo>
                  <a:pt x="363" y="127"/>
                </a:lnTo>
                <a:lnTo>
                  <a:pt x="355" y="115"/>
                </a:lnTo>
                <a:lnTo>
                  <a:pt x="345" y="101"/>
                </a:lnTo>
                <a:lnTo>
                  <a:pt x="334" y="88"/>
                </a:lnTo>
                <a:lnTo>
                  <a:pt x="321" y="77"/>
                </a:lnTo>
                <a:lnTo>
                  <a:pt x="306" y="66"/>
                </a:lnTo>
                <a:lnTo>
                  <a:pt x="290" y="56"/>
                </a:lnTo>
                <a:lnTo>
                  <a:pt x="272" y="48"/>
                </a:lnTo>
                <a:lnTo>
                  <a:pt x="251" y="41"/>
                </a:lnTo>
                <a:lnTo>
                  <a:pt x="230" y="36"/>
                </a:lnTo>
                <a:lnTo>
                  <a:pt x="205" y="34"/>
                </a:lnTo>
                <a:lnTo>
                  <a:pt x="205" y="14"/>
                </a:lnTo>
                <a:lnTo>
                  <a:pt x="205" y="14"/>
                </a:lnTo>
                <a:lnTo>
                  <a:pt x="205" y="8"/>
                </a:lnTo>
                <a:lnTo>
                  <a:pt x="202" y="4"/>
                </a:lnTo>
                <a:lnTo>
                  <a:pt x="198" y="1"/>
                </a:lnTo>
                <a:lnTo>
                  <a:pt x="193" y="0"/>
                </a:lnTo>
                <a:lnTo>
                  <a:pt x="193" y="0"/>
                </a:lnTo>
                <a:lnTo>
                  <a:pt x="187" y="1"/>
                </a:lnTo>
                <a:lnTo>
                  <a:pt x="183" y="4"/>
                </a:lnTo>
                <a:lnTo>
                  <a:pt x="180" y="8"/>
                </a:lnTo>
                <a:lnTo>
                  <a:pt x="179" y="14"/>
                </a:lnTo>
                <a:lnTo>
                  <a:pt x="179" y="34"/>
                </a:lnTo>
                <a:lnTo>
                  <a:pt x="179" y="34"/>
                </a:lnTo>
                <a:lnTo>
                  <a:pt x="155" y="36"/>
                </a:lnTo>
                <a:lnTo>
                  <a:pt x="133" y="41"/>
                </a:lnTo>
                <a:lnTo>
                  <a:pt x="113" y="48"/>
                </a:lnTo>
                <a:lnTo>
                  <a:pt x="95" y="56"/>
                </a:lnTo>
                <a:lnTo>
                  <a:pt x="80" y="66"/>
                </a:lnTo>
                <a:lnTo>
                  <a:pt x="64" y="77"/>
                </a:lnTo>
                <a:lnTo>
                  <a:pt x="52" y="88"/>
                </a:lnTo>
                <a:lnTo>
                  <a:pt x="40" y="101"/>
                </a:lnTo>
                <a:lnTo>
                  <a:pt x="31" y="115"/>
                </a:lnTo>
                <a:lnTo>
                  <a:pt x="22" y="127"/>
                </a:lnTo>
                <a:lnTo>
                  <a:pt x="15" y="141"/>
                </a:lnTo>
                <a:lnTo>
                  <a:pt x="10" y="154"/>
                </a:lnTo>
                <a:lnTo>
                  <a:pt x="6" y="166"/>
                </a:lnTo>
                <a:lnTo>
                  <a:pt x="3" y="177"/>
                </a:lnTo>
                <a:lnTo>
                  <a:pt x="1" y="189"/>
                </a:lnTo>
                <a:lnTo>
                  <a:pt x="0" y="198"/>
                </a:lnTo>
                <a:lnTo>
                  <a:pt x="0" y="198"/>
                </a:lnTo>
                <a:lnTo>
                  <a:pt x="1" y="217"/>
                </a:lnTo>
                <a:lnTo>
                  <a:pt x="4" y="233"/>
                </a:lnTo>
                <a:lnTo>
                  <a:pt x="49" y="189"/>
                </a:lnTo>
                <a:lnTo>
                  <a:pt x="96" y="23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268"/>
          <p:cNvSpPr>
            <a:spLocks/>
          </p:cNvSpPr>
          <p:nvPr userDrawn="1"/>
        </p:nvSpPr>
        <p:spPr bwMode="auto">
          <a:xfrm>
            <a:off x="6964680" y="2689860"/>
            <a:ext cx="457200" cy="342900"/>
          </a:xfrm>
          <a:custGeom>
            <a:avLst/>
            <a:gdLst>
              <a:gd name="T0" fmla="*/ 438 w 480"/>
              <a:gd name="T1" fmla="*/ 323 h 360"/>
              <a:gd name="T2" fmla="*/ 438 w 480"/>
              <a:gd name="T3" fmla="*/ 0 h 360"/>
              <a:gd name="T4" fmla="*/ 342 w 480"/>
              <a:gd name="T5" fmla="*/ 0 h 360"/>
              <a:gd name="T6" fmla="*/ 342 w 480"/>
              <a:gd name="T7" fmla="*/ 323 h 360"/>
              <a:gd name="T8" fmla="*/ 288 w 480"/>
              <a:gd name="T9" fmla="*/ 323 h 360"/>
              <a:gd name="T10" fmla="*/ 288 w 480"/>
              <a:gd name="T11" fmla="*/ 198 h 360"/>
              <a:gd name="T12" fmla="*/ 192 w 480"/>
              <a:gd name="T13" fmla="*/ 198 h 360"/>
              <a:gd name="T14" fmla="*/ 192 w 480"/>
              <a:gd name="T15" fmla="*/ 323 h 360"/>
              <a:gd name="T16" fmla="*/ 138 w 480"/>
              <a:gd name="T17" fmla="*/ 323 h 360"/>
              <a:gd name="T18" fmla="*/ 138 w 480"/>
              <a:gd name="T19" fmla="*/ 90 h 360"/>
              <a:gd name="T20" fmla="*/ 42 w 480"/>
              <a:gd name="T21" fmla="*/ 90 h 360"/>
              <a:gd name="T22" fmla="*/ 42 w 480"/>
              <a:gd name="T23" fmla="*/ 323 h 360"/>
              <a:gd name="T24" fmla="*/ 0 w 480"/>
              <a:gd name="T25" fmla="*/ 323 h 360"/>
              <a:gd name="T26" fmla="*/ 0 w 480"/>
              <a:gd name="T27" fmla="*/ 360 h 360"/>
              <a:gd name="T28" fmla="*/ 480 w 480"/>
              <a:gd name="T29" fmla="*/ 360 h 360"/>
              <a:gd name="T30" fmla="*/ 480 w 480"/>
              <a:gd name="T31" fmla="*/ 323 h 360"/>
              <a:gd name="T32" fmla="*/ 438 w 480"/>
              <a:gd name="T33" fmla="*/ 323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0" h="360">
                <a:moveTo>
                  <a:pt x="438" y="323"/>
                </a:moveTo>
                <a:lnTo>
                  <a:pt x="438" y="0"/>
                </a:lnTo>
                <a:lnTo>
                  <a:pt x="342" y="0"/>
                </a:lnTo>
                <a:lnTo>
                  <a:pt x="342" y="323"/>
                </a:lnTo>
                <a:lnTo>
                  <a:pt x="288" y="323"/>
                </a:lnTo>
                <a:lnTo>
                  <a:pt x="288" y="198"/>
                </a:lnTo>
                <a:lnTo>
                  <a:pt x="192" y="198"/>
                </a:lnTo>
                <a:lnTo>
                  <a:pt x="192" y="323"/>
                </a:lnTo>
                <a:lnTo>
                  <a:pt x="138" y="323"/>
                </a:lnTo>
                <a:lnTo>
                  <a:pt x="138" y="90"/>
                </a:lnTo>
                <a:lnTo>
                  <a:pt x="42" y="90"/>
                </a:lnTo>
                <a:lnTo>
                  <a:pt x="42" y="323"/>
                </a:lnTo>
                <a:lnTo>
                  <a:pt x="0" y="323"/>
                </a:lnTo>
                <a:lnTo>
                  <a:pt x="0" y="360"/>
                </a:lnTo>
                <a:lnTo>
                  <a:pt x="480" y="360"/>
                </a:lnTo>
                <a:lnTo>
                  <a:pt x="480" y="323"/>
                </a:lnTo>
                <a:lnTo>
                  <a:pt x="438" y="32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Text Placeholder 10"/>
          <p:cNvSpPr>
            <a:spLocks noGrp="1"/>
          </p:cNvSpPr>
          <p:nvPr>
            <p:ph type="body" sz="quarter" idx="31" hasCustomPrompt="1"/>
          </p:nvPr>
        </p:nvSpPr>
        <p:spPr>
          <a:xfrm>
            <a:off x="685801" y="2995526"/>
            <a:ext cx="1005840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105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38" name="Text Placeholder 10"/>
          <p:cNvSpPr>
            <a:spLocks noGrp="1"/>
          </p:cNvSpPr>
          <p:nvPr>
            <p:ph type="body" sz="quarter" idx="32" hasCustomPrompt="1"/>
          </p:nvPr>
        </p:nvSpPr>
        <p:spPr>
          <a:xfrm>
            <a:off x="3683306" y="2995526"/>
            <a:ext cx="1005840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105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39" name="Text Placeholder 10"/>
          <p:cNvSpPr>
            <a:spLocks noGrp="1"/>
          </p:cNvSpPr>
          <p:nvPr>
            <p:ph type="body" sz="quarter" idx="33" hasCustomPrompt="1"/>
          </p:nvPr>
        </p:nvSpPr>
        <p:spPr>
          <a:xfrm>
            <a:off x="6693848" y="2995526"/>
            <a:ext cx="1005840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105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40" name="Text Placeholder 10"/>
          <p:cNvSpPr>
            <a:spLocks noGrp="1"/>
          </p:cNvSpPr>
          <p:nvPr>
            <p:ph type="body" sz="quarter" idx="34" hasCustomPrompt="1"/>
          </p:nvPr>
        </p:nvSpPr>
        <p:spPr>
          <a:xfrm>
            <a:off x="2675467" y="1996018"/>
            <a:ext cx="1005840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105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41" name="Text Placeholder 10"/>
          <p:cNvSpPr>
            <a:spLocks noGrp="1"/>
          </p:cNvSpPr>
          <p:nvPr>
            <p:ph type="body" sz="quarter" idx="35" hasCustomPrompt="1"/>
          </p:nvPr>
        </p:nvSpPr>
        <p:spPr>
          <a:xfrm>
            <a:off x="5686009" y="1996018"/>
            <a:ext cx="1005840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105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42" name="Text Placeholder 10"/>
          <p:cNvSpPr>
            <a:spLocks noGrp="1"/>
          </p:cNvSpPr>
          <p:nvPr>
            <p:ph type="body" sz="quarter" idx="36" hasCustomPrompt="1"/>
          </p:nvPr>
        </p:nvSpPr>
        <p:spPr>
          <a:xfrm>
            <a:off x="5699760" y="3985682"/>
            <a:ext cx="1005840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105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43" name="Text Placeholder 10"/>
          <p:cNvSpPr>
            <a:spLocks noGrp="1"/>
          </p:cNvSpPr>
          <p:nvPr>
            <p:ph type="body" sz="quarter" idx="37" hasCustomPrompt="1"/>
          </p:nvPr>
        </p:nvSpPr>
        <p:spPr>
          <a:xfrm>
            <a:off x="685801" y="3469753"/>
            <a:ext cx="3886199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600"/>
              </a:spcBef>
              <a:buNone/>
              <a:defRPr sz="14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45" name="Text Placeholder 10"/>
          <p:cNvSpPr>
            <a:spLocks noGrp="1"/>
          </p:cNvSpPr>
          <p:nvPr>
            <p:ph type="body" sz="quarter" idx="38" hasCustomPrompt="1"/>
          </p:nvPr>
        </p:nvSpPr>
        <p:spPr>
          <a:xfrm>
            <a:off x="686105" y="3689352"/>
            <a:ext cx="3894361" cy="73394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r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731931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500"/>
                            </p:stCondLst>
                            <p:childTnLst>
                              <p:par>
                                <p:cTn id="9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/>
      <p:bldP spid="6" grpId="0" animBg="1"/>
      <p:bldP spid="9" grpId="0"/>
      <p:bldP spid="10" grpId="0"/>
      <p:bldP spid="11" grpId="0" animBg="1"/>
      <p:bldP spid="12" grpId="0" animBg="1"/>
      <p:bldP spid="13" grpId="0"/>
      <p:bldP spid="14" grpId="0"/>
      <p:bldP spid="15" grpId="0"/>
      <p:bldP spid="16" grpId="0" animBg="1"/>
      <p:bldP spid="17" grpId="0" animBg="1"/>
      <p:bldP spid="18" grpId="0"/>
      <p:bldP spid="19" grpId="0" animBg="1"/>
      <p:bldP spid="20" grpId="0"/>
      <p:bldP spid="24" grpId="0" animBg="1"/>
      <p:bldP spid="35" grpId="0" animBg="1"/>
      <p:bldP spid="36" grpId="0" animBg="1"/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s 2"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-2" y="838"/>
            <a:ext cx="9144000" cy="5151664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/>
            </a:lvl1pPr>
          </a:lstStyle>
          <a:p>
            <a:r>
              <a:rPr lang="en-US" dirty="0" smtClean="0"/>
              <a:t>Insert Image In Here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2" hasCustomPrompt="1"/>
          </p:nvPr>
        </p:nvSpPr>
        <p:spPr>
          <a:xfrm flipV="1">
            <a:off x="-100" y="-5"/>
            <a:ext cx="5257898" cy="2835997"/>
          </a:xfrm>
          <a:custGeom>
            <a:avLst/>
            <a:gdLst>
              <a:gd name="connsiteX0" fmla="*/ 0 w 5257800"/>
              <a:gd name="connsiteY0" fmla="*/ 3420941 h 3420941"/>
              <a:gd name="connsiteX1" fmla="*/ 0 w 5257800"/>
              <a:gd name="connsiteY1" fmla="*/ 0 h 3420941"/>
              <a:gd name="connsiteX2" fmla="*/ 5257800 w 5257800"/>
              <a:gd name="connsiteY2" fmla="*/ 3420941 h 3420941"/>
              <a:gd name="connsiteX3" fmla="*/ 0 w 5257800"/>
              <a:gd name="connsiteY3" fmla="*/ 3420941 h 3420941"/>
              <a:gd name="connsiteX0" fmla="*/ 0 w 5257800"/>
              <a:gd name="connsiteY0" fmla="*/ 2268900 h 2268900"/>
              <a:gd name="connsiteX1" fmla="*/ 10332 w 5257800"/>
              <a:gd name="connsiteY1" fmla="*/ 0 h 2268900"/>
              <a:gd name="connsiteX2" fmla="*/ 5257800 w 5257800"/>
              <a:gd name="connsiteY2" fmla="*/ 2268900 h 2268900"/>
              <a:gd name="connsiteX3" fmla="*/ 0 w 5257800"/>
              <a:gd name="connsiteY3" fmla="*/ 2268900 h 2268900"/>
              <a:gd name="connsiteX0" fmla="*/ 0 w 5257800"/>
              <a:gd name="connsiteY0" fmla="*/ 2847687 h 2847687"/>
              <a:gd name="connsiteX1" fmla="*/ 10332 w 5257800"/>
              <a:gd name="connsiteY1" fmla="*/ 578787 h 2847687"/>
              <a:gd name="connsiteX2" fmla="*/ 888571 w 5257800"/>
              <a:gd name="connsiteY2" fmla="*/ 11493 h 2847687"/>
              <a:gd name="connsiteX3" fmla="*/ 5257800 w 5257800"/>
              <a:gd name="connsiteY3" fmla="*/ 2847687 h 2847687"/>
              <a:gd name="connsiteX4" fmla="*/ 0 w 5257800"/>
              <a:gd name="connsiteY4" fmla="*/ 2847687 h 2847687"/>
              <a:gd name="connsiteX0" fmla="*/ 0 w 5257800"/>
              <a:gd name="connsiteY0" fmla="*/ 2836194 h 2836194"/>
              <a:gd name="connsiteX1" fmla="*/ 10332 w 5257800"/>
              <a:gd name="connsiteY1" fmla="*/ 567294 h 2836194"/>
              <a:gd name="connsiteX2" fmla="*/ 888571 w 5257800"/>
              <a:gd name="connsiteY2" fmla="*/ 0 h 2836194"/>
              <a:gd name="connsiteX3" fmla="*/ 5257800 w 5257800"/>
              <a:gd name="connsiteY3" fmla="*/ 2836194 h 2836194"/>
              <a:gd name="connsiteX4" fmla="*/ 0 w 5257800"/>
              <a:gd name="connsiteY4" fmla="*/ 2836194 h 2836194"/>
              <a:gd name="connsiteX0" fmla="*/ 0 w 5257800"/>
              <a:gd name="connsiteY0" fmla="*/ 2836194 h 2836194"/>
              <a:gd name="connsiteX1" fmla="*/ 10332 w 5257800"/>
              <a:gd name="connsiteY1" fmla="*/ 567294 h 2836194"/>
              <a:gd name="connsiteX2" fmla="*/ 888571 w 5257800"/>
              <a:gd name="connsiteY2" fmla="*/ 0 h 2836194"/>
              <a:gd name="connsiteX3" fmla="*/ 5257800 w 5257800"/>
              <a:gd name="connsiteY3" fmla="*/ 2836194 h 2836194"/>
              <a:gd name="connsiteX4" fmla="*/ 0 w 5257800"/>
              <a:gd name="connsiteY4" fmla="*/ 2836194 h 2836194"/>
              <a:gd name="connsiteX0" fmla="*/ 0 w 5257800"/>
              <a:gd name="connsiteY0" fmla="*/ 2856858 h 2856858"/>
              <a:gd name="connsiteX1" fmla="*/ 10332 w 5257800"/>
              <a:gd name="connsiteY1" fmla="*/ 587958 h 2856858"/>
              <a:gd name="connsiteX2" fmla="*/ 862741 w 5257800"/>
              <a:gd name="connsiteY2" fmla="*/ 0 h 2856858"/>
              <a:gd name="connsiteX3" fmla="*/ 5257800 w 5257800"/>
              <a:gd name="connsiteY3" fmla="*/ 2856858 h 2856858"/>
              <a:gd name="connsiteX4" fmla="*/ 0 w 5257800"/>
              <a:gd name="connsiteY4" fmla="*/ 2856858 h 2856858"/>
              <a:gd name="connsiteX0" fmla="*/ 0 w 5257800"/>
              <a:gd name="connsiteY0" fmla="*/ 2856858 h 2856858"/>
              <a:gd name="connsiteX1" fmla="*/ 10332 w 5257800"/>
              <a:gd name="connsiteY1" fmla="*/ 587958 h 2856858"/>
              <a:gd name="connsiteX2" fmla="*/ 862741 w 5257800"/>
              <a:gd name="connsiteY2" fmla="*/ 0 h 2856858"/>
              <a:gd name="connsiteX3" fmla="*/ 5257800 w 5257800"/>
              <a:gd name="connsiteY3" fmla="*/ 2856858 h 2856858"/>
              <a:gd name="connsiteX4" fmla="*/ 0 w 5257800"/>
              <a:gd name="connsiteY4" fmla="*/ 2856858 h 2856858"/>
              <a:gd name="connsiteX0" fmla="*/ 0 w 5257800"/>
              <a:gd name="connsiteY0" fmla="*/ 2856858 h 2856858"/>
              <a:gd name="connsiteX1" fmla="*/ 10332 w 5257800"/>
              <a:gd name="connsiteY1" fmla="*/ 587958 h 2856858"/>
              <a:gd name="connsiteX2" fmla="*/ 862741 w 5257800"/>
              <a:gd name="connsiteY2" fmla="*/ 0 h 2856858"/>
              <a:gd name="connsiteX3" fmla="*/ 5257800 w 5257800"/>
              <a:gd name="connsiteY3" fmla="*/ 2856858 h 2856858"/>
              <a:gd name="connsiteX4" fmla="*/ 0 w 5257800"/>
              <a:gd name="connsiteY4" fmla="*/ 2856858 h 2856858"/>
              <a:gd name="connsiteX0" fmla="*/ 0 w 5257800"/>
              <a:gd name="connsiteY0" fmla="*/ 2835997 h 2835997"/>
              <a:gd name="connsiteX1" fmla="*/ 10332 w 5257800"/>
              <a:gd name="connsiteY1" fmla="*/ 567097 h 2835997"/>
              <a:gd name="connsiteX2" fmla="*/ 880125 w 5257800"/>
              <a:gd name="connsiteY2" fmla="*/ 0 h 2835997"/>
              <a:gd name="connsiteX3" fmla="*/ 5257800 w 5257800"/>
              <a:gd name="connsiteY3" fmla="*/ 2835997 h 2835997"/>
              <a:gd name="connsiteX4" fmla="*/ 0 w 5257800"/>
              <a:gd name="connsiteY4" fmla="*/ 2835997 h 2835997"/>
              <a:gd name="connsiteX0" fmla="*/ 0 w 5257800"/>
              <a:gd name="connsiteY0" fmla="*/ 2835997 h 2835997"/>
              <a:gd name="connsiteX1" fmla="*/ 10332 w 5257800"/>
              <a:gd name="connsiteY1" fmla="*/ 567097 h 2835997"/>
              <a:gd name="connsiteX2" fmla="*/ 880125 w 5257800"/>
              <a:gd name="connsiteY2" fmla="*/ 0 h 2835997"/>
              <a:gd name="connsiteX3" fmla="*/ 5257800 w 5257800"/>
              <a:gd name="connsiteY3" fmla="*/ 2835997 h 2835997"/>
              <a:gd name="connsiteX4" fmla="*/ 0 w 5257800"/>
              <a:gd name="connsiteY4" fmla="*/ 2835997 h 2835997"/>
              <a:gd name="connsiteX0" fmla="*/ 98 w 5257898"/>
              <a:gd name="connsiteY0" fmla="*/ 2835997 h 2835997"/>
              <a:gd name="connsiteX1" fmla="*/ 0 w 5257898"/>
              <a:gd name="connsiteY1" fmla="*/ 567097 h 2835997"/>
              <a:gd name="connsiteX2" fmla="*/ 880223 w 5257898"/>
              <a:gd name="connsiteY2" fmla="*/ 0 h 2835997"/>
              <a:gd name="connsiteX3" fmla="*/ 5257898 w 5257898"/>
              <a:gd name="connsiteY3" fmla="*/ 2835997 h 2835997"/>
              <a:gd name="connsiteX4" fmla="*/ 98 w 5257898"/>
              <a:gd name="connsiteY4" fmla="*/ 2835997 h 2835997"/>
              <a:gd name="connsiteX0" fmla="*/ 98 w 5257898"/>
              <a:gd name="connsiteY0" fmla="*/ 2835997 h 2835997"/>
              <a:gd name="connsiteX1" fmla="*/ 0 w 5257898"/>
              <a:gd name="connsiteY1" fmla="*/ 567097 h 2835997"/>
              <a:gd name="connsiteX2" fmla="*/ 880223 w 5257898"/>
              <a:gd name="connsiteY2" fmla="*/ 0 h 2835997"/>
              <a:gd name="connsiteX3" fmla="*/ 5257898 w 5257898"/>
              <a:gd name="connsiteY3" fmla="*/ 2835997 h 2835997"/>
              <a:gd name="connsiteX4" fmla="*/ 98 w 5257898"/>
              <a:gd name="connsiteY4" fmla="*/ 2835997 h 2835997"/>
              <a:gd name="connsiteX0" fmla="*/ 98 w 5257898"/>
              <a:gd name="connsiteY0" fmla="*/ 2835997 h 2835997"/>
              <a:gd name="connsiteX1" fmla="*/ 0 w 5257898"/>
              <a:gd name="connsiteY1" fmla="*/ 567097 h 2835997"/>
              <a:gd name="connsiteX2" fmla="*/ 880223 w 5257898"/>
              <a:gd name="connsiteY2" fmla="*/ 0 h 2835997"/>
              <a:gd name="connsiteX3" fmla="*/ 5257898 w 5257898"/>
              <a:gd name="connsiteY3" fmla="*/ 2835997 h 2835997"/>
              <a:gd name="connsiteX4" fmla="*/ 98 w 5257898"/>
              <a:gd name="connsiteY4" fmla="*/ 2835997 h 2835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7898" h="2835997">
                <a:moveTo>
                  <a:pt x="98" y="2835997"/>
                </a:moveTo>
                <a:cubicBezTo>
                  <a:pt x="65" y="2079697"/>
                  <a:pt x="33" y="1323397"/>
                  <a:pt x="0" y="567097"/>
                </a:cubicBezTo>
                <a:cubicBezTo>
                  <a:pt x="704727" y="114377"/>
                  <a:pt x="151357" y="472944"/>
                  <a:pt x="880223" y="0"/>
                </a:cubicBezTo>
                <a:lnTo>
                  <a:pt x="5257898" y="2835997"/>
                </a:lnTo>
                <a:lnTo>
                  <a:pt x="98" y="2835997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66000"/>
            </a:schemeClr>
          </a:solidFill>
        </p:spPr>
        <p:txBody>
          <a:bodyPr/>
          <a:lstStyle>
            <a:lvl1pPr marL="0" indent="0">
              <a:buNone/>
              <a:defRPr sz="10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152400" y="502775"/>
            <a:ext cx="3200400" cy="53340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50000"/>
              </a:lnSpc>
              <a:buNone/>
              <a:defRPr b="1">
                <a:solidFill>
                  <a:schemeClr val="bg1">
                    <a:lumMod val="95000"/>
                  </a:schemeClr>
                </a:solidFill>
                <a:latin typeface="Exo" pitchFamily="50" charset="0"/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142461" y="901977"/>
            <a:ext cx="3200400" cy="45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60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9" hasCustomPrompt="1"/>
          </p:nvPr>
        </p:nvSpPr>
        <p:spPr>
          <a:xfrm>
            <a:off x="152400" y="1130577"/>
            <a:ext cx="3200400" cy="6791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00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 hasCustomPrompt="1"/>
          </p:nvPr>
        </p:nvSpPr>
        <p:spPr>
          <a:xfrm rot="5400000" flipH="1">
            <a:off x="-131461" y="2398409"/>
            <a:ext cx="1144749" cy="881829"/>
          </a:xfrm>
          <a:prstGeom prst="triangle">
            <a:avLst/>
          </a:prstGeom>
          <a:solidFill>
            <a:schemeClr val="accent2">
              <a:alpha val="60000"/>
            </a:schemeClr>
          </a:solidFill>
        </p:spPr>
        <p:txBody>
          <a:bodyPr/>
          <a:lstStyle>
            <a:lvl1pPr marL="0" indent="0">
              <a:buNone/>
              <a:defRPr sz="100" baseline="0"/>
            </a:lvl1pPr>
          </a:lstStyle>
          <a:p>
            <a:pPr lvl="0"/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0" hasCustomPrompt="1"/>
          </p:nvPr>
        </p:nvSpPr>
        <p:spPr>
          <a:xfrm>
            <a:off x="3313" y="4787944"/>
            <a:ext cx="4572000" cy="91440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0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4576184" y="4810804"/>
            <a:ext cx="1828800" cy="45720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0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22"/>
          </p:nvPr>
        </p:nvSpPr>
        <p:spPr>
          <a:xfrm>
            <a:off x="8696325" y="4812030"/>
            <a:ext cx="457200" cy="45720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0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8096382" y="4613528"/>
            <a:ext cx="533399" cy="447246"/>
          </a:xfrm>
          <a:prstGeom prst="roundRect">
            <a:avLst/>
          </a:prstGeom>
          <a:solidFill>
            <a:schemeClr val="accent2">
              <a:lumMod val="50000"/>
              <a:alpha val="71000"/>
            </a:schemeClr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000" baseline="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24" hasCustomPrompt="1"/>
          </p:nvPr>
        </p:nvSpPr>
        <p:spPr>
          <a:xfrm>
            <a:off x="6410848" y="4633335"/>
            <a:ext cx="1658849" cy="2847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Bef>
                <a:spcPts val="600"/>
              </a:spcBef>
              <a:buNone/>
              <a:defRPr sz="1200" b="1" i="0" baseline="0">
                <a:solidFill>
                  <a:schemeClr val="bg1">
                    <a:lumMod val="95000"/>
                  </a:schemeClr>
                </a:solidFill>
                <a:latin typeface="Exo" pitchFamily="50" charset="0"/>
              </a:defRPr>
            </a:lvl1pPr>
          </a:lstStyle>
          <a:p>
            <a:pPr lvl="0"/>
            <a:r>
              <a:rPr lang="en-US" dirty="0" smtClean="0"/>
              <a:t>YOUR COMPANY</a:t>
            </a:r>
            <a:endParaRPr lang="en-US" dirty="0"/>
          </a:p>
        </p:txBody>
      </p:sp>
      <p:sp>
        <p:nvSpPr>
          <p:cNvPr id="21" name="Text Placeholder 10"/>
          <p:cNvSpPr>
            <a:spLocks noGrp="1"/>
          </p:cNvSpPr>
          <p:nvPr>
            <p:ph type="body" sz="quarter" idx="25" hasCustomPrompt="1"/>
          </p:nvPr>
        </p:nvSpPr>
        <p:spPr>
          <a:xfrm>
            <a:off x="6418351" y="4818605"/>
            <a:ext cx="1658849" cy="2847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Bef>
                <a:spcPts val="600"/>
              </a:spcBef>
              <a:buNone/>
              <a:defRPr sz="900" b="0" i="0" baseline="0">
                <a:solidFill>
                  <a:schemeClr val="bg1">
                    <a:lumMod val="95000"/>
                  </a:schemeClr>
                </a:solidFill>
                <a:latin typeface="Exo" pitchFamily="50" charset="0"/>
              </a:defRPr>
            </a:lvl1pPr>
          </a:lstStyle>
          <a:p>
            <a:pPr lvl="0"/>
            <a:r>
              <a:rPr lang="en-US" dirty="0" smtClean="0"/>
              <a:t>WWW.YOURCOMAPNY.COM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781641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>
        <p:tmplLst>
          <p:tmpl>
            <p:tnLst>
              <p:par>
                <p:cTn presetID="2" presetClass="entr" presetSubtype="9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9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 animBg="1">
        <p:tmplLst>
          <p:tmpl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uiExpand="1" build="p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uiExpand="1" build="p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uiExpand="1" build="p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304801" y="1655926"/>
            <a:ext cx="4050973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24678" y="1962150"/>
            <a:ext cx="4044787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2495550"/>
            <a:ext cx="9144000" cy="25908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5" name="Text Placeholder 10"/>
          <p:cNvSpPr txBox="1">
            <a:spLocks/>
          </p:cNvSpPr>
          <p:nvPr userDrawn="1"/>
        </p:nvSpPr>
        <p:spPr>
          <a:xfrm>
            <a:off x="6487048" y="4679414"/>
            <a:ext cx="1658849" cy="2847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  <a:defRPr sz="1200" b="1" i="0" kern="1200" baseline="0">
                <a:solidFill>
                  <a:schemeClr val="bg1">
                    <a:lumMod val="95000"/>
                  </a:schemeClr>
                </a:solidFill>
                <a:latin typeface="Exo" pitchFamily="50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 smtClean="0">
                <a:solidFill>
                  <a:schemeClr val="bg1">
                    <a:lumMod val="95000"/>
                  </a:schemeClr>
                </a:solidFill>
              </a:rPr>
              <a:t>YOUR COMPANY</a:t>
            </a:r>
            <a:endParaRPr lang="en-US" sz="105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Text Placeholder 10"/>
          <p:cNvSpPr txBox="1">
            <a:spLocks/>
          </p:cNvSpPr>
          <p:nvPr userDrawn="1"/>
        </p:nvSpPr>
        <p:spPr>
          <a:xfrm>
            <a:off x="6494551" y="4836392"/>
            <a:ext cx="1658849" cy="2847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  <a:defRPr sz="900" b="0" i="0" kern="1200" baseline="0">
                <a:solidFill>
                  <a:schemeClr val="bg1">
                    <a:lumMod val="95000"/>
                  </a:schemeClr>
                </a:solidFill>
                <a:latin typeface="Exo" pitchFamily="50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</a:rPr>
              <a:t>WWW.YOURCOMAPNY.COM</a:t>
            </a:r>
            <a:endParaRPr lang="en-US" sz="800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8209223" y="4688826"/>
            <a:ext cx="484428" cy="369332"/>
            <a:chOff x="8030352" y="2765116"/>
            <a:chExt cx="692043" cy="527618"/>
          </a:xfrm>
        </p:grpSpPr>
        <p:sp>
          <p:nvSpPr>
            <p:cNvPr id="10" name="Rounded Rectangle 9"/>
            <p:cNvSpPr/>
            <p:nvPr/>
          </p:nvSpPr>
          <p:spPr>
            <a:xfrm>
              <a:off x="8077274" y="2772512"/>
              <a:ext cx="587831" cy="46803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30352" y="2765116"/>
              <a:ext cx="692043" cy="52761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900" b="1" dirty="0" smtClean="0">
                  <a:solidFill>
                    <a:schemeClr val="accent2"/>
                  </a:solidFill>
                  <a:latin typeface="Exo" pitchFamily="50" charset="0"/>
                </a:rPr>
                <a:t>YOUR</a:t>
              </a:r>
              <a:br>
                <a:rPr lang="en-US" sz="900" b="1" dirty="0" smtClean="0">
                  <a:solidFill>
                    <a:schemeClr val="accent2"/>
                  </a:solidFill>
                  <a:latin typeface="Exo" pitchFamily="50" charset="0"/>
                </a:rPr>
              </a:br>
              <a:r>
                <a:rPr lang="en-US" sz="900" b="1" dirty="0" smtClean="0">
                  <a:solidFill>
                    <a:schemeClr val="accent2"/>
                  </a:solidFill>
                  <a:latin typeface="Exo" pitchFamily="50" charset="0"/>
                </a:rPr>
                <a:t>LOGO</a:t>
              </a:r>
              <a:endParaRPr lang="en-US" sz="900" b="1" dirty="0">
                <a:solidFill>
                  <a:schemeClr val="accent2"/>
                </a:solidFill>
                <a:latin typeface="Exo" pitchFamily="50" charset="0"/>
              </a:endParaRPr>
            </a:p>
          </p:txBody>
        </p:sp>
      </p:grpSp>
      <p:cxnSp>
        <p:nvCxnSpPr>
          <p:cNvPr id="12" name="Straight Connector 11"/>
          <p:cNvCxnSpPr/>
          <p:nvPr userDrawn="1"/>
        </p:nvCxnSpPr>
        <p:spPr>
          <a:xfrm>
            <a:off x="8153400" y="4700223"/>
            <a:ext cx="0" cy="33202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0" y="4629150"/>
            <a:ext cx="91440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0"/>
          <p:cNvSpPr>
            <a:spLocks noGrp="1"/>
          </p:cNvSpPr>
          <p:nvPr>
            <p:ph type="body" sz="quarter" idx="24" hasCustomPrompt="1"/>
          </p:nvPr>
        </p:nvSpPr>
        <p:spPr>
          <a:xfrm>
            <a:off x="990600" y="2647950"/>
            <a:ext cx="3365174" cy="5334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25" hasCustomPrompt="1"/>
          </p:nvPr>
        </p:nvSpPr>
        <p:spPr>
          <a:xfrm>
            <a:off x="990600" y="3333750"/>
            <a:ext cx="3365174" cy="5334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26" hasCustomPrompt="1"/>
          </p:nvPr>
        </p:nvSpPr>
        <p:spPr>
          <a:xfrm>
            <a:off x="984413" y="4019550"/>
            <a:ext cx="3365174" cy="5334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304800" y="2577105"/>
            <a:ext cx="609600" cy="609600"/>
            <a:chOff x="304800" y="2606922"/>
            <a:chExt cx="609600" cy="609600"/>
          </a:xfrm>
        </p:grpSpPr>
        <p:sp>
          <p:nvSpPr>
            <p:cNvPr id="18" name="Oval 17"/>
            <p:cNvSpPr/>
            <p:nvPr/>
          </p:nvSpPr>
          <p:spPr>
            <a:xfrm>
              <a:off x="304800" y="2606922"/>
              <a:ext cx="609600" cy="6096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410381" y="2735331"/>
              <a:ext cx="398438" cy="352783"/>
              <a:chOff x="304800" y="1123950"/>
              <a:chExt cx="914400" cy="809625"/>
            </a:xfrm>
            <a:solidFill>
              <a:schemeClr val="accent2"/>
            </a:solidFill>
          </p:grpSpPr>
          <p:sp>
            <p:nvSpPr>
              <p:cNvPr id="20" name="Freeform 186"/>
              <p:cNvSpPr>
                <a:spLocks noEditPoints="1"/>
              </p:cNvSpPr>
              <p:nvPr/>
            </p:nvSpPr>
            <p:spPr bwMode="auto">
              <a:xfrm>
                <a:off x="304800" y="1123950"/>
                <a:ext cx="209550" cy="809625"/>
              </a:xfrm>
              <a:custGeom>
                <a:avLst/>
                <a:gdLst>
                  <a:gd name="T0" fmla="*/ 96 w 132"/>
                  <a:gd name="T1" fmla="*/ 0 h 510"/>
                  <a:gd name="T2" fmla="*/ 38 w 132"/>
                  <a:gd name="T3" fmla="*/ 0 h 510"/>
                  <a:gd name="T4" fmla="*/ 38 w 132"/>
                  <a:gd name="T5" fmla="*/ 114 h 510"/>
                  <a:gd name="T6" fmla="*/ 0 w 132"/>
                  <a:gd name="T7" fmla="*/ 114 h 510"/>
                  <a:gd name="T8" fmla="*/ 0 w 132"/>
                  <a:gd name="T9" fmla="*/ 264 h 510"/>
                  <a:gd name="T10" fmla="*/ 38 w 132"/>
                  <a:gd name="T11" fmla="*/ 264 h 510"/>
                  <a:gd name="T12" fmla="*/ 38 w 132"/>
                  <a:gd name="T13" fmla="*/ 510 h 510"/>
                  <a:gd name="T14" fmla="*/ 96 w 132"/>
                  <a:gd name="T15" fmla="*/ 510 h 510"/>
                  <a:gd name="T16" fmla="*/ 96 w 132"/>
                  <a:gd name="T17" fmla="*/ 264 h 510"/>
                  <a:gd name="T18" fmla="*/ 132 w 132"/>
                  <a:gd name="T19" fmla="*/ 264 h 510"/>
                  <a:gd name="T20" fmla="*/ 132 w 132"/>
                  <a:gd name="T21" fmla="*/ 114 h 510"/>
                  <a:gd name="T22" fmla="*/ 96 w 132"/>
                  <a:gd name="T23" fmla="*/ 114 h 510"/>
                  <a:gd name="T24" fmla="*/ 96 w 132"/>
                  <a:gd name="T25" fmla="*/ 0 h 510"/>
                  <a:gd name="T26" fmla="*/ 112 w 132"/>
                  <a:gd name="T27" fmla="*/ 134 h 510"/>
                  <a:gd name="T28" fmla="*/ 112 w 132"/>
                  <a:gd name="T29" fmla="*/ 244 h 510"/>
                  <a:gd name="T30" fmla="*/ 20 w 132"/>
                  <a:gd name="T31" fmla="*/ 244 h 510"/>
                  <a:gd name="T32" fmla="*/ 20 w 132"/>
                  <a:gd name="T33" fmla="*/ 134 h 510"/>
                  <a:gd name="T34" fmla="*/ 112 w 132"/>
                  <a:gd name="T35" fmla="*/ 134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2" h="510">
                    <a:moveTo>
                      <a:pt x="96" y="0"/>
                    </a:moveTo>
                    <a:lnTo>
                      <a:pt x="38" y="0"/>
                    </a:lnTo>
                    <a:lnTo>
                      <a:pt x="38" y="114"/>
                    </a:lnTo>
                    <a:lnTo>
                      <a:pt x="0" y="114"/>
                    </a:lnTo>
                    <a:lnTo>
                      <a:pt x="0" y="264"/>
                    </a:lnTo>
                    <a:lnTo>
                      <a:pt x="38" y="264"/>
                    </a:lnTo>
                    <a:lnTo>
                      <a:pt x="38" y="510"/>
                    </a:lnTo>
                    <a:lnTo>
                      <a:pt x="96" y="510"/>
                    </a:lnTo>
                    <a:lnTo>
                      <a:pt x="96" y="264"/>
                    </a:lnTo>
                    <a:lnTo>
                      <a:pt x="132" y="264"/>
                    </a:lnTo>
                    <a:lnTo>
                      <a:pt x="132" y="114"/>
                    </a:lnTo>
                    <a:lnTo>
                      <a:pt x="96" y="114"/>
                    </a:lnTo>
                    <a:lnTo>
                      <a:pt x="96" y="0"/>
                    </a:lnTo>
                    <a:close/>
                    <a:moveTo>
                      <a:pt x="112" y="134"/>
                    </a:moveTo>
                    <a:lnTo>
                      <a:pt x="112" y="244"/>
                    </a:lnTo>
                    <a:lnTo>
                      <a:pt x="20" y="244"/>
                    </a:lnTo>
                    <a:lnTo>
                      <a:pt x="20" y="134"/>
                    </a:lnTo>
                    <a:lnTo>
                      <a:pt x="112" y="1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87"/>
              <p:cNvSpPr>
                <a:spLocks noEditPoints="1"/>
              </p:cNvSpPr>
              <p:nvPr/>
            </p:nvSpPr>
            <p:spPr bwMode="auto">
              <a:xfrm>
                <a:off x="539750" y="1123950"/>
                <a:ext cx="209550" cy="809625"/>
              </a:xfrm>
              <a:custGeom>
                <a:avLst/>
                <a:gdLst>
                  <a:gd name="T0" fmla="*/ 96 w 132"/>
                  <a:gd name="T1" fmla="*/ 0 h 510"/>
                  <a:gd name="T2" fmla="*/ 38 w 132"/>
                  <a:gd name="T3" fmla="*/ 0 h 510"/>
                  <a:gd name="T4" fmla="*/ 38 w 132"/>
                  <a:gd name="T5" fmla="*/ 294 h 510"/>
                  <a:gd name="T6" fmla="*/ 0 w 132"/>
                  <a:gd name="T7" fmla="*/ 294 h 510"/>
                  <a:gd name="T8" fmla="*/ 0 w 132"/>
                  <a:gd name="T9" fmla="*/ 442 h 510"/>
                  <a:gd name="T10" fmla="*/ 38 w 132"/>
                  <a:gd name="T11" fmla="*/ 442 h 510"/>
                  <a:gd name="T12" fmla="*/ 38 w 132"/>
                  <a:gd name="T13" fmla="*/ 510 h 510"/>
                  <a:gd name="T14" fmla="*/ 96 w 132"/>
                  <a:gd name="T15" fmla="*/ 510 h 510"/>
                  <a:gd name="T16" fmla="*/ 96 w 132"/>
                  <a:gd name="T17" fmla="*/ 442 h 510"/>
                  <a:gd name="T18" fmla="*/ 132 w 132"/>
                  <a:gd name="T19" fmla="*/ 442 h 510"/>
                  <a:gd name="T20" fmla="*/ 132 w 132"/>
                  <a:gd name="T21" fmla="*/ 294 h 510"/>
                  <a:gd name="T22" fmla="*/ 96 w 132"/>
                  <a:gd name="T23" fmla="*/ 294 h 510"/>
                  <a:gd name="T24" fmla="*/ 96 w 132"/>
                  <a:gd name="T25" fmla="*/ 0 h 510"/>
                  <a:gd name="T26" fmla="*/ 112 w 132"/>
                  <a:gd name="T27" fmla="*/ 314 h 510"/>
                  <a:gd name="T28" fmla="*/ 112 w 132"/>
                  <a:gd name="T29" fmla="*/ 424 h 510"/>
                  <a:gd name="T30" fmla="*/ 20 w 132"/>
                  <a:gd name="T31" fmla="*/ 424 h 510"/>
                  <a:gd name="T32" fmla="*/ 20 w 132"/>
                  <a:gd name="T33" fmla="*/ 314 h 510"/>
                  <a:gd name="T34" fmla="*/ 112 w 132"/>
                  <a:gd name="T35" fmla="*/ 314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2" h="510">
                    <a:moveTo>
                      <a:pt x="96" y="0"/>
                    </a:moveTo>
                    <a:lnTo>
                      <a:pt x="38" y="0"/>
                    </a:lnTo>
                    <a:lnTo>
                      <a:pt x="38" y="294"/>
                    </a:lnTo>
                    <a:lnTo>
                      <a:pt x="0" y="294"/>
                    </a:lnTo>
                    <a:lnTo>
                      <a:pt x="0" y="442"/>
                    </a:lnTo>
                    <a:lnTo>
                      <a:pt x="38" y="442"/>
                    </a:lnTo>
                    <a:lnTo>
                      <a:pt x="38" y="510"/>
                    </a:lnTo>
                    <a:lnTo>
                      <a:pt x="96" y="510"/>
                    </a:lnTo>
                    <a:lnTo>
                      <a:pt x="96" y="442"/>
                    </a:lnTo>
                    <a:lnTo>
                      <a:pt x="132" y="442"/>
                    </a:lnTo>
                    <a:lnTo>
                      <a:pt x="132" y="294"/>
                    </a:lnTo>
                    <a:lnTo>
                      <a:pt x="96" y="294"/>
                    </a:lnTo>
                    <a:lnTo>
                      <a:pt x="96" y="0"/>
                    </a:lnTo>
                    <a:close/>
                    <a:moveTo>
                      <a:pt x="112" y="314"/>
                    </a:moveTo>
                    <a:lnTo>
                      <a:pt x="112" y="424"/>
                    </a:lnTo>
                    <a:lnTo>
                      <a:pt x="20" y="424"/>
                    </a:lnTo>
                    <a:lnTo>
                      <a:pt x="20" y="314"/>
                    </a:lnTo>
                    <a:lnTo>
                      <a:pt x="112" y="3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88"/>
              <p:cNvSpPr>
                <a:spLocks noEditPoints="1"/>
              </p:cNvSpPr>
              <p:nvPr/>
            </p:nvSpPr>
            <p:spPr bwMode="auto">
              <a:xfrm>
                <a:off x="777875" y="1123950"/>
                <a:ext cx="206375" cy="809625"/>
              </a:xfrm>
              <a:custGeom>
                <a:avLst/>
                <a:gdLst>
                  <a:gd name="T0" fmla="*/ 94 w 130"/>
                  <a:gd name="T1" fmla="*/ 0 h 510"/>
                  <a:gd name="T2" fmla="*/ 36 w 130"/>
                  <a:gd name="T3" fmla="*/ 0 h 510"/>
                  <a:gd name="T4" fmla="*/ 36 w 130"/>
                  <a:gd name="T5" fmla="*/ 60 h 510"/>
                  <a:gd name="T6" fmla="*/ 0 w 130"/>
                  <a:gd name="T7" fmla="*/ 60 h 510"/>
                  <a:gd name="T8" fmla="*/ 0 w 130"/>
                  <a:gd name="T9" fmla="*/ 208 h 510"/>
                  <a:gd name="T10" fmla="*/ 36 w 130"/>
                  <a:gd name="T11" fmla="*/ 208 h 510"/>
                  <a:gd name="T12" fmla="*/ 36 w 130"/>
                  <a:gd name="T13" fmla="*/ 510 h 510"/>
                  <a:gd name="T14" fmla="*/ 94 w 130"/>
                  <a:gd name="T15" fmla="*/ 510 h 510"/>
                  <a:gd name="T16" fmla="*/ 94 w 130"/>
                  <a:gd name="T17" fmla="*/ 208 h 510"/>
                  <a:gd name="T18" fmla="*/ 130 w 130"/>
                  <a:gd name="T19" fmla="*/ 208 h 510"/>
                  <a:gd name="T20" fmla="*/ 130 w 130"/>
                  <a:gd name="T21" fmla="*/ 60 h 510"/>
                  <a:gd name="T22" fmla="*/ 94 w 130"/>
                  <a:gd name="T23" fmla="*/ 60 h 510"/>
                  <a:gd name="T24" fmla="*/ 94 w 130"/>
                  <a:gd name="T25" fmla="*/ 0 h 510"/>
                  <a:gd name="T26" fmla="*/ 110 w 130"/>
                  <a:gd name="T27" fmla="*/ 80 h 510"/>
                  <a:gd name="T28" fmla="*/ 110 w 130"/>
                  <a:gd name="T29" fmla="*/ 190 h 510"/>
                  <a:gd name="T30" fmla="*/ 18 w 130"/>
                  <a:gd name="T31" fmla="*/ 190 h 510"/>
                  <a:gd name="T32" fmla="*/ 18 w 130"/>
                  <a:gd name="T33" fmla="*/ 80 h 510"/>
                  <a:gd name="T34" fmla="*/ 110 w 130"/>
                  <a:gd name="T35" fmla="*/ 8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0" h="510">
                    <a:moveTo>
                      <a:pt x="94" y="0"/>
                    </a:moveTo>
                    <a:lnTo>
                      <a:pt x="36" y="0"/>
                    </a:lnTo>
                    <a:lnTo>
                      <a:pt x="36" y="60"/>
                    </a:lnTo>
                    <a:lnTo>
                      <a:pt x="0" y="60"/>
                    </a:lnTo>
                    <a:lnTo>
                      <a:pt x="0" y="208"/>
                    </a:lnTo>
                    <a:lnTo>
                      <a:pt x="36" y="208"/>
                    </a:lnTo>
                    <a:lnTo>
                      <a:pt x="36" y="510"/>
                    </a:lnTo>
                    <a:lnTo>
                      <a:pt x="94" y="510"/>
                    </a:lnTo>
                    <a:lnTo>
                      <a:pt x="94" y="208"/>
                    </a:lnTo>
                    <a:lnTo>
                      <a:pt x="130" y="208"/>
                    </a:lnTo>
                    <a:lnTo>
                      <a:pt x="130" y="60"/>
                    </a:lnTo>
                    <a:lnTo>
                      <a:pt x="94" y="60"/>
                    </a:lnTo>
                    <a:lnTo>
                      <a:pt x="94" y="0"/>
                    </a:lnTo>
                    <a:close/>
                    <a:moveTo>
                      <a:pt x="110" y="80"/>
                    </a:moveTo>
                    <a:lnTo>
                      <a:pt x="110" y="190"/>
                    </a:lnTo>
                    <a:lnTo>
                      <a:pt x="18" y="190"/>
                    </a:lnTo>
                    <a:lnTo>
                      <a:pt x="18" y="80"/>
                    </a:lnTo>
                    <a:lnTo>
                      <a:pt x="11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89"/>
              <p:cNvSpPr>
                <a:spLocks noEditPoints="1"/>
              </p:cNvSpPr>
              <p:nvPr/>
            </p:nvSpPr>
            <p:spPr bwMode="auto">
              <a:xfrm>
                <a:off x="1012825" y="1123950"/>
                <a:ext cx="206375" cy="809625"/>
              </a:xfrm>
              <a:custGeom>
                <a:avLst/>
                <a:gdLst>
                  <a:gd name="T0" fmla="*/ 94 w 130"/>
                  <a:gd name="T1" fmla="*/ 236 h 510"/>
                  <a:gd name="T2" fmla="*/ 94 w 130"/>
                  <a:gd name="T3" fmla="*/ 0 h 510"/>
                  <a:gd name="T4" fmla="*/ 36 w 130"/>
                  <a:gd name="T5" fmla="*/ 0 h 510"/>
                  <a:gd name="T6" fmla="*/ 36 w 130"/>
                  <a:gd name="T7" fmla="*/ 236 h 510"/>
                  <a:gd name="T8" fmla="*/ 0 w 130"/>
                  <a:gd name="T9" fmla="*/ 236 h 510"/>
                  <a:gd name="T10" fmla="*/ 0 w 130"/>
                  <a:gd name="T11" fmla="*/ 384 h 510"/>
                  <a:gd name="T12" fmla="*/ 36 w 130"/>
                  <a:gd name="T13" fmla="*/ 384 h 510"/>
                  <a:gd name="T14" fmla="*/ 36 w 130"/>
                  <a:gd name="T15" fmla="*/ 510 h 510"/>
                  <a:gd name="T16" fmla="*/ 94 w 130"/>
                  <a:gd name="T17" fmla="*/ 510 h 510"/>
                  <a:gd name="T18" fmla="*/ 94 w 130"/>
                  <a:gd name="T19" fmla="*/ 384 h 510"/>
                  <a:gd name="T20" fmla="*/ 130 w 130"/>
                  <a:gd name="T21" fmla="*/ 384 h 510"/>
                  <a:gd name="T22" fmla="*/ 130 w 130"/>
                  <a:gd name="T23" fmla="*/ 236 h 510"/>
                  <a:gd name="T24" fmla="*/ 94 w 130"/>
                  <a:gd name="T25" fmla="*/ 236 h 510"/>
                  <a:gd name="T26" fmla="*/ 112 w 130"/>
                  <a:gd name="T27" fmla="*/ 364 h 510"/>
                  <a:gd name="T28" fmla="*/ 20 w 130"/>
                  <a:gd name="T29" fmla="*/ 364 h 510"/>
                  <a:gd name="T30" fmla="*/ 20 w 130"/>
                  <a:gd name="T31" fmla="*/ 256 h 510"/>
                  <a:gd name="T32" fmla="*/ 112 w 130"/>
                  <a:gd name="T33" fmla="*/ 256 h 510"/>
                  <a:gd name="T34" fmla="*/ 112 w 130"/>
                  <a:gd name="T35" fmla="*/ 364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0" h="510">
                    <a:moveTo>
                      <a:pt x="94" y="236"/>
                    </a:moveTo>
                    <a:lnTo>
                      <a:pt x="94" y="0"/>
                    </a:lnTo>
                    <a:lnTo>
                      <a:pt x="36" y="0"/>
                    </a:lnTo>
                    <a:lnTo>
                      <a:pt x="36" y="236"/>
                    </a:lnTo>
                    <a:lnTo>
                      <a:pt x="0" y="236"/>
                    </a:lnTo>
                    <a:lnTo>
                      <a:pt x="0" y="384"/>
                    </a:lnTo>
                    <a:lnTo>
                      <a:pt x="36" y="384"/>
                    </a:lnTo>
                    <a:lnTo>
                      <a:pt x="36" y="510"/>
                    </a:lnTo>
                    <a:lnTo>
                      <a:pt x="94" y="510"/>
                    </a:lnTo>
                    <a:lnTo>
                      <a:pt x="94" y="384"/>
                    </a:lnTo>
                    <a:lnTo>
                      <a:pt x="130" y="384"/>
                    </a:lnTo>
                    <a:lnTo>
                      <a:pt x="130" y="236"/>
                    </a:lnTo>
                    <a:lnTo>
                      <a:pt x="94" y="236"/>
                    </a:lnTo>
                    <a:close/>
                    <a:moveTo>
                      <a:pt x="112" y="364"/>
                    </a:moveTo>
                    <a:lnTo>
                      <a:pt x="20" y="364"/>
                    </a:lnTo>
                    <a:lnTo>
                      <a:pt x="20" y="256"/>
                    </a:lnTo>
                    <a:lnTo>
                      <a:pt x="112" y="256"/>
                    </a:lnTo>
                    <a:lnTo>
                      <a:pt x="112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4" name="Group 23"/>
          <p:cNvGrpSpPr/>
          <p:nvPr userDrawn="1"/>
        </p:nvGrpSpPr>
        <p:grpSpPr>
          <a:xfrm>
            <a:off x="304800" y="3261233"/>
            <a:ext cx="609600" cy="609600"/>
            <a:chOff x="304800" y="3291050"/>
            <a:chExt cx="609600" cy="609600"/>
          </a:xfrm>
        </p:grpSpPr>
        <p:sp>
          <p:nvSpPr>
            <p:cNvPr id="25" name="Oval 24"/>
            <p:cNvSpPr/>
            <p:nvPr/>
          </p:nvSpPr>
          <p:spPr>
            <a:xfrm>
              <a:off x="304800" y="3291050"/>
              <a:ext cx="609600" cy="6096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352313" y="3339510"/>
              <a:ext cx="514574" cy="418091"/>
              <a:chOff x="2362200" y="1190625"/>
              <a:chExt cx="914400" cy="742950"/>
            </a:xfrm>
            <a:solidFill>
              <a:schemeClr val="accent2"/>
            </a:solidFill>
          </p:grpSpPr>
          <p:sp>
            <p:nvSpPr>
              <p:cNvPr id="27" name="Freeform 198"/>
              <p:cNvSpPr>
                <a:spLocks/>
              </p:cNvSpPr>
              <p:nvPr/>
            </p:nvSpPr>
            <p:spPr bwMode="auto">
              <a:xfrm>
                <a:off x="2362200" y="1190625"/>
                <a:ext cx="914400" cy="571500"/>
              </a:xfrm>
              <a:custGeom>
                <a:avLst/>
                <a:gdLst>
                  <a:gd name="T0" fmla="*/ 288 w 576"/>
                  <a:gd name="T1" fmla="*/ 0 h 360"/>
                  <a:gd name="T2" fmla="*/ 230 w 576"/>
                  <a:gd name="T3" fmla="*/ 6 h 360"/>
                  <a:gd name="T4" fmla="*/ 176 w 576"/>
                  <a:gd name="T5" fmla="*/ 22 h 360"/>
                  <a:gd name="T6" fmla="*/ 128 w 576"/>
                  <a:gd name="T7" fmla="*/ 50 h 360"/>
                  <a:gd name="T8" fmla="*/ 86 w 576"/>
                  <a:gd name="T9" fmla="*/ 84 h 360"/>
                  <a:gd name="T10" fmla="*/ 50 w 576"/>
                  <a:gd name="T11" fmla="*/ 126 h 360"/>
                  <a:gd name="T12" fmla="*/ 24 w 576"/>
                  <a:gd name="T13" fmla="*/ 174 h 360"/>
                  <a:gd name="T14" fmla="*/ 6 w 576"/>
                  <a:gd name="T15" fmla="*/ 228 h 360"/>
                  <a:gd name="T16" fmla="*/ 0 w 576"/>
                  <a:gd name="T17" fmla="*/ 286 h 360"/>
                  <a:gd name="T18" fmla="*/ 0 w 576"/>
                  <a:gd name="T19" fmla="*/ 360 h 360"/>
                  <a:gd name="T20" fmla="*/ 58 w 576"/>
                  <a:gd name="T21" fmla="*/ 360 h 360"/>
                  <a:gd name="T22" fmla="*/ 58 w 576"/>
                  <a:gd name="T23" fmla="*/ 286 h 360"/>
                  <a:gd name="T24" fmla="*/ 64 w 576"/>
                  <a:gd name="T25" fmla="*/ 240 h 360"/>
                  <a:gd name="T26" fmla="*/ 78 w 576"/>
                  <a:gd name="T27" fmla="*/ 196 h 360"/>
                  <a:gd name="T28" fmla="*/ 98 w 576"/>
                  <a:gd name="T29" fmla="*/ 158 h 360"/>
                  <a:gd name="T30" fmla="*/ 126 w 576"/>
                  <a:gd name="T31" fmla="*/ 124 h 360"/>
                  <a:gd name="T32" fmla="*/ 160 w 576"/>
                  <a:gd name="T33" fmla="*/ 96 h 360"/>
                  <a:gd name="T34" fmla="*/ 200 w 576"/>
                  <a:gd name="T35" fmla="*/ 76 h 360"/>
                  <a:gd name="T36" fmla="*/ 242 w 576"/>
                  <a:gd name="T37" fmla="*/ 62 h 360"/>
                  <a:gd name="T38" fmla="*/ 288 w 576"/>
                  <a:gd name="T39" fmla="*/ 58 h 360"/>
                  <a:gd name="T40" fmla="*/ 312 w 576"/>
                  <a:gd name="T41" fmla="*/ 60 h 360"/>
                  <a:gd name="T42" fmla="*/ 356 w 576"/>
                  <a:gd name="T43" fmla="*/ 68 h 360"/>
                  <a:gd name="T44" fmla="*/ 398 w 576"/>
                  <a:gd name="T45" fmla="*/ 86 h 360"/>
                  <a:gd name="T46" fmla="*/ 434 w 576"/>
                  <a:gd name="T47" fmla="*/ 110 h 360"/>
                  <a:gd name="T48" fmla="*/ 464 w 576"/>
                  <a:gd name="T49" fmla="*/ 140 h 360"/>
                  <a:gd name="T50" fmla="*/ 490 w 576"/>
                  <a:gd name="T51" fmla="*/ 176 h 360"/>
                  <a:gd name="T52" fmla="*/ 508 w 576"/>
                  <a:gd name="T53" fmla="*/ 218 h 360"/>
                  <a:gd name="T54" fmla="*/ 516 w 576"/>
                  <a:gd name="T55" fmla="*/ 262 h 360"/>
                  <a:gd name="T56" fmla="*/ 518 w 576"/>
                  <a:gd name="T57" fmla="*/ 286 h 360"/>
                  <a:gd name="T58" fmla="*/ 576 w 576"/>
                  <a:gd name="T59" fmla="*/ 360 h 360"/>
                  <a:gd name="T60" fmla="*/ 576 w 576"/>
                  <a:gd name="T61" fmla="*/ 286 h 360"/>
                  <a:gd name="T62" fmla="*/ 574 w 576"/>
                  <a:gd name="T63" fmla="*/ 256 h 360"/>
                  <a:gd name="T64" fmla="*/ 562 w 576"/>
                  <a:gd name="T65" fmla="*/ 200 h 360"/>
                  <a:gd name="T66" fmla="*/ 540 w 576"/>
                  <a:gd name="T67" fmla="*/ 150 h 360"/>
                  <a:gd name="T68" fmla="*/ 510 w 576"/>
                  <a:gd name="T69" fmla="*/ 104 h 360"/>
                  <a:gd name="T70" fmla="*/ 470 w 576"/>
                  <a:gd name="T71" fmla="*/ 66 h 360"/>
                  <a:gd name="T72" fmla="*/ 424 w 576"/>
                  <a:gd name="T73" fmla="*/ 34 h 360"/>
                  <a:gd name="T74" fmla="*/ 374 w 576"/>
                  <a:gd name="T75" fmla="*/ 14 h 360"/>
                  <a:gd name="T76" fmla="*/ 318 w 576"/>
                  <a:gd name="T77" fmla="*/ 2 h 360"/>
                  <a:gd name="T78" fmla="*/ 288 w 576"/>
                  <a:gd name="T79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76" h="360">
                    <a:moveTo>
                      <a:pt x="288" y="0"/>
                    </a:moveTo>
                    <a:lnTo>
                      <a:pt x="288" y="0"/>
                    </a:lnTo>
                    <a:lnTo>
                      <a:pt x="258" y="2"/>
                    </a:lnTo>
                    <a:lnTo>
                      <a:pt x="230" y="6"/>
                    </a:lnTo>
                    <a:lnTo>
                      <a:pt x="204" y="14"/>
                    </a:lnTo>
                    <a:lnTo>
                      <a:pt x="176" y="22"/>
                    </a:lnTo>
                    <a:lnTo>
                      <a:pt x="152" y="34"/>
                    </a:lnTo>
                    <a:lnTo>
                      <a:pt x="128" y="50"/>
                    </a:lnTo>
                    <a:lnTo>
                      <a:pt x="106" y="66"/>
                    </a:lnTo>
                    <a:lnTo>
                      <a:pt x="86" y="84"/>
                    </a:lnTo>
                    <a:lnTo>
                      <a:pt x="66" y="104"/>
                    </a:lnTo>
                    <a:lnTo>
                      <a:pt x="50" y="126"/>
                    </a:lnTo>
                    <a:lnTo>
                      <a:pt x="36" y="150"/>
                    </a:lnTo>
                    <a:lnTo>
                      <a:pt x="24" y="174"/>
                    </a:lnTo>
                    <a:lnTo>
                      <a:pt x="14" y="200"/>
                    </a:lnTo>
                    <a:lnTo>
                      <a:pt x="6" y="228"/>
                    </a:lnTo>
                    <a:lnTo>
                      <a:pt x="2" y="256"/>
                    </a:lnTo>
                    <a:lnTo>
                      <a:pt x="0" y="286"/>
                    </a:lnTo>
                    <a:lnTo>
                      <a:pt x="0" y="286"/>
                    </a:lnTo>
                    <a:lnTo>
                      <a:pt x="0" y="360"/>
                    </a:lnTo>
                    <a:lnTo>
                      <a:pt x="58" y="360"/>
                    </a:lnTo>
                    <a:lnTo>
                      <a:pt x="58" y="360"/>
                    </a:lnTo>
                    <a:lnTo>
                      <a:pt x="58" y="286"/>
                    </a:lnTo>
                    <a:lnTo>
                      <a:pt x="58" y="286"/>
                    </a:lnTo>
                    <a:lnTo>
                      <a:pt x="60" y="262"/>
                    </a:lnTo>
                    <a:lnTo>
                      <a:pt x="64" y="240"/>
                    </a:lnTo>
                    <a:lnTo>
                      <a:pt x="70" y="218"/>
                    </a:lnTo>
                    <a:lnTo>
                      <a:pt x="78" y="196"/>
                    </a:lnTo>
                    <a:lnTo>
                      <a:pt x="86" y="176"/>
                    </a:lnTo>
                    <a:lnTo>
                      <a:pt x="98" y="158"/>
                    </a:lnTo>
                    <a:lnTo>
                      <a:pt x="112" y="140"/>
                    </a:lnTo>
                    <a:lnTo>
                      <a:pt x="126" y="124"/>
                    </a:lnTo>
                    <a:lnTo>
                      <a:pt x="142" y="110"/>
                    </a:lnTo>
                    <a:lnTo>
                      <a:pt x="160" y="96"/>
                    </a:lnTo>
                    <a:lnTo>
                      <a:pt x="180" y="86"/>
                    </a:lnTo>
                    <a:lnTo>
                      <a:pt x="200" y="76"/>
                    </a:lnTo>
                    <a:lnTo>
                      <a:pt x="220" y="68"/>
                    </a:lnTo>
                    <a:lnTo>
                      <a:pt x="242" y="62"/>
                    </a:lnTo>
                    <a:lnTo>
                      <a:pt x="264" y="60"/>
                    </a:lnTo>
                    <a:lnTo>
                      <a:pt x="288" y="58"/>
                    </a:lnTo>
                    <a:lnTo>
                      <a:pt x="288" y="58"/>
                    </a:lnTo>
                    <a:lnTo>
                      <a:pt x="312" y="60"/>
                    </a:lnTo>
                    <a:lnTo>
                      <a:pt x="334" y="62"/>
                    </a:lnTo>
                    <a:lnTo>
                      <a:pt x="356" y="68"/>
                    </a:lnTo>
                    <a:lnTo>
                      <a:pt x="378" y="76"/>
                    </a:lnTo>
                    <a:lnTo>
                      <a:pt x="398" y="86"/>
                    </a:lnTo>
                    <a:lnTo>
                      <a:pt x="416" y="96"/>
                    </a:lnTo>
                    <a:lnTo>
                      <a:pt x="434" y="110"/>
                    </a:lnTo>
                    <a:lnTo>
                      <a:pt x="450" y="124"/>
                    </a:lnTo>
                    <a:lnTo>
                      <a:pt x="464" y="140"/>
                    </a:lnTo>
                    <a:lnTo>
                      <a:pt x="478" y="158"/>
                    </a:lnTo>
                    <a:lnTo>
                      <a:pt x="490" y="176"/>
                    </a:lnTo>
                    <a:lnTo>
                      <a:pt x="500" y="196"/>
                    </a:lnTo>
                    <a:lnTo>
                      <a:pt x="508" y="218"/>
                    </a:lnTo>
                    <a:lnTo>
                      <a:pt x="514" y="240"/>
                    </a:lnTo>
                    <a:lnTo>
                      <a:pt x="516" y="262"/>
                    </a:lnTo>
                    <a:lnTo>
                      <a:pt x="518" y="286"/>
                    </a:lnTo>
                    <a:lnTo>
                      <a:pt x="518" y="286"/>
                    </a:lnTo>
                    <a:lnTo>
                      <a:pt x="518" y="360"/>
                    </a:lnTo>
                    <a:lnTo>
                      <a:pt x="576" y="360"/>
                    </a:lnTo>
                    <a:lnTo>
                      <a:pt x="576" y="360"/>
                    </a:lnTo>
                    <a:lnTo>
                      <a:pt x="576" y="286"/>
                    </a:lnTo>
                    <a:lnTo>
                      <a:pt x="576" y="286"/>
                    </a:lnTo>
                    <a:lnTo>
                      <a:pt x="574" y="256"/>
                    </a:lnTo>
                    <a:lnTo>
                      <a:pt x="570" y="228"/>
                    </a:lnTo>
                    <a:lnTo>
                      <a:pt x="562" y="200"/>
                    </a:lnTo>
                    <a:lnTo>
                      <a:pt x="552" y="174"/>
                    </a:lnTo>
                    <a:lnTo>
                      <a:pt x="540" y="150"/>
                    </a:lnTo>
                    <a:lnTo>
                      <a:pt x="526" y="126"/>
                    </a:lnTo>
                    <a:lnTo>
                      <a:pt x="510" y="104"/>
                    </a:lnTo>
                    <a:lnTo>
                      <a:pt x="490" y="84"/>
                    </a:lnTo>
                    <a:lnTo>
                      <a:pt x="470" y="66"/>
                    </a:lnTo>
                    <a:lnTo>
                      <a:pt x="448" y="48"/>
                    </a:lnTo>
                    <a:lnTo>
                      <a:pt x="424" y="34"/>
                    </a:lnTo>
                    <a:lnTo>
                      <a:pt x="400" y="22"/>
                    </a:lnTo>
                    <a:lnTo>
                      <a:pt x="374" y="14"/>
                    </a:lnTo>
                    <a:lnTo>
                      <a:pt x="346" y="6"/>
                    </a:lnTo>
                    <a:lnTo>
                      <a:pt x="318" y="2"/>
                    </a:lnTo>
                    <a:lnTo>
                      <a:pt x="288" y="0"/>
                    </a:lnTo>
                    <a:lnTo>
                      <a:pt x="28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99"/>
              <p:cNvSpPr>
                <a:spLocks/>
              </p:cNvSpPr>
              <p:nvPr/>
            </p:nvSpPr>
            <p:spPr bwMode="auto">
              <a:xfrm>
                <a:off x="2517775" y="1590675"/>
                <a:ext cx="133350" cy="342900"/>
              </a:xfrm>
              <a:custGeom>
                <a:avLst/>
                <a:gdLst>
                  <a:gd name="T0" fmla="*/ 60 w 84"/>
                  <a:gd name="T1" fmla="*/ 0 h 216"/>
                  <a:gd name="T2" fmla="*/ 24 w 84"/>
                  <a:gd name="T3" fmla="*/ 0 h 216"/>
                  <a:gd name="T4" fmla="*/ 24 w 84"/>
                  <a:gd name="T5" fmla="*/ 0 h 216"/>
                  <a:gd name="T6" fmla="*/ 14 w 84"/>
                  <a:gd name="T7" fmla="*/ 2 h 216"/>
                  <a:gd name="T8" fmla="*/ 6 w 84"/>
                  <a:gd name="T9" fmla="*/ 8 h 216"/>
                  <a:gd name="T10" fmla="*/ 2 w 84"/>
                  <a:gd name="T11" fmla="*/ 16 h 216"/>
                  <a:gd name="T12" fmla="*/ 0 w 84"/>
                  <a:gd name="T13" fmla="*/ 24 h 216"/>
                  <a:gd name="T14" fmla="*/ 0 w 84"/>
                  <a:gd name="T15" fmla="*/ 192 h 216"/>
                  <a:gd name="T16" fmla="*/ 0 w 84"/>
                  <a:gd name="T17" fmla="*/ 192 h 216"/>
                  <a:gd name="T18" fmla="*/ 2 w 84"/>
                  <a:gd name="T19" fmla="*/ 202 h 216"/>
                  <a:gd name="T20" fmla="*/ 6 w 84"/>
                  <a:gd name="T21" fmla="*/ 210 h 216"/>
                  <a:gd name="T22" fmla="*/ 14 w 84"/>
                  <a:gd name="T23" fmla="*/ 214 h 216"/>
                  <a:gd name="T24" fmla="*/ 24 w 84"/>
                  <a:gd name="T25" fmla="*/ 216 h 216"/>
                  <a:gd name="T26" fmla="*/ 60 w 84"/>
                  <a:gd name="T27" fmla="*/ 216 h 216"/>
                  <a:gd name="T28" fmla="*/ 60 w 84"/>
                  <a:gd name="T29" fmla="*/ 216 h 216"/>
                  <a:gd name="T30" fmla="*/ 70 w 84"/>
                  <a:gd name="T31" fmla="*/ 214 h 216"/>
                  <a:gd name="T32" fmla="*/ 76 w 84"/>
                  <a:gd name="T33" fmla="*/ 210 h 216"/>
                  <a:gd name="T34" fmla="*/ 82 w 84"/>
                  <a:gd name="T35" fmla="*/ 202 h 216"/>
                  <a:gd name="T36" fmla="*/ 84 w 84"/>
                  <a:gd name="T37" fmla="*/ 192 h 216"/>
                  <a:gd name="T38" fmla="*/ 84 w 84"/>
                  <a:gd name="T39" fmla="*/ 24 h 216"/>
                  <a:gd name="T40" fmla="*/ 84 w 84"/>
                  <a:gd name="T41" fmla="*/ 24 h 216"/>
                  <a:gd name="T42" fmla="*/ 82 w 84"/>
                  <a:gd name="T43" fmla="*/ 16 h 216"/>
                  <a:gd name="T44" fmla="*/ 76 w 84"/>
                  <a:gd name="T45" fmla="*/ 8 h 216"/>
                  <a:gd name="T46" fmla="*/ 70 w 84"/>
                  <a:gd name="T47" fmla="*/ 2 h 216"/>
                  <a:gd name="T48" fmla="*/ 60 w 84"/>
                  <a:gd name="T49" fmla="*/ 0 h 216"/>
                  <a:gd name="T50" fmla="*/ 60 w 84"/>
                  <a:gd name="T51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4" h="216">
                    <a:moveTo>
                      <a:pt x="60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6" y="8"/>
                    </a:lnTo>
                    <a:lnTo>
                      <a:pt x="2" y="16"/>
                    </a:lnTo>
                    <a:lnTo>
                      <a:pt x="0" y="24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2" y="202"/>
                    </a:lnTo>
                    <a:lnTo>
                      <a:pt x="6" y="210"/>
                    </a:lnTo>
                    <a:lnTo>
                      <a:pt x="14" y="214"/>
                    </a:lnTo>
                    <a:lnTo>
                      <a:pt x="24" y="216"/>
                    </a:lnTo>
                    <a:lnTo>
                      <a:pt x="60" y="216"/>
                    </a:lnTo>
                    <a:lnTo>
                      <a:pt x="60" y="216"/>
                    </a:lnTo>
                    <a:lnTo>
                      <a:pt x="70" y="214"/>
                    </a:lnTo>
                    <a:lnTo>
                      <a:pt x="76" y="210"/>
                    </a:lnTo>
                    <a:lnTo>
                      <a:pt x="82" y="202"/>
                    </a:lnTo>
                    <a:lnTo>
                      <a:pt x="84" y="192"/>
                    </a:lnTo>
                    <a:lnTo>
                      <a:pt x="84" y="24"/>
                    </a:lnTo>
                    <a:lnTo>
                      <a:pt x="84" y="24"/>
                    </a:lnTo>
                    <a:lnTo>
                      <a:pt x="82" y="16"/>
                    </a:lnTo>
                    <a:lnTo>
                      <a:pt x="76" y="8"/>
                    </a:lnTo>
                    <a:lnTo>
                      <a:pt x="70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00"/>
              <p:cNvSpPr>
                <a:spLocks/>
              </p:cNvSpPr>
              <p:nvPr/>
            </p:nvSpPr>
            <p:spPr bwMode="auto">
              <a:xfrm>
                <a:off x="2990850" y="1590675"/>
                <a:ext cx="133350" cy="342900"/>
              </a:xfrm>
              <a:custGeom>
                <a:avLst/>
                <a:gdLst>
                  <a:gd name="T0" fmla="*/ 60 w 84"/>
                  <a:gd name="T1" fmla="*/ 0 h 216"/>
                  <a:gd name="T2" fmla="*/ 22 w 84"/>
                  <a:gd name="T3" fmla="*/ 0 h 216"/>
                  <a:gd name="T4" fmla="*/ 22 w 84"/>
                  <a:gd name="T5" fmla="*/ 0 h 216"/>
                  <a:gd name="T6" fmla="*/ 14 w 84"/>
                  <a:gd name="T7" fmla="*/ 2 h 216"/>
                  <a:gd name="T8" fmla="*/ 6 w 84"/>
                  <a:gd name="T9" fmla="*/ 8 h 216"/>
                  <a:gd name="T10" fmla="*/ 2 w 84"/>
                  <a:gd name="T11" fmla="*/ 16 h 216"/>
                  <a:gd name="T12" fmla="*/ 0 w 84"/>
                  <a:gd name="T13" fmla="*/ 24 h 216"/>
                  <a:gd name="T14" fmla="*/ 0 w 84"/>
                  <a:gd name="T15" fmla="*/ 192 h 216"/>
                  <a:gd name="T16" fmla="*/ 0 w 84"/>
                  <a:gd name="T17" fmla="*/ 192 h 216"/>
                  <a:gd name="T18" fmla="*/ 2 w 84"/>
                  <a:gd name="T19" fmla="*/ 202 h 216"/>
                  <a:gd name="T20" fmla="*/ 6 w 84"/>
                  <a:gd name="T21" fmla="*/ 210 h 216"/>
                  <a:gd name="T22" fmla="*/ 14 w 84"/>
                  <a:gd name="T23" fmla="*/ 214 h 216"/>
                  <a:gd name="T24" fmla="*/ 22 w 84"/>
                  <a:gd name="T25" fmla="*/ 216 h 216"/>
                  <a:gd name="T26" fmla="*/ 60 w 84"/>
                  <a:gd name="T27" fmla="*/ 216 h 216"/>
                  <a:gd name="T28" fmla="*/ 60 w 84"/>
                  <a:gd name="T29" fmla="*/ 216 h 216"/>
                  <a:gd name="T30" fmla="*/ 68 w 84"/>
                  <a:gd name="T31" fmla="*/ 214 h 216"/>
                  <a:gd name="T32" fmla="*/ 76 w 84"/>
                  <a:gd name="T33" fmla="*/ 210 h 216"/>
                  <a:gd name="T34" fmla="*/ 82 w 84"/>
                  <a:gd name="T35" fmla="*/ 202 h 216"/>
                  <a:gd name="T36" fmla="*/ 84 w 84"/>
                  <a:gd name="T37" fmla="*/ 192 h 216"/>
                  <a:gd name="T38" fmla="*/ 84 w 84"/>
                  <a:gd name="T39" fmla="*/ 24 h 216"/>
                  <a:gd name="T40" fmla="*/ 84 w 84"/>
                  <a:gd name="T41" fmla="*/ 24 h 216"/>
                  <a:gd name="T42" fmla="*/ 82 w 84"/>
                  <a:gd name="T43" fmla="*/ 16 h 216"/>
                  <a:gd name="T44" fmla="*/ 76 w 84"/>
                  <a:gd name="T45" fmla="*/ 8 h 216"/>
                  <a:gd name="T46" fmla="*/ 68 w 84"/>
                  <a:gd name="T47" fmla="*/ 2 h 216"/>
                  <a:gd name="T48" fmla="*/ 60 w 84"/>
                  <a:gd name="T49" fmla="*/ 0 h 216"/>
                  <a:gd name="T50" fmla="*/ 60 w 84"/>
                  <a:gd name="T51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4" h="216">
                    <a:moveTo>
                      <a:pt x="60" y="0"/>
                    </a:moveTo>
                    <a:lnTo>
                      <a:pt x="22" y="0"/>
                    </a:lnTo>
                    <a:lnTo>
                      <a:pt x="22" y="0"/>
                    </a:lnTo>
                    <a:lnTo>
                      <a:pt x="14" y="2"/>
                    </a:lnTo>
                    <a:lnTo>
                      <a:pt x="6" y="8"/>
                    </a:lnTo>
                    <a:lnTo>
                      <a:pt x="2" y="16"/>
                    </a:lnTo>
                    <a:lnTo>
                      <a:pt x="0" y="24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2" y="202"/>
                    </a:lnTo>
                    <a:lnTo>
                      <a:pt x="6" y="210"/>
                    </a:lnTo>
                    <a:lnTo>
                      <a:pt x="14" y="214"/>
                    </a:lnTo>
                    <a:lnTo>
                      <a:pt x="22" y="216"/>
                    </a:lnTo>
                    <a:lnTo>
                      <a:pt x="60" y="216"/>
                    </a:lnTo>
                    <a:lnTo>
                      <a:pt x="60" y="216"/>
                    </a:lnTo>
                    <a:lnTo>
                      <a:pt x="68" y="214"/>
                    </a:lnTo>
                    <a:lnTo>
                      <a:pt x="76" y="210"/>
                    </a:lnTo>
                    <a:lnTo>
                      <a:pt x="82" y="202"/>
                    </a:lnTo>
                    <a:lnTo>
                      <a:pt x="84" y="192"/>
                    </a:lnTo>
                    <a:lnTo>
                      <a:pt x="84" y="24"/>
                    </a:lnTo>
                    <a:lnTo>
                      <a:pt x="84" y="24"/>
                    </a:lnTo>
                    <a:lnTo>
                      <a:pt x="82" y="16"/>
                    </a:lnTo>
                    <a:lnTo>
                      <a:pt x="76" y="8"/>
                    </a:lnTo>
                    <a:lnTo>
                      <a:pt x="6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0" name="Group 29"/>
          <p:cNvGrpSpPr/>
          <p:nvPr userDrawn="1"/>
        </p:nvGrpSpPr>
        <p:grpSpPr>
          <a:xfrm>
            <a:off x="304800" y="3953725"/>
            <a:ext cx="609600" cy="609600"/>
            <a:chOff x="304800" y="3983542"/>
            <a:chExt cx="609600" cy="609600"/>
          </a:xfrm>
        </p:grpSpPr>
        <p:sp>
          <p:nvSpPr>
            <p:cNvPr id="31" name="Oval 30"/>
            <p:cNvSpPr/>
            <p:nvPr/>
          </p:nvSpPr>
          <p:spPr>
            <a:xfrm>
              <a:off x="304800" y="3983542"/>
              <a:ext cx="609600" cy="6096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32" name="Freeform 225"/>
            <p:cNvSpPr>
              <a:spLocks noEditPoints="1"/>
            </p:cNvSpPr>
            <p:nvPr/>
          </p:nvSpPr>
          <p:spPr bwMode="auto">
            <a:xfrm>
              <a:off x="416635" y="4094930"/>
              <a:ext cx="385930" cy="386824"/>
            </a:xfrm>
            <a:custGeom>
              <a:avLst/>
              <a:gdLst>
                <a:gd name="T0" fmla="*/ 426 w 432"/>
                <a:gd name="T1" fmla="*/ 45 h 433"/>
                <a:gd name="T2" fmla="*/ 387 w 432"/>
                <a:gd name="T3" fmla="*/ 6 h 433"/>
                <a:gd name="T4" fmla="*/ 345 w 432"/>
                <a:gd name="T5" fmla="*/ 1 h 433"/>
                <a:gd name="T6" fmla="*/ 299 w 432"/>
                <a:gd name="T7" fmla="*/ 33 h 433"/>
                <a:gd name="T8" fmla="*/ 287 w 432"/>
                <a:gd name="T9" fmla="*/ 73 h 433"/>
                <a:gd name="T10" fmla="*/ 302 w 432"/>
                <a:gd name="T11" fmla="*/ 117 h 433"/>
                <a:gd name="T12" fmla="*/ 341 w 432"/>
                <a:gd name="T13" fmla="*/ 142 h 433"/>
                <a:gd name="T14" fmla="*/ 282 w 432"/>
                <a:gd name="T15" fmla="*/ 187 h 433"/>
                <a:gd name="T16" fmla="*/ 251 w 432"/>
                <a:gd name="T17" fmla="*/ 153 h 433"/>
                <a:gd name="T18" fmla="*/ 215 w 432"/>
                <a:gd name="T19" fmla="*/ 144 h 433"/>
                <a:gd name="T20" fmla="*/ 170 w 432"/>
                <a:gd name="T21" fmla="*/ 159 h 433"/>
                <a:gd name="T22" fmla="*/ 144 w 432"/>
                <a:gd name="T23" fmla="*/ 199 h 433"/>
                <a:gd name="T24" fmla="*/ 42 w 432"/>
                <a:gd name="T25" fmla="*/ 295 h 433"/>
                <a:gd name="T26" fmla="*/ 8 w 432"/>
                <a:gd name="T27" fmla="*/ 327 h 433"/>
                <a:gd name="T28" fmla="*/ 0 w 432"/>
                <a:gd name="T29" fmla="*/ 361 h 433"/>
                <a:gd name="T30" fmla="*/ 21 w 432"/>
                <a:gd name="T31" fmla="*/ 412 h 433"/>
                <a:gd name="T32" fmla="*/ 72 w 432"/>
                <a:gd name="T33" fmla="*/ 433 h 433"/>
                <a:gd name="T34" fmla="*/ 111 w 432"/>
                <a:gd name="T35" fmla="*/ 420 h 433"/>
                <a:gd name="T36" fmla="*/ 141 w 432"/>
                <a:gd name="T37" fmla="*/ 375 h 433"/>
                <a:gd name="T38" fmla="*/ 140 w 432"/>
                <a:gd name="T39" fmla="*/ 337 h 433"/>
                <a:gd name="T40" fmla="*/ 111 w 432"/>
                <a:gd name="T41" fmla="*/ 301 h 433"/>
                <a:gd name="T42" fmla="*/ 144 w 432"/>
                <a:gd name="T43" fmla="*/ 235 h 433"/>
                <a:gd name="T44" fmla="*/ 162 w 432"/>
                <a:gd name="T45" fmla="*/ 265 h 433"/>
                <a:gd name="T46" fmla="*/ 203 w 432"/>
                <a:gd name="T47" fmla="*/ 288 h 433"/>
                <a:gd name="T48" fmla="*/ 239 w 432"/>
                <a:gd name="T49" fmla="*/ 285 h 433"/>
                <a:gd name="T50" fmla="*/ 276 w 432"/>
                <a:gd name="T51" fmla="*/ 256 h 433"/>
                <a:gd name="T52" fmla="*/ 377 w 432"/>
                <a:gd name="T53" fmla="*/ 142 h 433"/>
                <a:gd name="T54" fmla="*/ 408 w 432"/>
                <a:gd name="T55" fmla="*/ 126 h 433"/>
                <a:gd name="T56" fmla="*/ 431 w 432"/>
                <a:gd name="T57" fmla="*/ 85 h 433"/>
                <a:gd name="T58" fmla="*/ 107 w 432"/>
                <a:gd name="T59" fmla="*/ 361 h 433"/>
                <a:gd name="T60" fmla="*/ 96 w 432"/>
                <a:gd name="T61" fmla="*/ 387 h 433"/>
                <a:gd name="T62" fmla="*/ 72 w 432"/>
                <a:gd name="T63" fmla="*/ 397 h 433"/>
                <a:gd name="T64" fmla="*/ 51 w 432"/>
                <a:gd name="T65" fmla="*/ 390 h 433"/>
                <a:gd name="T66" fmla="*/ 36 w 432"/>
                <a:gd name="T67" fmla="*/ 367 h 433"/>
                <a:gd name="T68" fmla="*/ 39 w 432"/>
                <a:gd name="T69" fmla="*/ 346 h 433"/>
                <a:gd name="T70" fmla="*/ 57 w 432"/>
                <a:gd name="T71" fmla="*/ 328 h 433"/>
                <a:gd name="T72" fmla="*/ 78 w 432"/>
                <a:gd name="T73" fmla="*/ 325 h 433"/>
                <a:gd name="T74" fmla="*/ 101 w 432"/>
                <a:gd name="T75" fmla="*/ 340 h 433"/>
                <a:gd name="T76" fmla="*/ 107 w 432"/>
                <a:gd name="T77" fmla="*/ 361 h 433"/>
                <a:gd name="T78" fmla="*/ 215 w 432"/>
                <a:gd name="T79" fmla="*/ 253 h 433"/>
                <a:gd name="T80" fmla="*/ 195 w 432"/>
                <a:gd name="T81" fmla="*/ 247 h 433"/>
                <a:gd name="T82" fmla="*/ 179 w 432"/>
                <a:gd name="T83" fmla="*/ 223 h 433"/>
                <a:gd name="T84" fmla="*/ 182 w 432"/>
                <a:gd name="T85" fmla="*/ 202 h 433"/>
                <a:gd name="T86" fmla="*/ 201 w 432"/>
                <a:gd name="T87" fmla="*/ 183 h 433"/>
                <a:gd name="T88" fmla="*/ 222 w 432"/>
                <a:gd name="T89" fmla="*/ 181 h 433"/>
                <a:gd name="T90" fmla="*/ 246 w 432"/>
                <a:gd name="T91" fmla="*/ 196 h 433"/>
                <a:gd name="T92" fmla="*/ 252 w 432"/>
                <a:gd name="T93" fmla="*/ 217 h 433"/>
                <a:gd name="T94" fmla="*/ 242 w 432"/>
                <a:gd name="T95" fmla="*/ 243 h 433"/>
                <a:gd name="T96" fmla="*/ 215 w 432"/>
                <a:gd name="T97" fmla="*/ 253 h 433"/>
                <a:gd name="T98" fmla="*/ 351 w 432"/>
                <a:gd name="T99" fmla="*/ 108 h 433"/>
                <a:gd name="T100" fmla="*/ 329 w 432"/>
                <a:gd name="T101" fmla="*/ 93 h 433"/>
                <a:gd name="T102" fmla="*/ 323 w 432"/>
                <a:gd name="T103" fmla="*/ 73 h 433"/>
                <a:gd name="T104" fmla="*/ 333 w 432"/>
                <a:gd name="T105" fmla="*/ 46 h 433"/>
                <a:gd name="T106" fmla="*/ 359 w 432"/>
                <a:gd name="T107" fmla="*/ 36 h 433"/>
                <a:gd name="T108" fmla="*/ 380 w 432"/>
                <a:gd name="T109" fmla="*/ 42 h 433"/>
                <a:gd name="T110" fmla="*/ 395 w 432"/>
                <a:gd name="T111" fmla="*/ 66 h 433"/>
                <a:gd name="T112" fmla="*/ 393 w 432"/>
                <a:gd name="T113" fmla="*/ 87 h 433"/>
                <a:gd name="T114" fmla="*/ 374 w 432"/>
                <a:gd name="T115" fmla="*/ 106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32" h="433">
                  <a:moveTo>
                    <a:pt x="432" y="73"/>
                  </a:moveTo>
                  <a:lnTo>
                    <a:pt x="432" y="73"/>
                  </a:lnTo>
                  <a:lnTo>
                    <a:pt x="431" y="58"/>
                  </a:lnTo>
                  <a:lnTo>
                    <a:pt x="426" y="45"/>
                  </a:lnTo>
                  <a:lnTo>
                    <a:pt x="419" y="33"/>
                  </a:lnTo>
                  <a:lnTo>
                    <a:pt x="410" y="21"/>
                  </a:lnTo>
                  <a:lnTo>
                    <a:pt x="399" y="13"/>
                  </a:lnTo>
                  <a:lnTo>
                    <a:pt x="387" y="6"/>
                  </a:lnTo>
                  <a:lnTo>
                    <a:pt x="374" y="1"/>
                  </a:lnTo>
                  <a:lnTo>
                    <a:pt x="359" y="0"/>
                  </a:lnTo>
                  <a:lnTo>
                    <a:pt x="359" y="0"/>
                  </a:lnTo>
                  <a:lnTo>
                    <a:pt x="345" y="1"/>
                  </a:lnTo>
                  <a:lnTo>
                    <a:pt x="332" y="6"/>
                  </a:lnTo>
                  <a:lnTo>
                    <a:pt x="318" y="13"/>
                  </a:lnTo>
                  <a:lnTo>
                    <a:pt x="308" y="21"/>
                  </a:lnTo>
                  <a:lnTo>
                    <a:pt x="299" y="33"/>
                  </a:lnTo>
                  <a:lnTo>
                    <a:pt x="293" y="45"/>
                  </a:lnTo>
                  <a:lnTo>
                    <a:pt x="288" y="58"/>
                  </a:lnTo>
                  <a:lnTo>
                    <a:pt x="287" y="73"/>
                  </a:lnTo>
                  <a:lnTo>
                    <a:pt x="287" y="73"/>
                  </a:lnTo>
                  <a:lnTo>
                    <a:pt x="288" y="85"/>
                  </a:lnTo>
                  <a:lnTo>
                    <a:pt x="291" y="97"/>
                  </a:lnTo>
                  <a:lnTo>
                    <a:pt x="296" y="108"/>
                  </a:lnTo>
                  <a:lnTo>
                    <a:pt x="302" y="117"/>
                  </a:lnTo>
                  <a:lnTo>
                    <a:pt x="311" y="126"/>
                  </a:lnTo>
                  <a:lnTo>
                    <a:pt x="320" y="133"/>
                  </a:lnTo>
                  <a:lnTo>
                    <a:pt x="330" y="139"/>
                  </a:lnTo>
                  <a:lnTo>
                    <a:pt x="341" y="142"/>
                  </a:lnTo>
                  <a:lnTo>
                    <a:pt x="341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2" y="187"/>
                  </a:lnTo>
                  <a:lnTo>
                    <a:pt x="276" y="177"/>
                  </a:lnTo>
                  <a:lnTo>
                    <a:pt x="269" y="168"/>
                  </a:lnTo>
                  <a:lnTo>
                    <a:pt x="260" y="159"/>
                  </a:lnTo>
                  <a:lnTo>
                    <a:pt x="251" y="153"/>
                  </a:lnTo>
                  <a:lnTo>
                    <a:pt x="239" y="148"/>
                  </a:lnTo>
                  <a:lnTo>
                    <a:pt x="228" y="145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03" y="145"/>
                  </a:lnTo>
                  <a:lnTo>
                    <a:pt x="191" y="148"/>
                  </a:lnTo>
                  <a:lnTo>
                    <a:pt x="180" y="153"/>
                  </a:lnTo>
                  <a:lnTo>
                    <a:pt x="170" y="159"/>
                  </a:lnTo>
                  <a:lnTo>
                    <a:pt x="162" y="168"/>
                  </a:lnTo>
                  <a:lnTo>
                    <a:pt x="155" y="177"/>
                  </a:lnTo>
                  <a:lnTo>
                    <a:pt x="149" y="187"/>
                  </a:lnTo>
                  <a:lnTo>
                    <a:pt x="144" y="199"/>
                  </a:lnTo>
                  <a:lnTo>
                    <a:pt x="53" y="199"/>
                  </a:lnTo>
                  <a:lnTo>
                    <a:pt x="53" y="291"/>
                  </a:lnTo>
                  <a:lnTo>
                    <a:pt x="53" y="291"/>
                  </a:lnTo>
                  <a:lnTo>
                    <a:pt x="42" y="295"/>
                  </a:lnTo>
                  <a:lnTo>
                    <a:pt x="32" y="301"/>
                  </a:lnTo>
                  <a:lnTo>
                    <a:pt x="23" y="309"/>
                  </a:lnTo>
                  <a:lnTo>
                    <a:pt x="15" y="316"/>
                  </a:lnTo>
                  <a:lnTo>
                    <a:pt x="8" y="327"/>
                  </a:lnTo>
                  <a:lnTo>
                    <a:pt x="3" y="337"/>
                  </a:lnTo>
                  <a:lnTo>
                    <a:pt x="0" y="349"/>
                  </a:lnTo>
                  <a:lnTo>
                    <a:pt x="0" y="361"/>
                  </a:lnTo>
                  <a:lnTo>
                    <a:pt x="0" y="361"/>
                  </a:lnTo>
                  <a:lnTo>
                    <a:pt x="2" y="375"/>
                  </a:lnTo>
                  <a:lnTo>
                    <a:pt x="5" y="388"/>
                  </a:lnTo>
                  <a:lnTo>
                    <a:pt x="12" y="400"/>
                  </a:lnTo>
                  <a:lnTo>
                    <a:pt x="21" y="412"/>
                  </a:lnTo>
                  <a:lnTo>
                    <a:pt x="32" y="420"/>
                  </a:lnTo>
                  <a:lnTo>
                    <a:pt x="44" y="427"/>
                  </a:lnTo>
                  <a:lnTo>
                    <a:pt x="57" y="432"/>
                  </a:lnTo>
                  <a:lnTo>
                    <a:pt x="72" y="433"/>
                  </a:lnTo>
                  <a:lnTo>
                    <a:pt x="72" y="433"/>
                  </a:lnTo>
                  <a:lnTo>
                    <a:pt x="86" y="432"/>
                  </a:lnTo>
                  <a:lnTo>
                    <a:pt x="99" y="427"/>
                  </a:lnTo>
                  <a:lnTo>
                    <a:pt x="111" y="420"/>
                  </a:lnTo>
                  <a:lnTo>
                    <a:pt x="122" y="412"/>
                  </a:lnTo>
                  <a:lnTo>
                    <a:pt x="131" y="400"/>
                  </a:lnTo>
                  <a:lnTo>
                    <a:pt x="138" y="388"/>
                  </a:lnTo>
                  <a:lnTo>
                    <a:pt x="141" y="375"/>
                  </a:lnTo>
                  <a:lnTo>
                    <a:pt x="143" y="361"/>
                  </a:lnTo>
                  <a:lnTo>
                    <a:pt x="143" y="361"/>
                  </a:lnTo>
                  <a:lnTo>
                    <a:pt x="143" y="348"/>
                  </a:lnTo>
                  <a:lnTo>
                    <a:pt x="140" y="337"/>
                  </a:lnTo>
                  <a:lnTo>
                    <a:pt x="134" y="327"/>
                  </a:lnTo>
                  <a:lnTo>
                    <a:pt x="128" y="316"/>
                  </a:lnTo>
                  <a:lnTo>
                    <a:pt x="120" y="307"/>
                  </a:lnTo>
                  <a:lnTo>
                    <a:pt x="111" y="301"/>
                  </a:lnTo>
                  <a:lnTo>
                    <a:pt x="101" y="295"/>
                  </a:lnTo>
                  <a:lnTo>
                    <a:pt x="89" y="291"/>
                  </a:lnTo>
                  <a:lnTo>
                    <a:pt x="89" y="235"/>
                  </a:lnTo>
                  <a:lnTo>
                    <a:pt x="144" y="235"/>
                  </a:lnTo>
                  <a:lnTo>
                    <a:pt x="144" y="235"/>
                  </a:lnTo>
                  <a:lnTo>
                    <a:pt x="149" y="246"/>
                  </a:lnTo>
                  <a:lnTo>
                    <a:pt x="155" y="256"/>
                  </a:lnTo>
                  <a:lnTo>
                    <a:pt x="162" y="265"/>
                  </a:lnTo>
                  <a:lnTo>
                    <a:pt x="170" y="274"/>
                  </a:lnTo>
                  <a:lnTo>
                    <a:pt x="180" y="280"/>
                  </a:lnTo>
                  <a:lnTo>
                    <a:pt x="191" y="285"/>
                  </a:lnTo>
                  <a:lnTo>
                    <a:pt x="203" y="288"/>
                  </a:lnTo>
                  <a:lnTo>
                    <a:pt x="215" y="289"/>
                  </a:lnTo>
                  <a:lnTo>
                    <a:pt x="215" y="289"/>
                  </a:lnTo>
                  <a:lnTo>
                    <a:pt x="228" y="288"/>
                  </a:lnTo>
                  <a:lnTo>
                    <a:pt x="239" y="285"/>
                  </a:lnTo>
                  <a:lnTo>
                    <a:pt x="251" y="280"/>
                  </a:lnTo>
                  <a:lnTo>
                    <a:pt x="260" y="274"/>
                  </a:lnTo>
                  <a:lnTo>
                    <a:pt x="269" y="265"/>
                  </a:lnTo>
                  <a:lnTo>
                    <a:pt x="276" y="256"/>
                  </a:lnTo>
                  <a:lnTo>
                    <a:pt x="282" y="246"/>
                  </a:lnTo>
                  <a:lnTo>
                    <a:pt x="285" y="235"/>
                  </a:lnTo>
                  <a:lnTo>
                    <a:pt x="377" y="235"/>
                  </a:lnTo>
                  <a:lnTo>
                    <a:pt x="377" y="142"/>
                  </a:lnTo>
                  <a:lnTo>
                    <a:pt x="377" y="142"/>
                  </a:lnTo>
                  <a:lnTo>
                    <a:pt x="389" y="139"/>
                  </a:lnTo>
                  <a:lnTo>
                    <a:pt x="399" y="133"/>
                  </a:lnTo>
                  <a:lnTo>
                    <a:pt x="408" y="126"/>
                  </a:lnTo>
                  <a:lnTo>
                    <a:pt x="416" y="117"/>
                  </a:lnTo>
                  <a:lnTo>
                    <a:pt x="423" y="108"/>
                  </a:lnTo>
                  <a:lnTo>
                    <a:pt x="428" y="97"/>
                  </a:lnTo>
                  <a:lnTo>
                    <a:pt x="431" y="85"/>
                  </a:lnTo>
                  <a:lnTo>
                    <a:pt x="432" y="73"/>
                  </a:lnTo>
                  <a:lnTo>
                    <a:pt x="432" y="73"/>
                  </a:lnTo>
                  <a:close/>
                  <a:moveTo>
                    <a:pt x="107" y="361"/>
                  </a:moveTo>
                  <a:lnTo>
                    <a:pt x="107" y="361"/>
                  </a:lnTo>
                  <a:lnTo>
                    <a:pt x="107" y="367"/>
                  </a:lnTo>
                  <a:lnTo>
                    <a:pt x="104" y="375"/>
                  </a:lnTo>
                  <a:lnTo>
                    <a:pt x="101" y="381"/>
                  </a:lnTo>
                  <a:lnTo>
                    <a:pt x="96" y="387"/>
                  </a:lnTo>
                  <a:lnTo>
                    <a:pt x="92" y="390"/>
                  </a:lnTo>
                  <a:lnTo>
                    <a:pt x="86" y="394"/>
                  </a:lnTo>
                  <a:lnTo>
                    <a:pt x="78" y="396"/>
                  </a:lnTo>
                  <a:lnTo>
                    <a:pt x="72" y="397"/>
                  </a:lnTo>
                  <a:lnTo>
                    <a:pt x="72" y="397"/>
                  </a:lnTo>
                  <a:lnTo>
                    <a:pt x="65" y="396"/>
                  </a:lnTo>
                  <a:lnTo>
                    <a:pt x="57" y="394"/>
                  </a:lnTo>
                  <a:lnTo>
                    <a:pt x="51" y="390"/>
                  </a:lnTo>
                  <a:lnTo>
                    <a:pt x="47" y="387"/>
                  </a:lnTo>
                  <a:lnTo>
                    <a:pt x="42" y="381"/>
                  </a:lnTo>
                  <a:lnTo>
                    <a:pt x="39" y="375"/>
                  </a:lnTo>
                  <a:lnTo>
                    <a:pt x="36" y="367"/>
                  </a:lnTo>
                  <a:lnTo>
                    <a:pt x="36" y="361"/>
                  </a:lnTo>
                  <a:lnTo>
                    <a:pt x="36" y="361"/>
                  </a:lnTo>
                  <a:lnTo>
                    <a:pt x="36" y="354"/>
                  </a:lnTo>
                  <a:lnTo>
                    <a:pt x="39" y="346"/>
                  </a:lnTo>
                  <a:lnTo>
                    <a:pt x="42" y="340"/>
                  </a:lnTo>
                  <a:lnTo>
                    <a:pt x="47" y="336"/>
                  </a:lnTo>
                  <a:lnTo>
                    <a:pt x="51" y="331"/>
                  </a:lnTo>
                  <a:lnTo>
                    <a:pt x="57" y="328"/>
                  </a:lnTo>
                  <a:lnTo>
                    <a:pt x="65" y="325"/>
                  </a:lnTo>
                  <a:lnTo>
                    <a:pt x="72" y="325"/>
                  </a:lnTo>
                  <a:lnTo>
                    <a:pt x="72" y="325"/>
                  </a:lnTo>
                  <a:lnTo>
                    <a:pt x="78" y="325"/>
                  </a:lnTo>
                  <a:lnTo>
                    <a:pt x="86" y="328"/>
                  </a:lnTo>
                  <a:lnTo>
                    <a:pt x="92" y="331"/>
                  </a:lnTo>
                  <a:lnTo>
                    <a:pt x="96" y="336"/>
                  </a:lnTo>
                  <a:lnTo>
                    <a:pt x="101" y="340"/>
                  </a:lnTo>
                  <a:lnTo>
                    <a:pt x="104" y="346"/>
                  </a:lnTo>
                  <a:lnTo>
                    <a:pt x="107" y="354"/>
                  </a:lnTo>
                  <a:lnTo>
                    <a:pt x="107" y="361"/>
                  </a:lnTo>
                  <a:lnTo>
                    <a:pt x="107" y="361"/>
                  </a:lnTo>
                  <a:close/>
                  <a:moveTo>
                    <a:pt x="89" y="309"/>
                  </a:moveTo>
                  <a:lnTo>
                    <a:pt x="89" y="309"/>
                  </a:lnTo>
                  <a:lnTo>
                    <a:pt x="89" y="309"/>
                  </a:lnTo>
                  <a:close/>
                  <a:moveTo>
                    <a:pt x="215" y="253"/>
                  </a:moveTo>
                  <a:lnTo>
                    <a:pt x="215" y="253"/>
                  </a:lnTo>
                  <a:lnTo>
                    <a:pt x="207" y="253"/>
                  </a:lnTo>
                  <a:lnTo>
                    <a:pt x="201" y="250"/>
                  </a:lnTo>
                  <a:lnTo>
                    <a:pt x="195" y="247"/>
                  </a:lnTo>
                  <a:lnTo>
                    <a:pt x="189" y="243"/>
                  </a:lnTo>
                  <a:lnTo>
                    <a:pt x="185" y="237"/>
                  </a:lnTo>
                  <a:lnTo>
                    <a:pt x="182" y="231"/>
                  </a:lnTo>
                  <a:lnTo>
                    <a:pt x="179" y="223"/>
                  </a:lnTo>
                  <a:lnTo>
                    <a:pt x="179" y="217"/>
                  </a:lnTo>
                  <a:lnTo>
                    <a:pt x="179" y="217"/>
                  </a:lnTo>
                  <a:lnTo>
                    <a:pt x="179" y="210"/>
                  </a:lnTo>
                  <a:lnTo>
                    <a:pt x="182" y="202"/>
                  </a:lnTo>
                  <a:lnTo>
                    <a:pt x="185" y="196"/>
                  </a:lnTo>
                  <a:lnTo>
                    <a:pt x="189" y="190"/>
                  </a:lnTo>
                  <a:lnTo>
                    <a:pt x="195" y="186"/>
                  </a:lnTo>
                  <a:lnTo>
                    <a:pt x="201" y="183"/>
                  </a:lnTo>
                  <a:lnTo>
                    <a:pt x="207" y="181"/>
                  </a:lnTo>
                  <a:lnTo>
                    <a:pt x="215" y="180"/>
                  </a:lnTo>
                  <a:lnTo>
                    <a:pt x="215" y="180"/>
                  </a:lnTo>
                  <a:lnTo>
                    <a:pt x="222" y="181"/>
                  </a:lnTo>
                  <a:lnTo>
                    <a:pt x="230" y="183"/>
                  </a:lnTo>
                  <a:lnTo>
                    <a:pt x="236" y="186"/>
                  </a:lnTo>
                  <a:lnTo>
                    <a:pt x="242" y="190"/>
                  </a:lnTo>
                  <a:lnTo>
                    <a:pt x="246" y="196"/>
                  </a:lnTo>
                  <a:lnTo>
                    <a:pt x="249" y="202"/>
                  </a:lnTo>
                  <a:lnTo>
                    <a:pt x="251" y="210"/>
                  </a:lnTo>
                  <a:lnTo>
                    <a:pt x="252" y="217"/>
                  </a:lnTo>
                  <a:lnTo>
                    <a:pt x="252" y="217"/>
                  </a:lnTo>
                  <a:lnTo>
                    <a:pt x="251" y="223"/>
                  </a:lnTo>
                  <a:lnTo>
                    <a:pt x="249" y="231"/>
                  </a:lnTo>
                  <a:lnTo>
                    <a:pt x="246" y="237"/>
                  </a:lnTo>
                  <a:lnTo>
                    <a:pt x="242" y="243"/>
                  </a:lnTo>
                  <a:lnTo>
                    <a:pt x="236" y="247"/>
                  </a:lnTo>
                  <a:lnTo>
                    <a:pt x="230" y="250"/>
                  </a:lnTo>
                  <a:lnTo>
                    <a:pt x="222" y="253"/>
                  </a:lnTo>
                  <a:lnTo>
                    <a:pt x="215" y="253"/>
                  </a:lnTo>
                  <a:lnTo>
                    <a:pt x="215" y="253"/>
                  </a:lnTo>
                  <a:close/>
                  <a:moveTo>
                    <a:pt x="359" y="109"/>
                  </a:moveTo>
                  <a:lnTo>
                    <a:pt x="359" y="109"/>
                  </a:lnTo>
                  <a:lnTo>
                    <a:pt x="351" y="108"/>
                  </a:lnTo>
                  <a:lnTo>
                    <a:pt x="345" y="106"/>
                  </a:lnTo>
                  <a:lnTo>
                    <a:pt x="339" y="103"/>
                  </a:lnTo>
                  <a:lnTo>
                    <a:pt x="333" y="99"/>
                  </a:lnTo>
                  <a:lnTo>
                    <a:pt x="329" y="93"/>
                  </a:lnTo>
                  <a:lnTo>
                    <a:pt x="326" y="87"/>
                  </a:lnTo>
                  <a:lnTo>
                    <a:pt x="324" y="79"/>
                  </a:lnTo>
                  <a:lnTo>
                    <a:pt x="323" y="73"/>
                  </a:lnTo>
                  <a:lnTo>
                    <a:pt x="323" y="73"/>
                  </a:lnTo>
                  <a:lnTo>
                    <a:pt x="324" y="66"/>
                  </a:lnTo>
                  <a:lnTo>
                    <a:pt x="326" y="58"/>
                  </a:lnTo>
                  <a:lnTo>
                    <a:pt x="329" y="52"/>
                  </a:lnTo>
                  <a:lnTo>
                    <a:pt x="333" y="46"/>
                  </a:lnTo>
                  <a:lnTo>
                    <a:pt x="339" y="42"/>
                  </a:lnTo>
                  <a:lnTo>
                    <a:pt x="345" y="39"/>
                  </a:lnTo>
                  <a:lnTo>
                    <a:pt x="351" y="37"/>
                  </a:lnTo>
                  <a:lnTo>
                    <a:pt x="359" y="36"/>
                  </a:lnTo>
                  <a:lnTo>
                    <a:pt x="359" y="36"/>
                  </a:lnTo>
                  <a:lnTo>
                    <a:pt x="366" y="37"/>
                  </a:lnTo>
                  <a:lnTo>
                    <a:pt x="374" y="39"/>
                  </a:lnTo>
                  <a:lnTo>
                    <a:pt x="380" y="42"/>
                  </a:lnTo>
                  <a:lnTo>
                    <a:pt x="384" y="46"/>
                  </a:lnTo>
                  <a:lnTo>
                    <a:pt x="389" y="52"/>
                  </a:lnTo>
                  <a:lnTo>
                    <a:pt x="393" y="58"/>
                  </a:lnTo>
                  <a:lnTo>
                    <a:pt x="395" y="66"/>
                  </a:lnTo>
                  <a:lnTo>
                    <a:pt x="395" y="73"/>
                  </a:lnTo>
                  <a:lnTo>
                    <a:pt x="395" y="73"/>
                  </a:lnTo>
                  <a:lnTo>
                    <a:pt x="395" y="79"/>
                  </a:lnTo>
                  <a:lnTo>
                    <a:pt x="393" y="87"/>
                  </a:lnTo>
                  <a:lnTo>
                    <a:pt x="389" y="93"/>
                  </a:lnTo>
                  <a:lnTo>
                    <a:pt x="384" y="99"/>
                  </a:lnTo>
                  <a:lnTo>
                    <a:pt x="380" y="103"/>
                  </a:lnTo>
                  <a:lnTo>
                    <a:pt x="374" y="106"/>
                  </a:lnTo>
                  <a:lnTo>
                    <a:pt x="366" y="108"/>
                  </a:lnTo>
                  <a:lnTo>
                    <a:pt x="359" y="109"/>
                  </a:lnTo>
                  <a:lnTo>
                    <a:pt x="359" y="10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823573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ide Imag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r>
              <a:rPr lang="en-US" dirty="0" smtClean="0"/>
              <a:t>Insert Image In Here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41890" y="3486150"/>
            <a:ext cx="9002110" cy="1295400"/>
          </a:xfrm>
          <a:prstGeom prst="rect">
            <a:avLst/>
          </a:prstGeom>
          <a:solidFill>
            <a:schemeClr val="tx1">
              <a:lumMod val="85000"/>
              <a:lumOff val="15000"/>
              <a:alpha val="75000"/>
            </a:schemeClr>
          </a:solidFill>
        </p:spPr>
        <p:txBody>
          <a:bodyPr/>
          <a:lstStyle>
            <a:lvl1pPr marL="0" indent="0">
              <a:buNone/>
              <a:defRPr sz="1200" baseline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-10510" y="3486150"/>
            <a:ext cx="152400" cy="1295399"/>
          </a:xfrm>
          <a:prstGeom prst="rect">
            <a:avLst/>
          </a:prstGeom>
          <a:solidFill>
            <a:schemeClr val="accent2">
              <a:alpha val="75000"/>
            </a:schemeClr>
          </a:solidFill>
        </p:spPr>
        <p:txBody>
          <a:bodyPr/>
          <a:lstStyle>
            <a:lvl1pPr marL="0" indent="0">
              <a:buNone/>
              <a:defRPr sz="1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042967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uiExpand="1" build="p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4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09600" y="3594392"/>
            <a:ext cx="1676400" cy="9906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24" hasCustomPrompt="1"/>
          </p:nvPr>
        </p:nvSpPr>
        <p:spPr>
          <a:xfrm>
            <a:off x="2715712" y="3594520"/>
            <a:ext cx="1676400" cy="9906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25" hasCustomPrompt="1"/>
          </p:nvPr>
        </p:nvSpPr>
        <p:spPr>
          <a:xfrm>
            <a:off x="4821824" y="3594520"/>
            <a:ext cx="1676400" cy="9906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24" name="Text Placeholder 10"/>
          <p:cNvSpPr>
            <a:spLocks noGrp="1"/>
          </p:cNvSpPr>
          <p:nvPr>
            <p:ph type="body" sz="quarter" idx="26" hasCustomPrompt="1"/>
          </p:nvPr>
        </p:nvSpPr>
        <p:spPr>
          <a:xfrm>
            <a:off x="6927936" y="3594648"/>
            <a:ext cx="1676400" cy="9906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29" name="Text Placeholder 10"/>
          <p:cNvSpPr>
            <a:spLocks noGrp="1"/>
          </p:cNvSpPr>
          <p:nvPr>
            <p:ph type="body" sz="quarter" idx="27" hasCustomPrompt="1"/>
          </p:nvPr>
        </p:nvSpPr>
        <p:spPr>
          <a:xfrm>
            <a:off x="622740" y="1941258"/>
            <a:ext cx="1676400" cy="9906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34" name="Text Placeholder 10"/>
          <p:cNvSpPr>
            <a:spLocks noGrp="1"/>
          </p:cNvSpPr>
          <p:nvPr>
            <p:ph type="body" sz="quarter" idx="28" hasCustomPrompt="1"/>
          </p:nvPr>
        </p:nvSpPr>
        <p:spPr>
          <a:xfrm>
            <a:off x="2728852" y="1941386"/>
            <a:ext cx="1676400" cy="9906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39" name="Text Placeholder 10"/>
          <p:cNvSpPr>
            <a:spLocks noGrp="1"/>
          </p:cNvSpPr>
          <p:nvPr>
            <p:ph type="body" sz="quarter" idx="29" hasCustomPrompt="1"/>
          </p:nvPr>
        </p:nvSpPr>
        <p:spPr>
          <a:xfrm>
            <a:off x="4834964" y="1941386"/>
            <a:ext cx="1676400" cy="9906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44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6941076" y="1941514"/>
            <a:ext cx="1676400" cy="9906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406812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Users\Rogue.Rogue-PC\Desktop\luxur project\Untitled-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20000" contrast="18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654607"/>
            <a:ext cx="5638800" cy="2173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200400" y="1200150"/>
            <a:ext cx="5410200" cy="243840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Picture</a:t>
            </a:r>
            <a:endParaRPr lang="en-US" dirty="0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3200399" y="3813810"/>
            <a:ext cx="5438775" cy="3048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 algn="r">
              <a:lnSpc>
                <a:spcPct val="100000"/>
              </a:lnSpc>
              <a:spcBef>
                <a:spcPts val="1200"/>
              </a:spcBef>
              <a:buNone/>
              <a:defRPr sz="1400" b="1" baseline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Title Image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200400" y="4118610"/>
            <a:ext cx="5486400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200400" y="4095750"/>
            <a:ext cx="5438775" cy="3048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 algn="r">
              <a:lnSpc>
                <a:spcPct val="100000"/>
              </a:lnSpc>
              <a:spcBef>
                <a:spcPts val="1200"/>
              </a:spcBef>
              <a:buNone/>
              <a:defRPr sz="1200" b="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Small Descriptions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533400" y="1200150"/>
            <a:ext cx="2514600" cy="31242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18510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>
        <p:tmplLst>
          <p:tmpl lvl="1"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181350"/>
            <a:ext cx="9144000" cy="1295400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anchor="ctr"/>
          <a:lstStyle>
            <a:lvl1pPr marL="0" indent="0">
              <a:buNone/>
              <a:defRPr sz="1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Edit Text In Here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457700"/>
            <a:ext cx="9144000" cy="15240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/>
          <a:lstStyle>
            <a:lvl1pPr marL="0" indent="0">
              <a:buNone/>
              <a:defRPr sz="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3028950"/>
            <a:ext cx="9144000" cy="15240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/>
          <a:lstStyle>
            <a:lvl1pPr marL="0" indent="0">
              <a:buNone/>
              <a:defRPr sz="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35429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build="p" animBg="1">
        <p:tmplLst>
          <p:tmpl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uiExpand="1" build="p" animBg="1">
        <p:tmplLst>
          <p:tmpl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431800" y="1351046"/>
            <a:ext cx="1828800" cy="1828800"/>
            <a:chOff x="431800" y="1351046"/>
            <a:chExt cx="1828800" cy="1828800"/>
          </a:xfrm>
        </p:grpSpPr>
        <p:sp>
          <p:nvSpPr>
            <p:cNvPr id="5" name="Oval 4"/>
            <p:cNvSpPr/>
            <p:nvPr userDrawn="1"/>
          </p:nvSpPr>
          <p:spPr>
            <a:xfrm>
              <a:off x="431800" y="1351046"/>
              <a:ext cx="1828800" cy="1828800"/>
            </a:xfrm>
            <a:prstGeom prst="ellipse">
              <a:avLst/>
            </a:prstGeom>
            <a:noFill/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Pie 39"/>
            <p:cNvSpPr/>
            <p:nvPr userDrawn="1"/>
          </p:nvSpPr>
          <p:spPr>
            <a:xfrm>
              <a:off x="431800" y="1351046"/>
              <a:ext cx="1828800" cy="1828800"/>
            </a:xfrm>
            <a:prstGeom prst="pie">
              <a:avLst>
                <a:gd name="adj1" fmla="val 10864249"/>
                <a:gd name="adj2" fmla="val 16200000"/>
              </a:avLst>
            </a:prstGeom>
            <a:solidFill>
              <a:schemeClr val="tx1">
                <a:lumMod val="85000"/>
                <a:lumOff val="15000"/>
              </a:schemeClr>
            </a:solidFill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453524" y="1372770"/>
            <a:ext cx="1785352" cy="1785352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581025" y="3409950"/>
            <a:ext cx="1554480" cy="8382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Text here</a:t>
            </a:r>
            <a:endParaRPr lang="en-US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029450" y="3409950"/>
            <a:ext cx="1554480" cy="8382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Text here</a:t>
            </a:r>
            <a:endParaRPr lang="en-US" dirty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2730500" y="3409950"/>
            <a:ext cx="1554480" cy="8382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Text here</a:t>
            </a:r>
            <a:endParaRPr lang="en-US" dirty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4879975" y="3409950"/>
            <a:ext cx="1554480" cy="8382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Text here</a:t>
            </a:r>
            <a:endParaRPr lang="en-US" dirty="0"/>
          </a:p>
        </p:txBody>
      </p:sp>
      <p:sp>
        <p:nvSpPr>
          <p:cNvPr id="35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9" name="Text Placeholder 10"/>
          <p:cNvSpPr>
            <a:spLocks noGrp="1"/>
          </p:cNvSpPr>
          <p:nvPr>
            <p:ph type="body" sz="quarter" idx="27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2590800" y="1352550"/>
            <a:ext cx="1828800" cy="1828800"/>
            <a:chOff x="2590800" y="1352550"/>
            <a:chExt cx="1828800" cy="1828800"/>
          </a:xfrm>
        </p:grpSpPr>
        <p:sp>
          <p:nvSpPr>
            <p:cNvPr id="41" name="Oval 40"/>
            <p:cNvSpPr/>
            <p:nvPr userDrawn="1"/>
          </p:nvSpPr>
          <p:spPr>
            <a:xfrm>
              <a:off x="2590800" y="1352550"/>
              <a:ext cx="1828800" cy="1828800"/>
            </a:xfrm>
            <a:prstGeom prst="ellipse">
              <a:avLst/>
            </a:prstGeom>
            <a:noFill/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Pie 41"/>
            <p:cNvSpPr/>
            <p:nvPr userDrawn="1"/>
          </p:nvSpPr>
          <p:spPr>
            <a:xfrm>
              <a:off x="2590800" y="1352550"/>
              <a:ext cx="1828800" cy="1828800"/>
            </a:xfrm>
            <a:prstGeom prst="pie">
              <a:avLst>
                <a:gd name="adj1" fmla="val 10864249"/>
                <a:gd name="adj2" fmla="val 16200000"/>
              </a:avLst>
            </a:prstGeom>
            <a:solidFill>
              <a:schemeClr val="tx1">
                <a:lumMod val="85000"/>
                <a:lumOff val="15000"/>
              </a:schemeClr>
            </a:solidFill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Picture Placeholder 5"/>
          <p:cNvSpPr>
            <a:spLocks noGrp="1"/>
          </p:cNvSpPr>
          <p:nvPr>
            <p:ph type="pic" sz="quarter" idx="28"/>
          </p:nvPr>
        </p:nvSpPr>
        <p:spPr>
          <a:xfrm>
            <a:off x="2612524" y="1374274"/>
            <a:ext cx="1785352" cy="1785352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800"/>
            </a:lvl1pPr>
          </a:lstStyle>
          <a:p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4724400" y="1352550"/>
            <a:ext cx="1828800" cy="1828800"/>
            <a:chOff x="4724400" y="1352550"/>
            <a:chExt cx="1828800" cy="1828800"/>
          </a:xfrm>
        </p:grpSpPr>
        <p:sp>
          <p:nvSpPr>
            <p:cNvPr id="44" name="Oval 43"/>
            <p:cNvSpPr/>
            <p:nvPr userDrawn="1"/>
          </p:nvSpPr>
          <p:spPr>
            <a:xfrm>
              <a:off x="4724400" y="1352550"/>
              <a:ext cx="1828800" cy="1828800"/>
            </a:xfrm>
            <a:prstGeom prst="ellipse">
              <a:avLst/>
            </a:prstGeom>
            <a:noFill/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Pie 44"/>
            <p:cNvSpPr/>
            <p:nvPr userDrawn="1"/>
          </p:nvSpPr>
          <p:spPr>
            <a:xfrm>
              <a:off x="4724400" y="1352550"/>
              <a:ext cx="1828800" cy="1828800"/>
            </a:xfrm>
            <a:prstGeom prst="pie">
              <a:avLst>
                <a:gd name="adj1" fmla="val 10864249"/>
                <a:gd name="adj2" fmla="val 16200000"/>
              </a:avLst>
            </a:prstGeom>
            <a:solidFill>
              <a:schemeClr val="tx1">
                <a:lumMod val="85000"/>
                <a:lumOff val="15000"/>
              </a:schemeClr>
            </a:solidFill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Picture Placeholder 5"/>
          <p:cNvSpPr>
            <a:spLocks noGrp="1"/>
          </p:cNvSpPr>
          <p:nvPr>
            <p:ph type="pic" sz="quarter" idx="29"/>
          </p:nvPr>
        </p:nvSpPr>
        <p:spPr>
          <a:xfrm>
            <a:off x="4746124" y="1374274"/>
            <a:ext cx="1785352" cy="1785352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800"/>
            </a:lvl1pPr>
          </a:lstStyle>
          <a:p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6884895" y="1352550"/>
            <a:ext cx="1828800" cy="1828800"/>
            <a:chOff x="6884895" y="1352550"/>
            <a:chExt cx="1828800" cy="1828800"/>
          </a:xfrm>
        </p:grpSpPr>
        <p:sp>
          <p:nvSpPr>
            <p:cNvPr id="47" name="Oval 46"/>
            <p:cNvSpPr/>
            <p:nvPr userDrawn="1"/>
          </p:nvSpPr>
          <p:spPr>
            <a:xfrm>
              <a:off x="6884895" y="1352550"/>
              <a:ext cx="1828800" cy="1828800"/>
            </a:xfrm>
            <a:prstGeom prst="ellipse">
              <a:avLst/>
            </a:prstGeom>
            <a:noFill/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Pie 47"/>
            <p:cNvSpPr/>
            <p:nvPr userDrawn="1"/>
          </p:nvSpPr>
          <p:spPr>
            <a:xfrm>
              <a:off x="6884895" y="1352550"/>
              <a:ext cx="1828800" cy="1828800"/>
            </a:xfrm>
            <a:prstGeom prst="pie">
              <a:avLst>
                <a:gd name="adj1" fmla="val 10864249"/>
                <a:gd name="adj2" fmla="val 16200000"/>
              </a:avLst>
            </a:prstGeom>
            <a:solidFill>
              <a:schemeClr val="tx1">
                <a:lumMod val="85000"/>
                <a:lumOff val="15000"/>
              </a:schemeClr>
            </a:solidFill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Picture Placeholder 5"/>
          <p:cNvSpPr>
            <a:spLocks noGrp="1"/>
          </p:cNvSpPr>
          <p:nvPr>
            <p:ph type="pic" sz="quarter" idx="30"/>
          </p:nvPr>
        </p:nvSpPr>
        <p:spPr>
          <a:xfrm>
            <a:off x="6906619" y="1374274"/>
            <a:ext cx="1785352" cy="1785352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43871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/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/>
      <p:bldP spid="46" grpId="0"/>
      <p:bldP spid="49" grpId="0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24" hasCustomPrompt="1"/>
          </p:nvPr>
        </p:nvSpPr>
        <p:spPr>
          <a:xfrm>
            <a:off x="0" y="86966"/>
            <a:ext cx="9144000" cy="210378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Insert Picture In Here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190750"/>
            <a:ext cx="9144000" cy="24384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3276600" y="2571750"/>
            <a:ext cx="4050973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bg1">
                    <a:lumMod val="95000"/>
                  </a:schemeClr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276599" y="2877974"/>
            <a:ext cx="4044787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5" hasCustomPrompt="1"/>
          </p:nvPr>
        </p:nvSpPr>
        <p:spPr>
          <a:xfrm>
            <a:off x="152401" y="2571750"/>
            <a:ext cx="3048000" cy="16002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919111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7" grpId="0"/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le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3124200" y="1157288"/>
            <a:ext cx="5562600" cy="326612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550066" y="1565910"/>
            <a:ext cx="2377440" cy="2377440"/>
            <a:chOff x="550066" y="1565910"/>
            <a:chExt cx="2377440" cy="2377440"/>
          </a:xfrm>
        </p:grpSpPr>
        <p:sp>
          <p:nvSpPr>
            <p:cNvPr id="10" name="Oval 9"/>
            <p:cNvSpPr/>
            <p:nvPr userDrawn="1"/>
          </p:nvSpPr>
          <p:spPr>
            <a:xfrm>
              <a:off x="550066" y="1565910"/>
              <a:ext cx="2377440" cy="2377440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Pie 1"/>
            <p:cNvSpPr/>
            <p:nvPr userDrawn="1"/>
          </p:nvSpPr>
          <p:spPr>
            <a:xfrm>
              <a:off x="550066" y="1565910"/>
              <a:ext cx="2377440" cy="2377440"/>
            </a:xfrm>
            <a:prstGeom prst="pie">
              <a:avLst>
                <a:gd name="adj1" fmla="val 10914741"/>
                <a:gd name="adj2" fmla="val 16200000"/>
              </a:avLst>
            </a:prstGeom>
            <a:solidFill>
              <a:schemeClr val="tx1">
                <a:lumMod val="85000"/>
                <a:lumOff val="15000"/>
              </a:schemeClr>
            </a:solidFill>
            <a:ln w="571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95786" y="1611630"/>
            <a:ext cx="2286000" cy="2286000"/>
          </a:xfrm>
          <a:prstGeom prst="flowChartConnector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291857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/>
      <p:bldP spid="3" grpId="0"/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7" hasCustomPrompt="1"/>
          </p:nvPr>
        </p:nvSpPr>
        <p:spPr>
          <a:xfrm>
            <a:off x="533400" y="1581150"/>
            <a:ext cx="4572000" cy="2438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aseline="0"/>
            </a:lvl1pPr>
          </a:lstStyle>
          <a:p>
            <a:r>
              <a:rPr lang="en-US" dirty="0" smtClean="0"/>
              <a:t>Insert Picture In Here</a:t>
            </a:r>
            <a:endParaRPr lang="en-US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5257800" y="1352550"/>
            <a:ext cx="3429000" cy="2971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pic>
        <p:nvPicPr>
          <p:cNvPr id="9" name="Picture 2" descr="C:\Users\Rogue.Rogue-PC\Desktop\luxur project\Untitled-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20000" contrast="18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019550"/>
            <a:ext cx="4819650" cy="1857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290304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7" hasCustomPrompt="1"/>
          </p:nvPr>
        </p:nvSpPr>
        <p:spPr>
          <a:xfrm>
            <a:off x="533400" y="1581150"/>
            <a:ext cx="2819400" cy="2438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aseline="0"/>
            </a:lvl1pPr>
          </a:lstStyle>
          <a:p>
            <a:r>
              <a:rPr lang="en-US" dirty="0" smtClean="0"/>
              <a:t>Insert Picture In Here</a:t>
            </a:r>
            <a:endParaRPr lang="en-US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3429000" y="2028076"/>
            <a:ext cx="5247526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pic>
        <p:nvPicPr>
          <p:cNvPr id="9" name="Picture 2" descr="C:\Users\Rogue.Rogue-PC\Desktop\luxur project\Untitled-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20000" contrast="18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20" y="4019551"/>
            <a:ext cx="2895600" cy="1115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429000" y="1723276"/>
            <a:ext cx="5247526" cy="30480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6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9" hasCustomPrompt="1"/>
          </p:nvPr>
        </p:nvSpPr>
        <p:spPr>
          <a:xfrm>
            <a:off x="3429000" y="3028950"/>
            <a:ext cx="1752600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20" hasCustomPrompt="1"/>
          </p:nvPr>
        </p:nvSpPr>
        <p:spPr>
          <a:xfrm>
            <a:off x="5181600" y="3028950"/>
            <a:ext cx="1752600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6934200" y="3028950"/>
            <a:ext cx="1752600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5181600" y="3028950"/>
            <a:ext cx="0" cy="83820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>
            <a:off x="6934200" y="3028950"/>
            <a:ext cx="0" cy="83820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9214042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10100" y="1504950"/>
            <a:ext cx="4038600" cy="302418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lnSpc>
                <a:spcPct val="100000"/>
              </a:lnSpc>
              <a:spcBef>
                <a:spcPts val="1200"/>
              </a:spcBef>
              <a:buClr>
                <a:schemeClr val="accent2"/>
              </a:buClr>
              <a:buFont typeface="Courier New" pitchFamily="49" charset="0"/>
              <a:buChar char="o"/>
              <a:defRPr sz="1200">
                <a:solidFill>
                  <a:schemeClr val="tx1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400"/>
              </a:spcBef>
              <a:buClr>
                <a:schemeClr val="accent2">
                  <a:lumMod val="75000"/>
                </a:schemeClr>
              </a:buClr>
              <a:defRPr sz="1100">
                <a:solidFill>
                  <a:schemeClr val="tx1"/>
                </a:solidFill>
                <a:latin typeface="+mn-lt"/>
              </a:defRPr>
            </a:lvl2pPr>
            <a:lvl3pPr>
              <a:lnSpc>
                <a:spcPct val="70000"/>
              </a:lnSpc>
              <a:spcBef>
                <a:spcPts val="600"/>
              </a:spcBef>
              <a:defRPr sz="1100">
                <a:solidFill>
                  <a:schemeClr val="tx1"/>
                </a:solidFill>
                <a:latin typeface="+mn-lt"/>
              </a:defRPr>
            </a:lvl3pPr>
            <a:lvl4pPr>
              <a:lnSpc>
                <a:spcPct val="70000"/>
              </a:lnSpc>
              <a:spcBef>
                <a:spcPts val="600"/>
              </a:spcBef>
              <a:defRPr sz="1100">
                <a:solidFill>
                  <a:schemeClr val="tx1"/>
                </a:solidFill>
                <a:latin typeface="+mn-lt"/>
              </a:defRPr>
            </a:lvl4pPr>
            <a:lvl5pPr>
              <a:lnSpc>
                <a:spcPct val="70000"/>
              </a:lnSpc>
              <a:spcBef>
                <a:spcPts val="600"/>
              </a:spcBef>
              <a:defRPr sz="110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533400" y="1504950"/>
            <a:ext cx="4038600" cy="302418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lnSpc>
                <a:spcPct val="100000"/>
              </a:lnSpc>
              <a:spcBef>
                <a:spcPts val="1200"/>
              </a:spcBef>
              <a:buClr>
                <a:schemeClr val="accent2"/>
              </a:buClr>
              <a:buFont typeface="Courier New" pitchFamily="49" charset="0"/>
              <a:buChar char="o"/>
              <a:defRPr sz="1200">
                <a:solidFill>
                  <a:schemeClr val="tx1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400"/>
              </a:spcBef>
              <a:buClr>
                <a:schemeClr val="accent2">
                  <a:lumMod val="75000"/>
                </a:schemeClr>
              </a:buClr>
              <a:defRPr sz="1100">
                <a:solidFill>
                  <a:schemeClr val="tx1"/>
                </a:solidFill>
                <a:latin typeface="+mn-lt"/>
              </a:defRPr>
            </a:lvl2pPr>
            <a:lvl3pPr>
              <a:lnSpc>
                <a:spcPct val="70000"/>
              </a:lnSpc>
              <a:spcBef>
                <a:spcPts val="600"/>
              </a:spcBef>
              <a:defRPr sz="1100">
                <a:solidFill>
                  <a:schemeClr val="tx1"/>
                </a:solidFill>
                <a:latin typeface="+mn-lt"/>
              </a:defRPr>
            </a:lvl3pPr>
            <a:lvl4pPr>
              <a:lnSpc>
                <a:spcPct val="70000"/>
              </a:lnSpc>
              <a:spcBef>
                <a:spcPts val="600"/>
              </a:spcBef>
              <a:defRPr sz="1100">
                <a:solidFill>
                  <a:schemeClr val="tx1"/>
                </a:solidFill>
                <a:latin typeface="+mn-lt"/>
              </a:defRPr>
            </a:lvl4pPr>
            <a:lvl5pPr>
              <a:lnSpc>
                <a:spcPct val="70000"/>
              </a:lnSpc>
              <a:spcBef>
                <a:spcPts val="600"/>
              </a:spcBef>
              <a:defRPr sz="110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1123950"/>
            <a:ext cx="9144000" cy="381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4610100" y="1123950"/>
            <a:ext cx="4533900" cy="381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523875" y="1162051"/>
            <a:ext cx="4038600" cy="304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 here</a:t>
            </a:r>
            <a:endParaRPr lang="en-US" dirty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4600575" y="1162050"/>
            <a:ext cx="4038600" cy="304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 here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600575" y="1714500"/>
            <a:ext cx="0" cy="25908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 userDrawn="1"/>
        </p:nvSpPr>
        <p:spPr>
          <a:xfrm>
            <a:off x="0" y="4476749"/>
            <a:ext cx="9144000" cy="1047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4610100" y="4476749"/>
            <a:ext cx="4533900" cy="10477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12017903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animBg="1"/>
      <p:bldP spid="4" grpId="0" animBg="1"/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5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view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533400" y="1504950"/>
            <a:ext cx="2590800" cy="8382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533400" y="1276350"/>
            <a:ext cx="2590800" cy="3048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24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5" hasCustomPrompt="1"/>
          </p:nvPr>
        </p:nvSpPr>
        <p:spPr>
          <a:xfrm>
            <a:off x="533400" y="2647950"/>
            <a:ext cx="2590800" cy="8382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533400" y="2419350"/>
            <a:ext cx="2590800" cy="3048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7" hasCustomPrompt="1"/>
          </p:nvPr>
        </p:nvSpPr>
        <p:spPr>
          <a:xfrm>
            <a:off x="533400" y="3790950"/>
            <a:ext cx="2590800" cy="8382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533400" y="3562350"/>
            <a:ext cx="2590800" cy="3048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5963478" y="1504950"/>
            <a:ext cx="2590800" cy="838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30" hasCustomPrompt="1"/>
          </p:nvPr>
        </p:nvSpPr>
        <p:spPr>
          <a:xfrm>
            <a:off x="5963478" y="1276350"/>
            <a:ext cx="2590800" cy="3048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31" hasCustomPrompt="1"/>
          </p:nvPr>
        </p:nvSpPr>
        <p:spPr>
          <a:xfrm>
            <a:off x="5963478" y="2647950"/>
            <a:ext cx="2590800" cy="838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32" hasCustomPrompt="1"/>
          </p:nvPr>
        </p:nvSpPr>
        <p:spPr>
          <a:xfrm>
            <a:off x="5963478" y="2419350"/>
            <a:ext cx="2590800" cy="3048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5963478" y="3790950"/>
            <a:ext cx="2590800" cy="838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5963478" y="3562350"/>
            <a:ext cx="2590800" cy="3048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202007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views with 4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533400" y="1200150"/>
            <a:ext cx="8153400" cy="762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533400" y="3486150"/>
            <a:ext cx="2362200" cy="914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5" hasCustomPrompt="1"/>
          </p:nvPr>
        </p:nvSpPr>
        <p:spPr>
          <a:xfrm>
            <a:off x="3429000" y="3486150"/>
            <a:ext cx="2362200" cy="914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6324600" y="3486150"/>
            <a:ext cx="2362200" cy="914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053220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view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2952750"/>
            <a:ext cx="9144000" cy="16002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533400" y="3409950"/>
            <a:ext cx="2362200" cy="106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aseline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5" hasCustomPrompt="1"/>
          </p:nvPr>
        </p:nvSpPr>
        <p:spPr>
          <a:xfrm>
            <a:off x="3429000" y="3409950"/>
            <a:ext cx="2362200" cy="106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aseline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6324600" y="3409950"/>
            <a:ext cx="2362200" cy="106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aseline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952500" y="1209675"/>
            <a:ext cx="1524000" cy="1524000"/>
          </a:xfrm>
          <a:prstGeom prst="ellips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  <a:effectLst>
            <a:innerShdw blurRad="114300">
              <a:prstClr val="black"/>
            </a:innerShdw>
          </a:effectLst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27"/>
          </p:nvPr>
        </p:nvSpPr>
        <p:spPr>
          <a:xfrm>
            <a:off x="3848100" y="1209675"/>
            <a:ext cx="1524000" cy="1524000"/>
          </a:xfrm>
          <a:prstGeom prst="ellips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  <a:effectLst>
            <a:innerShdw blurRad="114300">
              <a:prstClr val="black"/>
            </a:innerShdw>
          </a:effectLst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28"/>
          </p:nvPr>
        </p:nvSpPr>
        <p:spPr>
          <a:xfrm>
            <a:off x="6743700" y="1209675"/>
            <a:ext cx="1524000" cy="1524000"/>
          </a:xfrm>
          <a:prstGeom prst="ellips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  <a:effectLst>
            <a:innerShdw blurRad="114300">
              <a:prstClr val="black"/>
            </a:innerShdw>
          </a:effectLst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4552950"/>
            <a:ext cx="3048000" cy="762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8" name="Rectangle 17"/>
          <p:cNvSpPr/>
          <p:nvPr userDrawn="1"/>
        </p:nvSpPr>
        <p:spPr>
          <a:xfrm>
            <a:off x="3048000" y="4552950"/>
            <a:ext cx="3048000" cy="762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9" name="Rectangle 18"/>
          <p:cNvSpPr/>
          <p:nvPr userDrawn="1"/>
        </p:nvSpPr>
        <p:spPr>
          <a:xfrm>
            <a:off x="6096000" y="4552950"/>
            <a:ext cx="3048000" cy="762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533400" y="3069142"/>
            <a:ext cx="2362200" cy="41700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bg1">
                    <a:lumMod val="95000"/>
                  </a:schemeClr>
                </a:solidFill>
                <a:latin typeface="Exo" pitchFamily="50" charset="0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30" hasCustomPrompt="1"/>
          </p:nvPr>
        </p:nvSpPr>
        <p:spPr>
          <a:xfrm>
            <a:off x="3429000" y="3069142"/>
            <a:ext cx="2362200" cy="41700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bg1">
                    <a:lumMod val="95000"/>
                  </a:schemeClr>
                </a:solidFill>
                <a:latin typeface="Exo" pitchFamily="50" charset="0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31" hasCustomPrompt="1"/>
          </p:nvPr>
        </p:nvSpPr>
        <p:spPr>
          <a:xfrm>
            <a:off x="6324600" y="3069142"/>
            <a:ext cx="2362200" cy="41700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bg1">
                    <a:lumMod val="95000"/>
                  </a:schemeClr>
                </a:solidFill>
                <a:latin typeface="Exo" pitchFamily="50" charset="0"/>
              </a:defRPr>
            </a:lvl1pPr>
          </a:lstStyle>
          <a:p>
            <a:pPr lvl="0"/>
            <a:r>
              <a:rPr lang="en-US" dirty="0" smtClean="0"/>
              <a:t>Edit Text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580588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/>
      <p:bldP spid="11" grpId="0" animBg="1"/>
      <p:bldP spid="12" grpId="0" animBg="1"/>
      <p:bldP spid="3" grpId="0" animBg="1"/>
      <p:bldP spid="18" grpId="0" animBg="1"/>
      <p:bldP spid="19" grpId="0" animBg="1"/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9144000" cy="9315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9600" y="0"/>
            <a:ext cx="2590800" cy="9315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 Placeholder 10"/>
          <p:cNvSpPr txBox="1">
            <a:spLocks/>
          </p:cNvSpPr>
          <p:nvPr/>
        </p:nvSpPr>
        <p:spPr>
          <a:xfrm>
            <a:off x="6487048" y="4679414"/>
            <a:ext cx="1658849" cy="2847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  <a:defRPr sz="1200" b="1" i="0" kern="1200" baseline="0">
                <a:solidFill>
                  <a:schemeClr val="bg1">
                    <a:lumMod val="95000"/>
                  </a:schemeClr>
                </a:solidFill>
                <a:latin typeface="Exo" pitchFamily="50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 smtClean="0">
                <a:solidFill>
                  <a:schemeClr val="accent2"/>
                </a:solidFill>
              </a:rPr>
              <a:t>YOUR COMPANY</a:t>
            </a:r>
            <a:endParaRPr lang="en-US" sz="1050" dirty="0">
              <a:solidFill>
                <a:schemeClr val="accent2"/>
              </a:solidFill>
            </a:endParaRPr>
          </a:p>
        </p:txBody>
      </p:sp>
      <p:sp>
        <p:nvSpPr>
          <p:cNvPr id="24" name="Text Placeholder 10"/>
          <p:cNvSpPr txBox="1">
            <a:spLocks/>
          </p:cNvSpPr>
          <p:nvPr/>
        </p:nvSpPr>
        <p:spPr>
          <a:xfrm>
            <a:off x="6494551" y="4836392"/>
            <a:ext cx="1658849" cy="2847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  <a:defRPr sz="900" b="0" i="0" kern="1200" baseline="0">
                <a:solidFill>
                  <a:schemeClr val="bg1">
                    <a:lumMod val="95000"/>
                  </a:schemeClr>
                </a:solidFill>
                <a:latin typeface="Exo" pitchFamily="50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 smtClean="0">
                <a:solidFill>
                  <a:schemeClr val="accent3"/>
                </a:solidFill>
              </a:rPr>
              <a:t>WWW.YOURCOMAPNY.COM</a:t>
            </a:r>
            <a:endParaRPr lang="en-US" sz="800" dirty="0">
              <a:solidFill>
                <a:schemeClr val="accent3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0" y="5069540"/>
            <a:ext cx="9144000" cy="7396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6293225" y="5069540"/>
            <a:ext cx="2590800" cy="739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1" name="Group 30"/>
          <p:cNvGrpSpPr/>
          <p:nvPr/>
        </p:nvGrpSpPr>
        <p:grpSpPr>
          <a:xfrm>
            <a:off x="8205594" y="4682346"/>
            <a:ext cx="484428" cy="369332"/>
            <a:chOff x="8025168" y="2755856"/>
            <a:chExt cx="692043" cy="527617"/>
          </a:xfrm>
        </p:grpSpPr>
        <p:sp>
          <p:nvSpPr>
            <p:cNvPr id="32" name="Rounded Rectangle 31"/>
            <p:cNvSpPr/>
            <p:nvPr/>
          </p:nvSpPr>
          <p:spPr>
            <a:xfrm>
              <a:off x="8071083" y="2772515"/>
              <a:ext cx="587831" cy="468036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25168" y="2755856"/>
              <a:ext cx="692043" cy="52761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900" b="1" dirty="0" smtClean="0">
                  <a:solidFill>
                    <a:schemeClr val="bg1">
                      <a:lumMod val="95000"/>
                    </a:schemeClr>
                  </a:solidFill>
                  <a:latin typeface="Exo" pitchFamily="50" charset="0"/>
                </a:rPr>
                <a:t>YOUR</a:t>
              </a:r>
              <a:br>
                <a:rPr lang="en-US" sz="900" b="1" dirty="0" smtClean="0">
                  <a:solidFill>
                    <a:schemeClr val="bg1">
                      <a:lumMod val="95000"/>
                    </a:schemeClr>
                  </a:solidFill>
                  <a:latin typeface="Exo" pitchFamily="50" charset="0"/>
                </a:rPr>
              </a:br>
              <a:r>
                <a:rPr lang="en-US" sz="900" b="1" dirty="0" smtClean="0">
                  <a:solidFill>
                    <a:schemeClr val="bg1">
                      <a:lumMod val="95000"/>
                    </a:schemeClr>
                  </a:solidFill>
                  <a:latin typeface="Exo" pitchFamily="50" charset="0"/>
                </a:rPr>
                <a:t>LOGO</a:t>
              </a:r>
              <a:endParaRPr lang="en-US" sz="900" b="1" dirty="0">
                <a:solidFill>
                  <a:schemeClr val="bg1">
                    <a:lumMod val="95000"/>
                  </a:schemeClr>
                </a:solidFill>
                <a:latin typeface="Exo" pitchFamily="50" charset="0"/>
              </a:endParaRPr>
            </a:p>
          </p:txBody>
        </p:sp>
      </p:grpSp>
      <p:cxnSp>
        <p:nvCxnSpPr>
          <p:cNvPr id="35" name="Straight Connector 34"/>
          <p:cNvCxnSpPr/>
          <p:nvPr/>
        </p:nvCxnSpPr>
        <p:spPr>
          <a:xfrm>
            <a:off x="8153400" y="4700223"/>
            <a:ext cx="0" cy="33202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0" y="4629150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6"/>
          <p:cNvSpPr txBox="1">
            <a:spLocks/>
          </p:cNvSpPr>
          <p:nvPr/>
        </p:nvSpPr>
        <p:spPr>
          <a:xfrm flipH="1">
            <a:off x="3886102" y="2223458"/>
            <a:ext cx="5257898" cy="2835997"/>
          </a:xfrm>
          <a:custGeom>
            <a:avLst/>
            <a:gdLst>
              <a:gd name="connsiteX0" fmla="*/ 0 w 5257800"/>
              <a:gd name="connsiteY0" fmla="*/ 3420941 h 3420941"/>
              <a:gd name="connsiteX1" fmla="*/ 0 w 5257800"/>
              <a:gd name="connsiteY1" fmla="*/ 0 h 3420941"/>
              <a:gd name="connsiteX2" fmla="*/ 5257800 w 5257800"/>
              <a:gd name="connsiteY2" fmla="*/ 3420941 h 3420941"/>
              <a:gd name="connsiteX3" fmla="*/ 0 w 5257800"/>
              <a:gd name="connsiteY3" fmla="*/ 3420941 h 3420941"/>
              <a:gd name="connsiteX0" fmla="*/ 0 w 5257800"/>
              <a:gd name="connsiteY0" fmla="*/ 2268900 h 2268900"/>
              <a:gd name="connsiteX1" fmla="*/ 10332 w 5257800"/>
              <a:gd name="connsiteY1" fmla="*/ 0 h 2268900"/>
              <a:gd name="connsiteX2" fmla="*/ 5257800 w 5257800"/>
              <a:gd name="connsiteY2" fmla="*/ 2268900 h 2268900"/>
              <a:gd name="connsiteX3" fmla="*/ 0 w 5257800"/>
              <a:gd name="connsiteY3" fmla="*/ 2268900 h 2268900"/>
              <a:gd name="connsiteX0" fmla="*/ 0 w 5257800"/>
              <a:gd name="connsiteY0" fmla="*/ 2847687 h 2847687"/>
              <a:gd name="connsiteX1" fmla="*/ 10332 w 5257800"/>
              <a:gd name="connsiteY1" fmla="*/ 578787 h 2847687"/>
              <a:gd name="connsiteX2" fmla="*/ 888571 w 5257800"/>
              <a:gd name="connsiteY2" fmla="*/ 11493 h 2847687"/>
              <a:gd name="connsiteX3" fmla="*/ 5257800 w 5257800"/>
              <a:gd name="connsiteY3" fmla="*/ 2847687 h 2847687"/>
              <a:gd name="connsiteX4" fmla="*/ 0 w 5257800"/>
              <a:gd name="connsiteY4" fmla="*/ 2847687 h 2847687"/>
              <a:gd name="connsiteX0" fmla="*/ 0 w 5257800"/>
              <a:gd name="connsiteY0" fmla="*/ 2836194 h 2836194"/>
              <a:gd name="connsiteX1" fmla="*/ 10332 w 5257800"/>
              <a:gd name="connsiteY1" fmla="*/ 567294 h 2836194"/>
              <a:gd name="connsiteX2" fmla="*/ 888571 w 5257800"/>
              <a:gd name="connsiteY2" fmla="*/ 0 h 2836194"/>
              <a:gd name="connsiteX3" fmla="*/ 5257800 w 5257800"/>
              <a:gd name="connsiteY3" fmla="*/ 2836194 h 2836194"/>
              <a:gd name="connsiteX4" fmla="*/ 0 w 5257800"/>
              <a:gd name="connsiteY4" fmla="*/ 2836194 h 2836194"/>
              <a:gd name="connsiteX0" fmla="*/ 0 w 5257800"/>
              <a:gd name="connsiteY0" fmla="*/ 2836194 h 2836194"/>
              <a:gd name="connsiteX1" fmla="*/ 10332 w 5257800"/>
              <a:gd name="connsiteY1" fmla="*/ 567294 h 2836194"/>
              <a:gd name="connsiteX2" fmla="*/ 888571 w 5257800"/>
              <a:gd name="connsiteY2" fmla="*/ 0 h 2836194"/>
              <a:gd name="connsiteX3" fmla="*/ 5257800 w 5257800"/>
              <a:gd name="connsiteY3" fmla="*/ 2836194 h 2836194"/>
              <a:gd name="connsiteX4" fmla="*/ 0 w 5257800"/>
              <a:gd name="connsiteY4" fmla="*/ 2836194 h 2836194"/>
              <a:gd name="connsiteX0" fmla="*/ 0 w 5257800"/>
              <a:gd name="connsiteY0" fmla="*/ 2856858 h 2856858"/>
              <a:gd name="connsiteX1" fmla="*/ 10332 w 5257800"/>
              <a:gd name="connsiteY1" fmla="*/ 587958 h 2856858"/>
              <a:gd name="connsiteX2" fmla="*/ 862741 w 5257800"/>
              <a:gd name="connsiteY2" fmla="*/ 0 h 2856858"/>
              <a:gd name="connsiteX3" fmla="*/ 5257800 w 5257800"/>
              <a:gd name="connsiteY3" fmla="*/ 2856858 h 2856858"/>
              <a:gd name="connsiteX4" fmla="*/ 0 w 5257800"/>
              <a:gd name="connsiteY4" fmla="*/ 2856858 h 2856858"/>
              <a:gd name="connsiteX0" fmla="*/ 0 w 5257800"/>
              <a:gd name="connsiteY0" fmla="*/ 2856858 h 2856858"/>
              <a:gd name="connsiteX1" fmla="*/ 10332 w 5257800"/>
              <a:gd name="connsiteY1" fmla="*/ 587958 h 2856858"/>
              <a:gd name="connsiteX2" fmla="*/ 862741 w 5257800"/>
              <a:gd name="connsiteY2" fmla="*/ 0 h 2856858"/>
              <a:gd name="connsiteX3" fmla="*/ 5257800 w 5257800"/>
              <a:gd name="connsiteY3" fmla="*/ 2856858 h 2856858"/>
              <a:gd name="connsiteX4" fmla="*/ 0 w 5257800"/>
              <a:gd name="connsiteY4" fmla="*/ 2856858 h 2856858"/>
              <a:gd name="connsiteX0" fmla="*/ 0 w 5257800"/>
              <a:gd name="connsiteY0" fmla="*/ 2856858 h 2856858"/>
              <a:gd name="connsiteX1" fmla="*/ 10332 w 5257800"/>
              <a:gd name="connsiteY1" fmla="*/ 587958 h 2856858"/>
              <a:gd name="connsiteX2" fmla="*/ 862741 w 5257800"/>
              <a:gd name="connsiteY2" fmla="*/ 0 h 2856858"/>
              <a:gd name="connsiteX3" fmla="*/ 5257800 w 5257800"/>
              <a:gd name="connsiteY3" fmla="*/ 2856858 h 2856858"/>
              <a:gd name="connsiteX4" fmla="*/ 0 w 5257800"/>
              <a:gd name="connsiteY4" fmla="*/ 2856858 h 2856858"/>
              <a:gd name="connsiteX0" fmla="*/ 0 w 5257800"/>
              <a:gd name="connsiteY0" fmla="*/ 2835997 h 2835997"/>
              <a:gd name="connsiteX1" fmla="*/ 10332 w 5257800"/>
              <a:gd name="connsiteY1" fmla="*/ 567097 h 2835997"/>
              <a:gd name="connsiteX2" fmla="*/ 880125 w 5257800"/>
              <a:gd name="connsiteY2" fmla="*/ 0 h 2835997"/>
              <a:gd name="connsiteX3" fmla="*/ 5257800 w 5257800"/>
              <a:gd name="connsiteY3" fmla="*/ 2835997 h 2835997"/>
              <a:gd name="connsiteX4" fmla="*/ 0 w 5257800"/>
              <a:gd name="connsiteY4" fmla="*/ 2835997 h 2835997"/>
              <a:gd name="connsiteX0" fmla="*/ 0 w 5257800"/>
              <a:gd name="connsiteY0" fmla="*/ 2835997 h 2835997"/>
              <a:gd name="connsiteX1" fmla="*/ 10332 w 5257800"/>
              <a:gd name="connsiteY1" fmla="*/ 567097 h 2835997"/>
              <a:gd name="connsiteX2" fmla="*/ 880125 w 5257800"/>
              <a:gd name="connsiteY2" fmla="*/ 0 h 2835997"/>
              <a:gd name="connsiteX3" fmla="*/ 5257800 w 5257800"/>
              <a:gd name="connsiteY3" fmla="*/ 2835997 h 2835997"/>
              <a:gd name="connsiteX4" fmla="*/ 0 w 5257800"/>
              <a:gd name="connsiteY4" fmla="*/ 2835997 h 2835997"/>
              <a:gd name="connsiteX0" fmla="*/ 98 w 5257898"/>
              <a:gd name="connsiteY0" fmla="*/ 2835997 h 2835997"/>
              <a:gd name="connsiteX1" fmla="*/ 0 w 5257898"/>
              <a:gd name="connsiteY1" fmla="*/ 567097 h 2835997"/>
              <a:gd name="connsiteX2" fmla="*/ 880223 w 5257898"/>
              <a:gd name="connsiteY2" fmla="*/ 0 h 2835997"/>
              <a:gd name="connsiteX3" fmla="*/ 5257898 w 5257898"/>
              <a:gd name="connsiteY3" fmla="*/ 2835997 h 2835997"/>
              <a:gd name="connsiteX4" fmla="*/ 98 w 5257898"/>
              <a:gd name="connsiteY4" fmla="*/ 2835997 h 2835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7898" h="2835997">
                <a:moveTo>
                  <a:pt x="98" y="2835997"/>
                </a:moveTo>
                <a:cubicBezTo>
                  <a:pt x="65" y="2079697"/>
                  <a:pt x="33" y="1323397"/>
                  <a:pt x="0" y="567097"/>
                </a:cubicBezTo>
                <a:cubicBezTo>
                  <a:pt x="659539" y="119694"/>
                  <a:pt x="154015" y="462311"/>
                  <a:pt x="880223" y="0"/>
                </a:cubicBezTo>
                <a:lnTo>
                  <a:pt x="5257898" y="2835997"/>
                </a:lnTo>
                <a:lnTo>
                  <a:pt x="98" y="2835997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5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40" name="Text Placeholder 6"/>
          <p:cNvSpPr txBox="1">
            <a:spLocks/>
          </p:cNvSpPr>
          <p:nvPr/>
        </p:nvSpPr>
        <p:spPr>
          <a:xfrm rot="16200000">
            <a:off x="8130711" y="1560211"/>
            <a:ext cx="1144749" cy="881829"/>
          </a:xfrm>
          <a:prstGeom prst="triangle">
            <a:avLst/>
          </a:prstGeom>
          <a:solidFill>
            <a:schemeClr val="accent2">
              <a:alpha val="5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9479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7" r:id="rId2"/>
    <p:sldLayoutId id="2147483674" r:id="rId3"/>
    <p:sldLayoutId id="2147483675" r:id="rId4"/>
    <p:sldLayoutId id="2147483697" r:id="rId5"/>
    <p:sldLayoutId id="2147483676" r:id="rId6"/>
    <p:sldLayoutId id="2147483677" r:id="rId7"/>
    <p:sldLayoutId id="2147483678" r:id="rId8"/>
    <p:sldLayoutId id="214748368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98" r:id="rId15"/>
    <p:sldLayoutId id="2147483696" r:id="rId16"/>
    <p:sldLayoutId id="2147483695" r:id="rId17"/>
    <p:sldLayoutId id="2147483694" r:id="rId18"/>
    <p:sldLayoutId id="2147483693" r:id="rId19"/>
    <p:sldLayoutId id="2147483691" r:id="rId20"/>
    <p:sldLayoutId id="2147483690" r:id="rId21"/>
    <p:sldLayoutId id="2147483689" r:id="rId22"/>
    <p:sldLayoutId id="2147483684" r:id="rId23"/>
    <p:sldLayoutId id="2147483685" r:id="rId24"/>
    <p:sldLayoutId id="2147483686" r:id="rId25"/>
    <p:sldLayoutId id="2147483692" r:id="rId26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7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 descr="bg_1.jpg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4230" y="838"/>
            <a:ext cx="9135536" cy="5151663"/>
          </a:xfrm>
        </p:spPr>
      </p:pic>
      <p:pic>
        <p:nvPicPr>
          <p:cNvPr id="1026" name="Picture 2" descr="C:\Users\Administrador\Desktop\PowerPointP\logo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2000246"/>
            <a:ext cx="2571768" cy="1373633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258007" y="2212338"/>
            <a:ext cx="4385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Iter8</a:t>
            </a:r>
            <a:r>
              <a:rPr lang="pt-BR" sz="2400" dirty="0" smtClean="0"/>
              <a:t> </a:t>
            </a:r>
            <a:r>
              <a:rPr lang="pt-BR" sz="2400" b="1" dirty="0" smtClean="0">
                <a:solidFill>
                  <a:schemeClr val="bg1"/>
                </a:solidFill>
              </a:rPr>
              <a:t>CORPORATE PRESENTATION</a:t>
            </a:r>
            <a:endParaRPr lang="pt-BR" sz="2400" b="1" dirty="0">
              <a:solidFill>
                <a:schemeClr val="bg1"/>
              </a:solidFill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238958" y="2607628"/>
            <a:ext cx="2204869" cy="607064"/>
            <a:chOff x="3486141" y="2643188"/>
            <a:chExt cx="2204869" cy="607064"/>
          </a:xfrm>
        </p:grpSpPr>
        <p:grpSp>
          <p:nvGrpSpPr>
            <p:cNvPr id="28" name="Group 27"/>
            <p:cNvGrpSpPr/>
            <p:nvPr/>
          </p:nvGrpSpPr>
          <p:grpSpPr>
            <a:xfrm>
              <a:off x="3486141" y="2643188"/>
              <a:ext cx="819069" cy="607064"/>
              <a:chOff x="3986207" y="2643188"/>
              <a:chExt cx="819069" cy="607064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4000496" y="2643188"/>
                <a:ext cx="8047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rPr>
                  <a:t>20</a:t>
                </a:r>
                <a:endParaRPr lang="pt-BR" sz="1400" dirty="0">
                  <a:solidFill>
                    <a:schemeClr val="accent6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3986207" y="2911698"/>
                <a:ext cx="52129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rPr>
                  <a:t>APR</a:t>
                </a:r>
                <a:endParaRPr lang="pt-BR" sz="2000" dirty="0">
                  <a:solidFill>
                    <a:schemeClr val="accent6">
                      <a:lumMod val="40000"/>
                      <a:lumOff val="60000"/>
                    </a:schemeClr>
                  </a:solidFill>
                </a:endParaRP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3948020" y="2693037"/>
              <a:ext cx="1742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JOHN DOE</a:t>
              </a:r>
              <a:endParaRPr lang="pt-BR" sz="2800" dirty="0">
                <a:solidFill>
                  <a:schemeClr val="bg1"/>
                </a:solidFill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 rot="5400000">
              <a:off x="3784508" y="2970847"/>
              <a:ext cx="357190" cy="1588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26533478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g_tras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4825" y="-18"/>
            <a:ext cx="3390721" cy="5143499"/>
          </a:xfrm>
          <a:prstGeom prst="rect">
            <a:avLst/>
          </a:prstGeom>
        </p:spPr>
      </p:pic>
      <p:sp>
        <p:nvSpPr>
          <p:cNvPr id="44" name="Flowchart: Process 43"/>
          <p:cNvSpPr/>
          <p:nvPr/>
        </p:nvSpPr>
        <p:spPr>
          <a:xfrm>
            <a:off x="6596109" y="500048"/>
            <a:ext cx="2500329" cy="2071702"/>
          </a:xfrm>
          <a:prstGeom prst="flowChartProcess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400"/>
          </a:p>
        </p:txBody>
      </p:sp>
      <p:sp>
        <p:nvSpPr>
          <p:cNvPr id="43" name="Flowchart: Process 42"/>
          <p:cNvSpPr/>
          <p:nvPr/>
        </p:nvSpPr>
        <p:spPr>
          <a:xfrm>
            <a:off x="428596" y="3571882"/>
            <a:ext cx="2643206" cy="1438268"/>
          </a:xfrm>
          <a:prstGeom prst="flowChartProcess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400"/>
          </a:p>
        </p:txBody>
      </p:sp>
      <p:sp>
        <p:nvSpPr>
          <p:cNvPr id="42" name="Flowchart: Process 41"/>
          <p:cNvSpPr/>
          <p:nvPr/>
        </p:nvSpPr>
        <p:spPr>
          <a:xfrm>
            <a:off x="4357686" y="3571882"/>
            <a:ext cx="2214578" cy="1000132"/>
          </a:xfrm>
          <a:prstGeom prst="flowChartProcess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400"/>
          </a:p>
        </p:txBody>
      </p:sp>
      <p:sp>
        <p:nvSpPr>
          <p:cNvPr id="41" name="Flowchart: Process 40"/>
          <p:cNvSpPr/>
          <p:nvPr/>
        </p:nvSpPr>
        <p:spPr>
          <a:xfrm>
            <a:off x="2795575" y="1142990"/>
            <a:ext cx="2500330" cy="1214446"/>
          </a:xfrm>
          <a:prstGeom prst="flowChartProcess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400"/>
          </a:p>
        </p:txBody>
      </p:sp>
      <p:sp>
        <p:nvSpPr>
          <p:cNvPr id="27" name="Rectangle 26"/>
          <p:cNvSpPr/>
          <p:nvPr/>
        </p:nvSpPr>
        <p:spPr>
          <a:xfrm>
            <a:off x="0" y="283415"/>
            <a:ext cx="2857488" cy="38714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400"/>
          </a:p>
        </p:txBody>
      </p:sp>
      <p:sp>
        <p:nvSpPr>
          <p:cNvPr id="24" name="TextBox 23"/>
          <p:cNvSpPr txBox="1"/>
          <p:nvPr/>
        </p:nvSpPr>
        <p:spPr>
          <a:xfrm>
            <a:off x="500034" y="214296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OUR DELIVERY</a:t>
            </a:r>
            <a:endParaRPr lang="en-US" sz="2400" b="1" dirty="0" smtClean="0">
              <a:solidFill>
                <a:schemeClr val="bg1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49220" y="2403469"/>
            <a:ext cx="642942" cy="866780"/>
            <a:chOff x="373695" y="3147377"/>
            <a:chExt cx="444657" cy="599462"/>
          </a:xfrm>
          <a:solidFill>
            <a:srgbClr val="00B0F0"/>
          </a:solidFill>
        </p:grpSpPr>
        <p:sp>
          <p:nvSpPr>
            <p:cNvPr id="19" name="Oval 18"/>
            <p:cNvSpPr/>
            <p:nvPr/>
          </p:nvSpPr>
          <p:spPr>
            <a:xfrm flipV="1">
              <a:off x="373695" y="3147377"/>
              <a:ext cx="444657" cy="444657"/>
            </a:xfrm>
            <a:prstGeom prst="ellipse">
              <a:avLst/>
            </a:prstGeom>
            <a:grp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21" name="Straight Connector 20"/>
            <p:cNvCxnSpPr>
              <a:stCxn id="19" idx="0"/>
            </p:cNvCxnSpPr>
            <p:nvPr/>
          </p:nvCxnSpPr>
          <p:spPr>
            <a:xfrm rot="16200000" flipH="1">
              <a:off x="519454" y="3668604"/>
              <a:ext cx="154805" cy="1666"/>
            </a:xfrm>
            <a:prstGeom prst="line">
              <a:avLst/>
            </a:prstGeom>
            <a:grpFill/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extBox 65"/>
          <p:cNvSpPr txBox="1"/>
          <p:nvPr/>
        </p:nvSpPr>
        <p:spPr>
          <a:xfrm>
            <a:off x="377036" y="3214692"/>
            <a:ext cx="3211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YOUR REQUIREMENTS DEFINED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67" name="Text Placeholder 18"/>
          <p:cNvSpPr txBox="1">
            <a:spLocks/>
          </p:cNvSpPr>
          <p:nvPr/>
        </p:nvSpPr>
        <p:spPr>
          <a:xfrm>
            <a:off x="71406" y="3571882"/>
            <a:ext cx="2782779" cy="173375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1" indent="0">
              <a:buNone/>
            </a:pPr>
            <a:r>
              <a:rPr lang="en-US" sz="1400" dirty="0" smtClean="0">
                <a:solidFill>
                  <a:schemeClr val="bg1"/>
                </a:solidFill>
              </a:rPr>
              <a:t>Define and agree your requirements in a Statement of Work</a:t>
            </a:r>
          </a:p>
          <a:p>
            <a:pPr marL="685800" lvl="1"/>
            <a:r>
              <a:rPr lang="en-US" sz="1400" dirty="0" smtClean="0">
                <a:solidFill>
                  <a:schemeClr val="bg1"/>
                </a:solidFill>
              </a:rPr>
              <a:t>Candidate profile, hiring process, timeline, service levels, costs.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2744019" y="785800"/>
            <a:ext cx="105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KICK-OFF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71" name="Text Placeholder 18"/>
          <p:cNvSpPr txBox="1">
            <a:spLocks/>
          </p:cNvSpPr>
          <p:nvPr/>
        </p:nvSpPr>
        <p:spPr>
          <a:xfrm>
            <a:off x="2371161" y="1142990"/>
            <a:ext cx="2924744" cy="91334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1" indent="0">
              <a:buNone/>
            </a:pPr>
            <a:r>
              <a:rPr lang="en-US" sz="1400" dirty="0" smtClean="0">
                <a:solidFill>
                  <a:schemeClr val="bg1"/>
                </a:solidFill>
              </a:rPr>
              <a:t>We review the project and set it up to ensure success:</a:t>
            </a:r>
          </a:p>
          <a:p>
            <a:pPr marL="685800" lvl="1"/>
            <a:r>
              <a:rPr lang="en-US" sz="1400" dirty="0" smtClean="0">
                <a:solidFill>
                  <a:schemeClr val="bg1"/>
                </a:solidFill>
              </a:rPr>
              <a:t>Review scope, agree points of contact, communication, escalation.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4286248" y="3205296"/>
            <a:ext cx="1095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DELIVERY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76" name="Text Placeholder 18"/>
          <p:cNvSpPr txBox="1">
            <a:spLocks/>
          </p:cNvSpPr>
          <p:nvPr/>
        </p:nvSpPr>
        <p:spPr>
          <a:xfrm>
            <a:off x="3970450" y="3571882"/>
            <a:ext cx="2601814" cy="91046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1" indent="0">
              <a:buNone/>
            </a:pPr>
            <a:r>
              <a:rPr lang="en-US" sz="1400" dirty="0" smtClean="0">
                <a:solidFill>
                  <a:schemeClr val="bg1"/>
                </a:solidFill>
              </a:rPr>
              <a:t>We deliver your services:</a:t>
            </a:r>
          </a:p>
          <a:p>
            <a:pPr marL="685800" lvl="1"/>
            <a:r>
              <a:rPr lang="en-US" sz="1400" dirty="0" smtClean="0">
                <a:solidFill>
                  <a:schemeClr val="bg1"/>
                </a:solidFill>
              </a:rPr>
              <a:t>iter8 Resourcing, iter8 Resourcing Management.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538927" y="142858"/>
            <a:ext cx="2487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SERVICE MANAGEMENT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80" name="Text Placeholder 18"/>
          <p:cNvSpPr txBox="1">
            <a:spLocks/>
          </p:cNvSpPr>
          <p:nvPr/>
        </p:nvSpPr>
        <p:spPr>
          <a:xfrm>
            <a:off x="6167481" y="518902"/>
            <a:ext cx="3000364" cy="198141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1" indent="0">
              <a:buNone/>
            </a:pPr>
            <a:r>
              <a:rPr lang="en-US" sz="1400" dirty="0" smtClean="0">
                <a:solidFill>
                  <a:schemeClr val="bg1"/>
                </a:solidFill>
              </a:rPr>
              <a:t>Offering full transparency and control over your service:</a:t>
            </a:r>
          </a:p>
          <a:p>
            <a:pPr marL="685800" lvl="1"/>
            <a:r>
              <a:rPr lang="en-US" sz="1400" dirty="0" smtClean="0">
                <a:solidFill>
                  <a:schemeClr val="bg1"/>
                </a:solidFill>
              </a:rPr>
              <a:t>Regular service reviews</a:t>
            </a:r>
          </a:p>
          <a:p>
            <a:pPr marL="685800" lvl="1"/>
            <a:r>
              <a:rPr lang="en-US" sz="1400" dirty="0" smtClean="0">
                <a:solidFill>
                  <a:schemeClr val="bg1"/>
                </a:solidFill>
              </a:rPr>
              <a:t>Service performance monitoring and reporting - milestone, activity and SLA’s.</a:t>
            </a:r>
          </a:p>
          <a:p>
            <a:pPr marL="685800" lvl="1"/>
            <a:r>
              <a:rPr lang="en-US" sz="1400" dirty="0" smtClean="0">
                <a:solidFill>
                  <a:schemeClr val="bg1"/>
                </a:solidFill>
              </a:rPr>
              <a:t>Issue management and improvement.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434946" y="2317748"/>
            <a:ext cx="4286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b="1" dirty="0" smtClean="0">
                <a:solidFill>
                  <a:schemeClr val="bg1"/>
                </a:solidFill>
              </a:rPr>
              <a:t>1</a:t>
            </a:r>
            <a:endParaRPr lang="pt-BR" sz="4400" b="1" dirty="0">
              <a:solidFill>
                <a:schemeClr val="bg1"/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2428860" y="970466"/>
            <a:ext cx="642942" cy="2074679"/>
            <a:chOff x="373695" y="2157192"/>
            <a:chExt cx="444657" cy="1434838"/>
          </a:xfrm>
          <a:solidFill>
            <a:srgbClr val="00B0F0"/>
          </a:solidFill>
        </p:grpSpPr>
        <p:sp>
          <p:nvSpPr>
            <p:cNvPr id="45" name="Oval 44"/>
            <p:cNvSpPr/>
            <p:nvPr/>
          </p:nvSpPr>
          <p:spPr>
            <a:xfrm flipV="1">
              <a:off x="373695" y="3147373"/>
              <a:ext cx="444657" cy="444657"/>
            </a:xfrm>
            <a:prstGeom prst="ellipse">
              <a:avLst/>
            </a:prstGeom>
            <a:grp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49" name="Straight Connector 48"/>
            <p:cNvCxnSpPr>
              <a:stCxn id="70" idx="1"/>
            </p:cNvCxnSpPr>
            <p:nvPr/>
          </p:nvCxnSpPr>
          <p:spPr>
            <a:xfrm rot="10800000" flipH="1" flipV="1">
              <a:off x="591657" y="2157192"/>
              <a:ext cx="7668" cy="992161"/>
            </a:xfrm>
            <a:prstGeom prst="line">
              <a:avLst/>
            </a:prstGeom>
            <a:grpFill/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/>
          <p:cNvSpPr txBox="1"/>
          <p:nvPr/>
        </p:nvSpPr>
        <p:spPr>
          <a:xfrm>
            <a:off x="2537446" y="2324098"/>
            <a:ext cx="4286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b="1" dirty="0" smtClean="0">
                <a:solidFill>
                  <a:schemeClr val="bg1"/>
                </a:solidFill>
              </a:rPr>
              <a:t>2</a:t>
            </a:r>
            <a:endParaRPr lang="pt-BR" sz="4400" b="1" dirty="0">
              <a:solidFill>
                <a:schemeClr val="bg1"/>
              </a:solidFill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4357686" y="2425059"/>
            <a:ext cx="642942" cy="866780"/>
            <a:chOff x="373695" y="3147377"/>
            <a:chExt cx="444657" cy="599462"/>
          </a:xfrm>
          <a:solidFill>
            <a:srgbClr val="00B0F0"/>
          </a:solidFill>
        </p:grpSpPr>
        <p:sp>
          <p:nvSpPr>
            <p:cNvPr id="63" name="Oval 62"/>
            <p:cNvSpPr/>
            <p:nvPr/>
          </p:nvSpPr>
          <p:spPr>
            <a:xfrm flipV="1">
              <a:off x="373695" y="3147377"/>
              <a:ext cx="444657" cy="444657"/>
            </a:xfrm>
            <a:prstGeom prst="ellipse">
              <a:avLst/>
            </a:prstGeom>
            <a:grp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64" name="Straight Connector 63"/>
            <p:cNvCxnSpPr>
              <a:stCxn id="63" idx="0"/>
            </p:cNvCxnSpPr>
            <p:nvPr/>
          </p:nvCxnSpPr>
          <p:spPr>
            <a:xfrm rot="16200000" flipH="1">
              <a:off x="519454" y="3668604"/>
              <a:ext cx="154805" cy="1666"/>
            </a:xfrm>
            <a:prstGeom prst="line">
              <a:avLst/>
            </a:prstGeom>
            <a:grpFill/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TextBox 64"/>
          <p:cNvSpPr txBox="1"/>
          <p:nvPr/>
        </p:nvSpPr>
        <p:spPr>
          <a:xfrm>
            <a:off x="4458652" y="2354578"/>
            <a:ext cx="4286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b="1" dirty="0" smtClean="0">
                <a:solidFill>
                  <a:schemeClr val="bg1"/>
                </a:solidFill>
              </a:rPr>
              <a:t>3</a:t>
            </a:r>
            <a:endParaRPr lang="pt-BR" sz="4400" b="1" dirty="0">
              <a:solidFill>
                <a:schemeClr val="bg1"/>
              </a:solidFill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6215074" y="342900"/>
            <a:ext cx="642942" cy="2713796"/>
            <a:chOff x="373695" y="1715182"/>
            <a:chExt cx="444657" cy="1876848"/>
          </a:xfrm>
          <a:solidFill>
            <a:srgbClr val="00B0F0"/>
          </a:solidFill>
        </p:grpSpPr>
        <p:sp>
          <p:nvSpPr>
            <p:cNvPr id="69" name="Oval 68"/>
            <p:cNvSpPr/>
            <p:nvPr/>
          </p:nvSpPr>
          <p:spPr>
            <a:xfrm flipV="1">
              <a:off x="373695" y="3147373"/>
              <a:ext cx="444657" cy="444657"/>
            </a:xfrm>
            <a:prstGeom prst="ellipse">
              <a:avLst/>
            </a:prstGeom>
            <a:grp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72" name="Straight Connector 71"/>
            <p:cNvCxnSpPr/>
            <p:nvPr/>
          </p:nvCxnSpPr>
          <p:spPr>
            <a:xfrm rot="5400000">
              <a:off x="-113652" y="2428159"/>
              <a:ext cx="1434171" cy="8218"/>
            </a:xfrm>
            <a:prstGeom prst="line">
              <a:avLst/>
            </a:prstGeom>
            <a:grpFill/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TextBox 72"/>
          <p:cNvSpPr txBox="1"/>
          <p:nvPr/>
        </p:nvSpPr>
        <p:spPr>
          <a:xfrm>
            <a:off x="6295085" y="2335648"/>
            <a:ext cx="4286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b="1" dirty="0" smtClean="0">
                <a:solidFill>
                  <a:schemeClr val="bg1"/>
                </a:solidFill>
              </a:rPr>
              <a:t>4</a:t>
            </a:r>
            <a:endParaRPr lang="pt-BR" sz="4400" b="1" dirty="0">
              <a:solidFill>
                <a:schemeClr val="bg1"/>
              </a:solidFill>
            </a:endParaRPr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1071538" y="2714626"/>
            <a:ext cx="1285884" cy="1588"/>
          </a:xfrm>
          <a:prstGeom prst="straightConnector1">
            <a:avLst/>
          </a:prstGeom>
          <a:ln w="22225">
            <a:solidFill>
              <a:schemeClr val="tx1">
                <a:lumMod val="75000"/>
                <a:lumOff val="2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3181340" y="2714626"/>
            <a:ext cx="1104908" cy="1364"/>
          </a:xfrm>
          <a:prstGeom prst="straightConnector1">
            <a:avLst/>
          </a:prstGeom>
          <a:ln w="22225">
            <a:solidFill>
              <a:schemeClr val="tx1">
                <a:lumMod val="75000"/>
                <a:lumOff val="2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5110166" y="2714626"/>
            <a:ext cx="1033470" cy="1276"/>
          </a:xfrm>
          <a:prstGeom prst="straightConnector1">
            <a:avLst/>
          </a:prstGeom>
          <a:ln w="22225">
            <a:solidFill>
              <a:schemeClr val="tx1">
                <a:lumMod val="75000"/>
                <a:lumOff val="2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6929454" y="2713350"/>
            <a:ext cx="2214546" cy="1276"/>
          </a:xfrm>
          <a:prstGeom prst="straightConnector1">
            <a:avLst/>
          </a:prstGeom>
          <a:ln w="22225">
            <a:solidFill>
              <a:schemeClr val="tx1">
                <a:lumMod val="75000"/>
                <a:lumOff val="2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0" y="2714626"/>
            <a:ext cx="285720" cy="1588"/>
          </a:xfrm>
          <a:prstGeom prst="straightConnector1">
            <a:avLst/>
          </a:prstGeom>
          <a:ln w="22225">
            <a:solidFill>
              <a:schemeClr val="tx1">
                <a:lumMod val="75000"/>
                <a:lumOff val="2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8643966" y="4714891"/>
            <a:ext cx="500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solidFill>
                  <a:srgbClr val="E7850F"/>
                </a:solidFill>
              </a:rPr>
              <a:t>08</a:t>
            </a:r>
            <a:endParaRPr lang="pt-BR" sz="2400" dirty="0">
              <a:solidFill>
                <a:srgbClr val="E7850F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786710" y="4786328"/>
            <a:ext cx="107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>
                    <a:lumMod val="75000"/>
                  </a:schemeClr>
                </a:solidFill>
              </a:rPr>
              <a:t>Proprietary</a:t>
            </a:r>
            <a:endParaRPr lang="pt-BR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2526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0" y="1142990"/>
            <a:ext cx="9144000" cy="4000510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142844" y="369872"/>
            <a:ext cx="379488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6000" b="1" dirty="0" smtClean="0">
                <a:solidFill>
                  <a:srgbClr val="00B0F0"/>
                </a:solidFill>
              </a:rPr>
              <a:t>WHY iter8</a:t>
            </a:r>
            <a:r>
              <a:rPr lang="en-US" sz="6000" b="1" dirty="0" smtClean="0">
                <a:solidFill>
                  <a:srgbClr val="00B0F0"/>
                </a:solidFill>
              </a:rPr>
              <a:t>?</a:t>
            </a:r>
            <a:endParaRPr lang="pt-BR" sz="6000" b="1" dirty="0">
              <a:solidFill>
                <a:srgbClr val="00B0F0"/>
              </a:solidFill>
            </a:endParaRPr>
          </a:p>
        </p:txBody>
      </p:sp>
      <p:pic>
        <p:nvPicPr>
          <p:cNvPr id="11" name="Picture 10" descr="bg_tras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4825" y="-18"/>
            <a:ext cx="3390721" cy="5143499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253120" y="1260466"/>
            <a:ext cx="8890880" cy="361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IT Service Delivery &amp; Resourcing Experts</a:t>
            </a:r>
            <a:br>
              <a:rPr lang="en-US" b="1" dirty="0" smtClean="0">
                <a:solidFill>
                  <a:schemeClr val="bg1"/>
                </a:solidFill>
              </a:rPr>
            </a:br>
            <a:endParaRPr lang="en-US" b="1" dirty="0" smtClean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We have setup and grown significant businesses and understand the critical challenges of building a great team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Outstanding IT delivery and resourcing expertise.</a:t>
            </a:r>
          </a:p>
          <a:p>
            <a:pPr lvl="1"/>
            <a:endParaRPr lang="en-US" sz="1400" dirty="0" smtClean="0">
              <a:solidFill>
                <a:schemeClr val="bg1"/>
              </a:solidFill>
            </a:endParaRPr>
          </a:p>
          <a:p>
            <a:pPr lvl="1"/>
            <a:endParaRPr lang="en-US" sz="1400" dirty="0" smtClean="0">
              <a:solidFill>
                <a:schemeClr val="bg1"/>
              </a:solidFill>
            </a:endParaRPr>
          </a:p>
          <a:p>
            <a:pPr marL="57150" indent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Our approach combines the best of IT service delivery and resourcing</a:t>
            </a:r>
          </a:p>
          <a:p>
            <a:pPr lvl="1"/>
            <a:endParaRPr lang="en-US" sz="1400" dirty="0" smtClean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Always deliver - through UK and global market access.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Charge less, for doing more - with attractive commercial models.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Bring some </a:t>
            </a:r>
            <a:r>
              <a:rPr lang="en-US" dirty="0" err="1" smtClean="0">
                <a:solidFill>
                  <a:schemeClr val="bg1"/>
                </a:solidFill>
              </a:rPr>
              <a:t>rigour</a:t>
            </a:r>
            <a:r>
              <a:rPr lang="en-US" dirty="0" smtClean="0">
                <a:solidFill>
                  <a:schemeClr val="bg1"/>
                </a:solidFill>
              </a:rPr>
              <a:t> – with solid processes to assure quality.</a:t>
            </a:r>
          </a:p>
          <a:p>
            <a:pPr algn="ctr"/>
            <a:endParaRPr lang="pt-BR" sz="1100" dirty="0" smtClean="0">
              <a:solidFill>
                <a:schemeClr val="bg1"/>
              </a:solidFill>
            </a:endParaRPr>
          </a:p>
          <a:p>
            <a:endParaRPr lang="pt-BR" sz="1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33332" y="4643452"/>
            <a:ext cx="3432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" indent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Underpinned by a fantastic team.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643966" y="4714891"/>
            <a:ext cx="500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solidFill>
                  <a:srgbClr val="E7850F"/>
                </a:solidFill>
              </a:rPr>
              <a:t>10</a:t>
            </a:r>
            <a:endParaRPr lang="pt-BR" sz="2400" dirty="0">
              <a:solidFill>
                <a:srgbClr val="E7850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86710" y="4786328"/>
            <a:ext cx="107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>
                    <a:lumMod val="75000"/>
                  </a:schemeClr>
                </a:solidFill>
              </a:rPr>
              <a:t>Proprietary</a:t>
            </a:r>
            <a:endParaRPr lang="pt-BR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2526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lowchart: Process 16"/>
          <p:cNvSpPr/>
          <p:nvPr/>
        </p:nvSpPr>
        <p:spPr>
          <a:xfrm>
            <a:off x="0" y="0"/>
            <a:ext cx="2214546" cy="5143500"/>
          </a:xfrm>
          <a:prstGeom prst="flowChartProcess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400" dirty="0"/>
          </a:p>
        </p:txBody>
      </p:sp>
      <p:sp>
        <p:nvSpPr>
          <p:cNvPr id="9" name="Oval 8"/>
          <p:cNvSpPr/>
          <p:nvPr/>
        </p:nvSpPr>
        <p:spPr>
          <a:xfrm>
            <a:off x="404281" y="1000114"/>
            <a:ext cx="3462535" cy="346253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400"/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tretch>
            <a:fillRect/>
          </a:stretch>
        </p:blipFill>
        <p:spPr>
          <a:xfrm>
            <a:off x="361600" y="1000371"/>
            <a:ext cx="3348702" cy="3357586"/>
          </a:xfrm>
        </p:spPr>
      </p:pic>
      <p:pic>
        <p:nvPicPr>
          <p:cNvPr id="1026" name="Picture 2" descr="C:\Users\Administrador\Desktop\PowerPointP\icon5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500562" y="3577246"/>
            <a:ext cx="714380" cy="714380"/>
          </a:xfrm>
          <a:prstGeom prst="rect">
            <a:avLst/>
          </a:prstGeom>
          <a:noFill/>
        </p:spPr>
      </p:pic>
      <p:pic>
        <p:nvPicPr>
          <p:cNvPr id="1027" name="Picture 3" descr="C:\Users\Administrador\Desktop\PowerPointP\icon-lg-resources-blue1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429124" y="1582209"/>
            <a:ext cx="775227" cy="775227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286380" y="1505544"/>
            <a:ext cx="35004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Offer access to the best possible resources in the UK and Globally, in a range of commercial models that offer cost savings and agility. Using best practice service delivery to assure quality.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86380" y="3505808"/>
            <a:ext cx="3500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Our foundations are outstanding employee satisfaction, and fantastic customer service.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141255" y="285734"/>
            <a:ext cx="5002745" cy="830997"/>
            <a:chOff x="2214546" y="500048"/>
            <a:chExt cx="5002745" cy="830997"/>
          </a:xfrm>
        </p:grpSpPr>
        <p:sp>
          <p:nvSpPr>
            <p:cNvPr id="29" name="Rectangle 28"/>
            <p:cNvSpPr/>
            <p:nvPr/>
          </p:nvSpPr>
          <p:spPr>
            <a:xfrm>
              <a:off x="3071803" y="928677"/>
              <a:ext cx="4145488" cy="3571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40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285984" y="571486"/>
              <a:ext cx="4929222" cy="3571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40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214546" y="500048"/>
              <a:ext cx="492922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 smtClean="0">
                  <a:solidFill>
                    <a:schemeClr val="bg1"/>
                  </a:solidFill>
                </a:rPr>
                <a:t>Combine the best of recruitment and IT service delivery expertise to:</a:t>
              </a:r>
            </a:p>
          </p:txBody>
        </p:sp>
      </p:grpSp>
      <p:pic>
        <p:nvPicPr>
          <p:cNvPr id="11" name="Picture 10" descr="bg_trasn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44825" y="-18"/>
            <a:ext cx="3390721" cy="514349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643966" y="4714891"/>
            <a:ext cx="500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solidFill>
                  <a:srgbClr val="E7850F"/>
                </a:solidFill>
              </a:rPr>
              <a:t>01</a:t>
            </a:r>
            <a:endParaRPr lang="pt-BR" sz="2400" dirty="0">
              <a:solidFill>
                <a:srgbClr val="E7850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86710" y="4786328"/>
            <a:ext cx="107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>
                    <a:lumMod val="75000"/>
                  </a:schemeClr>
                </a:solidFill>
              </a:rPr>
              <a:t>Proprietary</a:t>
            </a:r>
            <a:endParaRPr lang="pt-BR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2526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g_tras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4825" y="-18"/>
            <a:ext cx="3390721" cy="5143499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 rot="10800000">
            <a:off x="3286117" y="1455636"/>
            <a:ext cx="1571637" cy="2687749"/>
            <a:chOff x="4929189" y="1455636"/>
            <a:chExt cx="1571637" cy="2687749"/>
          </a:xfrm>
        </p:grpSpPr>
        <p:cxnSp>
          <p:nvCxnSpPr>
            <p:cNvPr id="34" name="Straight Connector 33"/>
            <p:cNvCxnSpPr/>
            <p:nvPr/>
          </p:nvCxnSpPr>
          <p:spPr>
            <a:xfrm rot="10800000">
              <a:off x="4982977" y="1455636"/>
              <a:ext cx="1517849" cy="125899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10800000" flipV="1">
              <a:off x="5000627" y="2714624"/>
              <a:ext cx="1500198" cy="1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0800000" flipV="1">
              <a:off x="4929189" y="2714624"/>
              <a:ext cx="1571636" cy="1428761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Rectangle 26"/>
          <p:cNvSpPr/>
          <p:nvPr/>
        </p:nvSpPr>
        <p:spPr>
          <a:xfrm>
            <a:off x="0" y="291034"/>
            <a:ext cx="2643174" cy="36712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400"/>
          </a:p>
        </p:txBody>
      </p:sp>
      <p:sp>
        <p:nvSpPr>
          <p:cNvPr id="9" name="Oval 8"/>
          <p:cNvSpPr/>
          <p:nvPr/>
        </p:nvSpPr>
        <p:spPr>
          <a:xfrm>
            <a:off x="250667" y="1465127"/>
            <a:ext cx="3106887" cy="310688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400"/>
          </a:p>
        </p:txBody>
      </p:sp>
      <p:sp>
        <p:nvSpPr>
          <p:cNvPr id="24" name="TextBox 23"/>
          <p:cNvSpPr txBox="1"/>
          <p:nvPr/>
        </p:nvSpPr>
        <p:spPr>
          <a:xfrm>
            <a:off x="500034" y="214296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 smtClean="0">
                <a:solidFill>
                  <a:schemeClr val="bg1"/>
                </a:solidFill>
              </a:rPr>
              <a:t>RESOURCING</a:t>
            </a:r>
            <a:endParaRPr lang="en-US" sz="2400" b="1" dirty="0" smtClean="0">
              <a:solidFill>
                <a:schemeClr val="bg1"/>
              </a:solidFill>
            </a:endParaRPr>
          </a:p>
        </p:txBody>
      </p:sp>
      <p:pic>
        <p:nvPicPr>
          <p:cNvPr id="2050" name="Picture 2" descr="C:\Users\Administrador\Desktop\PowerPointP\delivery_food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929192" y="785800"/>
            <a:ext cx="1339671" cy="1339671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6357952" y="1214428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Always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deliver</a:t>
            </a:r>
            <a:endParaRPr lang="pt-BR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51" name="Picture 3" descr="C:\Users\Administrador\Desktop\PowerPointP\chargeless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857755" y="2285998"/>
            <a:ext cx="1500196" cy="1155889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6357952" y="2500312"/>
            <a:ext cx="3143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Charge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less</a:t>
            </a:r>
          </a:p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 doing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more</a:t>
            </a:r>
            <a:endParaRPr lang="pt-BR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52" name="Picture 4" descr="C:\Users\Administrador\Desktop\PowerPointP\rigour.pn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143504" y="3714758"/>
            <a:ext cx="1000130" cy="1000130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6215074" y="4000510"/>
            <a:ext cx="2214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Bring some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rigour</a:t>
            </a:r>
            <a:endParaRPr lang="pt-BR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7" name="Picture 4" descr="C:\Users\Administrador\Desktop\PowerPointP\somethingdiff.pn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322105" y="1465127"/>
            <a:ext cx="3027700" cy="3035733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8643966" y="4714891"/>
            <a:ext cx="500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solidFill>
                  <a:srgbClr val="E7850F"/>
                </a:solidFill>
              </a:rPr>
              <a:t>02</a:t>
            </a:r>
            <a:endParaRPr lang="pt-BR" sz="2400" dirty="0">
              <a:solidFill>
                <a:srgbClr val="E7850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86710" y="4786328"/>
            <a:ext cx="107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>
                    <a:lumMod val="75000"/>
                  </a:schemeClr>
                </a:solidFill>
              </a:rPr>
              <a:t>Proprietary</a:t>
            </a:r>
            <a:endParaRPr lang="pt-BR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2526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g_tras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4825" y="-18"/>
            <a:ext cx="3390721" cy="5143499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0" y="294844"/>
            <a:ext cx="7429520" cy="36712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400"/>
          </a:p>
        </p:txBody>
      </p:sp>
      <p:sp>
        <p:nvSpPr>
          <p:cNvPr id="24" name="TextBox 23"/>
          <p:cNvSpPr txBox="1"/>
          <p:nvPr/>
        </p:nvSpPr>
        <p:spPr>
          <a:xfrm>
            <a:off x="428596" y="214296"/>
            <a:ext cx="7858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AN ITERATION OF TRADITIONAL RESOURCING</a:t>
            </a:r>
            <a:endParaRPr lang="en-US" sz="2400" b="1" dirty="0" smtClean="0">
              <a:solidFill>
                <a:schemeClr val="bg1"/>
              </a:solidFill>
            </a:endParaRPr>
          </a:p>
        </p:txBody>
      </p:sp>
      <p:pic>
        <p:nvPicPr>
          <p:cNvPr id="3074" name="Picture 2" descr="C:\Users\Administrador\Desktop\PowerPointP\logo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1214428"/>
            <a:ext cx="1785950" cy="953912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3357554" y="3307871"/>
            <a:ext cx="24006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F0"/>
                </a:solidFill>
              </a:rPr>
              <a:t>COST </a:t>
            </a:r>
            <a:r>
              <a:rPr lang="en-US" sz="2000" dirty="0" smtClean="0">
                <a:solidFill>
                  <a:srgbClr val="00B0F0"/>
                </a:solidFill>
              </a:rPr>
              <a:t>TO HIRE</a:t>
            </a:r>
          </a:p>
          <a:p>
            <a:pPr algn="ctr"/>
            <a:endParaRPr lang="en-US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Reduce cost per hire by sharing the financial benefits of resourcing more efficiently together.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085820" y="2460414"/>
            <a:ext cx="6772328" cy="304800"/>
            <a:chOff x="914400" y="3181350"/>
            <a:chExt cx="6934200" cy="304800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4381500" y="3181350"/>
              <a:ext cx="0" cy="30480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914400" y="3486150"/>
              <a:ext cx="6934200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142844" y="3312106"/>
            <a:ext cx="25717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F0"/>
                </a:solidFill>
              </a:rPr>
              <a:t>TIME </a:t>
            </a:r>
            <a:r>
              <a:rPr lang="en-US" sz="2000" dirty="0" smtClean="0">
                <a:solidFill>
                  <a:srgbClr val="00B0F0"/>
                </a:solidFill>
              </a:rPr>
              <a:t>TO HIRE</a:t>
            </a:r>
          </a:p>
          <a:p>
            <a:pPr algn="ctr"/>
            <a:endParaRPr lang="en-US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Combine local market coverage, with access to global markets to deliver exceptional people quickly.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57243" y="3307871"/>
            <a:ext cx="28724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F0"/>
                </a:solidFill>
              </a:rPr>
              <a:t>QUALITY </a:t>
            </a:r>
            <a:r>
              <a:rPr lang="en-US" sz="2000" dirty="0" smtClean="0">
                <a:solidFill>
                  <a:srgbClr val="00B0F0"/>
                </a:solidFill>
              </a:rPr>
              <a:t>OF HIRES</a:t>
            </a:r>
          </a:p>
          <a:p>
            <a:pPr algn="ctr"/>
            <a:endParaRPr lang="en-US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Bring IT service delivery quality to the resourcing process to assure the quality of hires.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7" name="Picture 3" descr="D:\DOCUMENTOS\Design, Web &amp; Portfolio\Freelances Temporários\iter8 - PowerPoint\Presentation\tim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2285998"/>
            <a:ext cx="928694" cy="928694"/>
          </a:xfrm>
          <a:prstGeom prst="rect">
            <a:avLst/>
          </a:prstGeom>
          <a:noFill/>
        </p:spPr>
      </p:pic>
      <p:pic>
        <p:nvPicPr>
          <p:cNvPr id="1028" name="Picture 4" descr="D:\DOCUMENTOS\Design, Web &amp; Portfolio\Freelances Temporários\iter8 - PowerPoint\Presentation\cost-to-hire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4071934" y="2285998"/>
            <a:ext cx="928694" cy="928694"/>
          </a:xfrm>
          <a:prstGeom prst="rect">
            <a:avLst/>
          </a:prstGeom>
          <a:noFill/>
        </p:spPr>
      </p:pic>
      <p:pic>
        <p:nvPicPr>
          <p:cNvPr id="1029" name="Picture 5" descr="D:\DOCUMENTOS\Design, Web &amp; Portfolio\Freelances Temporários\iter8 - PowerPoint\Presentation\quality_hire.png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7072330" y="2285998"/>
            <a:ext cx="928694" cy="928694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8643966" y="4714891"/>
            <a:ext cx="500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solidFill>
                  <a:srgbClr val="E7850F"/>
                </a:solidFill>
              </a:rPr>
              <a:t>03</a:t>
            </a:r>
            <a:endParaRPr lang="pt-BR" sz="2400" dirty="0">
              <a:solidFill>
                <a:srgbClr val="E7850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86710" y="4786328"/>
            <a:ext cx="107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>
                    <a:lumMod val="75000"/>
                  </a:schemeClr>
                </a:solidFill>
              </a:rPr>
              <a:t>Proprietary</a:t>
            </a:r>
            <a:endParaRPr lang="pt-BR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2526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lowchart: Process 52"/>
          <p:cNvSpPr/>
          <p:nvPr/>
        </p:nvSpPr>
        <p:spPr>
          <a:xfrm>
            <a:off x="2071670" y="3205166"/>
            <a:ext cx="1500198" cy="1571636"/>
          </a:xfrm>
          <a:prstGeom prst="flowChartProcess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400"/>
          </a:p>
        </p:txBody>
      </p:sp>
      <p:sp>
        <p:nvSpPr>
          <p:cNvPr id="63" name="Flowchart: Process 62"/>
          <p:cNvSpPr/>
          <p:nvPr/>
        </p:nvSpPr>
        <p:spPr>
          <a:xfrm>
            <a:off x="2071670" y="1776406"/>
            <a:ext cx="1500198" cy="1428760"/>
          </a:xfrm>
          <a:prstGeom prst="flowChartProcess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400"/>
          </a:p>
        </p:txBody>
      </p:sp>
      <p:sp>
        <p:nvSpPr>
          <p:cNvPr id="62" name="Rectangle 61"/>
          <p:cNvSpPr/>
          <p:nvPr/>
        </p:nvSpPr>
        <p:spPr>
          <a:xfrm>
            <a:off x="2071670" y="1071552"/>
            <a:ext cx="2000264" cy="714380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400"/>
          </a:p>
        </p:txBody>
      </p:sp>
      <p:sp>
        <p:nvSpPr>
          <p:cNvPr id="40" name="Rounded Rectangle 39"/>
          <p:cNvSpPr/>
          <p:nvPr/>
        </p:nvSpPr>
        <p:spPr>
          <a:xfrm>
            <a:off x="71407" y="3516318"/>
            <a:ext cx="1643042" cy="100013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400"/>
          </a:p>
        </p:txBody>
      </p:sp>
      <p:sp>
        <p:nvSpPr>
          <p:cNvPr id="39" name="Rounded Rectangle 38"/>
          <p:cNvSpPr/>
          <p:nvPr/>
        </p:nvSpPr>
        <p:spPr>
          <a:xfrm>
            <a:off x="71407" y="1704174"/>
            <a:ext cx="1643042" cy="928694"/>
          </a:xfrm>
          <a:prstGeom prst="round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400"/>
          </a:p>
        </p:txBody>
      </p:sp>
      <p:sp>
        <p:nvSpPr>
          <p:cNvPr id="27" name="Rectangle 26"/>
          <p:cNvSpPr/>
          <p:nvPr/>
        </p:nvSpPr>
        <p:spPr>
          <a:xfrm>
            <a:off x="0" y="288494"/>
            <a:ext cx="2786050" cy="36713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400"/>
          </a:p>
        </p:txBody>
      </p:sp>
      <p:sp>
        <p:nvSpPr>
          <p:cNvPr id="24" name="TextBox 23"/>
          <p:cNvSpPr txBox="1"/>
          <p:nvPr/>
        </p:nvSpPr>
        <p:spPr>
          <a:xfrm>
            <a:off x="500034" y="214296"/>
            <a:ext cx="5643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OUR SERVICES</a:t>
            </a:r>
            <a:endParaRPr lang="en-US" sz="2400" b="1" dirty="0" smtClean="0">
              <a:solidFill>
                <a:schemeClr val="bg1"/>
              </a:solidFill>
            </a:endParaRPr>
          </a:p>
        </p:txBody>
      </p:sp>
      <p:pic>
        <p:nvPicPr>
          <p:cNvPr id="4098" name="Picture 2" descr="C:\Users\Administrador\Desktop\PowerPointP\logoEMPTY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76183" y="1918518"/>
            <a:ext cx="483391" cy="258128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71406" y="2061364"/>
            <a:ext cx="17145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RESOURCING</a:t>
            </a:r>
            <a:endParaRPr lang="pt-BR" sz="2000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57488" y="1264254"/>
            <a:ext cx="1357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LOCAL</a:t>
            </a:r>
            <a:endParaRPr lang="pt-BR" sz="1600" b="1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71868" y="1071965"/>
            <a:ext cx="5357850" cy="71438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High quality IT resources delivered on-site.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Permanent or contract hires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762872" y="2295405"/>
            <a:ext cx="857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GLOBAL</a:t>
            </a:r>
            <a:endParaRPr lang="pt-BR" sz="1600" b="1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571868" y="1776406"/>
            <a:ext cx="5357850" cy="142876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Access to global markets to deliver hard to find resources.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High quality IT resourcing delivered from Eastern Europe.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Near-shoring - Permanent, flexible and project delivery solutions.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On-shoring – Bringing global resources to the UK.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571868" y="3205166"/>
            <a:ext cx="5357850" cy="157163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Take responsibility for some or all of your IT recruitment process.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The greater responsibility, the lower the cost.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Maximize hiring cost and time savings from time to hire, lower churn, and improved candidate experience.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No service charge AND lower rates to reflect efficiencies.</a:t>
            </a:r>
          </a:p>
        </p:txBody>
      </p:sp>
      <p:pic>
        <p:nvPicPr>
          <p:cNvPr id="32" name="Picture 2" descr="C:\Users\Administrador\Desktop\PowerPointP\logoEMPTY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76183" y="3659224"/>
            <a:ext cx="483391" cy="258128"/>
          </a:xfrm>
          <a:prstGeom prst="rect">
            <a:avLst/>
          </a:prstGeom>
          <a:noFill/>
        </p:spPr>
      </p:pic>
      <p:sp>
        <p:nvSpPr>
          <p:cNvPr id="35" name="TextBox 34"/>
          <p:cNvSpPr txBox="1"/>
          <p:nvPr/>
        </p:nvSpPr>
        <p:spPr>
          <a:xfrm>
            <a:off x="71406" y="3839342"/>
            <a:ext cx="171451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RESOURCING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MANAGEMENT</a:t>
            </a:r>
            <a:endParaRPr lang="pt-BR" b="1" dirty="0">
              <a:solidFill>
                <a:schemeClr val="bg1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 rot="10800000">
            <a:off x="1714482" y="2204240"/>
            <a:ext cx="142875" cy="158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>
            <a:off x="1037010" y="2168124"/>
            <a:ext cx="1785156" cy="158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2071670" y="1776406"/>
            <a:ext cx="6858048" cy="762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D:\DOCUMENTOS\Design, Web &amp; Portfolio\Freelances Temporários\iter8 - PowerPoint\Presentation\local_graph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143109" y="1089018"/>
            <a:ext cx="642942" cy="642942"/>
          </a:xfrm>
          <a:prstGeom prst="rect">
            <a:avLst/>
          </a:prstGeom>
          <a:noFill/>
        </p:spPr>
      </p:pic>
      <p:pic>
        <p:nvPicPr>
          <p:cNvPr id="2052" name="Picture 4" descr="D:\DOCUMENTOS\Design, Web &amp; Portfolio\Freelances Temporários\iter8 - PowerPoint\Presentation\global-nearshore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094530" y="2163413"/>
            <a:ext cx="642942" cy="642942"/>
          </a:xfrm>
          <a:prstGeom prst="rect">
            <a:avLst/>
          </a:prstGeom>
          <a:noFill/>
        </p:spPr>
      </p:pic>
      <p:cxnSp>
        <p:nvCxnSpPr>
          <p:cNvPr id="38" name="Straight Connector 37"/>
          <p:cNvCxnSpPr/>
          <p:nvPr/>
        </p:nvCxnSpPr>
        <p:spPr>
          <a:xfrm rot="10800000">
            <a:off x="1714480" y="3982008"/>
            <a:ext cx="142875" cy="158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>
            <a:off x="1348301" y="4027239"/>
            <a:ext cx="1160986" cy="158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bg_trasn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4825" y="-18"/>
            <a:ext cx="3390721" cy="5143499"/>
          </a:xfrm>
          <a:prstGeom prst="rect">
            <a:avLst/>
          </a:prstGeom>
        </p:spPr>
      </p:pic>
      <p:pic>
        <p:nvPicPr>
          <p:cNvPr id="2053" name="Picture 5" descr="D:\DOCUMENTOS\Design, Web &amp; Portfolio\Freelances Temporários\iter8 - PowerPoint\Presentation\res-manag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2357422" y="3562356"/>
            <a:ext cx="785818" cy="785818"/>
          </a:xfrm>
          <a:prstGeom prst="rect">
            <a:avLst/>
          </a:prstGeom>
          <a:noFill/>
        </p:spPr>
      </p:pic>
      <p:cxnSp>
        <p:nvCxnSpPr>
          <p:cNvPr id="54" name="Straight Connector 53"/>
          <p:cNvCxnSpPr/>
          <p:nvPr/>
        </p:nvCxnSpPr>
        <p:spPr>
          <a:xfrm>
            <a:off x="2071670" y="3197545"/>
            <a:ext cx="6858048" cy="762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643966" y="4714891"/>
            <a:ext cx="500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solidFill>
                  <a:srgbClr val="E7850F"/>
                </a:solidFill>
              </a:rPr>
              <a:t>04</a:t>
            </a:r>
            <a:endParaRPr lang="pt-BR" sz="2400" dirty="0">
              <a:solidFill>
                <a:srgbClr val="E7850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786710" y="4786328"/>
            <a:ext cx="107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>
                    <a:lumMod val="75000"/>
                  </a:schemeClr>
                </a:solidFill>
              </a:rPr>
              <a:t>Proprietary</a:t>
            </a:r>
            <a:endParaRPr lang="pt-BR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2526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g_tras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4825" y="-18"/>
            <a:ext cx="3390721" cy="5143499"/>
          </a:xfrm>
          <a:prstGeom prst="rect">
            <a:avLst/>
          </a:prstGeom>
        </p:spPr>
      </p:pic>
      <p:pic>
        <p:nvPicPr>
          <p:cNvPr id="1026" name="Picture 2" descr="C:\Users\Administrador\Desktop\PowerPointP\resource-checkinfo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2860" y="71420"/>
            <a:ext cx="8058177" cy="5036360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10000"/>
              </a:prstClr>
            </a:outerShdw>
          </a:effectLst>
          <a:scene3d>
            <a:camera prst="perspectiveLeft"/>
            <a:lightRig rig="threePt" dir="t"/>
          </a:scene3d>
        </p:spPr>
      </p:pic>
      <p:sp>
        <p:nvSpPr>
          <p:cNvPr id="4" name="TextBox 3"/>
          <p:cNvSpPr txBox="1"/>
          <p:nvPr/>
        </p:nvSpPr>
        <p:spPr>
          <a:xfrm>
            <a:off x="8643966" y="4714891"/>
            <a:ext cx="500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solidFill>
                  <a:srgbClr val="E7850F"/>
                </a:solidFill>
              </a:rPr>
              <a:t>05</a:t>
            </a:r>
            <a:endParaRPr lang="pt-BR" sz="2400" dirty="0">
              <a:solidFill>
                <a:srgbClr val="E7850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86710" y="4786328"/>
            <a:ext cx="107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>
                    <a:lumMod val="75000"/>
                  </a:schemeClr>
                </a:solidFill>
              </a:rPr>
              <a:t>Proprietary</a:t>
            </a:r>
            <a:endParaRPr lang="pt-BR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2526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g_tras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4825" y="-18"/>
            <a:ext cx="3390721" cy="5143499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0" y="288495"/>
            <a:ext cx="4786314" cy="36713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400"/>
          </a:p>
        </p:txBody>
      </p:sp>
      <p:sp>
        <p:nvSpPr>
          <p:cNvPr id="24" name="TextBox 23"/>
          <p:cNvSpPr txBox="1"/>
          <p:nvPr/>
        </p:nvSpPr>
        <p:spPr>
          <a:xfrm>
            <a:off x="500034" y="214296"/>
            <a:ext cx="5643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OUR PROMISES, BACKEP UP</a:t>
            </a:r>
            <a:endParaRPr lang="en-US" sz="2400" b="1" dirty="0" smtClean="0">
              <a:solidFill>
                <a:schemeClr val="bg1"/>
              </a:solidFill>
            </a:endParaRPr>
          </a:p>
        </p:txBody>
      </p:sp>
      <p:pic>
        <p:nvPicPr>
          <p:cNvPr id="1026" name="Picture 2" descr="D:\DOCUMENTOS\Design, Web &amp; Portfolio\Freelances Temporários\iter8 - PowerPoint\iter8 Presentation\Default Icons\TABLE_OurPromisesBackedup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00034" y="357172"/>
            <a:ext cx="8143932" cy="5089957"/>
          </a:xfrm>
          <a:prstGeom prst="rect">
            <a:avLst/>
          </a:prstGeom>
          <a:noFill/>
        </p:spPr>
      </p:pic>
      <p:sp>
        <p:nvSpPr>
          <p:cNvPr id="51" name="TextBox 50"/>
          <p:cNvSpPr txBox="1"/>
          <p:nvPr/>
        </p:nvSpPr>
        <p:spPr>
          <a:xfrm>
            <a:off x="8643966" y="4714891"/>
            <a:ext cx="500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solidFill>
                  <a:srgbClr val="E7850F"/>
                </a:solidFill>
              </a:rPr>
              <a:t>06</a:t>
            </a:r>
            <a:endParaRPr lang="pt-BR" sz="2400" dirty="0">
              <a:solidFill>
                <a:srgbClr val="E7850F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786710" y="4786328"/>
            <a:ext cx="107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>
                    <a:lumMod val="75000"/>
                  </a:schemeClr>
                </a:solidFill>
              </a:rPr>
              <a:t>Proprietary</a:t>
            </a:r>
            <a:endParaRPr lang="pt-BR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2526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g_tras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4825" y="-18"/>
            <a:ext cx="3390721" cy="5143499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0" y="298434"/>
            <a:ext cx="4857752" cy="36712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400"/>
          </a:p>
        </p:txBody>
      </p:sp>
      <p:sp>
        <p:nvSpPr>
          <p:cNvPr id="24" name="TextBox 23"/>
          <p:cNvSpPr txBox="1"/>
          <p:nvPr/>
        </p:nvSpPr>
        <p:spPr>
          <a:xfrm>
            <a:off x="500034" y="214296"/>
            <a:ext cx="457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TECHNOLOGY COMPETENCE</a:t>
            </a:r>
            <a:endParaRPr lang="en-US" sz="2400" b="1" dirty="0" smtClean="0">
              <a:solidFill>
                <a:schemeClr val="bg1"/>
              </a:solidFill>
            </a:endParaRPr>
          </a:p>
        </p:txBody>
      </p:sp>
      <p:pic>
        <p:nvPicPr>
          <p:cNvPr id="2" name="Picture 2" descr="C:\Users\Administrador\Desktop\PowerPointP\senior_icon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000892" y="1081151"/>
            <a:ext cx="1285884" cy="1285884"/>
          </a:xfrm>
          <a:prstGeom prst="rect">
            <a:avLst/>
          </a:prstGeom>
          <a:noFill/>
        </p:spPr>
      </p:pic>
      <p:pic>
        <p:nvPicPr>
          <p:cNvPr id="3" name="Picture 3" descr="C:\Users\Administrador\Desktop\PowerPointP\arch&amp;eng_icon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857224" y="1081151"/>
            <a:ext cx="1285884" cy="1285884"/>
          </a:xfrm>
          <a:prstGeom prst="rect">
            <a:avLst/>
          </a:prstGeom>
          <a:noFill/>
        </p:spPr>
      </p:pic>
      <p:pic>
        <p:nvPicPr>
          <p:cNvPr id="4" name="Picture 4" descr="C:\Users\Administrador\Desktop\PowerPointP\infrastructure_icon.pn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3929058" y="1081151"/>
            <a:ext cx="1285884" cy="1285884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142844" y="2438473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B0F0"/>
                </a:solidFill>
              </a:rPr>
              <a:t>Software</a:t>
            </a:r>
          </a:p>
          <a:p>
            <a:pPr algn="ctr"/>
            <a:r>
              <a:rPr lang="en-US" sz="1600" b="1" dirty="0" smtClean="0">
                <a:solidFill>
                  <a:srgbClr val="00B0F0"/>
                </a:solidFill>
              </a:rPr>
              <a:t>Development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14678" y="2438473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B0F0"/>
                </a:solidFill>
              </a:rPr>
              <a:t>Mobile</a:t>
            </a:r>
          </a:p>
          <a:p>
            <a:pPr algn="ctr"/>
            <a:r>
              <a:rPr lang="pt-BR" sz="1600" b="1" dirty="0" smtClean="0">
                <a:solidFill>
                  <a:srgbClr val="00B0F0"/>
                </a:solidFill>
              </a:rPr>
              <a:t>Applications</a:t>
            </a:r>
            <a:endParaRPr lang="pt-BR" sz="1600" b="1" dirty="0">
              <a:solidFill>
                <a:srgbClr val="00B0F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286512" y="2456263"/>
            <a:ext cx="27146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B0F0"/>
                </a:solidFill>
              </a:rPr>
              <a:t>Senior</a:t>
            </a:r>
          </a:p>
          <a:p>
            <a:pPr algn="ctr"/>
            <a:r>
              <a:rPr lang="en-US" sz="1600" b="1" dirty="0" smtClean="0">
                <a:solidFill>
                  <a:srgbClr val="00B0F0"/>
                </a:solidFill>
              </a:rPr>
              <a:t>Appointments</a:t>
            </a:r>
          </a:p>
          <a:p>
            <a:endParaRPr lang="pt-BR" dirty="0">
              <a:solidFill>
                <a:srgbClr val="00B0F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7158" y="3071816"/>
            <a:ext cx="25717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Roles across entire SDLC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Desktop, web &amp; enterprise solutions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Java, C#, C++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Ruby,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Php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Python, JavaScript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571868" y="3083958"/>
            <a:ext cx="23574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Role across entire SDLC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Android</a:t>
            </a:r>
          </a:p>
          <a:p>
            <a:pPr marL="285750" indent="-285750">
              <a:buFontTx/>
              <a:buChar char="-"/>
            </a:pP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iOS</a:t>
            </a: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Windows Phone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202406" y="3071816"/>
            <a:ext cx="292892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CTO &amp; Development Directors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Development, Project &amp; Product Managers</a:t>
            </a:r>
          </a:p>
          <a:p>
            <a:pPr marL="285750" indent="-285750">
              <a:buFontTx/>
              <a:buChar char="-"/>
            </a:pP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Programme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Service Delivery Management / Directorship (ITIL)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rot="5400000">
            <a:off x="1487523" y="2916297"/>
            <a:ext cx="3143272" cy="25287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4559356" y="2916297"/>
            <a:ext cx="3143272" cy="25287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643966" y="4714891"/>
            <a:ext cx="500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solidFill>
                  <a:srgbClr val="E7850F"/>
                </a:solidFill>
              </a:rPr>
              <a:t>07</a:t>
            </a:r>
            <a:endParaRPr lang="pt-BR" sz="2400" dirty="0">
              <a:solidFill>
                <a:srgbClr val="E7850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786710" y="4786328"/>
            <a:ext cx="107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>
                    <a:lumMod val="75000"/>
                  </a:schemeClr>
                </a:solidFill>
              </a:rPr>
              <a:t>Proprietary</a:t>
            </a:r>
            <a:endParaRPr lang="pt-BR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2526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7572396" y="714362"/>
            <a:ext cx="1571604" cy="35719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400"/>
          </a:p>
        </p:txBody>
      </p:sp>
      <p:sp>
        <p:nvSpPr>
          <p:cNvPr id="27" name="Rectangle 26"/>
          <p:cNvSpPr/>
          <p:nvPr/>
        </p:nvSpPr>
        <p:spPr>
          <a:xfrm>
            <a:off x="0" y="288495"/>
            <a:ext cx="2643174" cy="37466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400"/>
          </a:p>
        </p:txBody>
      </p:sp>
      <p:sp>
        <p:nvSpPr>
          <p:cNvPr id="24" name="TextBox 23"/>
          <p:cNvSpPr txBox="1"/>
          <p:nvPr/>
        </p:nvSpPr>
        <p:spPr>
          <a:xfrm>
            <a:off x="500034" y="214296"/>
            <a:ext cx="3214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OUR FOCUS</a:t>
            </a:r>
            <a:endParaRPr lang="en-US" sz="2400" b="1" dirty="0" smtClean="0">
              <a:solidFill>
                <a:schemeClr val="bg1"/>
              </a:solidFill>
            </a:endParaRPr>
          </a:p>
        </p:txBody>
      </p:sp>
      <p:pic>
        <p:nvPicPr>
          <p:cNvPr id="1026" name="Picture 2" descr="D:\DOCUMENTOS\Design, Web &amp; Portfolio\Freelances Temporários\iter8 - PowerPoint\Presentation\focu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1000114"/>
            <a:ext cx="4591048" cy="4591048"/>
          </a:xfrm>
          <a:prstGeom prst="rect">
            <a:avLst/>
          </a:prstGeom>
          <a:noFill/>
        </p:spPr>
      </p:pic>
      <p:sp>
        <p:nvSpPr>
          <p:cNvPr id="18" name="Rectangle 17"/>
          <p:cNvSpPr/>
          <p:nvPr/>
        </p:nvSpPr>
        <p:spPr>
          <a:xfrm>
            <a:off x="4929189" y="357172"/>
            <a:ext cx="4212725" cy="35719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400"/>
          </a:p>
        </p:txBody>
      </p:sp>
      <p:sp>
        <p:nvSpPr>
          <p:cNvPr id="19" name="TextBox 18"/>
          <p:cNvSpPr txBox="1"/>
          <p:nvPr/>
        </p:nvSpPr>
        <p:spPr>
          <a:xfrm>
            <a:off x="3571868" y="285734"/>
            <a:ext cx="54986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bg1"/>
                </a:solidFill>
              </a:rPr>
              <a:t>We are a focused on customers</a:t>
            </a:r>
          </a:p>
          <a:p>
            <a:pPr algn="r"/>
            <a:r>
              <a:rPr lang="en-US" sz="2400" dirty="0" smtClean="0">
                <a:solidFill>
                  <a:schemeClr val="bg1"/>
                </a:solidFill>
              </a:rPr>
              <a:t>who have:</a:t>
            </a:r>
          </a:p>
        </p:txBody>
      </p:sp>
      <p:pic>
        <p:nvPicPr>
          <p:cNvPr id="11" name="Picture 10" descr="bg_tras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4825" y="-18"/>
            <a:ext cx="3390721" cy="514349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929190" y="1101762"/>
            <a:ext cx="4143404" cy="39703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High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reliance on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IT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Significant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application development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requirement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Early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 mid-growth phases (up to 250 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employees)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Resourcing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is a critical hindrance to 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growth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Limited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recruitment capability and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immature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recruitment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processes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43966" y="4714891"/>
            <a:ext cx="500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solidFill>
                  <a:srgbClr val="E7850F"/>
                </a:solidFill>
              </a:rPr>
              <a:t>08</a:t>
            </a:r>
            <a:endParaRPr lang="pt-BR" sz="2400" dirty="0">
              <a:solidFill>
                <a:srgbClr val="E7850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86710" y="4786328"/>
            <a:ext cx="107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>
                    <a:lumMod val="75000"/>
                  </a:schemeClr>
                </a:solidFill>
              </a:rPr>
              <a:t>Proprietary</a:t>
            </a:r>
            <a:endParaRPr lang="pt-BR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2526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ght Version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  <a:effectLst/>
      </a:spPr>
      <a:bodyPr rtlCol="0" anchor="ctr"/>
      <a:lstStyle>
        <a:defPPr algn="ctr">
          <a:defRPr sz="1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5113</TotalTime>
  <Words>499</Words>
  <Application>Microsoft Office PowerPoint</Application>
  <PresentationFormat>On-screen Show (16:9)</PresentationFormat>
  <Paragraphs>129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Light Version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Diego Chaves</dc:creator>
  <cp:lastModifiedBy>DIEGO</cp:lastModifiedBy>
  <cp:revision>494</cp:revision>
  <dcterms:created xsi:type="dcterms:W3CDTF">2013-04-14T10:12:28Z</dcterms:created>
  <dcterms:modified xsi:type="dcterms:W3CDTF">2015-04-14T16:53:23Z</dcterms:modified>
</cp:coreProperties>
</file>