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</p:sldMasterIdLst>
  <p:sldIdLst>
    <p:sldId id="274" r:id="rId3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F56"/>
    <a:srgbClr val="1C0139"/>
    <a:srgbClr val="00FFFC"/>
    <a:srgbClr val="829A54"/>
    <a:srgbClr val="208A00"/>
    <a:srgbClr val="00FFF0"/>
    <a:srgbClr val="00A099"/>
    <a:srgbClr val="208ECD"/>
    <a:srgbClr val="26A000"/>
    <a:srgbClr val="00AA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064" y="-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printerSettings" Target="printerSettings/printerSettings1.bin"/><Relationship Id="rId5" Type="http://schemas.openxmlformats.org/officeDocument/2006/relationships/tags" Target="tags/tag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3175" y="0"/>
            <a:ext cx="9147175" cy="6858000"/>
          </a:xfrm>
          <a:prstGeom prst="rect">
            <a:avLst/>
          </a:prstGeom>
          <a:noFill/>
          <a:ln w="762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Group 25"/>
          <p:cNvGrpSpPr>
            <a:grpSpLocks/>
          </p:cNvGrpSpPr>
          <p:nvPr/>
        </p:nvGrpSpPr>
        <p:grpSpPr bwMode="auto">
          <a:xfrm>
            <a:off x="1553367" y="509588"/>
            <a:ext cx="5992813" cy="5992812"/>
            <a:chOff x="1685930" y="509589"/>
            <a:chExt cx="5992811" cy="5992810"/>
          </a:xfrm>
        </p:grpSpPr>
        <p:sp>
          <p:nvSpPr>
            <p:cNvPr id="5" name="Oval 4"/>
            <p:cNvSpPr/>
            <p:nvPr/>
          </p:nvSpPr>
          <p:spPr bwMode="auto">
            <a:xfrm rot="5400000">
              <a:off x="2817816" y="3394074"/>
              <a:ext cx="3729038" cy="2487612"/>
            </a:xfrm>
            <a:prstGeom prst="ellipse">
              <a:avLst/>
            </a:prstGeom>
            <a:gradFill flip="none" rotWithShape="1">
              <a:gsLst>
                <a:gs pos="100000">
                  <a:srgbClr val="FF6600">
                    <a:alpha val="40000"/>
                  </a:srgbClr>
                </a:gs>
                <a:gs pos="0">
                  <a:srgbClr val="FFFF00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76200" cmpd="sng">
              <a:gradFill flip="none" rotWithShape="1">
                <a:gsLst>
                  <a:gs pos="0">
                    <a:srgbClr val="FF6600"/>
                  </a:gs>
                  <a:gs pos="100000">
                    <a:srgbClr val="FF6600"/>
                  </a:gs>
                  <a:gs pos="50000">
                    <a:srgbClr val="FFFF00"/>
                  </a:gs>
                </a:gsLst>
                <a:lin ang="12720000" scaled="0"/>
                <a:tileRect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Oval 5"/>
            <p:cNvSpPr/>
            <p:nvPr/>
          </p:nvSpPr>
          <p:spPr bwMode="auto">
            <a:xfrm rot="5400000">
              <a:off x="2817817" y="1130301"/>
              <a:ext cx="3729038" cy="2487613"/>
            </a:xfrm>
            <a:prstGeom prst="ellipse">
              <a:avLst/>
            </a:prstGeom>
            <a:gradFill flip="none" rotWithShape="1">
              <a:gsLst>
                <a:gs pos="100000">
                  <a:srgbClr val="0C0F56">
                    <a:alpha val="69000"/>
                  </a:srgbClr>
                </a:gs>
                <a:gs pos="0">
                  <a:schemeClr val="accent4">
                    <a:lumMod val="40000"/>
                    <a:lumOff val="60000"/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76200" cmpd="sng">
              <a:gradFill flip="none" rotWithShape="1">
                <a:gsLst>
                  <a:gs pos="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  <a:gs pos="50000">
                    <a:schemeClr val="accent4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3949703" y="2262189"/>
              <a:ext cx="3729038" cy="2487612"/>
            </a:xfrm>
            <a:prstGeom prst="ellipse">
              <a:avLst/>
            </a:prstGeom>
            <a:gradFill flip="none" rotWithShape="1">
              <a:gsLst>
                <a:gs pos="100000">
                  <a:srgbClr val="35950E">
                    <a:alpha val="40000"/>
                  </a:srgbClr>
                </a:gs>
                <a:gs pos="0">
                  <a:srgbClr val="72F028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76200" cmpd="sng">
              <a:gradFill flip="none" rotWithShape="1">
                <a:gsLst>
                  <a:gs pos="0">
                    <a:srgbClr val="35950E"/>
                  </a:gs>
                  <a:gs pos="50000">
                    <a:srgbClr val="5AF300"/>
                  </a:gs>
                  <a:gs pos="100000">
                    <a:srgbClr val="26A00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1685930" y="2262187"/>
              <a:ext cx="3729038" cy="2487613"/>
            </a:xfrm>
            <a:prstGeom prst="ellipse">
              <a:avLst/>
            </a:prstGeom>
            <a:gradFill flip="none" rotWithShape="1">
              <a:gsLst>
                <a:gs pos="100000">
                  <a:srgbClr val="208ECD">
                    <a:alpha val="40000"/>
                  </a:srgbClr>
                </a:gs>
                <a:gs pos="0">
                  <a:srgbClr val="74F4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76200" cmpd="sng">
              <a:gradFill flip="none" rotWithShape="1">
                <a:gsLst>
                  <a:gs pos="0">
                    <a:srgbClr val="208ECD"/>
                  </a:gs>
                  <a:gs pos="50000">
                    <a:srgbClr val="00FFFC"/>
                  </a:gs>
                  <a:gs pos="100000">
                    <a:srgbClr val="208ECD"/>
                  </a:gs>
                </a:gsLst>
                <a:lin ang="13020000" scaled="0"/>
                <a:tileRect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768324" y="3275162"/>
            <a:ext cx="1562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Zone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39773" y="1281668"/>
            <a:ext cx="1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Passion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172200" y="3321328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Skills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685966" y="3321328"/>
            <a:ext cx="1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Cultural Fit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78273" y="556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Value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b28d1b9222288a67e74ef33336489daa576f16b"/>
</p:tagLst>
</file>

<file path=ppt/theme/theme1.xml><?xml version="1.0" encoding="utf-8"?>
<a:theme xmlns:a="http://schemas.openxmlformats.org/drawingml/2006/main" name="TS10187547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EA4BBF1-AB6F-4630-926A-AFC86D5C39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TS101875471</Template>
  <TotalTime>37</TotalTime>
  <Words>7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TS101875471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Sumithra</dc:creator>
  <cp:lastModifiedBy>Erik Frederick</cp:lastModifiedBy>
  <cp:revision>7</cp:revision>
  <dcterms:created xsi:type="dcterms:W3CDTF">2013-03-25T11:59:39Z</dcterms:created>
  <dcterms:modified xsi:type="dcterms:W3CDTF">2013-03-26T14:22:26Z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TC018754719991</vt:lpwstr>
  </property>
</Properties>
</file>