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0" r:id="rId3"/>
    <p:sldId id="264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00D2"/>
    <a:srgbClr val="00A0C6"/>
    <a:srgbClr val="62AC1E"/>
    <a:srgbClr val="18007C"/>
    <a:srgbClr val="4444D0"/>
    <a:srgbClr val="0000FF"/>
    <a:srgbClr val="0066FF"/>
    <a:srgbClr val="3333CC"/>
    <a:srgbClr val="EB20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3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40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8B77-B069-4E71-8ADE-10F9E0CBB004}" type="datetimeFigureOut">
              <a:rPr lang="en-IE" smtClean="0"/>
              <a:t>10/04/2015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6FE7-0142-41D6-B3EE-0E29BFD05D38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674531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8B77-B069-4E71-8ADE-10F9E0CBB004}" type="datetimeFigureOut">
              <a:rPr lang="en-IE" smtClean="0"/>
              <a:t>10/04/2015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6FE7-0142-41D6-B3EE-0E29BFD05D38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34784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8B77-B069-4E71-8ADE-10F9E0CBB004}" type="datetimeFigureOut">
              <a:rPr lang="en-IE" smtClean="0"/>
              <a:t>10/04/2015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6FE7-0142-41D6-B3EE-0E29BFD05D38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2992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8B77-B069-4E71-8ADE-10F9E0CBB004}" type="datetimeFigureOut">
              <a:rPr lang="en-IE" smtClean="0"/>
              <a:t>10/04/2015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6FE7-0142-41D6-B3EE-0E29BFD05D38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5165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8B77-B069-4E71-8ADE-10F9E0CBB004}" type="datetimeFigureOut">
              <a:rPr lang="en-IE" smtClean="0"/>
              <a:t>10/04/2015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6FE7-0142-41D6-B3EE-0E29BFD05D38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67571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8B77-B069-4E71-8ADE-10F9E0CBB004}" type="datetimeFigureOut">
              <a:rPr lang="en-IE" smtClean="0"/>
              <a:t>10/04/2015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6FE7-0142-41D6-B3EE-0E29BFD05D38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691938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8B77-B069-4E71-8ADE-10F9E0CBB004}" type="datetimeFigureOut">
              <a:rPr lang="en-IE" smtClean="0"/>
              <a:t>10/04/2015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6FE7-0142-41D6-B3EE-0E29BFD05D38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87081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8B77-B069-4E71-8ADE-10F9E0CBB004}" type="datetimeFigureOut">
              <a:rPr lang="en-IE" smtClean="0"/>
              <a:t>10/04/2015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6FE7-0142-41D6-B3EE-0E29BFD05D38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618157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8B77-B069-4E71-8ADE-10F9E0CBB004}" type="datetimeFigureOut">
              <a:rPr lang="en-IE" smtClean="0"/>
              <a:t>10/04/2015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6FE7-0142-41D6-B3EE-0E29BFD05D38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70382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8B77-B069-4E71-8ADE-10F9E0CBB004}" type="datetimeFigureOut">
              <a:rPr lang="en-IE" smtClean="0"/>
              <a:t>10/04/2015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6FE7-0142-41D6-B3EE-0E29BFD05D38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55886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8B77-B069-4E71-8ADE-10F9E0CBB004}" type="datetimeFigureOut">
              <a:rPr lang="en-IE" smtClean="0"/>
              <a:t>10/04/2015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B6FE7-0142-41D6-B3EE-0E29BFD05D38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728169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98B77-B069-4E71-8ADE-10F9E0CBB004}" type="datetimeFigureOut">
              <a:rPr lang="en-IE" smtClean="0"/>
              <a:t>10/04/2015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B6FE7-0142-41D6-B3EE-0E29BFD05D38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27991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0.png"/><Relationship Id="rId7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.jpeg"/><Relationship Id="rId4" Type="http://schemas.openxmlformats.org/officeDocument/2006/relationships/image" Target="../media/image11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-212315" y="647527"/>
            <a:ext cx="3738584" cy="846386"/>
            <a:chOff x="1012341" y="650535"/>
            <a:chExt cx="3738584" cy="846386"/>
          </a:xfrm>
        </p:grpSpPr>
        <p:sp>
          <p:nvSpPr>
            <p:cNvPr id="59" name="TextBox 58"/>
            <p:cNvSpPr txBox="1"/>
            <p:nvPr/>
          </p:nvSpPr>
          <p:spPr>
            <a:xfrm>
              <a:off x="1486356" y="650535"/>
              <a:ext cx="32645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3600" i="1" dirty="0">
                  <a:solidFill>
                    <a:srgbClr val="2800D2"/>
                  </a:solidFill>
                  <a:latin typeface="Arial Black" panose="020B0A04020102020204" pitchFamily="34" charset="0"/>
                </a:rPr>
                <a:t>RUNNING</a:t>
              </a:r>
              <a:endParaRPr lang="en-IE" sz="1801" i="1" dirty="0">
                <a:solidFill>
                  <a:srgbClr val="2800D2"/>
                </a:solidFill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012341" y="1096811"/>
              <a:ext cx="30429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IE" sz="2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 U P E R S T O R E</a:t>
              </a:r>
              <a:endParaRPr lang="en-IE" sz="2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715558" y="647527"/>
            <a:ext cx="3738584" cy="846386"/>
            <a:chOff x="7643882" y="662503"/>
            <a:chExt cx="3738584" cy="846386"/>
          </a:xfrm>
        </p:grpSpPr>
        <p:sp>
          <p:nvSpPr>
            <p:cNvPr id="61" name="TextBox 60"/>
            <p:cNvSpPr txBox="1"/>
            <p:nvPr/>
          </p:nvSpPr>
          <p:spPr>
            <a:xfrm>
              <a:off x="8117897" y="662503"/>
              <a:ext cx="32645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3600" i="1" dirty="0">
                  <a:solidFill>
                    <a:srgbClr val="FFC000"/>
                  </a:solidFill>
                  <a:latin typeface="Arial Black" panose="020B0A04020102020204" pitchFamily="34" charset="0"/>
                </a:rPr>
                <a:t>RUNNING</a:t>
              </a:r>
              <a:endParaRPr lang="en-IE" sz="1801" i="1" dirty="0">
                <a:solidFill>
                  <a:srgbClr val="FFC000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7643882" y="1108779"/>
              <a:ext cx="294228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IE" sz="2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 E R V I C E  L A B</a:t>
              </a:r>
              <a:endParaRPr lang="en-IE" sz="2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718282" y="647527"/>
            <a:ext cx="3738584" cy="846386"/>
            <a:chOff x="1182208" y="4727192"/>
            <a:chExt cx="3738584" cy="846386"/>
          </a:xfrm>
        </p:grpSpPr>
        <p:sp>
          <p:nvSpPr>
            <p:cNvPr id="63" name="TextBox 62"/>
            <p:cNvSpPr txBox="1"/>
            <p:nvPr/>
          </p:nvSpPr>
          <p:spPr>
            <a:xfrm>
              <a:off x="1656223" y="4727192"/>
              <a:ext cx="32645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3600" i="1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RUNNING</a:t>
              </a:r>
              <a:endParaRPr lang="en-IE" sz="1801" i="1" dirty="0">
                <a:solidFill>
                  <a:srgbClr val="FF0000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182208" y="5173468"/>
              <a:ext cx="293246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IE" sz="2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 D U C T A T I O N</a:t>
              </a:r>
              <a:endParaRPr lang="en-IE" sz="2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8862617" y="647527"/>
            <a:ext cx="3738584" cy="846386"/>
            <a:chOff x="7450049" y="4727192"/>
            <a:chExt cx="3738584" cy="846386"/>
          </a:xfrm>
        </p:grpSpPr>
        <p:sp>
          <p:nvSpPr>
            <p:cNvPr id="65" name="TextBox 64"/>
            <p:cNvSpPr txBox="1"/>
            <p:nvPr/>
          </p:nvSpPr>
          <p:spPr>
            <a:xfrm>
              <a:off x="7924064" y="4727192"/>
              <a:ext cx="32645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3600" i="1" dirty="0">
                  <a:solidFill>
                    <a:srgbClr val="62AC1E"/>
                  </a:solidFill>
                  <a:latin typeface="Arial Black" panose="020B0A04020102020204" pitchFamily="34" charset="0"/>
                </a:rPr>
                <a:t>RUNNING</a:t>
              </a:r>
              <a:endParaRPr lang="en-IE" sz="1801" i="1" dirty="0">
                <a:solidFill>
                  <a:srgbClr val="62AC1E"/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450049" y="5173468"/>
              <a:ext cx="272222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IE" sz="2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 O M M U N I TY</a:t>
              </a:r>
              <a:endParaRPr lang="en-IE" sz="2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032" y="2038338"/>
            <a:ext cx="5943600" cy="48634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49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6" t="8351" b="14030"/>
          <a:stretch/>
        </p:blipFill>
        <p:spPr>
          <a:xfrm>
            <a:off x="6291498" y="5523016"/>
            <a:ext cx="592292" cy="492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6" t="8351" b="14030"/>
          <a:stretch/>
        </p:blipFill>
        <p:spPr>
          <a:xfrm>
            <a:off x="6765513" y="5448815"/>
            <a:ext cx="592292" cy="492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6" t="8351" b="14030"/>
          <a:stretch/>
        </p:blipFill>
        <p:spPr>
          <a:xfrm>
            <a:off x="7357805" y="5535030"/>
            <a:ext cx="592292" cy="492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6" t="8351" b="14030"/>
          <a:stretch/>
        </p:blipFill>
        <p:spPr>
          <a:xfrm>
            <a:off x="7915291" y="5483717"/>
            <a:ext cx="592292" cy="492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2109" y="4791895"/>
            <a:ext cx="3457575" cy="18764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380" y="5264140"/>
            <a:ext cx="4778829" cy="10469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80" y="3490419"/>
            <a:ext cx="3076575" cy="1485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812" y="3520249"/>
            <a:ext cx="390144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524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4109" y="-1016000"/>
            <a:ext cx="13689509" cy="114667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621" y="-1112611"/>
            <a:ext cx="5943600" cy="486346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-577518" y="-818147"/>
            <a:ext cx="3609476" cy="12633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grpSp>
        <p:nvGrpSpPr>
          <p:cNvPr id="27" name="Group 26"/>
          <p:cNvGrpSpPr/>
          <p:nvPr/>
        </p:nvGrpSpPr>
        <p:grpSpPr>
          <a:xfrm>
            <a:off x="-1054808" y="-304607"/>
            <a:ext cx="3738584" cy="846386"/>
            <a:chOff x="1012341" y="650535"/>
            <a:chExt cx="3738584" cy="846386"/>
          </a:xfrm>
        </p:grpSpPr>
        <p:sp>
          <p:nvSpPr>
            <p:cNvPr id="28" name="TextBox 27"/>
            <p:cNvSpPr txBox="1"/>
            <p:nvPr/>
          </p:nvSpPr>
          <p:spPr>
            <a:xfrm>
              <a:off x="1486356" y="650535"/>
              <a:ext cx="32645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3600" i="1" dirty="0">
                  <a:solidFill>
                    <a:srgbClr val="2800D2"/>
                  </a:solidFill>
                  <a:latin typeface="Arial Black" panose="020B0A04020102020204" pitchFamily="34" charset="0"/>
                </a:rPr>
                <a:t>RUNNING</a:t>
              </a:r>
              <a:endParaRPr lang="en-IE" sz="1801" i="1" dirty="0">
                <a:solidFill>
                  <a:srgbClr val="2800D2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12341" y="1096811"/>
              <a:ext cx="30429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IE" sz="2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 U P E R S T O R E</a:t>
              </a:r>
              <a:endParaRPr lang="en-IE" sz="2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7318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36241" y="-1040063"/>
            <a:ext cx="13689509" cy="11466701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-936241" y="6144292"/>
            <a:ext cx="13689509" cy="43072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-577518" y="866225"/>
            <a:ext cx="12837696" cy="12079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-612788" y="5907505"/>
            <a:ext cx="12872966" cy="8021"/>
          </a:xfrm>
          <a:prstGeom prst="line">
            <a:avLst/>
          </a:prstGeom>
          <a:ln w="3556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-577518" y="-818147"/>
            <a:ext cx="3609476" cy="12633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-624821" y="6316573"/>
            <a:ext cx="4315149" cy="24244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4036515" y="6343930"/>
            <a:ext cx="3911364" cy="10054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09414" y="6389121"/>
            <a:ext cx="4380417" cy="336848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5084" y="3206454"/>
            <a:ext cx="3473253" cy="232406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1247" y="907617"/>
            <a:ext cx="3467091" cy="232887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64661" y="904104"/>
            <a:ext cx="9359746" cy="4626414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-999837" y="-392699"/>
            <a:ext cx="3738584" cy="846386"/>
            <a:chOff x="7643882" y="662503"/>
            <a:chExt cx="3738584" cy="846386"/>
          </a:xfrm>
        </p:grpSpPr>
        <p:sp>
          <p:nvSpPr>
            <p:cNvPr id="34" name="TextBox 33"/>
            <p:cNvSpPr txBox="1"/>
            <p:nvPr/>
          </p:nvSpPr>
          <p:spPr>
            <a:xfrm>
              <a:off x="8117897" y="662503"/>
              <a:ext cx="32645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3600" i="1" dirty="0">
                  <a:solidFill>
                    <a:srgbClr val="FFC000"/>
                  </a:solidFill>
                  <a:latin typeface="Arial Black" panose="020B0A04020102020204" pitchFamily="34" charset="0"/>
                </a:rPr>
                <a:t>RUNNING</a:t>
              </a:r>
              <a:endParaRPr lang="en-IE" sz="1801" i="1" dirty="0">
                <a:solidFill>
                  <a:srgbClr val="FFC000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643882" y="1108779"/>
              <a:ext cx="294228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IE" sz="2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 E R V I C E  L A B</a:t>
              </a:r>
              <a:endParaRPr lang="en-IE" sz="2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621" y="-1112611"/>
            <a:ext cx="5943600" cy="48634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7832" y="6517214"/>
            <a:ext cx="3801362" cy="2553411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-695776" y="9357496"/>
            <a:ext cx="393774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1"/>
            <a:r>
              <a:rPr lang="en-I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RUNNING SHOE ANALYSIS</a:t>
            </a:r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15212" y="9357496"/>
            <a:ext cx="3367076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1"/>
            <a:r>
              <a:rPr lang="en-I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FOOTSCAN ANALYSIS</a:t>
            </a:r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05074" y="6266637"/>
            <a:ext cx="3510123" cy="2876188"/>
          </a:xfrm>
          <a:prstGeom prst="rect">
            <a:avLst/>
          </a:prstGeom>
        </p:spPr>
      </p:pic>
      <p:cxnSp>
        <p:nvCxnSpPr>
          <p:cNvPr id="48" name="Straight Connector 47"/>
          <p:cNvCxnSpPr/>
          <p:nvPr/>
        </p:nvCxnSpPr>
        <p:spPr>
          <a:xfrm flipV="1">
            <a:off x="8325549" y="6338903"/>
            <a:ext cx="3911364" cy="10054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8148905" y="9356490"/>
            <a:ext cx="4127027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1"/>
            <a:r>
              <a:rPr lang="en-I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BIO MECHANICAL ANALYSIS</a:t>
            </a:r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425606" y="5710278"/>
            <a:ext cx="6280694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/>
            <a:r>
              <a:rPr lang="en-IE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DO AT THE RUNNING SERVICE LAB</a:t>
            </a:r>
            <a:endParaRPr lang="en-IE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-555798" y="378220"/>
            <a:ext cx="7678493" cy="320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3" name="TextBox 52"/>
          <p:cNvSpPr txBox="1"/>
          <p:nvPr/>
        </p:nvSpPr>
        <p:spPr>
          <a:xfrm>
            <a:off x="-513594" y="453687"/>
            <a:ext cx="9018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>
                <a:latin typeface="AvantGarde LT Book" panose="02000803030000020004" pitchFamily="2" charset="0"/>
              </a:rPr>
              <a:t>HOME	SERVICES	       ABOUT       TESTMONIALS       BLOG	</a:t>
            </a:r>
            <a:endParaRPr lang="en-IE" sz="1600" dirty="0">
              <a:latin typeface="AvantGarde LT Book" panose="02000803030000020004" pitchFamily="2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70099" y="903252"/>
            <a:ext cx="3174444" cy="22446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370099" y="3110241"/>
            <a:ext cx="3174444" cy="15486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30744" y="998801"/>
            <a:ext cx="353597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RUNNING SHOE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3D PRINTED INSOLES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BIO MECHANICAL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SPORTS MASSAGE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NEUROMUSCULAR SPECIALIST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BACK PAIN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DRY NEEDLING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STRENGTH &amp; CONDITIONING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95372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36241" y="-1040063"/>
            <a:ext cx="13689509" cy="11466701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-936241" y="6144292"/>
            <a:ext cx="13689509" cy="43072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-577518" y="866225"/>
            <a:ext cx="12837696" cy="1207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-612788" y="5907505"/>
            <a:ext cx="12872966" cy="8021"/>
          </a:xfrm>
          <a:prstGeom prst="line">
            <a:avLst/>
          </a:prstGeom>
          <a:ln w="3556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-577518" y="-818147"/>
            <a:ext cx="3609476" cy="12633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-624821" y="6316573"/>
            <a:ext cx="4315149" cy="2424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4036515" y="6343930"/>
            <a:ext cx="3911364" cy="1005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5084" y="3206454"/>
            <a:ext cx="3473253" cy="232406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1247" y="907617"/>
            <a:ext cx="3467091" cy="232887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64661" y="904104"/>
            <a:ext cx="9359746" cy="462641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621" y="-1112611"/>
            <a:ext cx="5943600" cy="486346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-555798" y="9356490"/>
            <a:ext cx="4559223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1"/>
            <a:r>
              <a:rPr lang="en-I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RUNNING TECHNIQUE COACHING</a:t>
            </a:r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779806" y="9366576"/>
            <a:ext cx="2699778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1"/>
            <a:r>
              <a:rPr lang="en-I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KIDS COACHING</a:t>
            </a:r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05074" y="6266637"/>
            <a:ext cx="3510123" cy="2876188"/>
          </a:xfrm>
          <a:prstGeom prst="rect">
            <a:avLst/>
          </a:prstGeom>
        </p:spPr>
      </p:pic>
      <p:cxnSp>
        <p:nvCxnSpPr>
          <p:cNvPr id="48" name="Straight Connector 47"/>
          <p:cNvCxnSpPr/>
          <p:nvPr/>
        </p:nvCxnSpPr>
        <p:spPr>
          <a:xfrm flipV="1">
            <a:off x="8325549" y="6338903"/>
            <a:ext cx="3911364" cy="1005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8148905" y="9356490"/>
            <a:ext cx="4127027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1"/>
            <a:r>
              <a:rPr lang="en-I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BIO MECHANICAL ANALYSIS</a:t>
            </a:r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425606" y="5710278"/>
            <a:ext cx="6233501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/>
            <a:r>
              <a:rPr lang="en-IE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HOW WE MAKE YOU A BETTER RUNNER</a:t>
            </a:r>
            <a:endParaRPr lang="en-IE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-555798" y="378220"/>
            <a:ext cx="7678493" cy="320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3" name="TextBox 52"/>
          <p:cNvSpPr txBox="1"/>
          <p:nvPr/>
        </p:nvSpPr>
        <p:spPr>
          <a:xfrm>
            <a:off x="-513594" y="453687"/>
            <a:ext cx="9018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>
                <a:latin typeface="AvantGarde LT Book" panose="02000803030000020004" pitchFamily="2" charset="0"/>
              </a:rPr>
              <a:t>HOME	SERVICES	     TRAINING PLANS       ABOUT       TESTMONIALS       BLOG	</a:t>
            </a:r>
            <a:endParaRPr lang="en-IE" sz="1600" dirty="0">
              <a:latin typeface="AvantGarde LT Book" panose="02000803030000020004" pitchFamily="2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591679" y="907617"/>
            <a:ext cx="12851857" cy="4689374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370098" y="903252"/>
            <a:ext cx="7691060" cy="22446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370097" y="3114910"/>
            <a:ext cx="7718079" cy="1330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30744" y="998801"/>
            <a:ext cx="39246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/>
              <a:t>SERVICES				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ADULT BIO MECHANICAL ANALYSIS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KIDS </a:t>
            </a:r>
            <a:r>
              <a:rPr lang="en-IE" sz="1600" dirty="0"/>
              <a:t>BIO MECHANICAL </a:t>
            </a:r>
            <a:r>
              <a:rPr lang="en-IE" sz="1600" dirty="0" smtClean="0"/>
              <a:t>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ADULT RUNNING TECHNIQUE COACHING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KIDS RUNNING TECHNIQUE COACHING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MARATHON COACHING – LEVEL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MARATHON COACHING – LEVEL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MARATHON COACHING  - LEVEL 3</a:t>
            </a:r>
            <a:endParaRPr lang="en-IE" dirty="0"/>
          </a:p>
        </p:txBody>
      </p:sp>
      <p:grpSp>
        <p:nvGrpSpPr>
          <p:cNvPr id="37" name="Group 36"/>
          <p:cNvGrpSpPr/>
          <p:nvPr/>
        </p:nvGrpSpPr>
        <p:grpSpPr>
          <a:xfrm>
            <a:off x="-971758" y="-401749"/>
            <a:ext cx="3738584" cy="846386"/>
            <a:chOff x="1182208" y="4727192"/>
            <a:chExt cx="3738584" cy="846386"/>
          </a:xfrm>
        </p:grpSpPr>
        <p:sp>
          <p:nvSpPr>
            <p:cNvPr id="39" name="TextBox 38"/>
            <p:cNvSpPr txBox="1"/>
            <p:nvPr/>
          </p:nvSpPr>
          <p:spPr>
            <a:xfrm>
              <a:off x="1656223" y="4727192"/>
              <a:ext cx="32645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3600" i="1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RUNNING</a:t>
              </a:r>
              <a:endParaRPr lang="en-IE" sz="1801" i="1" dirty="0">
                <a:solidFill>
                  <a:srgbClr val="FF0000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182208" y="5173468"/>
              <a:ext cx="293246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IE" sz="2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 D U C T A T I O N</a:t>
              </a:r>
              <a:endParaRPr lang="en-IE" sz="2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32214" y="6398171"/>
            <a:ext cx="2810619" cy="2917351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4372179" y="1021007"/>
            <a:ext cx="3924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/>
              <a:t>TRAINING  PLANS			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BEGINNER TO 5KM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HALF MARATHON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MARATHON TRAINING  – LEVEL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MARATHON TRAINING – LEVEL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MARATHON TRAINING - LEVEL 3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28874" y="6457368"/>
            <a:ext cx="2537655" cy="282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35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36241" y="-1040063"/>
            <a:ext cx="13689509" cy="11466701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-936241" y="6142730"/>
            <a:ext cx="13689509" cy="43072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-577518" y="866226"/>
            <a:ext cx="12837696" cy="12078"/>
          </a:xfrm>
          <a:prstGeom prst="line">
            <a:avLst/>
          </a:prstGeom>
          <a:ln w="76200">
            <a:solidFill>
              <a:srgbClr val="62AC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-612788" y="5907506"/>
            <a:ext cx="12872966" cy="8020"/>
          </a:xfrm>
          <a:prstGeom prst="line">
            <a:avLst/>
          </a:prstGeom>
          <a:ln w="355600">
            <a:solidFill>
              <a:srgbClr val="62AC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-577518" y="-818147"/>
            <a:ext cx="3609476" cy="12633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-624821" y="6316573"/>
            <a:ext cx="4315149" cy="24244"/>
          </a:xfrm>
          <a:prstGeom prst="line">
            <a:avLst/>
          </a:prstGeom>
          <a:ln w="76200">
            <a:solidFill>
              <a:srgbClr val="62AC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4036515" y="6343930"/>
            <a:ext cx="3911364" cy="10054"/>
          </a:xfrm>
          <a:prstGeom prst="line">
            <a:avLst/>
          </a:prstGeom>
          <a:ln w="76200">
            <a:solidFill>
              <a:srgbClr val="62AC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5084" y="3206454"/>
            <a:ext cx="3473253" cy="232406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1247" y="907617"/>
            <a:ext cx="3467091" cy="2328878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621" y="-1112611"/>
            <a:ext cx="5943600" cy="486346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-936241" y="9280639"/>
            <a:ext cx="4693895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1"/>
            <a:r>
              <a:rPr lang="en-I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FIND A RUN IN YOUR LOCAL AREA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115212" y="9357496"/>
            <a:ext cx="367613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1"/>
            <a:r>
              <a:rPr lang="en-I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LOCAL RUNNING CLUBS</a:t>
            </a:r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8325549" y="6338903"/>
            <a:ext cx="3911364" cy="10054"/>
          </a:xfrm>
          <a:prstGeom prst="line">
            <a:avLst/>
          </a:prstGeom>
          <a:ln w="76200">
            <a:solidFill>
              <a:srgbClr val="62AC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8968326" y="9357496"/>
            <a:ext cx="2764026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1"/>
            <a:r>
              <a:rPr lang="en-I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YOUR REWARDS</a:t>
            </a:r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425606" y="5710278"/>
            <a:ext cx="678775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/>
            <a:r>
              <a:rPr lang="en-IE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WE ENGAGE WITH THE LOCAL COMMUNITY</a:t>
            </a:r>
            <a:endParaRPr lang="en-IE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-555798" y="378220"/>
            <a:ext cx="7678493" cy="320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3" name="TextBox 52"/>
          <p:cNvSpPr txBox="1"/>
          <p:nvPr/>
        </p:nvSpPr>
        <p:spPr>
          <a:xfrm>
            <a:off x="-513594" y="453687"/>
            <a:ext cx="9018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>
                <a:latin typeface="AvantGarde LT Book" panose="02000803030000020004" pitchFamily="2" charset="0"/>
              </a:rPr>
              <a:t>HOME	COMMUNITY       ABOUT       TESTMONIALS       BLOG	</a:t>
            </a:r>
            <a:endParaRPr lang="en-IE" sz="1600" dirty="0">
              <a:latin typeface="AvantGarde LT Book" panose="02000803030000020004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77519" y="931003"/>
            <a:ext cx="12853451" cy="4748294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370099" y="915284"/>
            <a:ext cx="3533166" cy="22446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55" name="Straight Connector 54"/>
          <p:cNvCxnSpPr/>
          <p:nvPr/>
        </p:nvCxnSpPr>
        <p:spPr>
          <a:xfrm>
            <a:off x="370099" y="3123840"/>
            <a:ext cx="3533166" cy="0"/>
          </a:xfrm>
          <a:prstGeom prst="line">
            <a:avLst/>
          </a:prstGeom>
          <a:ln w="76200">
            <a:solidFill>
              <a:srgbClr val="62AC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30744" y="998801"/>
            <a:ext cx="353597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FIND A RUN IN YOUR LOCAL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JOIN THE RUNNING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YOUR REWARDS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 smtClean="0"/>
              <a:t>LOCAL RUNNING CLUBS</a:t>
            </a:r>
          </a:p>
          <a:p>
            <a:endParaRPr lang="en-IE" dirty="0"/>
          </a:p>
        </p:txBody>
      </p:sp>
      <p:grpSp>
        <p:nvGrpSpPr>
          <p:cNvPr id="31" name="Group 30"/>
          <p:cNvGrpSpPr/>
          <p:nvPr/>
        </p:nvGrpSpPr>
        <p:grpSpPr>
          <a:xfrm>
            <a:off x="-936241" y="-385161"/>
            <a:ext cx="3738584" cy="846386"/>
            <a:chOff x="7450049" y="4727192"/>
            <a:chExt cx="3738584" cy="846386"/>
          </a:xfrm>
        </p:grpSpPr>
        <p:sp>
          <p:nvSpPr>
            <p:cNvPr id="37" name="TextBox 36"/>
            <p:cNvSpPr txBox="1"/>
            <p:nvPr/>
          </p:nvSpPr>
          <p:spPr>
            <a:xfrm>
              <a:off x="7924064" y="4727192"/>
              <a:ext cx="32645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3600" i="1" dirty="0">
                  <a:solidFill>
                    <a:srgbClr val="62AC1E"/>
                  </a:solidFill>
                  <a:latin typeface="Arial Black" panose="020B0A04020102020204" pitchFamily="34" charset="0"/>
                </a:rPr>
                <a:t>RUNNING</a:t>
              </a:r>
              <a:endParaRPr lang="en-IE" sz="1801" i="1" dirty="0">
                <a:solidFill>
                  <a:srgbClr val="62AC1E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450049" y="5173468"/>
              <a:ext cx="272222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IE" sz="2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 O M M U N I TY</a:t>
              </a:r>
              <a:endParaRPr lang="en-IE" sz="2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612788" y="6473432"/>
            <a:ext cx="4175989" cy="26305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/>
          <a:srcRect r="25110"/>
          <a:stretch/>
        </p:blipFill>
        <p:spPr>
          <a:xfrm>
            <a:off x="4115212" y="6684398"/>
            <a:ext cx="3710319" cy="232081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46447" y="6473432"/>
            <a:ext cx="2885905" cy="260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40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886</TotalTime>
  <Words>177</Words>
  <Application>Microsoft Office PowerPoint</Application>
  <PresentationFormat>Widescreen</PresentationFormat>
  <Paragraphs>57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AvantGarde LT Book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Ryan (Ergo)</dc:creator>
  <cp:lastModifiedBy>Mark Ryan (Ergo)</cp:lastModifiedBy>
  <cp:revision>56</cp:revision>
  <dcterms:created xsi:type="dcterms:W3CDTF">2015-02-23T13:12:17Z</dcterms:created>
  <dcterms:modified xsi:type="dcterms:W3CDTF">2015-04-10T13:49:45Z</dcterms:modified>
</cp:coreProperties>
</file>