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-2984" y="-12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ECD0A-3DD7-8847-BD0A-53683FDC73B5}" type="datetimeFigureOut">
              <a:rPr lang="en-US" smtClean="0"/>
              <a:t>2/12/15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D4B-9AEF-7843-AC85-4B6CCD6CD1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397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ECD0A-3DD7-8847-BD0A-53683FDC73B5}" type="datetimeFigureOut">
              <a:rPr lang="en-US" smtClean="0"/>
              <a:t>2/12/15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D4B-9AEF-7843-AC85-4B6CCD6CD1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407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ECD0A-3DD7-8847-BD0A-53683FDC73B5}" type="datetimeFigureOut">
              <a:rPr lang="en-US" smtClean="0"/>
              <a:t>2/12/15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D4B-9AEF-7843-AC85-4B6CCD6CD1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558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ECD0A-3DD7-8847-BD0A-53683FDC73B5}" type="datetimeFigureOut">
              <a:rPr lang="en-US" smtClean="0"/>
              <a:t>2/12/15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D4B-9AEF-7843-AC85-4B6CCD6CD1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243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ECD0A-3DD7-8847-BD0A-53683FDC73B5}" type="datetimeFigureOut">
              <a:rPr lang="en-US" smtClean="0"/>
              <a:t>2/12/15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D4B-9AEF-7843-AC85-4B6CCD6CD1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180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ECD0A-3DD7-8847-BD0A-53683FDC73B5}" type="datetimeFigureOut">
              <a:rPr lang="en-US" smtClean="0"/>
              <a:t>2/12/15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D4B-9AEF-7843-AC85-4B6CCD6CD1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048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ECD0A-3DD7-8847-BD0A-53683FDC73B5}" type="datetimeFigureOut">
              <a:rPr lang="en-US" smtClean="0"/>
              <a:t>2/12/15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D4B-9AEF-7843-AC85-4B6CCD6CD1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637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ECD0A-3DD7-8847-BD0A-53683FDC73B5}" type="datetimeFigureOut">
              <a:rPr lang="en-US" smtClean="0"/>
              <a:t>2/12/15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D4B-9AEF-7843-AC85-4B6CCD6CD1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651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ECD0A-3DD7-8847-BD0A-53683FDC73B5}" type="datetimeFigureOut">
              <a:rPr lang="en-US" smtClean="0"/>
              <a:t>2/12/15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D4B-9AEF-7843-AC85-4B6CCD6CD1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520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ECD0A-3DD7-8847-BD0A-53683FDC73B5}" type="datetimeFigureOut">
              <a:rPr lang="en-US" smtClean="0"/>
              <a:t>2/12/15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D4B-9AEF-7843-AC85-4B6CCD6CD1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113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ECD0A-3DD7-8847-BD0A-53683FDC73B5}" type="datetimeFigureOut">
              <a:rPr lang="en-US" smtClean="0"/>
              <a:t>2/12/15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ED4B-9AEF-7843-AC85-4B6CCD6CD1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689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ECD0A-3DD7-8847-BD0A-53683FDC73B5}" type="datetimeFigureOut">
              <a:rPr lang="en-US" smtClean="0"/>
              <a:t>2/12/15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0ED4B-9AEF-7843-AC85-4B6CCD6CD1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088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TKC 2015 – V2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Iterarions</a:t>
            </a:r>
            <a:r>
              <a:rPr lang="en-US" dirty="0" smtClean="0"/>
              <a:t> to initial design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993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43866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Homepage V2</a:t>
            </a:r>
            <a:endParaRPr lang="en-US" dirty="0"/>
          </a:p>
        </p:txBody>
      </p:sp>
      <p:pic>
        <p:nvPicPr>
          <p:cNvPr id="4" name="Content Placeholder 3" descr="TKC - V2 - home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93" r="-2336"/>
          <a:stretch/>
        </p:blipFill>
        <p:spPr>
          <a:xfrm>
            <a:off x="948086" y="988922"/>
            <a:ext cx="5008781" cy="7828665"/>
          </a:xfrm>
        </p:spPr>
      </p:pic>
    </p:spTree>
    <p:extLst>
      <p:ext uri="{BB962C8B-B14F-4D97-AF65-F5344CB8AC3E}">
        <p14:creationId xmlns:p14="http://schemas.microsoft.com/office/powerpoint/2010/main" val="1845618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43866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Homepage V2</a:t>
            </a:r>
            <a:endParaRPr lang="en-US" dirty="0"/>
          </a:p>
        </p:txBody>
      </p:sp>
      <p:pic>
        <p:nvPicPr>
          <p:cNvPr id="5" name="Content Placeholder 4" descr="TKC - V2 - work home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00" r="-1705"/>
          <a:stretch/>
        </p:blipFill>
        <p:spPr>
          <a:xfrm>
            <a:off x="1073308" y="971039"/>
            <a:ext cx="4726252" cy="8043291"/>
          </a:xfrm>
        </p:spPr>
      </p:pic>
    </p:spTree>
    <p:extLst>
      <p:ext uri="{BB962C8B-B14F-4D97-AF65-F5344CB8AC3E}">
        <p14:creationId xmlns:p14="http://schemas.microsoft.com/office/powerpoint/2010/main" val="3495988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43866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Homepage V2</a:t>
            </a:r>
            <a:endParaRPr lang="en-US" dirty="0"/>
          </a:p>
        </p:txBody>
      </p:sp>
      <p:pic>
        <p:nvPicPr>
          <p:cNvPr id="5" name="Content Placeholder 4" descr="TKC - V2 - work expanded info tab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05" r="-695"/>
          <a:stretch/>
        </p:blipFill>
        <p:spPr>
          <a:xfrm>
            <a:off x="1073309" y="1042581"/>
            <a:ext cx="4651007" cy="7810778"/>
          </a:xfrm>
        </p:spPr>
      </p:pic>
    </p:spTree>
    <p:extLst>
      <p:ext uri="{BB962C8B-B14F-4D97-AF65-F5344CB8AC3E}">
        <p14:creationId xmlns:p14="http://schemas.microsoft.com/office/powerpoint/2010/main" val="3495988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</Words>
  <Application>Microsoft Macintosh PowerPoint</Application>
  <PresentationFormat>On-screen Show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TKC 2015 – V2</vt:lpstr>
      <vt:lpstr>Homepage V2</vt:lpstr>
      <vt:lpstr>Homepage V2</vt:lpstr>
      <vt:lpstr>Homepage V2</vt:lpstr>
    </vt:vector>
  </TitlesOfParts>
  <Company>JOKRE Holding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TKC 2015 – V2</dc:title>
  <dc:creator>Joël Kremer</dc:creator>
  <cp:lastModifiedBy>Joël Kremer</cp:lastModifiedBy>
  <cp:revision>1</cp:revision>
  <dcterms:created xsi:type="dcterms:W3CDTF">2015-02-12T12:09:37Z</dcterms:created>
  <dcterms:modified xsi:type="dcterms:W3CDTF">2015-02-12T12:12:47Z</dcterms:modified>
</cp:coreProperties>
</file>