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50" d="100"/>
          <a:sy n="150" d="100"/>
        </p:scale>
        <p:origin x="216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A3E8EDE-220C-4AB2-9BFF-9EB95F3C5F93}" type="doc">
      <dgm:prSet loTypeId="urn:microsoft.com/office/officeart/2005/8/layout/process5" loCatId="process" qsTypeId="urn:microsoft.com/office/officeart/2005/8/quickstyle/3d1" qsCatId="3D" csTypeId="urn:microsoft.com/office/officeart/2005/8/colors/accent1_1" csCatId="accent1" phldr="1"/>
      <dgm:spPr/>
      <dgm:t>
        <a:bodyPr/>
        <a:lstStyle/>
        <a:p>
          <a:endParaRPr lang="en-GB"/>
        </a:p>
      </dgm:t>
    </dgm:pt>
    <dgm:pt modelId="{0F065FD4-A9C1-46F2-991A-28601B52E0CE}">
      <dgm:prSet phldrT="[Text]" custT="1"/>
      <dgm:spPr/>
      <dgm:t>
        <a:bodyPr anchor="t"/>
        <a:lstStyle/>
        <a:p>
          <a:pPr algn="l"/>
          <a:r>
            <a:rPr lang="en-GB" sz="800" dirty="0" smtClean="0"/>
            <a:t>TOTS TENNIS </a:t>
          </a:r>
        </a:p>
        <a:p>
          <a:pPr algn="l"/>
          <a:r>
            <a:rPr lang="en-GB" sz="800" dirty="0" smtClean="0"/>
            <a:t>Attempt basic ball skills to improve hand eye coordination such as rolling/throwing and catching</a:t>
          </a:r>
        </a:p>
        <a:p>
          <a:pPr algn="l"/>
          <a:r>
            <a:rPr lang="en-GB" sz="800" dirty="0" smtClean="0"/>
            <a:t>Get an early introduction to working with other children</a:t>
          </a:r>
        </a:p>
        <a:p>
          <a:pPr algn="l"/>
          <a:r>
            <a:rPr lang="en-GB" sz="800" dirty="0" smtClean="0"/>
            <a:t>Fun exercises to improve movement</a:t>
          </a:r>
        </a:p>
        <a:p>
          <a:pPr algn="l"/>
          <a:r>
            <a:rPr lang="en-GB" sz="800" dirty="0" smtClean="0"/>
            <a:t>Receive fun stickers given for effort, good behaviour </a:t>
          </a:r>
          <a:r>
            <a:rPr lang="en-GB" sz="800" dirty="0" err="1" smtClean="0"/>
            <a:t>etc</a:t>
          </a:r>
          <a:endParaRPr lang="en-GB" sz="800" dirty="0" smtClean="0"/>
        </a:p>
        <a:p>
          <a:pPr algn="l"/>
          <a:r>
            <a:rPr lang="en-GB" sz="800" dirty="0" smtClean="0"/>
            <a:t>Specialised equipment to improve all round sporting ability</a:t>
          </a:r>
        </a:p>
        <a:p>
          <a:pPr algn="l"/>
          <a:r>
            <a:rPr lang="en-GB" sz="800" dirty="0" smtClean="0"/>
            <a:t>Parental participation to ensure children are comfortable with the surroundings</a:t>
          </a:r>
        </a:p>
        <a:p>
          <a:pPr algn="l"/>
          <a:r>
            <a:rPr lang="en-GB" sz="800" dirty="0" smtClean="0"/>
            <a:t>Learn the names of the lines on a tennis court</a:t>
          </a:r>
        </a:p>
        <a:p>
          <a:pPr algn="l"/>
          <a:endParaRPr lang="en-GB" sz="800" dirty="0" smtClean="0"/>
        </a:p>
        <a:p>
          <a:pPr algn="l"/>
          <a:endParaRPr lang="en-GB" sz="800" dirty="0" smtClean="0"/>
        </a:p>
        <a:p>
          <a:pPr algn="l"/>
          <a:endParaRPr lang="en-GB" sz="800" dirty="0" smtClean="0"/>
        </a:p>
      </dgm:t>
    </dgm:pt>
    <dgm:pt modelId="{F29EFE3D-4C46-47DB-ADC1-B6C50066186D}" type="parTrans" cxnId="{6AB35754-29B9-41A5-96F5-B2B7659E7FBC}">
      <dgm:prSet/>
      <dgm:spPr/>
      <dgm:t>
        <a:bodyPr/>
        <a:lstStyle/>
        <a:p>
          <a:endParaRPr lang="en-GB"/>
        </a:p>
      </dgm:t>
    </dgm:pt>
    <dgm:pt modelId="{EC63F11A-D628-4F40-8F32-45A98AF2A3A7}" type="sibTrans" cxnId="{6AB35754-29B9-41A5-96F5-B2B7659E7FBC}">
      <dgm:prSet/>
      <dgm:spPr/>
      <dgm:t>
        <a:bodyPr/>
        <a:lstStyle/>
        <a:p>
          <a:endParaRPr lang="en-GB"/>
        </a:p>
      </dgm:t>
    </dgm:pt>
    <dgm:pt modelId="{EE4FD3AE-8FE2-47F2-99A8-A6E25063C0AE}">
      <dgm:prSet phldrT="[Text]" custT="1"/>
      <dgm:spPr/>
      <dgm:t>
        <a:bodyPr anchor="t"/>
        <a:lstStyle/>
        <a:p>
          <a:pPr algn="l"/>
          <a:r>
            <a:rPr lang="en-GB" sz="800" dirty="0" smtClean="0"/>
            <a:t>MINI RED 1</a:t>
          </a:r>
        </a:p>
        <a:p>
          <a:pPr algn="l"/>
          <a:r>
            <a:rPr lang="en-GB" sz="800" dirty="0" smtClean="0"/>
            <a:t>Fun group sessions which build confidence</a:t>
          </a:r>
        </a:p>
        <a:p>
          <a:pPr algn="l"/>
          <a:r>
            <a:rPr lang="en-GB" sz="800" dirty="0" smtClean="0"/>
            <a:t>Exercises and games to improve Agility, Balance, Coordination and Speed (ABC’S)</a:t>
          </a:r>
        </a:p>
        <a:p>
          <a:pPr algn="l"/>
          <a:r>
            <a:rPr lang="en-GB" sz="800" dirty="0" smtClean="0"/>
            <a:t>Racquet skills to improve hand-eye coordination and racquet face control</a:t>
          </a:r>
        </a:p>
        <a:p>
          <a:pPr algn="l"/>
          <a:r>
            <a:rPr lang="en-GB" sz="800" dirty="0" smtClean="0"/>
            <a:t>Receiving skills, such as tracking the flight path of the ball and judging distance</a:t>
          </a:r>
        </a:p>
        <a:p>
          <a:pPr algn="l"/>
          <a:r>
            <a:rPr lang="en-GB" sz="800" dirty="0" smtClean="0"/>
            <a:t>Basic tennis footwork, such as positioning, the split step and sidestepping</a:t>
          </a:r>
        </a:p>
        <a:p>
          <a:pPr algn="l"/>
          <a:r>
            <a:rPr lang="en-GB" sz="800" dirty="0" smtClean="0"/>
            <a:t>An introduction to the forehand and backhand strokes</a:t>
          </a:r>
        </a:p>
        <a:p>
          <a:pPr algn="l"/>
          <a:endParaRPr lang="en-GB" sz="800" dirty="0"/>
        </a:p>
      </dgm:t>
    </dgm:pt>
    <dgm:pt modelId="{05D3B80C-7C4F-4F77-9686-7612D4A1483D}" type="sibTrans" cxnId="{E1CDF6FA-4B20-40EE-BED9-1333A735D448}">
      <dgm:prSet/>
      <dgm:spPr/>
      <dgm:t>
        <a:bodyPr/>
        <a:lstStyle/>
        <a:p>
          <a:endParaRPr lang="en-GB"/>
        </a:p>
      </dgm:t>
    </dgm:pt>
    <dgm:pt modelId="{4FDAFD78-FD35-4EE2-A03D-D142A996EBF6}" type="parTrans" cxnId="{E1CDF6FA-4B20-40EE-BED9-1333A735D448}">
      <dgm:prSet/>
      <dgm:spPr/>
      <dgm:t>
        <a:bodyPr/>
        <a:lstStyle/>
        <a:p>
          <a:endParaRPr lang="en-GB"/>
        </a:p>
      </dgm:t>
    </dgm:pt>
    <dgm:pt modelId="{AB9077DD-0F14-4A06-AC47-646FA955588C}">
      <dgm:prSet phldrT="[Text]" custT="1"/>
      <dgm:spPr/>
      <dgm:t>
        <a:bodyPr anchor="t"/>
        <a:lstStyle/>
        <a:p>
          <a:pPr algn="l"/>
          <a:r>
            <a:rPr lang="en-GB" sz="800" dirty="0" smtClean="0"/>
            <a:t>MINI RED 2</a:t>
          </a:r>
        </a:p>
        <a:p>
          <a:pPr algn="l"/>
          <a:r>
            <a:rPr lang="en-GB" sz="800" dirty="0" smtClean="0"/>
            <a:t>Further develop MINI RED 1 content</a:t>
          </a:r>
        </a:p>
        <a:p>
          <a:pPr algn="l"/>
          <a:r>
            <a:rPr lang="en-GB" sz="800" dirty="0" smtClean="0"/>
            <a:t>Progress to rallying with a coach</a:t>
          </a:r>
        </a:p>
        <a:p>
          <a:pPr algn="l"/>
          <a:r>
            <a:rPr lang="en-GB" sz="800" dirty="0" smtClean="0"/>
            <a:t>Introduction to topspin</a:t>
          </a:r>
        </a:p>
        <a:p>
          <a:pPr algn="l"/>
          <a:r>
            <a:rPr lang="en-GB" sz="800" dirty="0" smtClean="0"/>
            <a:t>Introduction to all other tennis shots</a:t>
          </a:r>
        </a:p>
        <a:p>
          <a:pPr algn="l"/>
          <a:r>
            <a:rPr lang="en-GB" sz="800" dirty="0" smtClean="0"/>
            <a:t>Learn rules and scoring system</a:t>
          </a:r>
        </a:p>
        <a:p>
          <a:pPr algn="l"/>
          <a:r>
            <a:rPr lang="en-GB" sz="800" dirty="0" smtClean="0"/>
            <a:t>Start to compete in the lessons and in the monthly </a:t>
          </a:r>
          <a:r>
            <a:rPr lang="en-GB" sz="800" smtClean="0"/>
            <a:t>weekend match plays</a:t>
          </a:r>
          <a:endParaRPr lang="en-GB" sz="800" dirty="0" smtClean="0"/>
        </a:p>
        <a:p>
          <a:pPr algn="l"/>
          <a:r>
            <a:rPr lang="en-GB" sz="800" dirty="0" smtClean="0"/>
            <a:t>Learn about the LTA FAIRPLAY values (</a:t>
          </a:r>
          <a:r>
            <a:rPr lang="en-GB" sz="800" dirty="0" err="1" smtClean="0"/>
            <a:t>Enjoy.Respect</a:t>
          </a:r>
          <a:r>
            <a:rPr lang="en-GB" sz="800" dirty="0" smtClean="0"/>
            <a:t>)</a:t>
          </a:r>
        </a:p>
        <a:p>
          <a:pPr algn="l"/>
          <a:endParaRPr lang="en-GB" sz="800" dirty="0"/>
        </a:p>
      </dgm:t>
    </dgm:pt>
    <dgm:pt modelId="{262DFF82-66CC-4E86-855B-BF296F46FC81}" type="sibTrans" cxnId="{985626F4-A577-4C2A-A498-367A79BDB383}">
      <dgm:prSet/>
      <dgm:spPr/>
      <dgm:t>
        <a:bodyPr/>
        <a:lstStyle/>
        <a:p>
          <a:endParaRPr lang="en-GB"/>
        </a:p>
      </dgm:t>
    </dgm:pt>
    <dgm:pt modelId="{2374A0C9-2903-4C5D-B7F8-D5B94E52865F}" type="parTrans" cxnId="{985626F4-A577-4C2A-A498-367A79BDB383}">
      <dgm:prSet/>
      <dgm:spPr/>
      <dgm:t>
        <a:bodyPr/>
        <a:lstStyle/>
        <a:p>
          <a:endParaRPr lang="en-GB"/>
        </a:p>
      </dgm:t>
    </dgm:pt>
    <dgm:pt modelId="{408989AE-6B69-4E9C-BBBE-7C73114A45AF}">
      <dgm:prSet phldrT="[Text]" custT="1"/>
      <dgm:spPr/>
      <dgm:t>
        <a:bodyPr anchor="t"/>
        <a:lstStyle/>
        <a:p>
          <a:pPr algn="l"/>
          <a:r>
            <a:rPr lang="en-GB" sz="800" dirty="0" smtClean="0"/>
            <a:t>MINI RED 3</a:t>
          </a:r>
        </a:p>
        <a:p>
          <a:pPr algn="l"/>
          <a:r>
            <a:rPr lang="en-GB" sz="800" dirty="0" smtClean="0"/>
            <a:t>Learn advanced technique on all strokes starting to use the whole body in each shot</a:t>
          </a:r>
        </a:p>
        <a:p>
          <a:pPr algn="l"/>
          <a:r>
            <a:rPr lang="en-GB" sz="800" dirty="0" smtClean="0"/>
            <a:t>Work on achieving topspin and slice on groundstrokes</a:t>
          </a:r>
        </a:p>
        <a:p>
          <a:pPr algn="l"/>
          <a:r>
            <a:rPr lang="en-GB" sz="800" dirty="0" smtClean="0"/>
            <a:t>Work on consistency and changing direction of the ball (cross-court and down the line)</a:t>
          </a:r>
        </a:p>
        <a:p>
          <a:pPr algn="l"/>
          <a:r>
            <a:rPr lang="en-GB" sz="800" dirty="0" smtClean="0"/>
            <a:t>Learn various PATTERNS OF PLAY and strategies</a:t>
          </a:r>
        </a:p>
        <a:p>
          <a:pPr algn="l"/>
          <a:r>
            <a:rPr lang="en-GB" sz="800" dirty="0" smtClean="0"/>
            <a:t>Begin to play more match play</a:t>
          </a:r>
        </a:p>
        <a:p>
          <a:pPr algn="l"/>
          <a:r>
            <a:rPr lang="en-GB" sz="800" dirty="0" smtClean="0"/>
            <a:t>Look to represent the club in the 8&amp;U leagues</a:t>
          </a:r>
        </a:p>
        <a:p>
          <a:pPr algn="l"/>
          <a:r>
            <a:rPr lang="en-GB" sz="800" dirty="0" smtClean="0"/>
            <a:t> </a:t>
          </a:r>
          <a:endParaRPr lang="en-GB" sz="800" dirty="0"/>
        </a:p>
      </dgm:t>
    </dgm:pt>
    <dgm:pt modelId="{F058A93D-0A76-401D-A1E8-FB7837DAF6CC}" type="sibTrans" cxnId="{4AF7024D-0711-423F-AFFA-144F50CC9011}">
      <dgm:prSet/>
      <dgm:spPr/>
      <dgm:t>
        <a:bodyPr/>
        <a:lstStyle/>
        <a:p>
          <a:endParaRPr lang="en-GB"/>
        </a:p>
      </dgm:t>
    </dgm:pt>
    <dgm:pt modelId="{E3C4074B-A5E1-4C25-A167-285408A7D1A6}" type="parTrans" cxnId="{4AF7024D-0711-423F-AFFA-144F50CC9011}">
      <dgm:prSet/>
      <dgm:spPr/>
      <dgm:t>
        <a:bodyPr/>
        <a:lstStyle/>
        <a:p>
          <a:endParaRPr lang="en-GB"/>
        </a:p>
      </dgm:t>
    </dgm:pt>
    <dgm:pt modelId="{B174E927-72C5-4B40-AA58-CD2932C6D7D7}">
      <dgm:prSet phldrT="[Text]" custT="1"/>
      <dgm:spPr/>
      <dgm:t>
        <a:bodyPr anchor="t"/>
        <a:lstStyle/>
        <a:p>
          <a:pPr algn="l"/>
          <a:r>
            <a:rPr lang="en-GB" sz="800" dirty="0" smtClean="0"/>
            <a:t>MINI RED PERFORMANCE</a:t>
          </a:r>
        </a:p>
        <a:p>
          <a:pPr algn="l"/>
          <a:r>
            <a:rPr lang="en-GB" sz="800" dirty="0" smtClean="0"/>
            <a:t>Learn the biomechanics of each stroke and rotation</a:t>
          </a:r>
        </a:p>
        <a:p>
          <a:pPr algn="l"/>
          <a:r>
            <a:rPr lang="en-GB" sz="800" dirty="0" smtClean="0"/>
            <a:t>Develop mental toughness and focus in training and in </a:t>
          </a:r>
          <a:r>
            <a:rPr lang="en-GB" sz="800" dirty="0" err="1" smtClean="0"/>
            <a:t>matchplay</a:t>
          </a:r>
          <a:endParaRPr lang="en-GB" sz="800" dirty="0" smtClean="0"/>
        </a:p>
        <a:p>
          <a:pPr algn="l"/>
          <a:r>
            <a:rPr lang="en-GB" sz="800" dirty="0" smtClean="0"/>
            <a:t>Introduction to tennis specific fitness training</a:t>
          </a:r>
        </a:p>
        <a:p>
          <a:pPr algn="l"/>
          <a:r>
            <a:rPr lang="en-GB" sz="800" dirty="0" smtClean="0"/>
            <a:t>Record learning points, match results and fitness tests in a tennis diary</a:t>
          </a:r>
        </a:p>
        <a:p>
          <a:pPr algn="l"/>
          <a:r>
            <a:rPr lang="en-GB" sz="800" dirty="0" smtClean="0"/>
            <a:t>Video analysis </a:t>
          </a:r>
        </a:p>
        <a:p>
          <a:pPr algn="l"/>
          <a:r>
            <a:rPr lang="en-GB" sz="800" dirty="0" smtClean="0"/>
            <a:t>Introduction to playing on a bigger court and a harder ball </a:t>
          </a:r>
        </a:p>
        <a:p>
          <a:pPr algn="l"/>
          <a:r>
            <a:rPr lang="en-GB" sz="800" dirty="0" smtClean="0"/>
            <a:t>Compete in ratings tournaments at other venues</a:t>
          </a:r>
          <a:endParaRPr lang="en-GB" sz="800" dirty="0"/>
        </a:p>
      </dgm:t>
    </dgm:pt>
    <dgm:pt modelId="{0E795FFA-AF52-49D8-9F27-06CBEB72E34A}" type="sibTrans" cxnId="{75BA2540-98E4-47D4-AF6C-B994C0FCCDE5}">
      <dgm:prSet/>
      <dgm:spPr/>
      <dgm:t>
        <a:bodyPr/>
        <a:lstStyle/>
        <a:p>
          <a:endParaRPr lang="en-GB"/>
        </a:p>
      </dgm:t>
    </dgm:pt>
    <dgm:pt modelId="{A8815429-870A-4E56-83FD-ADF2CBE6F2D3}" type="parTrans" cxnId="{75BA2540-98E4-47D4-AF6C-B994C0FCCDE5}">
      <dgm:prSet/>
      <dgm:spPr/>
      <dgm:t>
        <a:bodyPr/>
        <a:lstStyle/>
        <a:p>
          <a:endParaRPr lang="en-GB"/>
        </a:p>
      </dgm:t>
    </dgm:pt>
    <dgm:pt modelId="{E5E3B290-1F77-4216-88D5-14C19DDA9EED}" type="pres">
      <dgm:prSet presAssocID="{5A3E8EDE-220C-4AB2-9BFF-9EB95F3C5F93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DACF1D29-6050-4B73-9B10-0DB62E755414}" type="pres">
      <dgm:prSet presAssocID="{0F065FD4-A9C1-46F2-991A-28601B52E0CE}" presName="node" presStyleLbl="node1" presStyleIdx="0" presStyleCnt="5" custScaleX="135439" custScaleY="190022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9478AF75-56AF-4112-B542-DD997D64C1F5}" type="pres">
      <dgm:prSet presAssocID="{EC63F11A-D628-4F40-8F32-45A98AF2A3A7}" presName="sibTrans" presStyleLbl="sibTrans2D1" presStyleIdx="0" presStyleCnt="4"/>
      <dgm:spPr/>
      <dgm:t>
        <a:bodyPr/>
        <a:lstStyle/>
        <a:p>
          <a:endParaRPr lang="en-GB"/>
        </a:p>
      </dgm:t>
    </dgm:pt>
    <dgm:pt modelId="{46C171EB-B807-486A-9911-E8CD9B26BFAA}" type="pres">
      <dgm:prSet presAssocID="{EC63F11A-D628-4F40-8F32-45A98AF2A3A7}" presName="connectorText" presStyleLbl="sibTrans2D1" presStyleIdx="0" presStyleCnt="4"/>
      <dgm:spPr/>
      <dgm:t>
        <a:bodyPr/>
        <a:lstStyle/>
        <a:p>
          <a:endParaRPr lang="en-GB"/>
        </a:p>
      </dgm:t>
    </dgm:pt>
    <dgm:pt modelId="{C4F04A91-8B27-457E-96ED-02873C1148EC}" type="pres">
      <dgm:prSet presAssocID="{EE4FD3AE-8FE2-47F2-99A8-A6E25063C0AE}" presName="node" presStyleLbl="node1" presStyleIdx="1" presStyleCnt="5" custScaleX="130678" custScaleY="170809" custLinFactNeighborX="12456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995AD41E-EF94-4522-BC70-DE1BABE9123A}" type="pres">
      <dgm:prSet presAssocID="{05D3B80C-7C4F-4F77-9686-7612D4A1483D}" presName="sibTrans" presStyleLbl="sibTrans2D1" presStyleIdx="1" presStyleCnt="4"/>
      <dgm:spPr/>
      <dgm:t>
        <a:bodyPr/>
        <a:lstStyle/>
        <a:p>
          <a:endParaRPr lang="en-GB"/>
        </a:p>
      </dgm:t>
    </dgm:pt>
    <dgm:pt modelId="{1C4D73C1-D1CE-4C54-A5A6-AEF61DE0D08F}" type="pres">
      <dgm:prSet presAssocID="{05D3B80C-7C4F-4F77-9686-7612D4A1483D}" presName="connectorText" presStyleLbl="sibTrans2D1" presStyleIdx="1" presStyleCnt="4"/>
      <dgm:spPr/>
      <dgm:t>
        <a:bodyPr/>
        <a:lstStyle/>
        <a:p>
          <a:endParaRPr lang="en-GB"/>
        </a:p>
      </dgm:t>
    </dgm:pt>
    <dgm:pt modelId="{6646A208-0434-49D9-99DE-85D6612C3CA4}" type="pres">
      <dgm:prSet presAssocID="{AB9077DD-0F14-4A06-AC47-646FA955588C}" presName="node" presStyleLbl="node1" presStyleIdx="2" presStyleCnt="5" custScaleX="115092" custScaleY="14814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C0815D9D-E860-4F4F-82B6-5C039B8ADA25}" type="pres">
      <dgm:prSet presAssocID="{262DFF82-66CC-4E86-855B-BF296F46FC81}" presName="sibTrans" presStyleLbl="sibTrans2D1" presStyleIdx="2" presStyleCnt="4"/>
      <dgm:spPr/>
      <dgm:t>
        <a:bodyPr/>
        <a:lstStyle/>
        <a:p>
          <a:endParaRPr lang="en-GB"/>
        </a:p>
      </dgm:t>
    </dgm:pt>
    <dgm:pt modelId="{28CEB7CC-38CB-434D-A3B5-9D12594ED183}" type="pres">
      <dgm:prSet presAssocID="{262DFF82-66CC-4E86-855B-BF296F46FC81}" presName="connectorText" presStyleLbl="sibTrans2D1" presStyleIdx="2" presStyleCnt="4"/>
      <dgm:spPr/>
      <dgm:t>
        <a:bodyPr/>
        <a:lstStyle/>
        <a:p>
          <a:endParaRPr lang="en-GB"/>
        </a:p>
      </dgm:t>
    </dgm:pt>
    <dgm:pt modelId="{3A398555-5821-4AB6-A15C-5375B63A1A6A}" type="pres">
      <dgm:prSet presAssocID="{408989AE-6B69-4E9C-BBBE-7C73114A45AF}" presName="node" presStyleLbl="node1" presStyleIdx="3" presStyleCnt="5" custScaleX="124952" custScaleY="178746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BF45F9D7-5ACF-4650-87E7-FA4D49DEFEFA}" type="pres">
      <dgm:prSet presAssocID="{F058A93D-0A76-401D-A1E8-FB7837DAF6CC}" presName="sibTrans" presStyleLbl="sibTrans2D1" presStyleIdx="3" presStyleCnt="4"/>
      <dgm:spPr/>
      <dgm:t>
        <a:bodyPr/>
        <a:lstStyle/>
        <a:p>
          <a:endParaRPr lang="en-GB"/>
        </a:p>
      </dgm:t>
    </dgm:pt>
    <dgm:pt modelId="{88C201D9-ABC6-4E19-A73F-7B9FACF50AD4}" type="pres">
      <dgm:prSet presAssocID="{F058A93D-0A76-401D-A1E8-FB7837DAF6CC}" presName="connectorText" presStyleLbl="sibTrans2D1" presStyleIdx="3" presStyleCnt="4"/>
      <dgm:spPr/>
      <dgm:t>
        <a:bodyPr/>
        <a:lstStyle/>
        <a:p>
          <a:endParaRPr lang="en-GB"/>
        </a:p>
      </dgm:t>
    </dgm:pt>
    <dgm:pt modelId="{2FDF8C87-59E7-43A6-AFF2-5B05B52D80BE}" type="pres">
      <dgm:prSet presAssocID="{B174E927-72C5-4B40-AA58-CD2932C6D7D7}" presName="node" presStyleLbl="node1" presStyleIdx="4" presStyleCnt="5" custScaleX="131788" custScaleY="237592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2B6C6012-11E3-4100-8A38-707BE17E9CA0}" type="presOf" srcId="{EC63F11A-D628-4F40-8F32-45A98AF2A3A7}" destId="{46C171EB-B807-486A-9911-E8CD9B26BFAA}" srcOrd="1" destOrd="0" presId="urn:microsoft.com/office/officeart/2005/8/layout/process5"/>
    <dgm:cxn modelId="{15804D4E-22C9-48EC-87DC-FF70B32D91AC}" type="presOf" srcId="{B174E927-72C5-4B40-AA58-CD2932C6D7D7}" destId="{2FDF8C87-59E7-43A6-AFF2-5B05B52D80BE}" srcOrd="0" destOrd="0" presId="urn:microsoft.com/office/officeart/2005/8/layout/process5"/>
    <dgm:cxn modelId="{A5BBEC97-B8CE-48E4-B7AC-D92DB2A8511E}" type="presOf" srcId="{05D3B80C-7C4F-4F77-9686-7612D4A1483D}" destId="{1C4D73C1-D1CE-4C54-A5A6-AEF61DE0D08F}" srcOrd="1" destOrd="0" presId="urn:microsoft.com/office/officeart/2005/8/layout/process5"/>
    <dgm:cxn modelId="{61246BFF-EF3D-4F3C-8EA5-8CC45C7D452D}" type="presOf" srcId="{F058A93D-0A76-401D-A1E8-FB7837DAF6CC}" destId="{88C201D9-ABC6-4E19-A73F-7B9FACF50AD4}" srcOrd="1" destOrd="0" presId="urn:microsoft.com/office/officeart/2005/8/layout/process5"/>
    <dgm:cxn modelId="{1E663C31-B573-48CD-95E4-DA8493318FEB}" type="presOf" srcId="{262DFF82-66CC-4E86-855B-BF296F46FC81}" destId="{C0815D9D-E860-4F4F-82B6-5C039B8ADA25}" srcOrd="0" destOrd="0" presId="urn:microsoft.com/office/officeart/2005/8/layout/process5"/>
    <dgm:cxn modelId="{4615FC58-C67B-4063-B5BB-1B1AD31E2DCA}" type="presOf" srcId="{262DFF82-66CC-4E86-855B-BF296F46FC81}" destId="{28CEB7CC-38CB-434D-A3B5-9D12594ED183}" srcOrd="1" destOrd="0" presId="urn:microsoft.com/office/officeart/2005/8/layout/process5"/>
    <dgm:cxn modelId="{53554077-DFB8-439B-BFCD-845F6DF11E35}" type="presOf" srcId="{EC63F11A-D628-4F40-8F32-45A98AF2A3A7}" destId="{9478AF75-56AF-4112-B542-DD997D64C1F5}" srcOrd="0" destOrd="0" presId="urn:microsoft.com/office/officeart/2005/8/layout/process5"/>
    <dgm:cxn modelId="{75BA2540-98E4-47D4-AF6C-B994C0FCCDE5}" srcId="{5A3E8EDE-220C-4AB2-9BFF-9EB95F3C5F93}" destId="{B174E927-72C5-4B40-AA58-CD2932C6D7D7}" srcOrd="4" destOrd="0" parTransId="{A8815429-870A-4E56-83FD-ADF2CBE6F2D3}" sibTransId="{0E795FFA-AF52-49D8-9F27-06CBEB72E34A}"/>
    <dgm:cxn modelId="{53C6344D-DC98-4950-B2F9-113C70D872E4}" type="presOf" srcId="{05D3B80C-7C4F-4F77-9686-7612D4A1483D}" destId="{995AD41E-EF94-4522-BC70-DE1BABE9123A}" srcOrd="0" destOrd="0" presId="urn:microsoft.com/office/officeart/2005/8/layout/process5"/>
    <dgm:cxn modelId="{E1CDF6FA-4B20-40EE-BED9-1333A735D448}" srcId="{5A3E8EDE-220C-4AB2-9BFF-9EB95F3C5F93}" destId="{EE4FD3AE-8FE2-47F2-99A8-A6E25063C0AE}" srcOrd="1" destOrd="0" parTransId="{4FDAFD78-FD35-4EE2-A03D-D142A996EBF6}" sibTransId="{05D3B80C-7C4F-4F77-9686-7612D4A1483D}"/>
    <dgm:cxn modelId="{985626F4-A577-4C2A-A498-367A79BDB383}" srcId="{5A3E8EDE-220C-4AB2-9BFF-9EB95F3C5F93}" destId="{AB9077DD-0F14-4A06-AC47-646FA955588C}" srcOrd="2" destOrd="0" parTransId="{2374A0C9-2903-4C5D-B7F8-D5B94E52865F}" sibTransId="{262DFF82-66CC-4E86-855B-BF296F46FC81}"/>
    <dgm:cxn modelId="{EC0F237B-26D0-4EAC-ADF0-461180B2E915}" type="presOf" srcId="{0F065FD4-A9C1-46F2-991A-28601B52E0CE}" destId="{DACF1D29-6050-4B73-9B10-0DB62E755414}" srcOrd="0" destOrd="0" presId="urn:microsoft.com/office/officeart/2005/8/layout/process5"/>
    <dgm:cxn modelId="{BD57964D-069F-4EDD-BDE4-29DA4D301EA3}" type="presOf" srcId="{408989AE-6B69-4E9C-BBBE-7C73114A45AF}" destId="{3A398555-5821-4AB6-A15C-5375B63A1A6A}" srcOrd="0" destOrd="0" presId="urn:microsoft.com/office/officeart/2005/8/layout/process5"/>
    <dgm:cxn modelId="{F49398C3-ABE3-42EE-B1C3-7C0FC26A4893}" type="presOf" srcId="{AB9077DD-0F14-4A06-AC47-646FA955588C}" destId="{6646A208-0434-49D9-99DE-85D6612C3CA4}" srcOrd="0" destOrd="0" presId="urn:microsoft.com/office/officeart/2005/8/layout/process5"/>
    <dgm:cxn modelId="{6AB35754-29B9-41A5-96F5-B2B7659E7FBC}" srcId="{5A3E8EDE-220C-4AB2-9BFF-9EB95F3C5F93}" destId="{0F065FD4-A9C1-46F2-991A-28601B52E0CE}" srcOrd="0" destOrd="0" parTransId="{F29EFE3D-4C46-47DB-ADC1-B6C50066186D}" sibTransId="{EC63F11A-D628-4F40-8F32-45A98AF2A3A7}"/>
    <dgm:cxn modelId="{EF8FE7CE-B7B8-419B-9FB9-900A8566E957}" type="presOf" srcId="{5A3E8EDE-220C-4AB2-9BFF-9EB95F3C5F93}" destId="{E5E3B290-1F77-4216-88D5-14C19DDA9EED}" srcOrd="0" destOrd="0" presId="urn:microsoft.com/office/officeart/2005/8/layout/process5"/>
    <dgm:cxn modelId="{4AF7024D-0711-423F-AFFA-144F50CC9011}" srcId="{5A3E8EDE-220C-4AB2-9BFF-9EB95F3C5F93}" destId="{408989AE-6B69-4E9C-BBBE-7C73114A45AF}" srcOrd="3" destOrd="0" parTransId="{E3C4074B-A5E1-4C25-A167-285408A7D1A6}" sibTransId="{F058A93D-0A76-401D-A1E8-FB7837DAF6CC}"/>
    <dgm:cxn modelId="{2E6C9917-62DA-4F16-924A-F94259ADBBBE}" type="presOf" srcId="{F058A93D-0A76-401D-A1E8-FB7837DAF6CC}" destId="{BF45F9D7-5ACF-4650-87E7-FA4D49DEFEFA}" srcOrd="0" destOrd="0" presId="urn:microsoft.com/office/officeart/2005/8/layout/process5"/>
    <dgm:cxn modelId="{EA0992C0-FAB8-44AC-9DFC-00F900011B0F}" type="presOf" srcId="{EE4FD3AE-8FE2-47F2-99A8-A6E25063C0AE}" destId="{C4F04A91-8B27-457E-96ED-02873C1148EC}" srcOrd="0" destOrd="0" presId="urn:microsoft.com/office/officeart/2005/8/layout/process5"/>
    <dgm:cxn modelId="{8699A1B3-4267-4F8F-80FF-12C18D34C6A2}" type="presParOf" srcId="{E5E3B290-1F77-4216-88D5-14C19DDA9EED}" destId="{DACF1D29-6050-4B73-9B10-0DB62E755414}" srcOrd="0" destOrd="0" presId="urn:microsoft.com/office/officeart/2005/8/layout/process5"/>
    <dgm:cxn modelId="{06CF2BF1-C0AB-4A79-922E-1CD1A75928BC}" type="presParOf" srcId="{E5E3B290-1F77-4216-88D5-14C19DDA9EED}" destId="{9478AF75-56AF-4112-B542-DD997D64C1F5}" srcOrd="1" destOrd="0" presId="urn:microsoft.com/office/officeart/2005/8/layout/process5"/>
    <dgm:cxn modelId="{9575F72A-3B4D-4B7D-A504-B51E295D46CB}" type="presParOf" srcId="{9478AF75-56AF-4112-B542-DD997D64C1F5}" destId="{46C171EB-B807-486A-9911-E8CD9B26BFAA}" srcOrd="0" destOrd="0" presId="urn:microsoft.com/office/officeart/2005/8/layout/process5"/>
    <dgm:cxn modelId="{290162A8-503C-4BC6-9DF0-36C02C876FC9}" type="presParOf" srcId="{E5E3B290-1F77-4216-88D5-14C19DDA9EED}" destId="{C4F04A91-8B27-457E-96ED-02873C1148EC}" srcOrd="2" destOrd="0" presId="urn:microsoft.com/office/officeart/2005/8/layout/process5"/>
    <dgm:cxn modelId="{CDE0E970-2751-43D3-8243-6742185295DA}" type="presParOf" srcId="{E5E3B290-1F77-4216-88D5-14C19DDA9EED}" destId="{995AD41E-EF94-4522-BC70-DE1BABE9123A}" srcOrd="3" destOrd="0" presId="urn:microsoft.com/office/officeart/2005/8/layout/process5"/>
    <dgm:cxn modelId="{3E2EF9D9-1B64-424A-8651-AD8288C650DA}" type="presParOf" srcId="{995AD41E-EF94-4522-BC70-DE1BABE9123A}" destId="{1C4D73C1-D1CE-4C54-A5A6-AEF61DE0D08F}" srcOrd="0" destOrd="0" presId="urn:microsoft.com/office/officeart/2005/8/layout/process5"/>
    <dgm:cxn modelId="{22CCFE99-5133-4BB4-93DB-687E66AAF10A}" type="presParOf" srcId="{E5E3B290-1F77-4216-88D5-14C19DDA9EED}" destId="{6646A208-0434-49D9-99DE-85D6612C3CA4}" srcOrd="4" destOrd="0" presId="urn:microsoft.com/office/officeart/2005/8/layout/process5"/>
    <dgm:cxn modelId="{7F874223-3019-4015-926D-36CF1882E2F7}" type="presParOf" srcId="{E5E3B290-1F77-4216-88D5-14C19DDA9EED}" destId="{C0815D9D-E860-4F4F-82B6-5C039B8ADA25}" srcOrd="5" destOrd="0" presId="urn:microsoft.com/office/officeart/2005/8/layout/process5"/>
    <dgm:cxn modelId="{61C0A370-152D-4993-A3B6-885F90298234}" type="presParOf" srcId="{C0815D9D-E860-4F4F-82B6-5C039B8ADA25}" destId="{28CEB7CC-38CB-434D-A3B5-9D12594ED183}" srcOrd="0" destOrd="0" presId="urn:microsoft.com/office/officeart/2005/8/layout/process5"/>
    <dgm:cxn modelId="{E43F6F3B-0FE7-405A-8AE6-6714CDC7B3CC}" type="presParOf" srcId="{E5E3B290-1F77-4216-88D5-14C19DDA9EED}" destId="{3A398555-5821-4AB6-A15C-5375B63A1A6A}" srcOrd="6" destOrd="0" presId="urn:microsoft.com/office/officeart/2005/8/layout/process5"/>
    <dgm:cxn modelId="{7FA1D307-0359-49FC-B812-571B18D3E993}" type="presParOf" srcId="{E5E3B290-1F77-4216-88D5-14C19DDA9EED}" destId="{BF45F9D7-5ACF-4650-87E7-FA4D49DEFEFA}" srcOrd="7" destOrd="0" presId="urn:microsoft.com/office/officeart/2005/8/layout/process5"/>
    <dgm:cxn modelId="{61E56D61-FD70-4AB0-A237-2FA9865551F1}" type="presParOf" srcId="{BF45F9D7-5ACF-4650-87E7-FA4D49DEFEFA}" destId="{88C201D9-ABC6-4E19-A73F-7B9FACF50AD4}" srcOrd="0" destOrd="0" presId="urn:microsoft.com/office/officeart/2005/8/layout/process5"/>
    <dgm:cxn modelId="{AB48F9B7-7304-4984-8F76-1DF34268BC86}" type="presParOf" srcId="{E5E3B290-1F77-4216-88D5-14C19DDA9EED}" destId="{2FDF8C87-59E7-43A6-AFF2-5B05B52D80BE}" srcOrd="8" destOrd="0" presId="urn:microsoft.com/office/officeart/2005/8/layout/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ACF1D29-6050-4B73-9B10-0DB62E755414}">
      <dsp:nvSpPr>
        <dsp:cNvPr id="0" name=""/>
        <dsp:cNvSpPr/>
      </dsp:nvSpPr>
      <dsp:spPr>
        <a:xfrm>
          <a:off x="26710" y="1097"/>
          <a:ext cx="2268072" cy="190927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t" anchorCtr="0">
          <a:noAutofit/>
        </a:bodyPr>
        <a:lstStyle/>
        <a:p>
          <a:pPr lvl="0" algn="l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800" kern="1200" dirty="0" smtClean="0"/>
            <a:t>TOTS TENNIS </a:t>
          </a:r>
        </a:p>
        <a:p>
          <a:pPr lvl="0" algn="l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800" kern="1200" dirty="0" smtClean="0"/>
            <a:t>Attempt basic ball skills to improve hand eye coordination such as rolling/throwing and catching</a:t>
          </a:r>
        </a:p>
        <a:p>
          <a:pPr lvl="0" algn="l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800" kern="1200" dirty="0" smtClean="0"/>
            <a:t>Get an early introduction to working with other children</a:t>
          </a:r>
        </a:p>
        <a:p>
          <a:pPr lvl="0" algn="l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800" kern="1200" dirty="0" smtClean="0"/>
            <a:t>Fun exercises to improve movement</a:t>
          </a:r>
        </a:p>
        <a:p>
          <a:pPr lvl="0" algn="l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800" kern="1200" dirty="0" smtClean="0"/>
            <a:t>Receive fun stickers given for effort, good behaviour </a:t>
          </a:r>
          <a:r>
            <a:rPr lang="en-GB" sz="800" kern="1200" dirty="0" err="1" smtClean="0"/>
            <a:t>etc</a:t>
          </a:r>
          <a:endParaRPr lang="en-GB" sz="800" kern="1200" dirty="0" smtClean="0"/>
        </a:p>
        <a:p>
          <a:pPr lvl="0" algn="l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800" kern="1200" dirty="0" smtClean="0"/>
            <a:t>Specialised equipment to improve all round sporting ability</a:t>
          </a:r>
        </a:p>
        <a:p>
          <a:pPr lvl="0" algn="l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800" kern="1200" dirty="0" smtClean="0"/>
            <a:t>Parental participation to ensure children are comfortable with the surroundings</a:t>
          </a:r>
        </a:p>
        <a:p>
          <a:pPr lvl="0" algn="l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800" kern="1200" dirty="0" smtClean="0"/>
            <a:t>Learn the names of the lines on a tennis court</a:t>
          </a:r>
        </a:p>
        <a:p>
          <a:pPr lvl="0" algn="l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800" kern="1200" dirty="0" smtClean="0"/>
        </a:p>
        <a:p>
          <a:pPr lvl="0" algn="l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800" kern="1200" dirty="0" smtClean="0"/>
        </a:p>
        <a:p>
          <a:pPr lvl="0" algn="l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800" kern="1200" dirty="0" smtClean="0"/>
        </a:p>
      </dsp:txBody>
      <dsp:txXfrm>
        <a:off x="82631" y="57018"/>
        <a:ext cx="2156230" cy="1797432"/>
      </dsp:txXfrm>
    </dsp:sp>
    <dsp:sp modelId="{9478AF75-56AF-4112-B542-DD997D64C1F5}">
      <dsp:nvSpPr>
        <dsp:cNvPr id="0" name=""/>
        <dsp:cNvSpPr/>
      </dsp:nvSpPr>
      <dsp:spPr>
        <a:xfrm>
          <a:off x="2488038" y="748082"/>
          <a:ext cx="465569" cy="415302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tint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1700" kern="1200"/>
        </a:p>
      </dsp:txBody>
      <dsp:txXfrm>
        <a:off x="2488038" y="831142"/>
        <a:ext cx="340978" cy="249182"/>
      </dsp:txXfrm>
    </dsp:sp>
    <dsp:sp modelId="{C4F04A91-8B27-457E-96ED-02873C1148EC}">
      <dsp:nvSpPr>
        <dsp:cNvPr id="0" name=""/>
        <dsp:cNvSpPr/>
      </dsp:nvSpPr>
      <dsp:spPr>
        <a:xfrm>
          <a:off x="3173215" y="97619"/>
          <a:ext cx="2188344" cy="171622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t" anchorCtr="0">
          <a:noAutofit/>
        </a:bodyPr>
        <a:lstStyle/>
        <a:p>
          <a:pPr lvl="0" algn="l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800" kern="1200" dirty="0" smtClean="0"/>
            <a:t>MINI RED 1</a:t>
          </a:r>
        </a:p>
        <a:p>
          <a:pPr lvl="0" algn="l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800" kern="1200" dirty="0" smtClean="0"/>
            <a:t>Fun group sessions which build confidence</a:t>
          </a:r>
        </a:p>
        <a:p>
          <a:pPr lvl="0" algn="l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800" kern="1200" dirty="0" smtClean="0"/>
            <a:t>Exercises and games to improve Agility, Balance, Coordination and Speed (ABC’S)</a:t>
          </a:r>
        </a:p>
        <a:p>
          <a:pPr lvl="0" algn="l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800" kern="1200" dirty="0" smtClean="0"/>
            <a:t>Racquet skills to improve hand-eye coordination and racquet face control</a:t>
          </a:r>
        </a:p>
        <a:p>
          <a:pPr lvl="0" algn="l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800" kern="1200" dirty="0" smtClean="0"/>
            <a:t>Receiving skills, such as tracking the flight path of the ball and judging distance</a:t>
          </a:r>
        </a:p>
        <a:p>
          <a:pPr lvl="0" algn="l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800" kern="1200" dirty="0" smtClean="0"/>
            <a:t>Basic tennis footwork, such as positioning, the split step and sidestepping</a:t>
          </a:r>
        </a:p>
        <a:p>
          <a:pPr lvl="0" algn="l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800" kern="1200" dirty="0" smtClean="0"/>
            <a:t>An introduction to the forehand and backhand strokes</a:t>
          </a:r>
        </a:p>
        <a:p>
          <a:pPr lvl="0" algn="l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800" kern="1200" dirty="0"/>
        </a:p>
      </dsp:txBody>
      <dsp:txXfrm>
        <a:off x="3223482" y="147886"/>
        <a:ext cx="2087810" cy="1615694"/>
      </dsp:txXfrm>
    </dsp:sp>
    <dsp:sp modelId="{995AD41E-EF94-4522-BC70-DE1BABE9123A}">
      <dsp:nvSpPr>
        <dsp:cNvPr id="0" name=""/>
        <dsp:cNvSpPr/>
      </dsp:nvSpPr>
      <dsp:spPr>
        <a:xfrm>
          <a:off x="5463035" y="748082"/>
          <a:ext cx="244464" cy="415302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tint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1700" kern="1200"/>
        </a:p>
      </dsp:txBody>
      <dsp:txXfrm>
        <a:off x="5463035" y="831142"/>
        <a:ext cx="171125" cy="249182"/>
      </dsp:txXfrm>
    </dsp:sp>
    <dsp:sp modelId="{6646A208-0434-49D9-99DE-85D6612C3CA4}">
      <dsp:nvSpPr>
        <dsp:cNvPr id="0" name=""/>
        <dsp:cNvSpPr/>
      </dsp:nvSpPr>
      <dsp:spPr>
        <a:xfrm>
          <a:off x="5822813" y="211484"/>
          <a:ext cx="1927339" cy="148849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t" anchorCtr="0">
          <a:noAutofit/>
        </a:bodyPr>
        <a:lstStyle/>
        <a:p>
          <a:pPr lvl="0" algn="l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800" kern="1200" dirty="0" smtClean="0"/>
            <a:t>MINI RED 2</a:t>
          </a:r>
        </a:p>
        <a:p>
          <a:pPr lvl="0" algn="l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800" kern="1200" dirty="0" smtClean="0"/>
            <a:t>Further develop MINI RED 1 content</a:t>
          </a:r>
        </a:p>
        <a:p>
          <a:pPr lvl="0" algn="l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800" kern="1200" dirty="0" smtClean="0"/>
            <a:t>Progress to rallying with a coach</a:t>
          </a:r>
        </a:p>
        <a:p>
          <a:pPr lvl="0" algn="l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800" kern="1200" dirty="0" smtClean="0"/>
            <a:t>Introduction to topspin</a:t>
          </a:r>
        </a:p>
        <a:p>
          <a:pPr lvl="0" algn="l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800" kern="1200" dirty="0" smtClean="0"/>
            <a:t>Introduction to all other tennis shots</a:t>
          </a:r>
        </a:p>
        <a:p>
          <a:pPr lvl="0" algn="l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800" kern="1200" dirty="0" smtClean="0"/>
            <a:t>Learn rules and scoring system</a:t>
          </a:r>
        </a:p>
        <a:p>
          <a:pPr lvl="0" algn="l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800" kern="1200" dirty="0" smtClean="0"/>
            <a:t>Start to compete in the lessons and in the monthly </a:t>
          </a:r>
          <a:r>
            <a:rPr lang="en-GB" sz="800" kern="1200" smtClean="0"/>
            <a:t>weekend match plays</a:t>
          </a:r>
          <a:endParaRPr lang="en-GB" sz="800" kern="1200" dirty="0" smtClean="0"/>
        </a:p>
        <a:p>
          <a:pPr lvl="0" algn="l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800" kern="1200" dirty="0" smtClean="0"/>
            <a:t>Learn about the LTA FAIRPLAY values (</a:t>
          </a:r>
          <a:r>
            <a:rPr lang="en-GB" sz="800" kern="1200" dirty="0" err="1" smtClean="0"/>
            <a:t>Enjoy.Respect</a:t>
          </a:r>
          <a:r>
            <a:rPr lang="en-GB" sz="800" kern="1200" dirty="0" smtClean="0"/>
            <a:t>)</a:t>
          </a:r>
        </a:p>
        <a:p>
          <a:pPr lvl="0" algn="l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800" kern="1200" dirty="0"/>
        </a:p>
      </dsp:txBody>
      <dsp:txXfrm>
        <a:off x="5866410" y="255081"/>
        <a:ext cx="1840145" cy="1401304"/>
      </dsp:txXfrm>
    </dsp:sp>
    <dsp:sp modelId="{C0815D9D-E860-4F4F-82B6-5C039B8ADA25}">
      <dsp:nvSpPr>
        <dsp:cNvPr id="0" name=""/>
        <dsp:cNvSpPr/>
      </dsp:nvSpPr>
      <dsp:spPr>
        <a:xfrm rot="5500682">
          <a:off x="6436235" y="2062625"/>
          <a:ext cx="623474" cy="415302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tint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3500" kern="1200"/>
        </a:p>
      </dsp:txBody>
      <dsp:txXfrm rot="-5400000">
        <a:off x="6625205" y="1958566"/>
        <a:ext cx="249182" cy="498883"/>
      </dsp:txXfrm>
    </dsp:sp>
    <dsp:sp modelId="{3A398555-5821-4AB6-A15C-5375B63A1A6A}">
      <dsp:nvSpPr>
        <dsp:cNvPr id="0" name=""/>
        <dsp:cNvSpPr/>
      </dsp:nvSpPr>
      <dsp:spPr>
        <a:xfrm>
          <a:off x="5657697" y="2875846"/>
          <a:ext cx="2092456" cy="179597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t" anchorCtr="0">
          <a:noAutofit/>
        </a:bodyPr>
        <a:lstStyle/>
        <a:p>
          <a:pPr lvl="0" algn="l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800" kern="1200" dirty="0" smtClean="0"/>
            <a:t>MINI RED 3</a:t>
          </a:r>
        </a:p>
        <a:p>
          <a:pPr lvl="0" algn="l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800" kern="1200" dirty="0" smtClean="0"/>
            <a:t>Learn advanced technique on all strokes starting to use the whole body in each shot</a:t>
          </a:r>
        </a:p>
        <a:p>
          <a:pPr lvl="0" algn="l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800" kern="1200" dirty="0" smtClean="0"/>
            <a:t>Work on achieving topspin and slice on groundstrokes</a:t>
          </a:r>
        </a:p>
        <a:p>
          <a:pPr lvl="0" algn="l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800" kern="1200" dirty="0" smtClean="0"/>
            <a:t>Work on consistency and changing direction of the ball (cross-court and down the line)</a:t>
          </a:r>
        </a:p>
        <a:p>
          <a:pPr lvl="0" algn="l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800" kern="1200" dirty="0" smtClean="0"/>
            <a:t>Learn various PATTERNS OF PLAY and strategies</a:t>
          </a:r>
        </a:p>
        <a:p>
          <a:pPr lvl="0" algn="l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800" kern="1200" dirty="0" smtClean="0"/>
            <a:t>Begin to play more match play</a:t>
          </a:r>
        </a:p>
        <a:p>
          <a:pPr lvl="0" algn="l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800" kern="1200" dirty="0" smtClean="0"/>
            <a:t>Look to represent the club in the 8&amp;U leagues</a:t>
          </a:r>
        </a:p>
        <a:p>
          <a:pPr lvl="0" algn="l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800" kern="1200" dirty="0" smtClean="0"/>
            <a:t> </a:t>
          </a:r>
          <a:endParaRPr lang="en-GB" sz="800" kern="1200" dirty="0"/>
        </a:p>
      </dsp:txBody>
      <dsp:txXfrm>
        <a:off x="5710299" y="2928448"/>
        <a:ext cx="1987252" cy="1690772"/>
      </dsp:txXfrm>
    </dsp:sp>
    <dsp:sp modelId="{BF45F9D7-5ACF-4650-87E7-FA4D49DEFEFA}">
      <dsp:nvSpPr>
        <dsp:cNvPr id="0" name=""/>
        <dsp:cNvSpPr/>
      </dsp:nvSpPr>
      <dsp:spPr>
        <a:xfrm rot="10800000">
          <a:off x="5155314" y="3566183"/>
          <a:ext cx="355016" cy="415302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tint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1700" kern="1200"/>
        </a:p>
      </dsp:txBody>
      <dsp:txXfrm rot="10800000">
        <a:off x="5261819" y="3649243"/>
        <a:ext cx="248511" cy="249182"/>
      </dsp:txXfrm>
    </dsp:sp>
    <dsp:sp modelId="{2FDF8C87-59E7-43A6-AFF2-5B05B52D80BE}">
      <dsp:nvSpPr>
        <dsp:cNvPr id="0" name=""/>
        <dsp:cNvSpPr/>
      </dsp:nvSpPr>
      <dsp:spPr>
        <a:xfrm>
          <a:off x="2780921" y="2580214"/>
          <a:ext cx="2206932" cy="238724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t" anchorCtr="0">
          <a:noAutofit/>
        </a:bodyPr>
        <a:lstStyle/>
        <a:p>
          <a:pPr lvl="0" algn="l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800" kern="1200" dirty="0" smtClean="0"/>
            <a:t>MINI RED PERFORMANCE</a:t>
          </a:r>
        </a:p>
        <a:p>
          <a:pPr lvl="0" algn="l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800" kern="1200" dirty="0" smtClean="0"/>
            <a:t>Learn the biomechanics of each stroke and rotation</a:t>
          </a:r>
        </a:p>
        <a:p>
          <a:pPr lvl="0" algn="l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800" kern="1200" dirty="0" smtClean="0"/>
            <a:t>Develop mental toughness and focus in training and in </a:t>
          </a:r>
          <a:r>
            <a:rPr lang="en-GB" sz="800" kern="1200" dirty="0" err="1" smtClean="0"/>
            <a:t>matchplay</a:t>
          </a:r>
          <a:endParaRPr lang="en-GB" sz="800" kern="1200" dirty="0" smtClean="0"/>
        </a:p>
        <a:p>
          <a:pPr lvl="0" algn="l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800" kern="1200" dirty="0" smtClean="0"/>
            <a:t>Introduction to tennis specific fitness training</a:t>
          </a:r>
        </a:p>
        <a:p>
          <a:pPr lvl="0" algn="l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800" kern="1200" dirty="0" smtClean="0"/>
            <a:t>Record learning points, match results and fitness tests in a tennis diary</a:t>
          </a:r>
        </a:p>
        <a:p>
          <a:pPr lvl="0" algn="l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800" kern="1200" dirty="0" smtClean="0"/>
            <a:t>Video analysis </a:t>
          </a:r>
        </a:p>
        <a:p>
          <a:pPr lvl="0" algn="l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800" kern="1200" dirty="0" smtClean="0"/>
            <a:t>Introduction to playing on a bigger court and a harder ball </a:t>
          </a:r>
        </a:p>
        <a:p>
          <a:pPr lvl="0" algn="l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800" kern="1200" dirty="0" smtClean="0"/>
            <a:t>Compete in ratings tournaments at other venues</a:t>
          </a:r>
          <a:endParaRPr lang="en-GB" sz="800" kern="1200" dirty="0"/>
        </a:p>
      </dsp:txBody>
      <dsp:txXfrm>
        <a:off x="2845560" y="2644853"/>
        <a:ext cx="2077654" cy="225796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5">
  <dgm:title val=""/>
  <dgm:desc val=""/>
  <dgm:catLst>
    <dgm:cat type="process" pri="1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revDir"/>
          <dgm:param type="bkpt" val="endCnv"/>
        </dgm:alg>
      </dgm:if>
      <dgm:else name="Name2">
        <dgm:alg type="snake">
          <dgm:param type="grDir" val="tR"/>
          <dgm:param type="flowDir" val="row"/>
          <dgm:param type="contDir" val="rev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4"/>
      <dgm:constr type="sp" refType="w" refFor="ch" refForName="sibTrans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4C55BA-EB90-404E-A260-A3DD7DC9FEAD}" type="datetimeFigureOut">
              <a:rPr lang="en-GB" smtClean="0"/>
              <a:t>13/03/2015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81FD2C-456C-482A-9350-3320C1FB451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709903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4C55BA-EB90-404E-A260-A3DD7DC9FEAD}" type="datetimeFigureOut">
              <a:rPr lang="en-GB" smtClean="0"/>
              <a:t>13/03/2015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81FD2C-456C-482A-9350-3320C1FB451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445728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4C55BA-EB90-404E-A260-A3DD7DC9FEAD}" type="datetimeFigureOut">
              <a:rPr lang="en-GB" smtClean="0"/>
              <a:t>13/03/2015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81FD2C-456C-482A-9350-3320C1FB451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794187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4C55BA-EB90-404E-A260-A3DD7DC9FEAD}" type="datetimeFigureOut">
              <a:rPr lang="en-GB" smtClean="0"/>
              <a:t>13/03/2015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81FD2C-456C-482A-9350-3320C1FB451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311517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4C55BA-EB90-404E-A260-A3DD7DC9FEAD}" type="datetimeFigureOut">
              <a:rPr lang="en-GB" smtClean="0"/>
              <a:t>13/03/2015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81FD2C-456C-482A-9350-3320C1FB451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879640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4C55BA-EB90-404E-A260-A3DD7DC9FEAD}" type="datetimeFigureOut">
              <a:rPr lang="en-GB" smtClean="0"/>
              <a:t>13/03/2015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81FD2C-456C-482A-9350-3320C1FB451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820662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4C55BA-EB90-404E-A260-A3DD7DC9FEAD}" type="datetimeFigureOut">
              <a:rPr lang="en-GB" smtClean="0"/>
              <a:t>13/03/2015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81FD2C-456C-482A-9350-3320C1FB451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75698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4C55BA-EB90-404E-A260-A3DD7DC9FEAD}" type="datetimeFigureOut">
              <a:rPr lang="en-GB" smtClean="0"/>
              <a:t>13/03/2015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81FD2C-456C-482A-9350-3320C1FB451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13015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4C55BA-EB90-404E-A260-A3DD7DC9FEAD}" type="datetimeFigureOut">
              <a:rPr lang="en-GB" smtClean="0"/>
              <a:t>13/03/2015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81FD2C-456C-482A-9350-3320C1FB451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250890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4C55BA-EB90-404E-A260-A3DD7DC9FEAD}" type="datetimeFigureOut">
              <a:rPr lang="en-GB" smtClean="0"/>
              <a:t>13/03/2015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81FD2C-456C-482A-9350-3320C1FB451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930581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4C55BA-EB90-404E-A260-A3DD7DC9FEAD}" type="datetimeFigureOut">
              <a:rPr lang="en-GB" smtClean="0"/>
              <a:t>13/03/2015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81FD2C-456C-482A-9350-3320C1FB451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139512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4C55BA-EB90-404E-A260-A3DD7DC9FEAD}" type="datetimeFigureOut">
              <a:rPr lang="en-GB" smtClean="0"/>
              <a:t>13/03/2015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81FD2C-456C-482A-9350-3320C1FB451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421494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3030066270"/>
              </p:ext>
            </p:extLst>
          </p:nvPr>
        </p:nvGraphicFramePr>
        <p:xfrm>
          <a:off x="827584" y="1196752"/>
          <a:ext cx="7776864" cy="49685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3203848" y="3356992"/>
            <a:ext cx="38884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RLTSC MINI RED PLAYER PATHWAY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961604" y="476672"/>
            <a:ext cx="583264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sz="800" dirty="0"/>
          </a:p>
        </p:txBody>
      </p:sp>
    </p:spTree>
    <p:extLst>
      <p:ext uri="{BB962C8B-B14F-4D97-AF65-F5344CB8AC3E}">
        <p14:creationId xmlns:p14="http://schemas.microsoft.com/office/powerpoint/2010/main" val="382622471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64</TotalTime>
  <Words>319</Words>
  <Application>Microsoft Office PowerPoint</Application>
  <PresentationFormat>On-screen Show (4:3)</PresentationFormat>
  <Paragraphs>41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Jordan</dc:creator>
  <cp:lastModifiedBy>Jordan</cp:lastModifiedBy>
  <cp:revision>8</cp:revision>
  <dcterms:created xsi:type="dcterms:W3CDTF">2015-03-13T11:06:20Z</dcterms:created>
  <dcterms:modified xsi:type="dcterms:W3CDTF">2015-03-13T19:47:10Z</dcterms:modified>
</cp:coreProperties>
</file>