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3E6"/>
    <a:srgbClr val="919DF3"/>
    <a:srgbClr val="FAF366"/>
    <a:srgbClr val="FF191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48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382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29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65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172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05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50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337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46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533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04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1F4C1-5361-42DC-A191-BB00DBFC7A0A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42EA5-44E1-4B81-A913-5625D72CAF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437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s.moo.com/is/o/86b6eae7-6175-49c3-aace-3ad2906a78f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24" y="154744"/>
            <a:ext cx="2572196" cy="291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s.moo.com/is/o/aba1c794-4a34-44cc-a715-6ad30a9a1ab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772" y="154744"/>
            <a:ext cx="2573557" cy="291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us.moo.com/is/o/e6c54338-e33b-4620-96c9-12f46c73584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24" y="3615397"/>
            <a:ext cx="2572196" cy="291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us.moo.com/is/o/d8495c64-602d-4849-a268-480c4687056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599" y="154744"/>
            <a:ext cx="2572196" cy="291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us.moo.com/is/o/1562718b-f4de-46bd-9d59-4f4971491bb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75" y="3615397"/>
            <a:ext cx="2573557" cy="291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us.moo.com/is/o/da2410fe-f8c7-496f-85eb-47f72e76487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306" y="154744"/>
            <a:ext cx="2572196" cy="291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 rot="5400000">
            <a:off x="8229600" y="3532428"/>
            <a:ext cx="7124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http://us.moo.com/design-templates/business-cards/#showAll=true</a:t>
            </a:r>
            <a:endParaRPr lang="en-GB" dirty="0"/>
          </a:p>
        </p:txBody>
      </p:sp>
      <p:pic>
        <p:nvPicPr>
          <p:cNvPr id="1044" name="Picture 20" descr="http://us.moo.com/is/o/ed0a1aaa-9039-4b20-bdf3-912dffce9156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599" y="3615397"/>
            <a:ext cx="2572196" cy="291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3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s.moo.com/is/o/44af972d-602e-4b28-a34e-38eabc4d1b5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24" y="155249"/>
            <a:ext cx="257175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s.moo.com/is/o/aac9d442-581f-4162-9ab9-effa9a2bca4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5" y="155249"/>
            <a:ext cx="257175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us.moo.com/is/o/deca0e3a-f7d1-4edb-945a-c9ca0870bab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026" y="155249"/>
            <a:ext cx="257175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us.moo.com/is/o/a7c0687a-968c-4084-8696-6cd061f87f2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1" y="3508375"/>
            <a:ext cx="2574552" cy="291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us.moo.com/is/o/81039b87-c74c-4123-a5ec-f1c78671275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8075" y="3508375"/>
            <a:ext cx="2578076" cy="292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us.moo.com/is/o/cc7330a8-9d41-4909-bc2e-bf392efdb23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401" y="155249"/>
            <a:ext cx="257175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us.moo.com/is/o/6ceefa0f-c6b7-4d41-a431-83735907cda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5" y="3508374"/>
            <a:ext cx="2574552" cy="291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 rot="5400000">
            <a:off x="8229600" y="3532428"/>
            <a:ext cx="7124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http://us.moo.com/design-templates/business-cards/#showAll=true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15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88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err="1" smtClean="0"/>
              <a:t>Corporate</a:t>
            </a:r>
            <a:r>
              <a:rPr lang="pt-PT" b="1" dirty="0" smtClean="0"/>
              <a:t> </a:t>
            </a:r>
            <a:r>
              <a:rPr lang="pt-PT" dirty="0" err="1" smtClean="0"/>
              <a:t>Concepts</a:t>
            </a:r>
            <a:r>
              <a:rPr lang="pt-PT" dirty="0" smtClean="0"/>
              <a:t>, </a:t>
            </a:r>
            <a:r>
              <a:rPr lang="pt-PT" dirty="0" err="1" smtClean="0"/>
              <a:t>Services</a:t>
            </a:r>
            <a:r>
              <a:rPr lang="pt-PT" dirty="0" smtClean="0"/>
              <a:t> &amp; </a:t>
            </a:r>
            <a:r>
              <a:rPr lang="pt-PT" dirty="0" err="1" smtClean="0"/>
              <a:t>Products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PT" dirty="0" smtClean="0"/>
              <a:t>B2B (Business to Business)</a:t>
            </a:r>
            <a:endParaRPr lang="pt-PT" dirty="0" smtClean="0"/>
          </a:p>
          <a:p>
            <a:r>
              <a:rPr lang="pt-PT" dirty="0" smtClean="0"/>
              <a:t>B2C (Business to </a:t>
            </a:r>
            <a:r>
              <a:rPr lang="pt-PT" dirty="0" err="1" smtClean="0"/>
              <a:t>Consumer</a:t>
            </a:r>
            <a:r>
              <a:rPr lang="pt-PT" dirty="0" smtClean="0"/>
              <a:t>)</a:t>
            </a:r>
            <a:endParaRPr lang="pt-PT" dirty="0" smtClean="0"/>
          </a:p>
          <a:p>
            <a:r>
              <a:rPr lang="pt-PT" dirty="0" err="1" smtClean="0"/>
              <a:t>Integration</a:t>
            </a:r>
            <a:endParaRPr lang="pt-PT" dirty="0" smtClean="0"/>
          </a:p>
          <a:p>
            <a:r>
              <a:rPr lang="pt-PT" dirty="0" err="1" smtClean="0"/>
              <a:t>Services</a:t>
            </a:r>
            <a:endParaRPr lang="pt-PT" dirty="0" smtClean="0"/>
          </a:p>
          <a:p>
            <a:r>
              <a:rPr lang="pt-PT" dirty="0" smtClean="0"/>
              <a:t>Processes</a:t>
            </a:r>
          </a:p>
          <a:p>
            <a:r>
              <a:rPr lang="pt-PT" dirty="0" err="1" smtClean="0"/>
              <a:t>RealTime</a:t>
            </a:r>
            <a:endParaRPr lang="pt-PT" dirty="0" smtClean="0"/>
          </a:p>
          <a:p>
            <a:r>
              <a:rPr lang="pt-PT" dirty="0" err="1"/>
              <a:t>Big</a:t>
            </a:r>
            <a:r>
              <a:rPr lang="pt-PT" dirty="0"/>
              <a:t> Data</a:t>
            </a:r>
          </a:p>
          <a:p>
            <a:r>
              <a:rPr lang="pt-PT" dirty="0" err="1"/>
              <a:t>Fast</a:t>
            </a:r>
            <a:r>
              <a:rPr lang="pt-PT" dirty="0"/>
              <a:t> Data</a:t>
            </a:r>
          </a:p>
          <a:p>
            <a:pPr marL="0" indent="0">
              <a:buNone/>
            </a:pPr>
            <a:endParaRPr lang="pt-PT" dirty="0"/>
          </a:p>
          <a:p>
            <a:endParaRPr lang="pt-PT" dirty="0" smtClean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Digital</a:t>
            </a:r>
          </a:p>
          <a:p>
            <a:r>
              <a:rPr lang="pt-PT" dirty="0" smtClean="0"/>
              <a:t>Digital Marketing</a:t>
            </a:r>
          </a:p>
          <a:p>
            <a:r>
              <a:rPr lang="pt-PT" dirty="0" err="1" smtClean="0"/>
              <a:t>Loyalty</a:t>
            </a:r>
            <a:endParaRPr lang="pt-PT" dirty="0" smtClean="0"/>
          </a:p>
          <a:p>
            <a:r>
              <a:rPr lang="pt-PT" dirty="0" smtClean="0"/>
              <a:t>Social</a:t>
            </a:r>
          </a:p>
          <a:p>
            <a:r>
              <a:rPr lang="pt-PT" dirty="0" err="1" smtClean="0"/>
              <a:t>Gamification</a:t>
            </a:r>
            <a:endParaRPr lang="pt-PT" dirty="0" smtClean="0"/>
          </a:p>
          <a:p>
            <a:r>
              <a:rPr lang="pt-PT" dirty="0" smtClean="0"/>
              <a:t>Cross </a:t>
            </a:r>
            <a:r>
              <a:rPr lang="pt-PT" dirty="0" err="1" smtClean="0"/>
              <a:t>Sell</a:t>
            </a:r>
            <a:endParaRPr lang="pt-PT" dirty="0" smtClean="0"/>
          </a:p>
          <a:p>
            <a:r>
              <a:rPr lang="pt-PT" dirty="0" err="1" smtClean="0"/>
              <a:t>Up</a:t>
            </a:r>
            <a:r>
              <a:rPr lang="pt-PT" dirty="0" smtClean="0"/>
              <a:t> </a:t>
            </a:r>
            <a:r>
              <a:rPr lang="pt-PT" dirty="0" err="1" smtClean="0"/>
              <a:t>Sell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058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oyalty Free 3D Vector Logo of a Red Arrow Circling a Metallic Dark Gray Box on a Black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4019550"/>
            <a:ext cx="2382786" cy="246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logos.co/1024/royalty-free-3d-vector-logo-of-a-metallic-gray-cube-with-deep-sea-blue-center-by-beboy-1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537" y="1160898"/>
            <a:ext cx="2416175" cy="246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oyalty Free 3D Vector Logo of a Blue Arrow Circling a Metallic Dark Grey Box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25" y="4019549"/>
            <a:ext cx="2382787" cy="246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Royalty Free 3D Vector Logo of a Metallic Grey Cube with Orange Cen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25" y="1162051"/>
            <a:ext cx="2382786" cy="246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Royalty Free 3D Vector Logo of a Red Arrow Circling a Dark Metallic Gray Box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25" y="4019550"/>
            <a:ext cx="2382786" cy="246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 rot="5400000">
            <a:off x="8229600" y="3393929"/>
            <a:ext cx="7124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http://logos.co/design/royalty-free-vector-of-colorful-3d-smart-cube-logos-by-cidepix-11809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6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man looking up at a glowing blue 3D cube : Stock 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371600"/>
            <a:ext cx="455295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55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4181</TotalTime>
  <Words>49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Corporate Concepts, Services &amp; Products</vt:lpstr>
      <vt:lpstr>PowerPoint Presentation</vt:lpstr>
      <vt:lpstr>PowerPoint Presentation</vt:lpstr>
    </vt:vector>
  </TitlesOfParts>
  <Company>TIBCO Software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Joaquim Carvalho</dc:creator>
  <cp:lastModifiedBy>Joaquim Carvalho</cp:lastModifiedBy>
  <cp:revision>38</cp:revision>
  <dcterms:created xsi:type="dcterms:W3CDTF">2015-03-02T13:45:12Z</dcterms:created>
  <dcterms:modified xsi:type="dcterms:W3CDTF">2015-03-08T20:52:52Z</dcterms:modified>
</cp:coreProperties>
</file>