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15544800" cy="100584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VSN_Trifold_17x11_p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54480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VSN_Trifold_17x11_pag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544800" cy="100584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