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Clark" userId="5389c05a-7dd1-494b-b0ec-bce78915306d" providerId="ADAL" clId="{577CCC1F-F9D6-4490-A438-7612B4C0DE08}"/>
    <pc:docChg chg="delSld">
      <pc:chgData name="Chris Clark" userId="5389c05a-7dd1-494b-b0ec-bce78915306d" providerId="ADAL" clId="{577CCC1F-F9D6-4490-A438-7612B4C0DE08}" dt="2026-08-10T19:36:14.286" v="1" actId="47"/>
      <pc:docMkLst>
        <pc:docMk/>
      </pc:docMkLst>
      <pc:sldChg chg="del">
        <pc:chgData name="Chris Clark" userId="5389c05a-7dd1-494b-b0ec-bce78915306d" providerId="ADAL" clId="{577CCC1F-F9D6-4490-A438-7612B4C0DE08}" dt="2026-08-10T19:36:07.448" v="0" actId="47"/>
        <pc:sldMkLst>
          <pc:docMk/>
          <pc:sldMk cId="1191884011" sldId="256"/>
        </pc:sldMkLst>
      </pc:sldChg>
      <pc:sldChg chg="del">
        <pc:chgData name="Chris Clark" userId="5389c05a-7dd1-494b-b0ec-bce78915306d" providerId="ADAL" clId="{577CCC1F-F9D6-4490-A438-7612B4C0DE08}" dt="2026-08-10T19:36:14.286" v="1" actId="47"/>
        <pc:sldMkLst>
          <pc:docMk/>
          <pc:sldMk cId="3284851037" sldId="258"/>
        </pc:sldMkLst>
      </pc:sldChg>
      <pc:sldChg chg="del">
        <pc:chgData name="Chris Clark" userId="5389c05a-7dd1-494b-b0ec-bce78915306d" providerId="ADAL" clId="{577CCC1F-F9D6-4490-A438-7612B4C0DE08}" dt="2026-08-10T19:36:14.286" v="1" actId="47"/>
        <pc:sldMkLst>
          <pc:docMk/>
          <pc:sldMk cId="838050364" sldId="259"/>
        </pc:sldMkLst>
      </pc:sldChg>
      <pc:sldChg chg="del">
        <pc:chgData name="Chris Clark" userId="5389c05a-7dd1-494b-b0ec-bce78915306d" providerId="ADAL" clId="{577CCC1F-F9D6-4490-A438-7612B4C0DE08}" dt="2026-08-10T19:36:14.286" v="1" actId="47"/>
        <pc:sldMkLst>
          <pc:docMk/>
          <pc:sldMk cId="2031866872" sldId="260"/>
        </pc:sldMkLst>
      </pc:sldChg>
      <pc:sldChg chg="del">
        <pc:chgData name="Chris Clark" userId="5389c05a-7dd1-494b-b0ec-bce78915306d" providerId="ADAL" clId="{577CCC1F-F9D6-4490-A438-7612B4C0DE08}" dt="2026-08-10T19:36:07.448" v="0" actId="47"/>
        <pc:sldMkLst>
          <pc:docMk/>
          <pc:sldMk cId="3576634738" sldId="261"/>
        </pc:sldMkLst>
      </pc:sldChg>
      <pc:sldChg chg="del">
        <pc:chgData name="Chris Clark" userId="5389c05a-7dd1-494b-b0ec-bce78915306d" providerId="ADAL" clId="{577CCC1F-F9D6-4490-A438-7612B4C0DE08}" dt="2026-08-10T19:36:14.286" v="1" actId="47"/>
        <pc:sldMkLst>
          <pc:docMk/>
          <pc:sldMk cId="1797896304" sldId="262"/>
        </pc:sldMkLst>
      </pc:sldChg>
      <pc:sldChg chg="del">
        <pc:chgData name="Chris Clark" userId="5389c05a-7dd1-494b-b0ec-bce78915306d" providerId="ADAL" clId="{577CCC1F-F9D6-4490-A438-7612B4C0DE08}" dt="2026-08-10T19:36:14.286" v="1" actId="47"/>
        <pc:sldMkLst>
          <pc:docMk/>
          <pc:sldMk cId="2963483815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49CAA-4199-B852-4A1A-2E0C43406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80D06F-0C2C-FB43-163D-876553E0C0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E95193-A482-9770-F707-8B7F4FCE0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5BC8E-A9EC-609D-E757-31ACCDE9F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E3593-741C-B2F9-C2AF-3CFAF0956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17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F23AE-6F7F-FB37-A46E-A65633067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889606-1A4E-A688-B102-876A9E1656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C1C7B-72F7-E7A5-3832-4AD4FCC95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1D4E73-265A-84B5-0B82-31BB7E338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CC6AC-992D-99D6-154D-4FFDC512C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32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20C45E-02C7-27C9-CC3F-1C64CD100E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12E9B2-6FFE-E725-215D-A0984ED4BD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C8F90-C8F2-B62A-2BE0-C2C829A0D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998459-3B71-6E02-2585-11A6DB5D8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7F5C64-A463-B1CF-3324-D1D91522D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29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51E89-168F-4189-0EBA-5AE4561D7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E8757-3EBC-569A-93ED-3406CDF56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7B018-DD9C-5204-EE46-27459B0CC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CEB0A-E2E7-D521-1ECE-4414486DF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A071E-57E1-C36E-AC7E-AEA4E183C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534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0E6D6-EB4D-058C-1017-076A93132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764D39-9858-2EEC-D993-CD37C0A8A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528B2F-9F75-83C1-6A86-B950F48A6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9A7151-D523-2C83-ACDF-6F1242598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960F5-C743-A6FD-AA8D-2DCEBA75B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226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1217A-7BA9-D112-6CD8-448270078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65318-D42C-0D5B-8056-BD7823134B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BB220E-35DA-E400-B8B1-141BD6E664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324EC5-1A82-4919-6E68-803C7CE5F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5220BD-4571-7A8A-90D5-C14F68AEF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FA5B25-91C3-B57A-C418-468A52C14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08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0C886-79F3-C627-1430-770CC652E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74210-8533-CC25-3F27-D3B8F6F0F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7D734C-73BC-1B25-7F87-49C942E456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AE4962-BD24-F419-0CD0-EF82EAFFB8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3ED957-36E1-B00E-B115-CB35F997F3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A9F5D-6FF4-663C-6C09-2297C04CD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0795AF-F965-73EB-83C0-048EB0F54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BA9F0C-D679-41B7-B2B9-8E2EB6F9F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625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D3915-5A8C-F9B7-56FA-6379138EB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DD25B0-E659-98BA-0940-9790608DE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106316-7159-5BDB-BB60-86591E708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116EA4-9E0E-901E-E5D7-FB5F710C5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947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111BD5-3B51-EF05-BB04-3C3B88B16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A7B6EA-9981-5019-01B5-C46C88034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710CCF-74A3-0070-4618-0EAC10370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556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AC047-E389-FF15-BB59-DBCCD5571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934DA-ABC5-223B-2308-A8FB43DD0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827E5F-140D-E378-D2A7-BA629396F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8744FF-E0BD-0664-446A-727122969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84D18-FDE1-F7D8-E7A2-FA70B0B20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A0C24B-BA93-1B54-6BCF-8988E07C5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06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67D52-CE05-5ACA-EB64-BDDA159A5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6743F9-DD6A-3E35-4C48-15DCA8275D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4BF638-DDC8-2651-6738-F241883CBA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3A1D04-1D6B-3222-6C52-059FD4B24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CEB5F-7D33-2686-6563-21DA4669D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620EF6-52E7-C7DB-9706-CAE87C691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31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CB9942-7303-8193-A18E-00DC94E9E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35437D-015A-938F-B3E2-5F29D95A1B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E0D10-53C9-0267-AA57-7DDC6BD7FD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91372D-498D-4183-B9D7-68A35535BDD2}" type="datetimeFigureOut">
              <a:rPr lang="en-US" smtClean="0"/>
              <a:t>8/10/2026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C5B38-9F93-B9A4-1D07-4703E3360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19175-308A-B1DE-194E-3895DB099A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72394D-ABAD-4203-B176-8A15C31B7A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54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C89C9D-8F7E-EBF8-4F5E-2CE544F68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315" b="-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5C9B21-8D16-203E-1FE0-541411BAC483}"/>
              </a:ext>
            </a:extLst>
          </p:cNvPr>
          <p:cNvSpPr txBox="1"/>
          <p:nvPr/>
        </p:nvSpPr>
        <p:spPr>
          <a:xfrm>
            <a:off x="10799064" y="6163056"/>
            <a:ext cx="1305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Option Two</a:t>
            </a:r>
          </a:p>
        </p:txBody>
      </p:sp>
    </p:spTree>
    <p:extLst>
      <p:ext uri="{BB962C8B-B14F-4D97-AF65-F5344CB8AC3E}">
        <p14:creationId xmlns:p14="http://schemas.microsoft.com/office/powerpoint/2010/main" val="140042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 Clark</dc:creator>
  <cp:lastModifiedBy>Chris Clark</cp:lastModifiedBy>
  <cp:revision>2</cp:revision>
  <dcterms:created xsi:type="dcterms:W3CDTF">2026-08-04T15:59:02Z</dcterms:created>
  <dcterms:modified xsi:type="dcterms:W3CDTF">2026-08-10T19:36:16Z</dcterms:modified>
</cp:coreProperties>
</file>