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9" r:id="rId5"/>
    <p:sldId id="265" r:id="rId6"/>
    <p:sldId id="266" r:id="rId7"/>
    <p:sldId id="267" r:id="rId8"/>
    <p:sldId id="268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044"/>
    <a:srgbClr val="004831"/>
    <a:srgbClr val="FEDA56"/>
    <a:srgbClr val="E67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2672241-F7C3-1679-01C9-2A489373BA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3200" cy="68586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47827D-F88D-4E39-3C20-D5C7E8515E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60000" y="720000"/>
            <a:ext cx="5821605" cy="3456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957BCE8-F54E-2749-6DE4-881998403104}"/>
              </a:ext>
            </a:extLst>
          </p:cNvPr>
          <p:cNvSpPr txBox="1">
            <a:spLocks/>
          </p:cNvSpPr>
          <p:nvPr userDrawn="1"/>
        </p:nvSpPr>
        <p:spPr>
          <a:xfrm>
            <a:off x="0" y="4536000"/>
            <a:ext cx="12192000" cy="950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5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18B8C9-50A3-85A3-F3DC-17D87DF36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69" y="4176000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126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22EC1A3-389D-8389-A2D3-1717FCBCEE63}"/>
              </a:ext>
            </a:extLst>
          </p:cNvPr>
          <p:cNvSpPr txBox="1">
            <a:spLocks/>
          </p:cNvSpPr>
          <p:nvPr userDrawn="1"/>
        </p:nvSpPr>
        <p:spPr>
          <a:xfrm>
            <a:off x="251999" y="720000"/>
            <a:ext cx="1800000" cy="216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  <a:t>SLIDE</a:t>
            </a:r>
            <a:b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</a:br>
            <a: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  <a:t>HEADING</a:t>
            </a:r>
            <a:b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</a:br>
            <a: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  <a:t>GOES</a:t>
            </a:r>
            <a:b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</a:br>
            <a:r>
              <a:rPr lang="en-US" sz="1500" spc="0" baseline="0" dirty="0">
                <a:solidFill>
                  <a:schemeClr val="bg1"/>
                </a:solidFill>
                <a:latin typeface="Raleway Medium" pitchFamily="2" charset="0"/>
                <a:cs typeface="Arial" panose="020B0604020202020204" pitchFamily="34" charset="0"/>
              </a:rPr>
              <a:t>HERE</a:t>
            </a:r>
            <a:endParaRPr lang="en-US" sz="1500" spc="0" baseline="0" dirty="0">
              <a:solidFill>
                <a:schemeClr val="bg1"/>
              </a:solidFill>
              <a:latin typeface="Raleway Medium" pitchFamily="2" charset="0"/>
            </a:endParaRPr>
          </a:p>
        </p:txBody>
      </p:sp>
      <p:pic>
        <p:nvPicPr>
          <p:cNvPr id="5" name="Picture 4" descr="A yellow and black triangle&#10;&#10;AI-generated content may be incorrect.">
            <a:extLst>
              <a:ext uri="{FF2B5EF4-FFF2-40B4-BE49-F238E27FC236}">
                <a16:creationId xmlns:a16="http://schemas.microsoft.com/office/drawing/2014/main" id="{7EAD7FBA-C0F2-6D27-34FE-DD0F7F3F0A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3340100" cy="3251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AAF095-F5EC-5D90-41AF-01627C2EFF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252000"/>
            <a:ext cx="1638000" cy="9724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71E53A-3E34-F09D-AE1F-518268DE3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00" y="-133732"/>
            <a:ext cx="2308194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SLIDE HEADING</a:t>
            </a:r>
            <a:br>
              <a:rPr lang="en-GB" dirty="0"/>
            </a:br>
            <a:r>
              <a:rPr lang="en-GB" dirty="0"/>
              <a:t>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30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yellow and green rectangle&#10;&#10;AI-generated content may be incorrect.">
            <a:extLst>
              <a:ext uri="{FF2B5EF4-FFF2-40B4-BE49-F238E27FC236}">
                <a16:creationId xmlns:a16="http://schemas.microsoft.com/office/drawing/2014/main" id="{5CB53821-55BE-6D11-9270-C50EB09F31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A16B805-35B5-1EBD-2DC7-7BDE851C65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0122" y="2837082"/>
            <a:ext cx="9161756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59CF1-7BB7-3210-4197-18073B7D18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5634000"/>
            <a:ext cx="1638000" cy="9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A7080-44AF-E201-7BC6-4D86E94E9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DE172-0A30-582D-E5E6-8FB469BFA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E47B9-0B70-0448-E885-1DD949FFB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4647EF-7964-7E5F-AB2C-B4D965AF8C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E06B9-ED07-D343-3054-D690F994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C02FC-706C-7DB4-C281-78B601E12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39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1FAE0-8E57-DACD-271A-AECE3A6F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AB267-851E-9596-F661-2D6C092BC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CF7D5-5732-E33E-D379-235101F05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0A9E6-A897-75FD-DC0E-5FEF00D66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E2664F-BAA5-A7EA-F0A6-08B6AF698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41BAB-7564-1C35-7A78-88E103566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79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A6675-AE4A-F731-96E7-D06E3F16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73FE9C-5FD7-59FE-0754-036085029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49BC7-2C9E-DC1A-DD72-6A23F0944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E8DAB-79A9-BC5E-973D-6EB448539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1F6CC-54F5-02C9-D8F6-4CD3B477F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672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998207-B32F-3AE0-4524-8DF130724A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86209-FA60-5E9E-E902-06F1161AD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91684-3C84-FFB9-BAD3-08AE1EF121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EE4C6-38A5-1827-A4C1-F73874C24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07D6E-5323-5622-617A-7792AF987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48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B2AC21-D4DA-2F8B-F061-27D5B0621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233245-1E3C-2E89-A876-264843DABB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912CD32-A2C0-4980-AD58-EEE2F439DBCF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138386-1997-96FC-A3DA-AC201E6547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228" y="1816748"/>
            <a:ext cx="10271465" cy="4351338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43C110F-7977-BB3B-1BF5-D95AC921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8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8C48A-BBCD-B45A-5E7F-ECB856DB4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228" y="1816748"/>
            <a:ext cx="5087371" cy="4351338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2A3115-C539-756B-BAA8-3FC3A05A8B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86000" y="1816748"/>
            <a:ext cx="5005060" cy="4351338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9D8A04-D691-6408-729B-E4B1ECF60F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5CA83B-2879-45F1-1979-B4B07CB0F5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BB745E-E810-32E9-12EF-C192FE09A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721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3D1A2-B2EE-5B41-11C0-B2972834E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FB0A83-936E-C7FB-8A09-95E21710F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687737-15E0-FAD1-3DE2-A5902CCC5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45A7F3-7001-285E-023B-D5AE8282C0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D6EAF9-C21C-B86F-C31A-010AD8E4D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D77700-5124-2351-10BE-EC476AFCD6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C27E00-9B6A-D1C0-C6E4-64CD400B2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FA159-B709-7556-0646-321D0B0DA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BBA96A-B97F-01A4-2B11-415FF92B4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6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8E40DF-B3AD-D5D3-BDB3-BEAC68DA90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8115C3-5E72-C69D-0A5C-A5C65F06F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7926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8E40DF-B3AD-D5D3-BDB3-BEAC68DA90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8115C3-5E72-C69D-0A5C-A5C65F06F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A62E5F-EBB7-C64B-5808-838C5D5B4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267" y="2897616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69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B2507D-5274-2F8F-60E7-8F25273AAE25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green rectangular object with black border&#10;&#10;AI-generated content may be incorrect.">
            <a:extLst>
              <a:ext uri="{FF2B5EF4-FFF2-40B4-BE49-F238E27FC236}">
                <a16:creationId xmlns:a16="http://schemas.microsoft.com/office/drawing/2014/main" id="{8BC82494-CC17-9EE4-AE4E-8C18162751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AE15208-8478-BC52-0D4A-297276D40F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60000" y="759700"/>
            <a:ext cx="5753100" cy="34163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7542AC07-5493-E19A-BBEB-F0D878C27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69" y="4176000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spc="0" baseline="0">
                <a:solidFill>
                  <a:srgbClr val="F3B044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95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yellow and black triangle&#10;&#10;AI-generated content may be incorrect.">
            <a:extLst>
              <a:ext uri="{FF2B5EF4-FFF2-40B4-BE49-F238E27FC236}">
                <a16:creationId xmlns:a16="http://schemas.microsoft.com/office/drawing/2014/main" id="{DAC4218B-E4B1-320B-A58E-CA1DE97D21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6"/>
            <a:ext cx="2908300" cy="1587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88ED43-4A6D-C774-A478-911C0CFCF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252000"/>
            <a:ext cx="1638000" cy="97240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716A23C-0B67-14B0-16DB-37F578324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69" y="72452"/>
            <a:ext cx="2308194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SLIDE HEADING</a:t>
            </a:r>
            <a:br>
              <a:rPr lang="en-GB" dirty="0"/>
            </a:br>
            <a:r>
              <a:rPr lang="en-GB" dirty="0"/>
              <a:t>GOES HERE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32661D7-6E51-3959-AF26-87AAC2A6E3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8269" y="1668654"/>
            <a:ext cx="11274644" cy="4785412"/>
          </a:xfrm>
          <a:prstGeom prst="rect">
            <a:avLst/>
          </a:prstGeom>
        </p:spPr>
        <p:txBody>
          <a:bodyPr/>
          <a:lstStyle>
            <a:lvl1pPr>
              <a:defRPr sz="2400"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z="2200"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9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black and yellow rectangle&#10;&#10;AI-generated content may be incorrect.">
            <a:extLst>
              <a:ext uri="{FF2B5EF4-FFF2-40B4-BE49-F238E27FC236}">
                <a16:creationId xmlns:a16="http://schemas.microsoft.com/office/drawing/2014/main" id="{D61AED72-8F16-66D6-05A3-4FC2B29259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1082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0B713F-CCF2-638B-7E3C-6DA2F0FEC5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252000"/>
            <a:ext cx="1638000" cy="97240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68F8201-92E7-711D-BB18-9082B6566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903" y="463070"/>
            <a:ext cx="2308194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 dirty="0"/>
              <a:t>SLIDE HEADING</a:t>
            </a:r>
            <a:br>
              <a:rPr lang="en-GB" dirty="0"/>
            </a:br>
            <a:r>
              <a:rPr lang="en-GB" dirty="0"/>
              <a:t>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6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7EAF5-4492-0A57-EB54-DBF1CC05D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CA742-CA89-85B5-AD50-85FB7D020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E3AEA-AE9E-99C6-4997-A2F1A9803D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D8F55F-934C-1C48-8883-AE9008D2F23C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02191-F3DC-219E-0814-45F92F4BB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600B9-B20C-8667-1A52-DFB77DA74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62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62" r:id="rId6"/>
    <p:sldLayoutId id="2147483655" r:id="rId7"/>
    <p:sldLayoutId id="2147483660" r:id="rId8"/>
    <p:sldLayoutId id="2147483663" r:id="rId9"/>
    <p:sldLayoutId id="2147483664" r:id="rId10"/>
    <p:sldLayoutId id="2147483661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Neue Kabel ExtraBold" panose="020C0502020203020303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eue Kabel ExtraBold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eue Kabel ExtraBold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eue Kabel ExtraBold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eue Kabel ExtraBold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eue Kabel ExtraBold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BDC8A-DB7A-C1FE-8873-E9719F6BF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565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AE6E57-9883-D6FD-145A-69BA26118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86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E79CC-9A2B-A745-4252-8717A567F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817" y="2869627"/>
            <a:ext cx="9170632" cy="118383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D38597-6498-0393-FBAD-F8B128BFECE2}"/>
              </a:ext>
            </a:extLst>
          </p:cNvPr>
          <p:cNvSpPr txBox="1">
            <a:spLocks/>
          </p:cNvSpPr>
          <p:nvPr/>
        </p:nvSpPr>
        <p:spPr>
          <a:xfrm>
            <a:off x="960267" y="2766218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0" kern="1200" spc="300" baseline="0">
                <a:solidFill>
                  <a:schemeClr val="bg1"/>
                </a:solidFill>
                <a:latin typeface="Neue Kabel ExtraBold" panose="020C0502020203020303"/>
                <a:ea typeface="+mj-ea"/>
                <a:cs typeface="+mj-cs"/>
              </a:defRPr>
            </a:lvl1pPr>
          </a:lstStyle>
          <a:p>
            <a:pPr algn="ctr"/>
            <a:endParaRPr lang="en-GB" sz="5400" b="1" spc="0" dirty="0"/>
          </a:p>
        </p:txBody>
      </p:sp>
    </p:spTree>
    <p:extLst>
      <p:ext uri="{BB962C8B-B14F-4D97-AF65-F5344CB8AC3E}">
        <p14:creationId xmlns:p14="http://schemas.microsoft.com/office/powerpoint/2010/main" val="406791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4D96A-DDEF-91B2-BCD7-B4C088C4E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spc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6E69B-3ABA-0935-1D19-7080BCE1AE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8269" y="1668654"/>
            <a:ext cx="11274644" cy="4785412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586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4956E2-55E4-93D6-488D-E6B80FE3EF2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BC1BCE-51DF-C11B-2281-CAF66BC2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805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1E032-A05D-78C2-DDDB-7DF7564C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896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A9BC-73E9-EA25-EB47-B9694F4CC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05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adc9c5-4c73-4eaf-bb6a-aaa53a8b3042">
      <Terms xmlns="http://schemas.microsoft.com/office/infopath/2007/PartnerControls"/>
    </lcf76f155ced4ddcb4097134ff3c332f>
    <TaxCatchAll xmlns="609839ce-e0f8-4562-995d-f7098da49eba" xsi:nil="true"/>
    <_Flow_SignoffStatus xmlns="beadc9c5-4c73-4eaf-bb6a-aaa53a8b304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EB836E8016B648AD31449BD0326EB3" ma:contentTypeVersion="15" ma:contentTypeDescription="Create a new document." ma:contentTypeScope="" ma:versionID="6b7287e69d4e6705540c6ccdc8635e39">
  <xsd:schema xmlns:xsd="http://www.w3.org/2001/XMLSchema" xmlns:xs="http://www.w3.org/2001/XMLSchema" xmlns:p="http://schemas.microsoft.com/office/2006/metadata/properties" xmlns:ns2="beadc9c5-4c73-4eaf-bb6a-aaa53a8b3042" xmlns:ns3="609839ce-e0f8-4562-995d-f7098da49eba" targetNamespace="http://schemas.microsoft.com/office/2006/metadata/properties" ma:root="true" ma:fieldsID="42ee09e8ab39e534902e8c4e4e9e93cf" ns2:_="" ns3:_="">
    <xsd:import namespace="beadc9c5-4c73-4eaf-bb6a-aaa53a8b3042"/>
    <xsd:import namespace="609839ce-e0f8-4562-995d-f7098da49e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adc9c5-4c73-4eaf-bb6a-aaa53a8b30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d498ae9-b57e-47aa-9fc6-6829388a00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2" nillable="true" ma:displayName="Sign-off status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9839ce-e0f8-4562-995d-f7098da49eba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aa78f11-cd77-4e89-910a-cd150329d75c}" ma:internalName="TaxCatchAll" ma:showField="CatchAllData" ma:web="609839ce-e0f8-4562-995d-f7098da49e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32F8E4-4CDD-4F20-A5DA-C49873B8D66F}">
  <ds:schemaRefs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609839ce-e0f8-4562-995d-f7098da49eba"/>
    <ds:schemaRef ds:uri="beadc9c5-4c73-4eaf-bb6a-aaa53a8b304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D9128B8-B81B-4839-B4A3-BF63A6766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adc9c5-4c73-4eaf-bb6a-aaa53a8b3042"/>
    <ds:schemaRef ds:uri="609839ce-e0f8-4562-995d-f7098da49e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186DD3-D139-4C4B-AF81-291469B549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Neue Kabel ExtraBold</vt:lpstr>
      <vt:lpstr>Raleway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Nik Haralambous</dc:creator>
  <cp:lastModifiedBy>Karen Smith</cp:lastModifiedBy>
  <cp:revision>4</cp:revision>
  <dcterms:created xsi:type="dcterms:W3CDTF">2025-11-07T15:04:41Z</dcterms:created>
  <dcterms:modified xsi:type="dcterms:W3CDTF">2026-06-10T09:33:52Z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0x01010069EB836E8016B648AD31449BD0326EB3</vt:lpwstr>
  </property>
  <property fmtid="{D5CDD505-2E9C-101B-9397-08002B2CF9AE}" pid="3" name="MediaServiceImageTags">
    <vt:lpwstr/>
  </property>
</Properties>
</file>