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14737868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60"/>
  </p:normalViewPr>
  <p:slideViewPr>
    <p:cSldViewPr snapToGrid="0">
      <p:cViewPr varScale="1">
        <p:scale>
          <a:sx n="78" d="100"/>
          <a:sy n="78" d="100"/>
        </p:scale>
        <p:origin x="78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2672241-F7C3-1679-01C9-2A489373BA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3200" cy="68586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E47827D-F88D-4E39-3C20-D5C7E8515E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960000" y="720000"/>
            <a:ext cx="5821605" cy="3456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957BCE8-F54E-2749-6DE4-881998403104}"/>
              </a:ext>
            </a:extLst>
          </p:cNvPr>
          <p:cNvSpPr txBox="1">
            <a:spLocks/>
          </p:cNvSpPr>
          <p:nvPr userDrawn="1"/>
        </p:nvSpPr>
        <p:spPr>
          <a:xfrm>
            <a:off x="0" y="4536000"/>
            <a:ext cx="12192000" cy="9504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500" spc="300">
              <a:solidFill>
                <a:srgbClr val="004831"/>
              </a:solidFill>
              <a:latin typeface="Neue Kabel ExtraBold" panose="020C0502020203020303" pitchFamily="34" charset="77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218B8C9-50A3-85A3-F3DC-17D87DF36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69" y="4176000"/>
            <a:ext cx="102714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1" spc="0" baseline="0">
                <a:solidFill>
                  <a:srgbClr val="004831"/>
                </a:solidFill>
                <a:latin typeface="Raleway Medium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08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03482805-29E0-7B7F-2189-513EB0B287AB}"/>
              </a:ext>
            </a:extLst>
          </p:cNvPr>
          <p:cNvSpPr txBox="1">
            <a:spLocks/>
          </p:cNvSpPr>
          <p:nvPr userDrawn="1"/>
        </p:nvSpPr>
        <p:spPr>
          <a:xfrm>
            <a:off x="0" y="664369"/>
            <a:ext cx="10922000" cy="584554"/>
          </a:xfrm>
          <a:prstGeom prst="rect">
            <a:avLst/>
          </a:prstGeom>
        </p:spPr>
        <p:txBody>
          <a:bodyPr vert="horz" wrap="none" lIns="0" tIns="0" rIns="0" bIns="0" rtlCol="0" anchor="b" anchorCtr="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000" spc="300">
              <a:solidFill>
                <a:srgbClr val="004831"/>
              </a:solidFill>
              <a:latin typeface="Neue Kabel ExtraBold" panose="020C0502020203020303" pitchFamily="34" charset="77"/>
            </a:endParaRPr>
          </a:p>
        </p:txBody>
      </p:sp>
      <p:pic>
        <p:nvPicPr>
          <p:cNvPr id="2" name="Picture 1" descr="A yellow and green rectangle&#10;&#10;AI-generated content may be incorrect.">
            <a:extLst>
              <a:ext uri="{FF2B5EF4-FFF2-40B4-BE49-F238E27FC236}">
                <a16:creationId xmlns:a16="http://schemas.microsoft.com/office/drawing/2014/main" id="{5CB53821-55BE-6D11-9270-C50EB09F31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EA16B805-35B5-1EBD-2DC7-7BDE851C65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2308194" cy="11838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 spc="0" baseline="0">
                <a:solidFill>
                  <a:schemeClr val="bg1"/>
                </a:solidFill>
                <a:latin typeface="Raleway Medium" pitchFamily="2" charset="0"/>
              </a:defRPr>
            </a:lvl1pPr>
          </a:lstStyle>
          <a:p>
            <a:r>
              <a:rPr lang="en-GB"/>
              <a:t>SLIDE HEADING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859CF1-7BB7-3210-4197-18073B7D186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03200" y="5634000"/>
            <a:ext cx="1638000" cy="9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05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A7080-44AF-E201-7BC6-4D86E94E9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CDE172-0A30-582D-E5E6-8FB469BFA8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E47B9-0B70-0448-E885-1DD949FFBD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4647EF-7964-7E5F-AB2C-B4D965AF8C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D8F55F-934C-1C48-8883-AE9008D2F23C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AE06B9-ED07-D343-3054-D690F994B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AC02FC-706C-7DB4-C281-78B601E12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D9203B-595E-764E-9B21-B46A2B52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325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1FAE0-8E57-DACD-271A-AECE3A6F2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AB267-851E-9596-F661-2D6C092BCB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ACF7D5-5732-E33E-D379-235101F05A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70A9E6-A897-75FD-DC0E-5FEF00D666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D8F55F-934C-1C48-8883-AE9008D2F23C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E2664F-BAA5-A7EA-F0A6-08B6AF698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941BAB-7564-1C35-7A78-88E103566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D9203B-595E-764E-9B21-B46A2B52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14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1A6675-AE4A-F731-96E7-D06E3F165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73FE9C-5FD7-59FE-0754-036085029A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849BC7-2C9E-DC1A-DD72-6A23F09448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D8F55F-934C-1C48-8883-AE9008D2F23C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7E8DAB-79A9-BC5E-973D-6EB448539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61F6CC-54F5-02C9-D8F6-4CD3B477F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D9203B-595E-764E-9B21-B46A2B52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826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998207-B32F-3AE0-4524-8DF130724A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986209-FA60-5E9E-E902-06F1161AD9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491684-3C84-FFB9-BAD3-08AE1EF121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D8F55F-934C-1C48-8883-AE9008D2F23C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EE4C6-38A5-1827-A4C1-F73874C24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07D6E-5323-5622-617A-7792AF987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D9203B-595E-764E-9B21-B46A2B52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9273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A8115C3-5E72-C69D-0A5C-A5C65F06FD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77856" y="0"/>
            <a:ext cx="1314144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3482805-29E0-7B7F-2189-513EB0B287AB}"/>
              </a:ext>
            </a:extLst>
          </p:cNvPr>
          <p:cNvSpPr txBox="1">
            <a:spLocks/>
          </p:cNvSpPr>
          <p:nvPr userDrawn="1"/>
        </p:nvSpPr>
        <p:spPr>
          <a:xfrm>
            <a:off x="0" y="664369"/>
            <a:ext cx="10922000" cy="584554"/>
          </a:xfrm>
          <a:prstGeom prst="rect">
            <a:avLst/>
          </a:prstGeom>
        </p:spPr>
        <p:txBody>
          <a:bodyPr vert="horz" wrap="none" lIns="0" tIns="0" rIns="0" bIns="0" rtlCol="0" anchor="b" anchorCtr="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000" spc="300">
              <a:solidFill>
                <a:srgbClr val="004831"/>
              </a:solidFill>
              <a:latin typeface="Neue Kabel ExtraBold" panose="020C05020202030203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609665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4139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24873-FEF4-3307-3565-5F54D0FF2F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48F81A-0433-95FF-213F-599A7ED2EF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3EF3A4-BEFF-04DD-7177-8A5BB922A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0717-75E9-4032-9920-F579E28B30EE}" type="datetimeFigureOut">
              <a:rPr lang="en-GB" smtClean="0"/>
              <a:t>10/08/2026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8745E-C95F-8475-4598-A8B114787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9E2B1F-7B26-E4CD-293E-0F685190E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051E3-4778-4003-AD97-3C1DD0F1B7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94439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469AA3-0489-C002-864A-1B00E7A53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F55F-934C-1C48-8883-AE9008D2F23C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EB918B-DD9F-6285-4A76-096F10817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B4CF4B-9BD8-4743-7C24-ED4A319EE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9203B-595E-764E-9B21-B46A2B52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881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CB2AC21-D4DA-2F8B-F061-27D5B06215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2000" y="264261"/>
            <a:ext cx="1638000" cy="972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A233245-1E3C-2E89-A876-264843DABB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77856" y="0"/>
            <a:ext cx="1314144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912CD32-A2C0-4980-AD58-EEE2F439DBCF}"/>
              </a:ext>
            </a:extLst>
          </p:cNvPr>
          <p:cNvSpPr txBox="1">
            <a:spLocks/>
          </p:cNvSpPr>
          <p:nvPr userDrawn="1"/>
        </p:nvSpPr>
        <p:spPr>
          <a:xfrm>
            <a:off x="0" y="664369"/>
            <a:ext cx="10922000" cy="584554"/>
          </a:xfrm>
          <a:prstGeom prst="rect">
            <a:avLst/>
          </a:prstGeom>
        </p:spPr>
        <p:txBody>
          <a:bodyPr vert="horz" wrap="none" lIns="0" tIns="0" rIns="0" bIns="0" rtlCol="0" anchor="b" anchorCtr="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000" spc="300">
              <a:solidFill>
                <a:srgbClr val="004831"/>
              </a:solidFill>
              <a:latin typeface="Neue Kabel ExtraBold" panose="020C0502020203020303" pitchFamily="34" charset="77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138386-1997-96FC-A3DA-AC201E6547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228" y="1816748"/>
            <a:ext cx="10271465" cy="4351338"/>
          </a:xfrm>
          <a:prstGeom prst="rect">
            <a:avLst/>
          </a:prstGeom>
        </p:spPr>
        <p:txBody>
          <a:bodyPr/>
          <a:lstStyle>
            <a:lvl1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1pPr>
            <a:lvl2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2pPr>
            <a:lvl3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3pPr>
            <a:lvl4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4pPr>
            <a:lvl5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E43C110F-7977-BB3B-1BF5-D95AC921E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228" y="365125"/>
            <a:ext cx="102714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200" b="1" spc="0" baseline="0">
                <a:solidFill>
                  <a:srgbClr val="004831"/>
                </a:solidFill>
                <a:latin typeface="Raleway Medium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429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78C48A-BBCD-B45A-5E7F-ECB856DB41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228" y="1816748"/>
            <a:ext cx="5087371" cy="4351338"/>
          </a:xfrm>
          <a:prstGeom prst="rect">
            <a:avLst/>
          </a:prstGeom>
        </p:spPr>
        <p:txBody>
          <a:bodyPr/>
          <a:lstStyle>
            <a:lvl1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1pPr>
            <a:lvl2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2pPr>
            <a:lvl3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3pPr>
            <a:lvl4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4pPr>
            <a:lvl5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2A3115-C539-756B-BAA8-3FC3A05A8B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86000" y="1816748"/>
            <a:ext cx="5005060" cy="4351338"/>
          </a:xfrm>
          <a:prstGeom prst="rect">
            <a:avLst/>
          </a:prstGeom>
        </p:spPr>
        <p:txBody>
          <a:bodyPr/>
          <a:lstStyle>
            <a:lvl1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1pPr>
            <a:lvl2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2pPr>
            <a:lvl3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3pPr>
            <a:lvl4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4pPr>
            <a:lvl5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A9D8A04-D691-6408-729B-E4B1ECF60F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2000" y="264261"/>
            <a:ext cx="1638000" cy="972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D5CA83B-2879-45F1-1979-B4B07CB0F5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77856" y="0"/>
            <a:ext cx="1314144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BB745E-E810-32E9-12EF-C192FE09A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228" y="365125"/>
            <a:ext cx="102714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200" b="1" spc="0" baseline="0">
                <a:solidFill>
                  <a:srgbClr val="004831"/>
                </a:solidFill>
                <a:latin typeface="Raleway Medium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964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78E40DF-B3AD-D5D3-BDB3-BEAC68DA90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2000" y="264261"/>
            <a:ext cx="1638000" cy="972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A8115C3-5E72-C69D-0A5C-A5C65F06FD9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77856" y="0"/>
            <a:ext cx="1314144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3482805-29E0-7B7F-2189-513EB0B287AB}"/>
              </a:ext>
            </a:extLst>
          </p:cNvPr>
          <p:cNvSpPr txBox="1">
            <a:spLocks/>
          </p:cNvSpPr>
          <p:nvPr userDrawn="1"/>
        </p:nvSpPr>
        <p:spPr>
          <a:xfrm>
            <a:off x="0" y="664369"/>
            <a:ext cx="10922000" cy="584554"/>
          </a:xfrm>
          <a:prstGeom prst="rect">
            <a:avLst/>
          </a:prstGeom>
        </p:spPr>
        <p:txBody>
          <a:bodyPr vert="horz" wrap="none" lIns="0" tIns="0" rIns="0" bIns="0" rtlCol="0" anchor="b" anchorCtr="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000" spc="300">
              <a:solidFill>
                <a:srgbClr val="004831"/>
              </a:solidFill>
              <a:latin typeface="Neue Kabel ExtraBold" panose="020C05020202030203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85084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9D8A04-D691-6408-729B-E4B1ECF60F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2000" y="264261"/>
            <a:ext cx="1638000" cy="972400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92CDEF48-91A8-BEC2-A2C2-83298084D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228" y="365125"/>
            <a:ext cx="1130127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200" b="1" spc="0" baseline="0">
                <a:solidFill>
                  <a:srgbClr val="004831"/>
                </a:solidFill>
                <a:latin typeface="Raleway Medium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407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CB2AC21-D4DA-2F8B-F061-27D5B06215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2000" y="264261"/>
            <a:ext cx="1638000" cy="9724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912CD32-A2C0-4980-AD58-EEE2F439DBCF}"/>
              </a:ext>
            </a:extLst>
          </p:cNvPr>
          <p:cNvSpPr txBox="1">
            <a:spLocks/>
          </p:cNvSpPr>
          <p:nvPr userDrawn="1"/>
        </p:nvSpPr>
        <p:spPr>
          <a:xfrm>
            <a:off x="0" y="664369"/>
            <a:ext cx="10922000" cy="584554"/>
          </a:xfrm>
          <a:prstGeom prst="rect">
            <a:avLst/>
          </a:prstGeom>
        </p:spPr>
        <p:txBody>
          <a:bodyPr vert="horz" wrap="none" lIns="0" tIns="0" rIns="0" bIns="0" rtlCol="0" anchor="b" anchorCtr="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000" spc="300">
              <a:solidFill>
                <a:srgbClr val="004831"/>
              </a:solidFill>
              <a:latin typeface="Neue Kabel ExtraBold" panose="020C0502020203020303" pitchFamily="34" charset="77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138386-1997-96FC-A3DA-AC201E6547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228" y="1816747"/>
            <a:ext cx="11301275" cy="4776991"/>
          </a:xfrm>
          <a:prstGeom prst="rect">
            <a:avLst/>
          </a:prstGeom>
        </p:spPr>
        <p:txBody>
          <a:bodyPr/>
          <a:lstStyle>
            <a:lvl1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1pPr>
            <a:lvl2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2pPr>
            <a:lvl3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3pPr>
            <a:lvl4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4pPr>
            <a:lvl5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9C2BF5-1CD6-3E03-9C24-1A7BC4E30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228" y="365125"/>
            <a:ext cx="1130127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200" b="1" spc="0" baseline="0">
                <a:solidFill>
                  <a:srgbClr val="004831"/>
                </a:solidFill>
                <a:latin typeface="Raleway Medium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917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9D8A04-D691-6408-729B-E4B1ECF60F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2000" y="264261"/>
            <a:ext cx="1638000" cy="9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142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AB2507D-5274-2F8F-60E7-8F25273AAE25}"/>
              </a:ext>
            </a:extLst>
          </p:cNvPr>
          <p:cNvSpPr txBox="1">
            <a:spLocks/>
          </p:cNvSpPr>
          <p:nvPr userDrawn="1"/>
        </p:nvSpPr>
        <p:spPr>
          <a:xfrm>
            <a:off x="0" y="664369"/>
            <a:ext cx="10922000" cy="584554"/>
          </a:xfrm>
          <a:prstGeom prst="rect">
            <a:avLst/>
          </a:prstGeom>
        </p:spPr>
        <p:txBody>
          <a:bodyPr vert="horz" wrap="none" lIns="0" tIns="0" rIns="0" bIns="0" rtlCol="0" anchor="b" anchorCtr="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000" spc="300">
              <a:solidFill>
                <a:srgbClr val="004831"/>
              </a:solidFill>
              <a:latin typeface="Neue Kabel ExtraBold" panose="020C0502020203020303" pitchFamily="34" charset="77"/>
            </a:endParaRPr>
          </a:p>
        </p:txBody>
      </p:sp>
      <p:pic>
        <p:nvPicPr>
          <p:cNvPr id="2" name="Picture 1" descr="A green rectangular object with black border&#10;&#10;AI-generated content may be incorrect.">
            <a:extLst>
              <a:ext uri="{FF2B5EF4-FFF2-40B4-BE49-F238E27FC236}">
                <a16:creationId xmlns:a16="http://schemas.microsoft.com/office/drawing/2014/main" id="{8BC82494-CC17-9EE4-AE4E-8C18162751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AAE15208-8478-BC52-0D4A-297276D40F5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960000" y="759700"/>
            <a:ext cx="5753100" cy="3416300"/>
          </a:xfrm>
          <a:prstGeom prst="rect">
            <a:avLst/>
          </a:prstGeom>
        </p:spPr>
      </p:pic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7542AC07-5493-E19A-BBEB-F0D878C27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69" y="4176000"/>
            <a:ext cx="102714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1" spc="0" baseline="0">
                <a:solidFill>
                  <a:srgbClr val="F3B044"/>
                </a:solidFill>
                <a:latin typeface="Raleway Medium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005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03482805-29E0-7B7F-2189-513EB0B287AB}"/>
              </a:ext>
            </a:extLst>
          </p:cNvPr>
          <p:cNvSpPr txBox="1">
            <a:spLocks/>
          </p:cNvSpPr>
          <p:nvPr userDrawn="1"/>
        </p:nvSpPr>
        <p:spPr>
          <a:xfrm>
            <a:off x="0" y="664369"/>
            <a:ext cx="10922000" cy="584554"/>
          </a:xfrm>
          <a:prstGeom prst="rect">
            <a:avLst/>
          </a:prstGeom>
        </p:spPr>
        <p:txBody>
          <a:bodyPr vert="horz" wrap="none" lIns="0" tIns="0" rIns="0" bIns="0" rtlCol="0" anchor="b" anchorCtr="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000" spc="300">
              <a:solidFill>
                <a:srgbClr val="004831"/>
              </a:solidFill>
              <a:latin typeface="Neue Kabel ExtraBold" panose="020C0502020203020303" pitchFamily="34" charset="77"/>
            </a:endParaRPr>
          </a:p>
        </p:txBody>
      </p:sp>
      <p:pic>
        <p:nvPicPr>
          <p:cNvPr id="2" name="Picture 1" descr="A yellow and black triangle&#10;&#10;AI-generated content may be incorrect.">
            <a:extLst>
              <a:ext uri="{FF2B5EF4-FFF2-40B4-BE49-F238E27FC236}">
                <a16:creationId xmlns:a16="http://schemas.microsoft.com/office/drawing/2014/main" id="{DAC4218B-E4B1-320B-A58E-CA1DE97D21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16"/>
            <a:ext cx="2908300" cy="1587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188ED43-4A6D-C774-A478-911C0CFCF77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03200" y="252000"/>
            <a:ext cx="1638000" cy="972400"/>
          </a:xfrm>
          <a:prstGeom prst="rect">
            <a:avLst/>
          </a:prstGeom>
        </p:spPr>
      </p:pic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0716A23C-0B67-14B0-16DB-37F578324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269" y="72452"/>
            <a:ext cx="2308194" cy="11838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600" b="1" spc="0" baseline="0">
                <a:solidFill>
                  <a:schemeClr val="bg1"/>
                </a:solidFill>
                <a:latin typeface="Raleway Medium" pitchFamily="2" charset="0"/>
              </a:defRPr>
            </a:lvl1pPr>
          </a:lstStyle>
          <a:p>
            <a:r>
              <a:rPr lang="en-GB"/>
              <a:t>SLIDE HEADING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32661D7-6E51-3959-AF26-87AAC2A6E3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8269" y="1668654"/>
            <a:ext cx="11274644" cy="4785412"/>
          </a:xfrm>
          <a:prstGeom prst="rect">
            <a:avLst/>
          </a:prstGeom>
        </p:spPr>
        <p:txBody>
          <a:bodyPr/>
          <a:lstStyle>
            <a:lvl1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1pPr>
            <a:lvl2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2pPr>
            <a:lvl3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3pPr>
            <a:lvl4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4pPr>
            <a:lvl5pPr>
              <a:defRPr spc="0" baseline="0">
                <a:solidFill>
                  <a:srgbClr val="004831"/>
                </a:solidFill>
                <a:latin typeface="Raleway Medium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135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5E7EAF5-4492-0A57-EB54-DBF1CC05D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CCA742-CA89-85B5-AD50-85FB7D0200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5E3AEA-AE9E-99C6-4997-A2F1A9803D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3D8F55F-934C-1C48-8883-AE9008D2F23C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902191-F3DC-219E-0814-45F92F4BB5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C600B9-B20C-8667-1A52-DFB77DA741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D9203B-595E-764E-9B21-B46A2B52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446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chemeClr val="tx1"/>
          </a:solidFill>
          <a:latin typeface="Neue Kabel ExtraBold" panose="020C0502020203020303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Neue Kabel ExtraBold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Neue Kabel ExtraBold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Neue Kabel ExtraBold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eue Kabel ExtraBold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eue Kabel ExtraBold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9C027D-94C5-5807-C0DC-21AC408649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C2B792F-7AFA-FFC0-05D5-199EDF956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D8A108-C9D1-E7EF-B882-F941F3AE58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99" y="206287"/>
            <a:ext cx="10478994" cy="644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59271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9683696-46f2-4aa7-877b-a6db9522ebc2" xsi:nil="true"/>
    <lcf76f155ced4ddcb4097134ff3c332f xmlns="b8bc3bf2-0ac7-4ac5-90da-3039b1bf563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1B622763195E45986D7E7F389E6704" ma:contentTypeVersion="13" ma:contentTypeDescription="Create a new document." ma:contentTypeScope="" ma:versionID="1764dd14743b25edd22599c523fed165">
  <xsd:schema xmlns:xsd="http://www.w3.org/2001/XMLSchema" xmlns:xs="http://www.w3.org/2001/XMLSchema" xmlns:p="http://schemas.microsoft.com/office/2006/metadata/properties" xmlns:ns2="b8bc3bf2-0ac7-4ac5-90da-3039b1bf5634" xmlns:ns3="a9683696-46f2-4aa7-877b-a6db9522ebc2" targetNamespace="http://schemas.microsoft.com/office/2006/metadata/properties" ma:root="true" ma:fieldsID="e82a9c2cec17a464c5aab1625ec521ec" ns2:_="" ns3:_="">
    <xsd:import namespace="b8bc3bf2-0ac7-4ac5-90da-3039b1bf5634"/>
    <xsd:import namespace="a9683696-46f2-4aa7-877b-a6db9522eb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bc3bf2-0ac7-4ac5-90da-3039b1bf56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2d498ae9-b57e-47aa-9fc6-6829388a00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683696-46f2-4aa7-877b-a6db9522ebc2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ea264354-4df1-4d6a-81a4-a70e79217f13}" ma:internalName="TaxCatchAll" ma:showField="CatchAllData" ma:web="a9683696-46f2-4aa7-877b-a6db9522eb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4D557AA-0A87-45E4-8104-16A631394DDA}">
  <ds:schemaRefs>
    <ds:schemaRef ds:uri="http://schemas.microsoft.com/office/2006/metadata/properties"/>
    <ds:schemaRef ds:uri="http://schemas.microsoft.com/office/infopath/2007/PartnerControls"/>
    <ds:schemaRef ds:uri="a9683696-46f2-4aa7-877b-a6db9522ebc2"/>
    <ds:schemaRef ds:uri="b8bc3bf2-0ac7-4ac5-90da-3039b1bf5634"/>
  </ds:schemaRefs>
</ds:datastoreItem>
</file>

<file path=customXml/itemProps2.xml><?xml version="1.0" encoding="utf-8"?>
<ds:datastoreItem xmlns:ds="http://schemas.openxmlformats.org/officeDocument/2006/customXml" ds:itemID="{A247AF6A-C77A-4DC5-8F39-B8141870481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FDE199C-82F9-4806-AB4C-545FC859E7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8bc3bf2-0ac7-4ac5-90da-3039b1bf5634"/>
    <ds:schemaRef ds:uri="a9683696-46f2-4aa7-877b-a6db9522ebc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Arial</vt:lpstr>
      <vt:lpstr>Neue Kabel ExtraBold</vt:lpstr>
      <vt:lpstr>Raleway Medium</vt:lpstr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Sarah Griffith</dc:creator>
  <cp:lastModifiedBy>Sarah Griffith</cp:lastModifiedBy>
  <cp:revision>1</cp:revision>
  <dcterms:created xsi:type="dcterms:W3CDTF">2026-07-20T12:18:47Z</dcterms:created>
  <dcterms:modified xsi:type="dcterms:W3CDTF">2026-08-10T12:23:00Z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0x010100EC1B622763195E45986D7E7F389E6704</vt:lpwstr>
  </property>
</Properties>
</file>