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7"/>
  </p:notesMasterIdLst>
  <p:sldIdLst>
    <p:sldId id="284" r:id="rId2"/>
    <p:sldId id="285" r:id="rId3"/>
    <p:sldId id="261" r:id="rId4"/>
    <p:sldId id="298" r:id="rId5"/>
    <p:sldId id="291" r:id="rId6"/>
  </p:sldIdLst>
  <p:sldSz cx="12192000" cy="6858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1pPr>
    <a:lvl2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0DEEF"/>
          </a:solidFill>
        </a:fill>
      </a:tcStyle>
    </a:wholeTbl>
    <a:band2H>
      <a:tcTxStyle/>
      <a:tcStyle>
        <a:tcBdr/>
        <a:fill>
          <a:solidFill>
            <a:srgbClr val="E9EFF7"/>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E0E0E0"/>
          </a:solidFill>
        </a:fill>
      </a:tcStyle>
    </a:wholeTbl>
    <a:band2H>
      <a:tcTxStyle/>
      <a:tcStyle>
        <a:tcBdr/>
        <a:fill>
          <a:solidFill>
            <a:srgbClr val="F0F0F0"/>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EEE7283C-3CF3-47DC-8721-378D4A62B22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4E2CE"/>
          </a:solidFill>
        </a:fill>
      </a:tcStyle>
    </a:wholeTbl>
    <a:band2H>
      <a:tcTxStyle/>
      <a:tcStyle>
        <a:tcBdr/>
        <a:fill>
          <a:solidFill>
            <a:srgbClr val="EBF1E8"/>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CF821DB8-F4EB-4A41-A1BA-3FCAFE7338EE}" styleName="">
    <a:tblBg/>
    <a:wholeTbl>
      <a:tcTxStyle b="off" i="off">
        <a:fontRef idx="maj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ff">
        <a:fontRef idx="maj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aj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aj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33BA23B1-9221-436E-865A-0063620EA4FD}"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a:tcStyle>
        <a:tcBdr/>
        <a:fill>
          <a:solidFill>
            <a:srgbClr val="E6E6E6"/>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 styleId="{2708684C-4D16-4618-839F-0558EEFCDFE6}" styleName="">
    <a:tblBg/>
    <a:wholeTbl>
      <a:tcTxStyle b="off" i="off">
        <a:fontRef idx="maj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solidFill>
            <a:srgbClr val="000000">
              <a:alpha val="20000"/>
            </a:srgbClr>
          </a:solidFill>
        </a:fill>
      </a:tcStyle>
    </a:wholeTbl>
    <a:band2H>
      <a:tcTxStyle/>
      <a:tcStyle>
        <a:tcBdr/>
        <a:fill>
          <a:solidFill>
            <a:srgbClr val="FFFFFF"/>
          </a:solidFill>
        </a:fill>
      </a:tcStyle>
    </a:band2H>
    <a:firstCol>
      <a:tcTxStyle b="on" i="off">
        <a:fontRef idx="maj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solidFill>
            <a:srgbClr val="000000">
              <a:alpha val="20000"/>
            </a:srgbClr>
          </a:solidFill>
        </a:fill>
      </a:tcStyle>
    </a:firstCol>
    <a:lastRow>
      <a:tcTxStyle b="on" i="off">
        <a:fontRef idx="maj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508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noFill/>
        </a:fill>
      </a:tcStyle>
    </a:lastRow>
    <a:firstRow>
      <a:tcTxStyle b="on" i="off">
        <a:fontRef idx="maj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254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6987" autoAdjust="0"/>
    <p:restoredTop sz="94654"/>
  </p:normalViewPr>
  <p:slideViewPr>
    <p:cSldViewPr snapToGrid="0">
      <p:cViewPr varScale="1">
        <p:scale>
          <a:sx n="73" d="100"/>
          <a:sy n="73" d="100"/>
        </p:scale>
        <p:origin x="216" y="848"/>
      </p:cViewPr>
      <p:guideLst/>
    </p:cSldViewPr>
  </p:slideViewPr>
  <p:notesTextViewPr>
    <p:cViewPr>
      <p:scale>
        <a:sx n="1" d="1"/>
        <a:sy n="1" d="1"/>
      </p:scale>
      <p:origin x="0" y="0"/>
    </p:cViewPr>
  </p:notesTextViewPr>
  <p:sorterViewPr>
    <p:cViewPr>
      <p:scale>
        <a:sx n="110" d="100"/>
        <a:sy n="110" d="100"/>
      </p:scale>
      <p:origin x="0" y="-4656"/>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notesMaster" Target="notesMasters/notesMaster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23" name="Shape 123"/>
          <p:cNvSpPr>
            <a:spLocks noGrp="1" noRot="1" noChangeAspect="1"/>
          </p:cNvSpPr>
          <p:nvPr>
            <p:ph type="sldImg"/>
          </p:nvPr>
        </p:nvSpPr>
        <p:spPr>
          <a:xfrm>
            <a:off x="1143000" y="685800"/>
            <a:ext cx="4572000" cy="3429000"/>
          </a:xfrm>
          <a:prstGeom prst="rect">
            <a:avLst/>
          </a:prstGeom>
        </p:spPr>
        <p:txBody>
          <a:bodyPr/>
          <a:lstStyle/>
          <a:p>
            <a:endParaRPr/>
          </a:p>
        </p:txBody>
      </p:sp>
      <p:sp>
        <p:nvSpPr>
          <p:cNvPr id="124" name="Shape 124"/>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latinLnBrk="0">
      <a:defRPr sz="1200">
        <a:latin typeface="+mj-lt"/>
        <a:ea typeface="+mj-ea"/>
        <a:cs typeface="+mj-cs"/>
        <a:sym typeface="Calibri"/>
      </a:defRPr>
    </a:lvl1pPr>
    <a:lvl2pPr indent="228600" latinLnBrk="0">
      <a:defRPr sz="1200">
        <a:latin typeface="+mj-lt"/>
        <a:ea typeface="+mj-ea"/>
        <a:cs typeface="+mj-cs"/>
        <a:sym typeface="Calibri"/>
      </a:defRPr>
    </a:lvl2pPr>
    <a:lvl3pPr indent="457200" latinLnBrk="0">
      <a:defRPr sz="1200">
        <a:latin typeface="+mj-lt"/>
        <a:ea typeface="+mj-ea"/>
        <a:cs typeface="+mj-cs"/>
        <a:sym typeface="Calibri"/>
      </a:defRPr>
    </a:lvl3pPr>
    <a:lvl4pPr indent="685800" latinLnBrk="0">
      <a:defRPr sz="1200">
        <a:latin typeface="+mj-lt"/>
        <a:ea typeface="+mj-ea"/>
        <a:cs typeface="+mj-cs"/>
        <a:sym typeface="Calibri"/>
      </a:defRPr>
    </a:lvl4pPr>
    <a:lvl5pPr indent="914400" latinLnBrk="0">
      <a:defRPr sz="1200">
        <a:latin typeface="+mj-lt"/>
        <a:ea typeface="+mj-ea"/>
        <a:cs typeface="+mj-cs"/>
        <a:sym typeface="Calibri"/>
      </a:defRPr>
    </a:lvl5pPr>
    <a:lvl6pPr indent="1143000" latinLnBrk="0">
      <a:defRPr sz="1200">
        <a:latin typeface="+mj-lt"/>
        <a:ea typeface="+mj-ea"/>
        <a:cs typeface="+mj-cs"/>
        <a:sym typeface="Calibri"/>
      </a:defRPr>
    </a:lvl6pPr>
    <a:lvl7pPr indent="1371600" latinLnBrk="0">
      <a:defRPr sz="1200">
        <a:latin typeface="+mj-lt"/>
        <a:ea typeface="+mj-ea"/>
        <a:cs typeface="+mj-cs"/>
        <a:sym typeface="Calibri"/>
      </a:defRPr>
    </a:lvl7pPr>
    <a:lvl8pPr indent="1600200" latinLnBrk="0">
      <a:defRPr sz="1200">
        <a:latin typeface="+mj-lt"/>
        <a:ea typeface="+mj-ea"/>
        <a:cs typeface="+mj-cs"/>
        <a:sym typeface="Calibri"/>
      </a:defRPr>
    </a:lvl8pPr>
    <a:lvl9pPr indent="1828800" latinLnBrk="0">
      <a:defRPr sz="1200">
        <a:latin typeface="+mj-lt"/>
        <a:ea typeface="+mj-ea"/>
        <a:cs typeface="+mj-cs"/>
        <a:sym typeface="Calibri"/>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AU" dirty="0"/>
          </a:p>
        </p:txBody>
      </p:sp>
    </p:spTree>
    <p:extLst>
      <p:ext uri="{BB962C8B-B14F-4D97-AF65-F5344CB8AC3E}">
        <p14:creationId xmlns:p14="http://schemas.microsoft.com/office/powerpoint/2010/main" val="357772902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x">
  <p:cSld name="Title and Content">
    <p:spTree>
      <p:nvGrpSpPr>
        <p:cNvPr id="1" name=""/>
        <p:cNvGrpSpPr/>
        <p:nvPr/>
      </p:nvGrpSpPr>
      <p:grpSpPr>
        <a:xfrm>
          <a:off x="0" y="0"/>
          <a:ext cx="0" cy="0"/>
          <a:chOff x="0" y="0"/>
          <a:chExt cx="0" cy="0"/>
        </a:xfrm>
      </p:grpSpPr>
      <p:sp>
        <p:nvSpPr>
          <p:cNvPr id="17" name="Title Text"/>
          <p:cNvSpPr txBox="1">
            <a:spLocks noGrp="1"/>
          </p:cNvSpPr>
          <p:nvPr>
            <p:ph type="title"/>
          </p:nvPr>
        </p:nvSpPr>
        <p:spPr>
          <a:prstGeom prst="rect">
            <a:avLst/>
          </a:prstGeom>
        </p:spPr>
        <p:txBody>
          <a:bodyPr/>
          <a:lstStyle/>
          <a:p>
            <a:r>
              <a:t>Title Text</a:t>
            </a:r>
          </a:p>
        </p:txBody>
      </p:sp>
      <p:sp>
        <p:nvSpPr>
          <p:cNvPr id="18" name="Body Level One…"/>
          <p:cNvSpPr txBox="1">
            <a:spLocks noGrp="1"/>
          </p:cNvSpPr>
          <p:nvPr>
            <p:ph type="body" idx="1"/>
          </p:nvPr>
        </p:nvSpPr>
        <p:spPr>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19"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Section Header">
    <p:spTree>
      <p:nvGrpSpPr>
        <p:cNvPr id="1" name=""/>
        <p:cNvGrpSpPr/>
        <p:nvPr/>
      </p:nvGrpSpPr>
      <p:grpSpPr>
        <a:xfrm>
          <a:off x="0" y="0"/>
          <a:ext cx="0" cy="0"/>
          <a:chOff x="0" y="0"/>
          <a:chExt cx="0" cy="0"/>
        </a:xfrm>
      </p:grpSpPr>
      <p:sp>
        <p:nvSpPr>
          <p:cNvPr id="26" name="Title Text"/>
          <p:cNvSpPr txBox="1">
            <a:spLocks noGrp="1"/>
          </p:cNvSpPr>
          <p:nvPr>
            <p:ph type="title"/>
          </p:nvPr>
        </p:nvSpPr>
        <p:spPr>
          <a:xfrm>
            <a:off x="1001082" y="2108647"/>
            <a:ext cx="10515604" cy="2852742"/>
          </a:xfrm>
          <a:prstGeom prst="rect">
            <a:avLst/>
          </a:prstGeom>
        </p:spPr>
        <p:txBody>
          <a:bodyPr anchor="b"/>
          <a:lstStyle>
            <a:lvl1pPr>
              <a:defRPr sz="6000"/>
            </a:lvl1pPr>
          </a:lstStyle>
          <a:p>
            <a:r>
              <a:t>Title Text</a:t>
            </a:r>
          </a:p>
        </p:txBody>
      </p:sp>
      <p:sp>
        <p:nvSpPr>
          <p:cNvPr id="27" name="Body Level One…"/>
          <p:cNvSpPr txBox="1">
            <a:spLocks noGrp="1"/>
          </p:cNvSpPr>
          <p:nvPr>
            <p:ph type="body" sz="quarter" idx="1"/>
          </p:nvPr>
        </p:nvSpPr>
        <p:spPr>
          <a:xfrm>
            <a:off x="831850" y="4589462"/>
            <a:ext cx="10515600" cy="1500192"/>
          </a:xfrm>
          <a:prstGeom prst="rect">
            <a:avLst/>
          </a:prstGeom>
        </p:spPr>
        <p:txBody>
          <a:bodyPr/>
          <a:lstStyle>
            <a:lvl1pPr marL="0" indent="0" algn="l">
              <a:buSzTx/>
              <a:buFontTx/>
              <a:buNone/>
              <a:defRPr sz="2400">
                <a:solidFill>
                  <a:srgbClr val="888888"/>
                </a:solidFill>
              </a:defRPr>
            </a:lvl1pPr>
            <a:lvl2pPr marL="0" indent="0" algn="l">
              <a:buSzTx/>
              <a:buFontTx/>
              <a:buNone/>
              <a:defRPr sz="2400">
                <a:solidFill>
                  <a:srgbClr val="888888"/>
                </a:solidFill>
              </a:defRPr>
            </a:lvl2pPr>
            <a:lvl3pPr marL="0" indent="0" algn="l">
              <a:buSzTx/>
              <a:buFontTx/>
              <a:buNone/>
              <a:defRPr sz="2400">
                <a:solidFill>
                  <a:srgbClr val="888888"/>
                </a:solidFill>
              </a:defRPr>
            </a:lvl3pPr>
            <a:lvl4pPr marL="0" indent="0" algn="l">
              <a:buSzTx/>
              <a:buFontTx/>
              <a:buNone/>
              <a:defRPr sz="2400">
                <a:solidFill>
                  <a:srgbClr val="888888"/>
                </a:solidFill>
              </a:defRPr>
            </a:lvl4pPr>
            <a:lvl5pPr marL="0" indent="0" algn="l">
              <a:buSzTx/>
              <a:buFontTx/>
              <a:buNone/>
              <a:defRPr sz="2400">
                <a:solidFill>
                  <a:srgbClr val="888888"/>
                </a:solidFill>
              </a:defRPr>
            </a:lvl5pPr>
          </a:lstStyle>
          <a:p>
            <a:r>
              <a:t>Body Level One</a:t>
            </a:r>
          </a:p>
          <a:p>
            <a:pPr lvl="1"/>
            <a:r>
              <a:t>Body Level Two</a:t>
            </a:r>
          </a:p>
          <a:p>
            <a:pPr lvl="2"/>
            <a:r>
              <a:t>Body Level Three</a:t>
            </a:r>
          </a:p>
          <a:p>
            <a:pPr lvl="3"/>
            <a:r>
              <a:t>Body Level Four</a:t>
            </a:r>
          </a:p>
          <a:p>
            <a:pPr lvl="4"/>
            <a:r>
              <a:t>Body Level Five</a:t>
            </a:r>
          </a:p>
        </p:txBody>
      </p:sp>
      <p:sp>
        <p:nvSpPr>
          <p:cNvPr id="28"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Two Content">
    <p:spTree>
      <p:nvGrpSpPr>
        <p:cNvPr id="1" name=""/>
        <p:cNvGrpSpPr/>
        <p:nvPr/>
      </p:nvGrpSpPr>
      <p:grpSpPr>
        <a:xfrm>
          <a:off x="0" y="0"/>
          <a:ext cx="0" cy="0"/>
          <a:chOff x="0" y="0"/>
          <a:chExt cx="0" cy="0"/>
        </a:xfrm>
      </p:grpSpPr>
      <p:sp>
        <p:nvSpPr>
          <p:cNvPr id="35" name="Title Text"/>
          <p:cNvSpPr txBox="1">
            <a:spLocks noGrp="1"/>
          </p:cNvSpPr>
          <p:nvPr>
            <p:ph type="title"/>
          </p:nvPr>
        </p:nvSpPr>
        <p:spPr>
          <a:xfrm>
            <a:off x="838200" y="365125"/>
            <a:ext cx="10515600" cy="1325563"/>
          </a:xfrm>
          <a:prstGeom prst="rect">
            <a:avLst/>
          </a:prstGeom>
        </p:spPr>
        <p:txBody>
          <a:bodyPr/>
          <a:lstStyle/>
          <a:p>
            <a:r>
              <a:t>Title Text</a:t>
            </a:r>
          </a:p>
        </p:txBody>
      </p:sp>
      <p:sp>
        <p:nvSpPr>
          <p:cNvPr id="36" name="Body Level One…"/>
          <p:cNvSpPr txBox="1">
            <a:spLocks noGrp="1"/>
          </p:cNvSpPr>
          <p:nvPr>
            <p:ph type="body" sz="half" idx="1"/>
          </p:nvPr>
        </p:nvSpPr>
        <p:spPr>
          <a:xfrm>
            <a:off x="838200" y="1825625"/>
            <a:ext cx="5181600" cy="4351338"/>
          </a:xfrm>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37"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x">
  <p:cSld name="Title Only">
    <p:spTree>
      <p:nvGrpSpPr>
        <p:cNvPr id="1" name=""/>
        <p:cNvGrpSpPr/>
        <p:nvPr/>
      </p:nvGrpSpPr>
      <p:grpSpPr>
        <a:xfrm>
          <a:off x="0" y="0"/>
          <a:ext cx="0" cy="0"/>
          <a:chOff x="0" y="0"/>
          <a:chExt cx="0" cy="0"/>
        </a:xfrm>
      </p:grpSpPr>
      <p:sp>
        <p:nvSpPr>
          <p:cNvPr id="60" name="Rectangle 3"/>
          <p:cNvSpPr/>
          <p:nvPr/>
        </p:nvSpPr>
        <p:spPr>
          <a:xfrm>
            <a:off x="288758" y="6036414"/>
            <a:ext cx="1203158" cy="742525"/>
          </a:xfrm>
          <a:prstGeom prst="rect">
            <a:avLst/>
          </a:prstGeom>
          <a:solidFill>
            <a:srgbClr val="FFFFFF"/>
          </a:solidFill>
          <a:ln w="12700">
            <a:miter lim="400000"/>
          </a:ln>
        </p:spPr>
        <p:txBody>
          <a:bodyPr lIns="45718" tIns="45718" rIns="45718" bIns="45718" anchor="ctr"/>
          <a:lstStyle/>
          <a:p>
            <a:pPr algn="ctr">
              <a:lnSpc>
                <a:spcPct val="90000"/>
              </a:lnSpc>
              <a:spcBef>
                <a:spcPts val="1000"/>
              </a:spcBef>
              <a:defRPr sz="1500">
                <a:solidFill>
                  <a:srgbClr val="FFFFFF"/>
                </a:solidFill>
              </a:defRPr>
            </a:pPr>
            <a:endParaRPr/>
          </a:p>
        </p:txBody>
      </p:sp>
      <p:grpSp>
        <p:nvGrpSpPr>
          <p:cNvPr id="63" name="Rectangle 5"/>
          <p:cNvGrpSpPr/>
          <p:nvPr/>
        </p:nvGrpSpPr>
        <p:grpSpPr>
          <a:xfrm>
            <a:off x="399901" y="5849084"/>
            <a:ext cx="624508" cy="742533"/>
            <a:chOff x="0" y="-1"/>
            <a:chExt cx="624506" cy="742531"/>
          </a:xfrm>
        </p:grpSpPr>
        <p:sp>
          <p:nvSpPr>
            <p:cNvPr id="61" name="Rectangle"/>
            <p:cNvSpPr/>
            <p:nvPr/>
          </p:nvSpPr>
          <p:spPr>
            <a:xfrm>
              <a:off x="-1" y="-2"/>
              <a:ext cx="624508" cy="742533"/>
            </a:xfrm>
            <a:prstGeom prst="rect">
              <a:avLst/>
            </a:prstGeom>
            <a:solidFill>
              <a:srgbClr val="FFFFFF"/>
            </a:solidFill>
            <a:ln w="12700" cap="flat">
              <a:noFill/>
              <a:miter lim="400000"/>
            </a:ln>
            <a:effectLst/>
          </p:spPr>
          <p:txBody>
            <a:bodyPr wrap="square" lIns="45718" tIns="45718" rIns="45718" bIns="45718" numCol="1" anchor="ctr">
              <a:noAutofit/>
            </a:bodyPr>
            <a:lstStyle/>
            <a:p>
              <a:pPr algn="ctr">
                <a:lnSpc>
                  <a:spcPct val="90000"/>
                </a:lnSpc>
                <a:spcBef>
                  <a:spcPts val="1000"/>
                </a:spcBef>
                <a:defRPr sz="1500">
                  <a:solidFill>
                    <a:srgbClr val="FFFFFF"/>
                  </a:solidFill>
                </a:defRPr>
              </a:pPr>
              <a:endParaRPr/>
            </a:p>
          </p:txBody>
        </p:sp>
        <p:sp>
          <p:nvSpPr>
            <p:cNvPr id="62" name="v"/>
            <p:cNvSpPr txBox="1"/>
            <p:nvPr/>
          </p:nvSpPr>
          <p:spPr>
            <a:xfrm>
              <a:off x="-1" y="192191"/>
              <a:ext cx="624508" cy="358137"/>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8" tIns="45718" rIns="45718" bIns="45718" numCol="1" anchor="ctr">
              <a:spAutoFit/>
            </a:bodyPr>
            <a:lstStyle>
              <a:lvl1pPr algn="ctr">
                <a:defRPr>
                  <a:solidFill>
                    <a:srgbClr val="FFFFFF"/>
                  </a:solidFill>
                </a:defRPr>
              </a:lvl1pPr>
            </a:lstStyle>
            <a:p>
              <a:r>
                <a:t>v</a:t>
              </a:r>
            </a:p>
          </p:txBody>
        </p:sp>
      </p:grpSp>
      <p:pic>
        <p:nvPicPr>
          <p:cNvPr id="64" name="Picture 7" descr="Picture 7"/>
          <p:cNvPicPr>
            <a:picLocks noChangeAspect="1"/>
          </p:cNvPicPr>
          <p:nvPr/>
        </p:nvPicPr>
        <p:blipFill>
          <a:blip r:embed="rId2"/>
          <a:stretch>
            <a:fillRect/>
          </a:stretch>
        </p:blipFill>
        <p:spPr>
          <a:xfrm>
            <a:off x="288758" y="6103853"/>
            <a:ext cx="2027516" cy="581420"/>
          </a:xfrm>
          <a:prstGeom prst="rect">
            <a:avLst/>
          </a:prstGeom>
          <a:ln w="12700">
            <a:miter lim="400000"/>
          </a:ln>
        </p:spPr>
      </p:pic>
      <p:sp>
        <p:nvSpPr>
          <p:cNvPr id="65" name="Title Text"/>
          <p:cNvSpPr txBox="1">
            <a:spLocks noGrp="1"/>
          </p:cNvSpPr>
          <p:nvPr>
            <p:ph type="title"/>
          </p:nvPr>
        </p:nvSpPr>
        <p:spPr>
          <a:xfrm>
            <a:off x="273726" y="-119941"/>
            <a:ext cx="10515604" cy="1325566"/>
          </a:xfrm>
          <a:prstGeom prst="rect">
            <a:avLst/>
          </a:prstGeom>
          <a:solidFill>
            <a:srgbClr val="FFFFFF"/>
          </a:solidFill>
          <a:ln>
            <a:solidFill>
              <a:schemeClr val="accent1"/>
            </a:solidFill>
            <a:miter lim="800000"/>
          </a:ln>
        </p:spPr>
        <p:txBody>
          <a:bodyPr/>
          <a:lstStyle>
            <a:lvl1pPr>
              <a:spcBef>
                <a:spcPts val="1000"/>
              </a:spcBef>
              <a:defRPr sz="1500">
                <a:latin typeface="+mj-lt"/>
                <a:ea typeface="+mj-ea"/>
                <a:cs typeface="+mj-cs"/>
                <a:sym typeface="Calibri"/>
              </a:defRPr>
            </a:lvl1pPr>
          </a:lstStyle>
          <a:p>
            <a:r>
              <a:t>Title Text</a:t>
            </a:r>
          </a:p>
        </p:txBody>
      </p:sp>
      <p:sp>
        <p:nvSpPr>
          <p:cNvPr id="66" name="AutoShape 31"/>
          <p:cNvSpPr/>
          <p:nvPr/>
        </p:nvSpPr>
        <p:spPr>
          <a:xfrm>
            <a:off x="7308677" y="2774880"/>
            <a:ext cx="5" cy="171456"/>
          </a:xfrm>
          <a:prstGeom prst="line">
            <a:avLst/>
          </a:prstGeom>
          <a:ln>
            <a:solidFill>
              <a:srgbClr val="000000"/>
            </a:solidFill>
          </a:ln>
        </p:spPr>
        <p:txBody>
          <a:bodyPr lIns="45718" tIns="45718" rIns="45718" bIns="45718"/>
          <a:lstStyle/>
          <a:p>
            <a:endParaRPr/>
          </a:p>
        </p:txBody>
      </p:sp>
      <p:sp>
        <p:nvSpPr>
          <p:cNvPr id="67" name="Message from The Chair - Neil Maxwell"/>
          <p:cNvSpPr txBox="1"/>
          <p:nvPr/>
        </p:nvSpPr>
        <p:spPr>
          <a:xfrm>
            <a:off x="3414500" y="335278"/>
            <a:ext cx="4297118" cy="35813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r>
              <a:t>Message from The Chair - Neil Maxwell</a:t>
            </a:r>
          </a:p>
        </p:txBody>
      </p:sp>
      <p:sp>
        <p:nvSpPr>
          <p:cNvPr id="68" name="Body Level One…"/>
          <p:cNvSpPr txBox="1">
            <a:spLocks noGrp="1"/>
          </p:cNvSpPr>
          <p:nvPr>
            <p:ph type="body" idx="1"/>
          </p:nvPr>
        </p:nvSpPr>
        <p:spPr>
          <a:xfrm>
            <a:off x="609600" y="1600200"/>
            <a:ext cx="10972800" cy="4525963"/>
          </a:xfrm>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69"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Picture with Caption">
    <p:spTree>
      <p:nvGrpSpPr>
        <p:cNvPr id="1" name=""/>
        <p:cNvGrpSpPr/>
        <p:nvPr/>
      </p:nvGrpSpPr>
      <p:grpSpPr>
        <a:xfrm>
          <a:off x="0" y="0"/>
          <a:ext cx="0" cy="0"/>
          <a:chOff x="0" y="0"/>
          <a:chExt cx="0" cy="0"/>
        </a:xfrm>
      </p:grpSpPr>
      <p:sp>
        <p:nvSpPr>
          <p:cNvPr id="100" name="Title Text"/>
          <p:cNvSpPr txBox="1">
            <a:spLocks noGrp="1"/>
          </p:cNvSpPr>
          <p:nvPr>
            <p:ph type="title"/>
          </p:nvPr>
        </p:nvSpPr>
        <p:spPr>
          <a:xfrm>
            <a:off x="839787" y="457200"/>
            <a:ext cx="3932240" cy="1600200"/>
          </a:xfrm>
          <a:prstGeom prst="rect">
            <a:avLst/>
          </a:prstGeom>
        </p:spPr>
        <p:txBody>
          <a:bodyPr anchor="b"/>
          <a:lstStyle>
            <a:lvl1pPr>
              <a:defRPr sz="3200"/>
            </a:lvl1pPr>
          </a:lstStyle>
          <a:p>
            <a:r>
              <a:t>Title Text</a:t>
            </a:r>
          </a:p>
        </p:txBody>
      </p:sp>
      <p:sp>
        <p:nvSpPr>
          <p:cNvPr id="101" name="Picture Placeholder 2"/>
          <p:cNvSpPr>
            <a:spLocks noGrp="1"/>
          </p:cNvSpPr>
          <p:nvPr>
            <p:ph type="pic" sz="half" idx="13"/>
          </p:nvPr>
        </p:nvSpPr>
        <p:spPr>
          <a:xfrm>
            <a:off x="5183187" y="987425"/>
            <a:ext cx="6172204" cy="4873625"/>
          </a:xfrm>
          <a:prstGeom prst="rect">
            <a:avLst/>
          </a:prstGeom>
        </p:spPr>
        <p:txBody>
          <a:bodyPr lIns="91439" tIns="45719" rIns="91439" bIns="45719">
            <a:noAutofit/>
          </a:bodyPr>
          <a:lstStyle/>
          <a:p>
            <a:endParaRPr/>
          </a:p>
        </p:txBody>
      </p:sp>
      <p:sp>
        <p:nvSpPr>
          <p:cNvPr id="102" name="Body Level One…"/>
          <p:cNvSpPr txBox="1">
            <a:spLocks noGrp="1"/>
          </p:cNvSpPr>
          <p:nvPr>
            <p:ph type="body" sz="quarter" idx="1"/>
          </p:nvPr>
        </p:nvSpPr>
        <p:spPr>
          <a:xfrm>
            <a:off x="839787" y="2057400"/>
            <a:ext cx="3932240" cy="3811588"/>
          </a:xfrm>
          <a:prstGeom prst="rect">
            <a:avLst/>
          </a:prstGeom>
        </p:spPr>
        <p:txBody>
          <a:bodyPr/>
          <a:lstStyle>
            <a:lvl1pPr marL="0" indent="0" algn="l">
              <a:buSzTx/>
              <a:buFontTx/>
              <a:buNone/>
              <a:defRPr sz="1600"/>
            </a:lvl1pPr>
            <a:lvl2pPr marL="0" indent="0" algn="l">
              <a:buSzTx/>
              <a:buFontTx/>
              <a:buNone/>
              <a:defRPr sz="1600"/>
            </a:lvl2pPr>
            <a:lvl3pPr marL="0" indent="0" algn="l">
              <a:buSzTx/>
              <a:buFontTx/>
              <a:buNone/>
              <a:defRPr sz="1600"/>
            </a:lvl3pPr>
            <a:lvl4pPr marL="0" indent="0" algn="l">
              <a:buSzTx/>
              <a:buFontTx/>
              <a:buNone/>
              <a:defRPr sz="1600"/>
            </a:lvl4pPr>
            <a:lvl5pPr marL="0" indent="0" algn="l">
              <a:buSzTx/>
              <a:buFontTx/>
              <a:buNone/>
              <a:defRPr sz="1600"/>
            </a:lvl5pPr>
          </a:lstStyle>
          <a:p>
            <a:r>
              <a:t>Body Level One</a:t>
            </a:r>
          </a:p>
          <a:p>
            <a:pPr lvl="1"/>
            <a:r>
              <a:t>Body Level Two</a:t>
            </a:r>
          </a:p>
          <a:p>
            <a:pPr lvl="2"/>
            <a:r>
              <a:t>Body Level Three</a:t>
            </a:r>
          </a:p>
          <a:p>
            <a:pPr lvl="3"/>
            <a:r>
              <a:t>Body Level Four</a:t>
            </a:r>
          </a:p>
          <a:p>
            <a:pPr lvl="4"/>
            <a:r>
              <a:t>Body Level Five</a:t>
            </a:r>
          </a:p>
        </p:txBody>
      </p:sp>
      <p:sp>
        <p:nvSpPr>
          <p:cNvPr id="103"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Title Slide">
    <p:spTree>
      <p:nvGrpSpPr>
        <p:cNvPr id="1" name=""/>
        <p:cNvGrpSpPr/>
        <p:nvPr/>
      </p:nvGrpSpPr>
      <p:grpSpPr>
        <a:xfrm>
          <a:off x="0" y="0"/>
          <a:ext cx="0" cy="0"/>
          <a:chOff x="0" y="0"/>
          <a:chExt cx="0" cy="0"/>
        </a:xfrm>
      </p:grpSpPr>
      <p:sp>
        <p:nvSpPr>
          <p:cNvPr id="110" name="Title Text"/>
          <p:cNvSpPr txBox="1">
            <a:spLocks noGrp="1"/>
          </p:cNvSpPr>
          <p:nvPr>
            <p:ph type="title"/>
          </p:nvPr>
        </p:nvSpPr>
        <p:spPr>
          <a:xfrm>
            <a:off x="2695978" y="643941"/>
            <a:ext cx="9144001" cy="1423584"/>
          </a:xfrm>
          <a:prstGeom prst="rect">
            <a:avLst/>
          </a:prstGeom>
        </p:spPr>
        <p:txBody>
          <a:bodyPr anchor="b"/>
          <a:lstStyle>
            <a:lvl1pPr algn="r">
              <a:defRPr sz="6000">
                <a:solidFill>
                  <a:srgbClr val="FFFFFF"/>
                </a:solidFill>
              </a:defRPr>
            </a:lvl1pPr>
          </a:lstStyle>
          <a:p>
            <a:r>
              <a:t>Title Text</a:t>
            </a:r>
          </a:p>
        </p:txBody>
      </p:sp>
      <p:sp>
        <p:nvSpPr>
          <p:cNvPr id="111" name="Body Level One…"/>
          <p:cNvSpPr txBox="1">
            <a:spLocks noGrp="1"/>
          </p:cNvSpPr>
          <p:nvPr>
            <p:ph type="body" sz="quarter" idx="1"/>
          </p:nvPr>
        </p:nvSpPr>
        <p:spPr>
          <a:xfrm>
            <a:off x="2695978" y="2159600"/>
            <a:ext cx="9144001" cy="731706"/>
          </a:xfrm>
          <a:prstGeom prst="rect">
            <a:avLst/>
          </a:prstGeom>
        </p:spPr>
        <p:txBody>
          <a:bodyPr/>
          <a:lstStyle>
            <a:lvl1pPr marL="0" indent="0" algn="r">
              <a:buSzTx/>
              <a:buFontTx/>
              <a:buNone/>
              <a:defRPr sz="2400">
                <a:solidFill>
                  <a:srgbClr val="FFFFFF"/>
                </a:solidFill>
              </a:defRPr>
            </a:lvl1pPr>
            <a:lvl2pPr marL="0" indent="457200" algn="r">
              <a:buSzTx/>
              <a:buFontTx/>
              <a:buNone/>
              <a:defRPr sz="2400">
                <a:solidFill>
                  <a:srgbClr val="FFFFFF"/>
                </a:solidFill>
              </a:defRPr>
            </a:lvl2pPr>
            <a:lvl3pPr marL="0" indent="914400" algn="r">
              <a:buSzTx/>
              <a:buFontTx/>
              <a:buNone/>
              <a:defRPr sz="2400">
                <a:solidFill>
                  <a:srgbClr val="FFFFFF"/>
                </a:solidFill>
              </a:defRPr>
            </a:lvl3pPr>
            <a:lvl4pPr marL="0" indent="1371600" algn="r">
              <a:buSzTx/>
              <a:buFontTx/>
              <a:buNone/>
              <a:defRPr sz="2400">
                <a:solidFill>
                  <a:srgbClr val="FFFFFF"/>
                </a:solidFill>
              </a:defRPr>
            </a:lvl4pPr>
            <a:lvl5pPr marL="0" indent="1828800" algn="r">
              <a:buSzTx/>
              <a:buFontTx/>
              <a:buNone/>
              <a:defRPr sz="2400">
                <a:solidFill>
                  <a:srgbClr val="FFFFFF"/>
                </a:solidFill>
              </a:defRPr>
            </a:lvl5pPr>
          </a:lstStyle>
          <a:p>
            <a:r>
              <a:t>Body Level One</a:t>
            </a:r>
          </a:p>
          <a:p>
            <a:pPr lvl="1"/>
            <a:r>
              <a:t>Body Level Two</a:t>
            </a:r>
          </a:p>
          <a:p>
            <a:pPr lvl="2"/>
            <a:r>
              <a:t>Body Level Three</a:t>
            </a:r>
          </a:p>
          <a:p>
            <a:pPr lvl="3"/>
            <a:r>
              <a:t>Body Level Four</a:t>
            </a:r>
          </a:p>
          <a:p>
            <a:pPr lvl="4"/>
            <a:r>
              <a:t>Body Level Five</a:t>
            </a:r>
          </a:p>
        </p:txBody>
      </p:sp>
      <p:grpSp>
        <p:nvGrpSpPr>
          <p:cNvPr id="114" name="Rectangle 4"/>
          <p:cNvGrpSpPr/>
          <p:nvPr/>
        </p:nvGrpSpPr>
        <p:grpSpPr>
          <a:xfrm>
            <a:off x="611892" y="5314520"/>
            <a:ext cx="1883800" cy="1299412"/>
            <a:chOff x="0" y="0"/>
            <a:chExt cx="1883799" cy="1299410"/>
          </a:xfrm>
        </p:grpSpPr>
        <p:sp>
          <p:nvSpPr>
            <p:cNvPr id="112" name="Rectangle"/>
            <p:cNvSpPr/>
            <p:nvPr/>
          </p:nvSpPr>
          <p:spPr>
            <a:xfrm>
              <a:off x="0" y="0"/>
              <a:ext cx="1883800" cy="1299411"/>
            </a:xfrm>
            <a:prstGeom prst="rect">
              <a:avLst/>
            </a:prstGeom>
            <a:solidFill>
              <a:srgbClr val="FFFFFF"/>
            </a:solidFill>
            <a:ln w="12700" cap="flat">
              <a:noFill/>
              <a:miter lim="400000"/>
            </a:ln>
            <a:effectLst/>
          </p:spPr>
          <p:txBody>
            <a:bodyPr wrap="square" lIns="45718" tIns="45718" rIns="45718" bIns="45718" numCol="1" anchor="ctr">
              <a:noAutofit/>
            </a:bodyPr>
            <a:lstStyle/>
            <a:p>
              <a:pPr algn="ctr">
                <a:defRPr>
                  <a:solidFill>
                    <a:srgbClr val="FFFFFF"/>
                  </a:solidFill>
                </a:defRPr>
              </a:pPr>
              <a:endParaRPr/>
            </a:p>
          </p:txBody>
        </p:sp>
        <p:sp>
          <p:nvSpPr>
            <p:cNvPr id="113" name="v"/>
            <p:cNvSpPr txBox="1"/>
            <p:nvPr/>
          </p:nvSpPr>
          <p:spPr>
            <a:xfrm>
              <a:off x="0" y="470635"/>
              <a:ext cx="1883800" cy="35814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9" tIns="45719" rIns="45719" bIns="45719" numCol="1" anchor="ctr">
              <a:spAutoFit/>
            </a:bodyPr>
            <a:lstStyle>
              <a:lvl1pPr algn="ctr">
                <a:defRPr>
                  <a:solidFill>
                    <a:srgbClr val="FFFFFF"/>
                  </a:solidFill>
                </a:defRPr>
              </a:lvl1pPr>
            </a:lstStyle>
            <a:p>
              <a:r>
                <a:t>v</a:t>
              </a:r>
            </a:p>
          </p:txBody>
        </p:sp>
      </p:grpSp>
      <p:pic>
        <p:nvPicPr>
          <p:cNvPr id="115" name="Picture 9" descr="Picture 9"/>
          <p:cNvPicPr>
            <a:picLocks noChangeAspect="1"/>
          </p:cNvPicPr>
          <p:nvPr/>
        </p:nvPicPr>
        <p:blipFill>
          <a:blip r:embed="rId2"/>
          <a:stretch>
            <a:fillRect/>
          </a:stretch>
        </p:blipFill>
        <p:spPr>
          <a:xfrm>
            <a:off x="0" y="0"/>
            <a:ext cx="12188954" cy="6858000"/>
          </a:xfrm>
          <a:prstGeom prst="rect">
            <a:avLst/>
          </a:prstGeom>
          <a:ln w="12700">
            <a:miter lim="400000"/>
          </a:ln>
        </p:spPr>
      </p:pic>
      <p:pic>
        <p:nvPicPr>
          <p:cNvPr id="116" name="Picture 10" descr="Picture 10"/>
          <p:cNvPicPr>
            <a:picLocks noChangeAspect="1"/>
          </p:cNvPicPr>
          <p:nvPr/>
        </p:nvPicPr>
        <p:blipFill>
          <a:blip r:embed="rId3"/>
          <a:stretch>
            <a:fillRect/>
          </a:stretch>
        </p:blipFill>
        <p:spPr>
          <a:xfrm>
            <a:off x="-838819" y="5488745"/>
            <a:ext cx="7007601" cy="1414838"/>
          </a:xfrm>
          <a:prstGeom prst="rect">
            <a:avLst/>
          </a:prstGeom>
          <a:ln w="12700">
            <a:miter lim="400000"/>
          </a:ln>
        </p:spPr>
      </p:pic>
      <p:sp>
        <p:nvSpPr>
          <p:cNvPr id="117" name="Slide Number"/>
          <p:cNvSpPr txBox="1">
            <a:spLocks noGrp="1"/>
          </p:cNvSpPr>
          <p:nvPr>
            <p:ph type="sldNum" sz="quarter" idx="2"/>
          </p:nvPr>
        </p:nvSpPr>
        <p:spPr>
          <a:xfrm>
            <a:off x="8737600" y="6356350"/>
            <a:ext cx="2844800" cy="368300"/>
          </a:xfrm>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2" name="Picture 6" descr="Picture 6"/>
          <p:cNvPicPr>
            <a:picLocks noChangeAspect="1"/>
          </p:cNvPicPr>
          <p:nvPr/>
        </p:nvPicPr>
        <p:blipFill>
          <a:blip r:embed="rId8"/>
          <a:stretch>
            <a:fillRect/>
          </a:stretch>
        </p:blipFill>
        <p:spPr>
          <a:xfrm>
            <a:off x="-3" y="1"/>
            <a:ext cx="12192004" cy="6865709"/>
          </a:xfrm>
          <a:prstGeom prst="rect">
            <a:avLst/>
          </a:prstGeom>
          <a:ln w="12700">
            <a:miter lim="400000"/>
          </a:ln>
        </p:spPr>
      </p:pic>
      <p:sp>
        <p:nvSpPr>
          <p:cNvPr id="3" name="Rectangle 3"/>
          <p:cNvSpPr/>
          <p:nvPr/>
        </p:nvSpPr>
        <p:spPr>
          <a:xfrm>
            <a:off x="288758" y="6036414"/>
            <a:ext cx="1203158" cy="742525"/>
          </a:xfrm>
          <a:prstGeom prst="rect">
            <a:avLst/>
          </a:prstGeom>
          <a:solidFill>
            <a:srgbClr val="FFFFFF"/>
          </a:solidFill>
          <a:ln w="12700">
            <a:miter lim="400000"/>
          </a:ln>
        </p:spPr>
        <p:txBody>
          <a:bodyPr lIns="45718" tIns="45718" rIns="45718" bIns="45718" anchor="ctr"/>
          <a:lstStyle/>
          <a:p>
            <a:pPr algn="ctr">
              <a:lnSpc>
                <a:spcPct val="90000"/>
              </a:lnSpc>
              <a:spcBef>
                <a:spcPts val="1000"/>
              </a:spcBef>
              <a:defRPr sz="1500">
                <a:solidFill>
                  <a:srgbClr val="FFFFFF"/>
                </a:solidFill>
              </a:defRPr>
            </a:pPr>
            <a:endParaRPr/>
          </a:p>
        </p:txBody>
      </p:sp>
      <p:grpSp>
        <p:nvGrpSpPr>
          <p:cNvPr id="6" name="Rectangle 5"/>
          <p:cNvGrpSpPr/>
          <p:nvPr/>
        </p:nvGrpSpPr>
        <p:grpSpPr>
          <a:xfrm>
            <a:off x="399901" y="5849084"/>
            <a:ext cx="624508" cy="742533"/>
            <a:chOff x="0" y="-1"/>
            <a:chExt cx="624506" cy="742531"/>
          </a:xfrm>
        </p:grpSpPr>
        <p:sp>
          <p:nvSpPr>
            <p:cNvPr id="4" name="Rectangle"/>
            <p:cNvSpPr/>
            <p:nvPr/>
          </p:nvSpPr>
          <p:spPr>
            <a:xfrm>
              <a:off x="-1" y="-2"/>
              <a:ext cx="624508" cy="742533"/>
            </a:xfrm>
            <a:prstGeom prst="rect">
              <a:avLst/>
            </a:prstGeom>
            <a:solidFill>
              <a:srgbClr val="FFFFFF"/>
            </a:solidFill>
            <a:ln w="12700" cap="flat">
              <a:noFill/>
              <a:miter lim="400000"/>
            </a:ln>
            <a:effectLst/>
          </p:spPr>
          <p:txBody>
            <a:bodyPr wrap="square" lIns="45718" tIns="45718" rIns="45718" bIns="45718" numCol="1" anchor="ctr">
              <a:noAutofit/>
            </a:bodyPr>
            <a:lstStyle/>
            <a:p>
              <a:pPr algn="ctr">
                <a:lnSpc>
                  <a:spcPct val="90000"/>
                </a:lnSpc>
                <a:spcBef>
                  <a:spcPts val="1000"/>
                </a:spcBef>
                <a:defRPr sz="1500">
                  <a:solidFill>
                    <a:srgbClr val="FFFFFF"/>
                  </a:solidFill>
                </a:defRPr>
              </a:pPr>
              <a:endParaRPr/>
            </a:p>
          </p:txBody>
        </p:sp>
        <p:sp>
          <p:nvSpPr>
            <p:cNvPr id="5" name="v"/>
            <p:cNvSpPr txBox="1"/>
            <p:nvPr/>
          </p:nvSpPr>
          <p:spPr>
            <a:xfrm>
              <a:off x="-1" y="192191"/>
              <a:ext cx="624508" cy="358137"/>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8" tIns="45718" rIns="45718" bIns="45718" numCol="1" anchor="ctr">
              <a:spAutoFit/>
            </a:bodyPr>
            <a:lstStyle>
              <a:lvl1pPr algn="ctr">
                <a:defRPr>
                  <a:solidFill>
                    <a:srgbClr val="FFFFFF"/>
                  </a:solidFill>
                </a:defRPr>
              </a:lvl1pPr>
            </a:lstStyle>
            <a:p>
              <a:r>
                <a:t>v</a:t>
              </a:r>
            </a:p>
          </p:txBody>
        </p:sp>
      </p:grpSp>
      <p:pic>
        <p:nvPicPr>
          <p:cNvPr id="7" name="Picture 7" descr="Picture 7"/>
          <p:cNvPicPr>
            <a:picLocks noChangeAspect="1"/>
          </p:cNvPicPr>
          <p:nvPr/>
        </p:nvPicPr>
        <p:blipFill>
          <a:blip r:embed="rId9"/>
          <a:stretch>
            <a:fillRect/>
          </a:stretch>
        </p:blipFill>
        <p:spPr>
          <a:xfrm>
            <a:off x="288758" y="6103853"/>
            <a:ext cx="2027516" cy="581420"/>
          </a:xfrm>
          <a:prstGeom prst="rect">
            <a:avLst/>
          </a:prstGeom>
          <a:ln w="12700">
            <a:miter lim="400000"/>
          </a:ln>
        </p:spPr>
      </p:pic>
      <p:sp>
        <p:nvSpPr>
          <p:cNvPr id="8" name="Title Text"/>
          <p:cNvSpPr txBox="1">
            <a:spLocks noGrp="1"/>
          </p:cNvSpPr>
          <p:nvPr>
            <p:ph type="title"/>
          </p:nvPr>
        </p:nvSpPr>
        <p:spPr>
          <a:xfrm>
            <a:off x="838200" y="-263462"/>
            <a:ext cx="10515600" cy="132556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nchor="ctr">
            <a:normAutofit/>
          </a:bodyPr>
          <a:lstStyle/>
          <a:p>
            <a:r>
              <a:t>Title Text</a:t>
            </a:r>
          </a:p>
        </p:txBody>
      </p:sp>
      <p:sp>
        <p:nvSpPr>
          <p:cNvPr id="9" name="Body Level One…"/>
          <p:cNvSpPr txBox="1">
            <a:spLocks noGrp="1"/>
          </p:cNvSpPr>
          <p:nvPr>
            <p:ph type="body" idx="1"/>
          </p:nvPr>
        </p:nvSpPr>
        <p:spPr>
          <a:xfrm>
            <a:off x="1031609" y="798130"/>
            <a:ext cx="10515604" cy="435134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normAutofit/>
          </a:bodyPr>
          <a:lstStyle/>
          <a:p>
            <a:r>
              <a:t>Body Level One</a:t>
            </a:r>
          </a:p>
          <a:p>
            <a:pPr lvl="1"/>
            <a:r>
              <a:t>Body Level Two</a:t>
            </a:r>
          </a:p>
          <a:p>
            <a:pPr lvl="2"/>
            <a:r>
              <a:t>Body Level Three</a:t>
            </a:r>
          </a:p>
          <a:p>
            <a:pPr lvl="3"/>
            <a:r>
              <a:t>Body Level Four</a:t>
            </a:r>
          </a:p>
          <a:p>
            <a:pPr lvl="4"/>
            <a:r>
              <a:t>Body Level Five</a:t>
            </a:r>
          </a:p>
        </p:txBody>
      </p:sp>
      <p:sp>
        <p:nvSpPr>
          <p:cNvPr id="10" name="Slide Number"/>
          <p:cNvSpPr txBox="1">
            <a:spLocks noGrp="1"/>
          </p:cNvSpPr>
          <p:nvPr>
            <p:ph type="sldNum" sz="quarter" idx="2"/>
          </p:nvPr>
        </p:nvSpPr>
        <p:spPr>
          <a:xfrm>
            <a:off x="8610600" y="6356350"/>
            <a:ext cx="343899" cy="358137"/>
          </a:xfrm>
          <a:prstGeom prst="rect">
            <a:avLst/>
          </a:prstGeom>
          <a:ln w="12700">
            <a:miter lim="400000"/>
          </a:ln>
        </p:spPr>
        <p:txBody>
          <a:bodyPr wrap="none" lIns="45718" tIns="45718" rIns="45718" bIns="45718">
            <a:spAutoFit/>
          </a:body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3" r:id="rId4"/>
    <p:sldLayoutId id="2147483656" r:id="rId5"/>
    <p:sldLayoutId id="2147483657" r:id="rId6"/>
  </p:sldLayoutIdLst>
  <p:transition spd="med"/>
  <p:txStyles>
    <p:titleStyle>
      <a:lvl1pPr marL="0" marR="0" indent="0" algn="l" defTabSz="914400" rtl="0" latinLnBrk="0">
        <a:lnSpc>
          <a:spcPct val="90000"/>
        </a:lnSpc>
        <a:spcBef>
          <a:spcPts val="0"/>
        </a:spcBef>
        <a:spcAft>
          <a:spcPts val="0"/>
        </a:spcAft>
        <a:buClrTx/>
        <a:buSzTx/>
        <a:buFontTx/>
        <a:buNone/>
        <a:tabLst/>
        <a:defRPr sz="4400" b="0" i="0" u="none" strike="noStrike" cap="none" spc="0" baseline="0">
          <a:solidFill>
            <a:srgbClr val="404040"/>
          </a:solidFill>
          <a:uFillTx/>
          <a:latin typeface="Calibri Light"/>
          <a:ea typeface="Calibri Light"/>
          <a:cs typeface="Calibri Light"/>
          <a:sym typeface="Calibri Light"/>
        </a:defRPr>
      </a:lvl1pPr>
      <a:lvl2pPr marL="0" marR="0" indent="0" algn="l" defTabSz="914400" rtl="0" latinLnBrk="0">
        <a:lnSpc>
          <a:spcPct val="90000"/>
        </a:lnSpc>
        <a:spcBef>
          <a:spcPts val="0"/>
        </a:spcBef>
        <a:spcAft>
          <a:spcPts val="0"/>
        </a:spcAft>
        <a:buClrTx/>
        <a:buSzTx/>
        <a:buFontTx/>
        <a:buNone/>
        <a:tabLst/>
        <a:defRPr sz="4400" b="0" i="0" u="none" strike="noStrike" cap="none" spc="0" baseline="0">
          <a:solidFill>
            <a:srgbClr val="404040"/>
          </a:solidFill>
          <a:uFillTx/>
          <a:latin typeface="Calibri Light"/>
          <a:ea typeface="Calibri Light"/>
          <a:cs typeface="Calibri Light"/>
          <a:sym typeface="Calibri Light"/>
        </a:defRPr>
      </a:lvl2pPr>
      <a:lvl3pPr marL="0" marR="0" indent="0" algn="l" defTabSz="914400" rtl="0" latinLnBrk="0">
        <a:lnSpc>
          <a:spcPct val="90000"/>
        </a:lnSpc>
        <a:spcBef>
          <a:spcPts val="0"/>
        </a:spcBef>
        <a:spcAft>
          <a:spcPts val="0"/>
        </a:spcAft>
        <a:buClrTx/>
        <a:buSzTx/>
        <a:buFontTx/>
        <a:buNone/>
        <a:tabLst/>
        <a:defRPr sz="4400" b="0" i="0" u="none" strike="noStrike" cap="none" spc="0" baseline="0">
          <a:solidFill>
            <a:srgbClr val="404040"/>
          </a:solidFill>
          <a:uFillTx/>
          <a:latin typeface="Calibri Light"/>
          <a:ea typeface="Calibri Light"/>
          <a:cs typeface="Calibri Light"/>
          <a:sym typeface="Calibri Light"/>
        </a:defRPr>
      </a:lvl3pPr>
      <a:lvl4pPr marL="0" marR="0" indent="0" algn="l" defTabSz="914400" rtl="0" latinLnBrk="0">
        <a:lnSpc>
          <a:spcPct val="90000"/>
        </a:lnSpc>
        <a:spcBef>
          <a:spcPts val="0"/>
        </a:spcBef>
        <a:spcAft>
          <a:spcPts val="0"/>
        </a:spcAft>
        <a:buClrTx/>
        <a:buSzTx/>
        <a:buFontTx/>
        <a:buNone/>
        <a:tabLst/>
        <a:defRPr sz="4400" b="0" i="0" u="none" strike="noStrike" cap="none" spc="0" baseline="0">
          <a:solidFill>
            <a:srgbClr val="404040"/>
          </a:solidFill>
          <a:uFillTx/>
          <a:latin typeface="Calibri Light"/>
          <a:ea typeface="Calibri Light"/>
          <a:cs typeface="Calibri Light"/>
          <a:sym typeface="Calibri Light"/>
        </a:defRPr>
      </a:lvl4pPr>
      <a:lvl5pPr marL="0" marR="0" indent="0" algn="l" defTabSz="914400" rtl="0" latinLnBrk="0">
        <a:lnSpc>
          <a:spcPct val="90000"/>
        </a:lnSpc>
        <a:spcBef>
          <a:spcPts val="0"/>
        </a:spcBef>
        <a:spcAft>
          <a:spcPts val="0"/>
        </a:spcAft>
        <a:buClrTx/>
        <a:buSzTx/>
        <a:buFontTx/>
        <a:buNone/>
        <a:tabLst/>
        <a:defRPr sz="4400" b="0" i="0" u="none" strike="noStrike" cap="none" spc="0" baseline="0">
          <a:solidFill>
            <a:srgbClr val="404040"/>
          </a:solidFill>
          <a:uFillTx/>
          <a:latin typeface="Calibri Light"/>
          <a:ea typeface="Calibri Light"/>
          <a:cs typeface="Calibri Light"/>
          <a:sym typeface="Calibri Light"/>
        </a:defRPr>
      </a:lvl5pPr>
      <a:lvl6pPr marL="0" marR="0" indent="0" algn="l" defTabSz="914400" rtl="0" latinLnBrk="0">
        <a:lnSpc>
          <a:spcPct val="90000"/>
        </a:lnSpc>
        <a:spcBef>
          <a:spcPts val="0"/>
        </a:spcBef>
        <a:spcAft>
          <a:spcPts val="0"/>
        </a:spcAft>
        <a:buClrTx/>
        <a:buSzTx/>
        <a:buFontTx/>
        <a:buNone/>
        <a:tabLst/>
        <a:defRPr sz="4400" b="0" i="0" u="none" strike="noStrike" cap="none" spc="0" baseline="0">
          <a:solidFill>
            <a:srgbClr val="404040"/>
          </a:solidFill>
          <a:uFillTx/>
          <a:latin typeface="Calibri Light"/>
          <a:ea typeface="Calibri Light"/>
          <a:cs typeface="Calibri Light"/>
          <a:sym typeface="Calibri Light"/>
        </a:defRPr>
      </a:lvl6pPr>
      <a:lvl7pPr marL="0" marR="0" indent="0" algn="l" defTabSz="914400" rtl="0" latinLnBrk="0">
        <a:lnSpc>
          <a:spcPct val="90000"/>
        </a:lnSpc>
        <a:spcBef>
          <a:spcPts val="0"/>
        </a:spcBef>
        <a:spcAft>
          <a:spcPts val="0"/>
        </a:spcAft>
        <a:buClrTx/>
        <a:buSzTx/>
        <a:buFontTx/>
        <a:buNone/>
        <a:tabLst/>
        <a:defRPr sz="4400" b="0" i="0" u="none" strike="noStrike" cap="none" spc="0" baseline="0">
          <a:solidFill>
            <a:srgbClr val="404040"/>
          </a:solidFill>
          <a:uFillTx/>
          <a:latin typeface="Calibri Light"/>
          <a:ea typeface="Calibri Light"/>
          <a:cs typeface="Calibri Light"/>
          <a:sym typeface="Calibri Light"/>
        </a:defRPr>
      </a:lvl7pPr>
      <a:lvl8pPr marL="0" marR="0" indent="0" algn="l" defTabSz="914400" rtl="0" latinLnBrk="0">
        <a:lnSpc>
          <a:spcPct val="90000"/>
        </a:lnSpc>
        <a:spcBef>
          <a:spcPts val="0"/>
        </a:spcBef>
        <a:spcAft>
          <a:spcPts val="0"/>
        </a:spcAft>
        <a:buClrTx/>
        <a:buSzTx/>
        <a:buFontTx/>
        <a:buNone/>
        <a:tabLst/>
        <a:defRPr sz="4400" b="0" i="0" u="none" strike="noStrike" cap="none" spc="0" baseline="0">
          <a:solidFill>
            <a:srgbClr val="404040"/>
          </a:solidFill>
          <a:uFillTx/>
          <a:latin typeface="Calibri Light"/>
          <a:ea typeface="Calibri Light"/>
          <a:cs typeface="Calibri Light"/>
          <a:sym typeface="Calibri Light"/>
        </a:defRPr>
      </a:lvl8pPr>
      <a:lvl9pPr marL="0" marR="0" indent="0" algn="l" defTabSz="914400" rtl="0" latinLnBrk="0">
        <a:lnSpc>
          <a:spcPct val="90000"/>
        </a:lnSpc>
        <a:spcBef>
          <a:spcPts val="0"/>
        </a:spcBef>
        <a:spcAft>
          <a:spcPts val="0"/>
        </a:spcAft>
        <a:buClrTx/>
        <a:buSzTx/>
        <a:buFontTx/>
        <a:buNone/>
        <a:tabLst/>
        <a:defRPr sz="4400" b="0" i="0" u="none" strike="noStrike" cap="none" spc="0" baseline="0">
          <a:solidFill>
            <a:srgbClr val="404040"/>
          </a:solidFill>
          <a:uFillTx/>
          <a:latin typeface="Calibri Light"/>
          <a:ea typeface="Calibri Light"/>
          <a:cs typeface="Calibri Light"/>
          <a:sym typeface="Calibri Light"/>
        </a:defRPr>
      </a:lvl9pPr>
    </p:titleStyle>
    <p:bodyStyle>
      <a:lvl1pPr marL="220434" marR="0" indent="-220434" algn="ctr" defTabSz="914400" rtl="0" latinLnBrk="0">
        <a:lnSpc>
          <a:spcPct val="90000"/>
        </a:lnSpc>
        <a:spcBef>
          <a:spcPts val="1000"/>
        </a:spcBef>
        <a:spcAft>
          <a:spcPts val="0"/>
        </a:spcAft>
        <a:buClrTx/>
        <a:buSzPct val="100000"/>
        <a:buFont typeface="Arial"/>
        <a:buChar char="•"/>
        <a:tabLst/>
        <a:defRPr sz="2700" b="0" i="0" u="none" strike="noStrike" cap="none" spc="0" baseline="0">
          <a:solidFill>
            <a:srgbClr val="404040"/>
          </a:solidFill>
          <a:uFillTx/>
          <a:latin typeface="+mj-lt"/>
          <a:ea typeface="+mj-ea"/>
          <a:cs typeface="+mj-cs"/>
          <a:sym typeface="Calibri"/>
        </a:defRPr>
      </a:lvl1pPr>
      <a:lvl2pPr marL="714375" marR="0" indent="-257175" algn="ctr" defTabSz="914400" rtl="0" latinLnBrk="0">
        <a:lnSpc>
          <a:spcPct val="90000"/>
        </a:lnSpc>
        <a:spcBef>
          <a:spcPts val="1000"/>
        </a:spcBef>
        <a:spcAft>
          <a:spcPts val="0"/>
        </a:spcAft>
        <a:buClrTx/>
        <a:buSzPct val="100000"/>
        <a:buFont typeface="Arial"/>
        <a:buChar char="•"/>
        <a:tabLst/>
        <a:defRPr sz="2700" b="0" i="0" u="none" strike="noStrike" cap="none" spc="0" baseline="0">
          <a:solidFill>
            <a:srgbClr val="404040"/>
          </a:solidFill>
          <a:uFillTx/>
          <a:latin typeface="+mj-lt"/>
          <a:ea typeface="+mj-ea"/>
          <a:cs typeface="+mj-cs"/>
          <a:sym typeface="Calibri"/>
        </a:defRPr>
      </a:lvl2pPr>
      <a:lvl3pPr marL="1223010" marR="0" indent="-308610" algn="ctr" defTabSz="914400" rtl="0" latinLnBrk="0">
        <a:lnSpc>
          <a:spcPct val="90000"/>
        </a:lnSpc>
        <a:spcBef>
          <a:spcPts val="1000"/>
        </a:spcBef>
        <a:spcAft>
          <a:spcPts val="0"/>
        </a:spcAft>
        <a:buClrTx/>
        <a:buSzPct val="100000"/>
        <a:buFont typeface="Arial"/>
        <a:buChar char="•"/>
        <a:tabLst/>
        <a:defRPr sz="2700" b="0" i="0" u="none" strike="noStrike" cap="none" spc="0" baseline="0">
          <a:solidFill>
            <a:srgbClr val="404040"/>
          </a:solidFill>
          <a:uFillTx/>
          <a:latin typeface="+mj-lt"/>
          <a:ea typeface="+mj-ea"/>
          <a:cs typeface="+mj-cs"/>
          <a:sym typeface="Calibri"/>
        </a:defRPr>
      </a:lvl3pPr>
      <a:lvl4pPr marL="1714500" marR="0" indent="-342900" algn="ctr" defTabSz="914400" rtl="0" latinLnBrk="0">
        <a:lnSpc>
          <a:spcPct val="90000"/>
        </a:lnSpc>
        <a:spcBef>
          <a:spcPts val="1000"/>
        </a:spcBef>
        <a:spcAft>
          <a:spcPts val="0"/>
        </a:spcAft>
        <a:buClrTx/>
        <a:buSzPct val="100000"/>
        <a:buFont typeface="Arial"/>
        <a:buChar char="•"/>
        <a:tabLst/>
        <a:defRPr sz="2700" b="0" i="0" u="none" strike="noStrike" cap="none" spc="0" baseline="0">
          <a:solidFill>
            <a:srgbClr val="404040"/>
          </a:solidFill>
          <a:uFillTx/>
          <a:latin typeface="+mj-lt"/>
          <a:ea typeface="+mj-ea"/>
          <a:cs typeface="+mj-cs"/>
          <a:sym typeface="Calibri"/>
        </a:defRPr>
      </a:lvl4pPr>
      <a:lvl5pPr marL="2171700" marR="0" indent="-342900" algn="ctr" defTabSz="914400" rtl="0" latinLnBrk="0">
        <a:lnSpc>
          <a:spcPct val="90000"/>
        </a:lnSpc>
        <a:spcBef>
          <a:spcPts val="1000"/>
        </a:spcBef>
        <a:spcAft>
          <a:spcPts val="0"/>
        </a:spcAft>
        <a:buClrTx/>
        <a:buSzPct val="100000"/>
        <a:buFont typeface="Arial"/>
        <a:buChar char="•"/>
        <a:tabLst/>
        <a:defRPr sz="2700" b="0" i="0" u="none" strike="noStrike" cap="none" spc="0" baseline="0">
          <a:solidFill>
            <a:srgbClr val="404040"/>
          </a:solidFill>
          <a:uFillTx/>
          <a:latin typeface="+mj-lt"/>
          <a:ea typeface="+mj-ea"/>
          <a:cs typeface="+mj-cs"/>
          <a:sym typeface="Calibri"/>
        </a:defRPr>
      </a:lvl5pPr>
      <a:lvl6pPr marL="2628900" marR="0" indent="-342900" algn="ctr" defTabSz="914400" rtl="0" latinLnBrk="0">
        <a:lnSpc>
          <a:spcPct val="90000"/>
        </a:lnSpc>
        <a:spcBef>
          <a:spcPts val="1000"/>
        </a:spcBef>
        <a:spcAft>
          <a:spcPts val="0"/>
        </a:spcAft>
        <a:buClrTx/>
        <a:buSzPct val="100000"/>
        <a:buFont typeface="Arial"/>
        <a:buChar char="•"/>
        <a:tabLst/>
        <a:defRPr sz="2700" b="0" i="0" u="none" strike="noStrike" cap="none" spc="0" baseline="0">
          <a:solidFill>
            <a:srgbClr val="404040"/>
          </a:solidFill>
          <a:uFillTx/>
          <a:latin typeface="+mj-lt"/>
          <a:ea typeface="+mj-ea"/>
          <a:cs typeface="+mj-cs"/>
          <a:sym typeface="Calibri"/>
        </a:defRPr>
      </a:lvl6pPr>
      <a:lvl7pPr marL="3086100" marR="0" indent="-342900" algn="ctr" defTabSz="914400" rtl="0" latinLnBrk="0">
        <a:lnSpc>
          <a:spcPct val="90000"/>
        </a:lnSpc>
        <a:spcBef>
          <a:spcPts val="1000"/>
        </a:spcBef>
        <a:spcAft>
          <a:spcPts val="0"/>
        </a:spcAft>
        <a:buClrTx/>
        <a:buSzPct val="100000"/>
        <a:buFont typeface="Arial"/>
        <a:buChar char="•"/>
        <a:tabLst/>
        <a:defRPr sz="2700" b="0" i="0" u="none" strike="noStrike" cap="none" spc="0" baseline="0">
          <a:solidFill>
            <a:srgbClr val="404040"/>
          </a:solidFill>
          <a:uFillTx/>
          <a:latin typeface="+mj-lt"/>
          <a:ea typeface="+mj-ea"/>
          <a:cs typeface="+mj-cs"/>
          <a:sym typeface="Calibri"/>
        </a:defRPr>
      </a:lvl7pPr>
      <a:lvl8pPr marL="3543300" marR="0" indent="-342900" algn="ctr" defTabSz="914400" rtl="0" latinLnBrk="0">
        <a:lnSpc>
          <a:spcPct val="90000"/>
        </a:lnSpc>
        <a:spcBef>
          <a:spcPts val="1000"/>
        </a:spcBef>
        <a:spcAft>
          <a:spcPts val="0"/>
        </a:spcAft>
        <a:buClrTx/>
        <a:buSzPct val="100000"/>
        <a:buFont typeface="Arial"/>
        <a:buChar char="•"/>
        <a:tabLst/>
        <a:defRPr sz="2700" b="0" i="0" u="none" strike="noStrike" cap="none" spc="0" baseline="0">
          <a:solidFill>
            <a:srgbClr val="404040"/>
          </a:solidFill>
          <a:uFillTx/>
          <a:latin typeface="+mj-lt"/>
          <a:ea typeface="+mj-ea"/>
          <a:cs typeface="+mj-cs"/>
          <a:sym typeface="Calibri"/>
        </a:defRPr>
      </a:lvl8pPr>
      <a:lvl9pPr marL="4000500" marR="0" indent="-342900" algn="ctr" defTabSz="914400" rtl="0" latinLnBrk="0">
        <a:lnSpc>
          <a:spcPct val="90000"/>
        </a:lnSpc>
        <a:spcBef>
          <a:spcPts val="1000"/>
        </a:spcBef>
        <a:spcAft>
          <a:spcPts val="0"/>
        </a:spcAft>
        <a:buClrTx/>
        <a:buSzPct val="100000"/>
        <a:buFont typeface="Arial"/>
        <a:buChar char="•"/>
        <a:tabLst/>
        <a:defRPr sz="2700" b="0" i="0" u="none" strike="noStrike" cap="none" spc="0" baseline="0">
          <a:solidFill>
            <a:srgbClr val="404040"/>
          </a:solidFill>
          <a:uFillTx/>
          <a:latin typeface="+mj-lt"/>
          <a:ea typeface="+mj-ea"/>
          <a:cs typeface="+mj-cs"/>
          <a:sym typeface="Calibri"/>
        </a:defRPr>
      </a:lvl9pPr>
    </p:bodyStyle>
    <p:otherStyle>
      <a:lvl1pPr marL="0" marR="0" indent="0" algn="l" defTabSz="914400" rtl="0" latinLnBrk="0">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Calibri"/>
        </a:defRPr>
      </a:lvl1pPr>
      <a:lvl2pPr marL="0" marR="0" indent="0" algn="l" defTabSz="914400" rtl="0" latinLnBrk="0">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Calibri"/>
        </a:defRPr>
      </a:lvl2pPr>
      <a:lvl3pPr marL="0" marR="0" indent="0" algn="l" defTabSz="914400" rtl="0" latinLnBrk="0">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Calibri"/>
        </a:defRPr>
      </a:lvl3pPr>
      <a:lvl4pPr marL="0" marR="0" indent="0" algn="l" defTabSz="914400" rtl="0" latinLnBrk="0">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Calibri"/>
        </a:defRPr>
      </a:lvl4pPr>
      <a:lvl5pPr marL="0" marR="0" indent="0" algn="l" defTabSz="914400" rtl="0" latinLnBrk="0">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Calibri"/>
        </a:defRPr>
      </a:lvl5pPr>
      <a:lvl6pPr marL="0" marR="0" indent="0" algn="l" defTabSz="914400" rtl="0" latinLnBrk="0">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Calibri"/>
        </a:defRPr>
      </a:lvl6pPr>
      <a:lvl7pPr marL="0" marR="0" indent="0" algn="l" defTabSz="914400" rtl="0" latinLnBrk="0">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Calibri"/>
        </a:defRPr>
      </a:lvl7pPr>
      <a:lvl8pPr marL="0" marR="0" indent="0" algn="l" defTabSz="914400" rtl="0" latinLnBrk="0">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Calibri"/>
        </a:defRPr>
      </a:lvl8pPr>
      <a:lvl9pPr marL="0" marR="0" indent="0" algn="l" defTabSz="914400" rtl="0" latinLnBrk="0">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Calibri"/>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jpeg"/><Relationship Id="rId7" Type="http://schemas.openxmlformats.org/officeDocument/2006/relationships/image" Target="../media/image12.jpeg"/><Relationship Id="rId2" Type="http://schemas.openxmlformats.org/officeDocument/2006/relationships/image" Target="../media/image7.jpeg"/><Relationship Id="rId1" Type="http://schemas.openxmlformats.org/officeDocument/2006/relationships/slideLayout" Target="../slideLayouts/slideLayout6.xml"/><Relationship Id="rId6" Type="http://schemas.openxmlformats.org/officeDocument/2006/relationships/image" Target="../media/image11.jpeg"/><Relationship Id="rId5" Type="http://schemas.openxmlformats.org/officeDocument/2006/relationships/image" Target="../media/image10.jpeg"/><Relationship Id="rId10" Type="http://schemas.openxmlformats.org/officeDocument/2006/relationships/image" Target="../media/image15.png"/><Relationship Id="rId4" Type="http://schemas.openxmlformats.org/officeDocument/2006/relationships/image" Target="../media/image9.jpeg"/><Relationship Id="rId9" Type="http://schemas.openxmlformats.org/officeDocument/2006/relationships/image" Target="../media/image14.png"/></Relationships>
</file>

<file path=ppt/slides/_rels/slide4.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7" name="Title 1"/>
          <p:cNvSpPr txBox="1">
            <a:spLocks noGrp="1"/>
          </p:cNvSpPr>
          <p:nvPr>
            <p:ph type="ctrTitle"/>
          </p:nvPr>
        </p:nvSpPr>
        <p:spPr>
          <a:xfrm>
            <a:off x="3131437" y="1940223"/>
            <a:ext cx="5929126" cy="741919"/>
          </a:xfrm>
          <a:prstGeom prst="rect">
            <a:avLst/>
          </a:prstGeom>
        </p:spPr>
        <p:txBody>
          <a:bodyPr>
            <a:normAutofit fontScale="90000"/>
          </a:bodyPr>
          <a:lstStyle>
            <a:lvl1pPr defTabSz="822959">
              <a:defRPr sz="3509"/>
            </a:lvl1pPr>
          </a:lstStyle>
          <a:p>
            <a:pPr algn="ctr"/>
            <a:r>
              <a:rPr dirty="0"/>
              <a:t>Sydney “Tigers” Cricket Club</a:t>
            </a:r>
            <a:br>
              <a:rPr lang="en-AU" dirty="0"/>
            </a:br>
            <a:br>
              <a:rPr lang="en-AU" dirty="0"/>
            </a:br>
            <a:r>
              <a:rPr lang="en-AU" dirty="0"/>
              <a:t>Proposal to</a:t>
            </a:r>
            <a:r>
              <a:rPr dirty="0"/>
              <a:t> </a:t>
            </a:r>
          </a:p>
        </p:txBody>
      </p:sp>
      <p:pic>
        <p:nvPicPr>
          <p:cNvPr id="1026" name="Picture 2" descr="Guzman y Gomez - Wikipedia">
            <a:extLst>
              <a:ext uri="{FF2B5EF4-FFF2-40B4-BE49-F238E27FC236}">
                <a16:creationId xmlns:a16="http://schemas.microsoft.com/office/drawing/2014/main" id="{1057C4A5-7623-0149-6784-E330EAFA931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248532" y="3056238"/>
            <a:ext cx="1893673" cy="1893673"/>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a:extLst>
              <a:ext uri="{FF2B5EF4-FFF2-40B4-BE49-F238E27FC236}">
                <a16:creationId xmlns:a16="http://schemas.microsoft.com/office/drawing/2014/main" id="{01D2AEB8-2213-252C-8441-628F4C90B7F6}"/>
              </a:ext>
            </a:extLst>
          </p:cNvPr>
          <p:cNvSpPr txBox="1"/>
          <p:nvPr/>
        </p:nvSpPr>
        <p:spPr>
          <a:xfrm>
            <a:off x="9749480" y="6277232"/>
            <a:ext cx="1902941" cy="369328"/>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8" tIns="45718" rIns="45718" bIns="45718" numCol="1" spcCol="38100" rtlCol="0" anchor="t">
            <a:spAutoFit/>
          </a:bodyPr>
          <a:lstStyle/>
          <a:p>
            <a:pPr marL="0" marR="0" indent="0" algn="l" defTabSz="914400" rtl="0" fontAlgn="auto" latinLnBrk="0" hangingPunct="0">
              <a:lnSpc>
                <a:spcPct val="100000"/>
              </a:lnSpc>
              <a:spcBef>
                <a:spcPts val="0"/>
              </a:spcBef>
              <a:spcAft>
                <a:spcPts val="0"/>
              </a:spcAft>
              <a:buClrTx/>
              <a:buSzTx/>
              <a:buFontTx/>
              <a:buNone/>
              <a:tabLst/>
            </a:pPr>
            <a:r>
              <a:rPr kumimoji="0" lang="en-US" sz="1800" b="0" i="0" u="none" strike="noStrike" cap="none" spc="0" normalizeH="0" baseline="0" dirty="0">
                <a:ln>
                  <a:noFill/>
                </a:ln>
                <a:solidFill>
                  <a:schemeClr val="accent4">
                    <a:lumMod val="50000"/>
                  </a:schemeClr>
                </a:solidFill>
                <a:effectLst/>
                <a:uFillTx/>
                <a:latin typeface="+mj-lt"/>
                <a:ea typeface="+mj-ea"/>
                <a:cs typeface="+mj-cs"/>
                <a:sym typeface="Calibri"/>
              </a:rPr>
              <a:t>October 2023</a:t>
            </a:r>
          </a:p>
        </p:txBody>
      </p:sp>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 name="TextBox 7"/>
          <p:cNvSpPr txBox="1"/>
          <p:nvPr/>
        </p:nvSpPr>
        <p:spPr>
          <a:xfrm>
            <a:off x="330245" y="933059"/>
            <a:ext cx="4210051" cy="461664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p>
            <a:pPr marL="285750" indent="-285750">
              <a:buFont typeface="Wingdings" panose="05000000000000000000" pitchFamily="2" charset="2"/>
              <a:buChar char="v"/>
              <a:defRPr sz="1400">
                <a:latin typeface="Calibri Light"/>
                <a:ea typeface="Calibri Light"/>
                <a:cs typeface="Calibri Light"/>
                <a:sym typeface="Calibri Light"/>
              </a:defRPr>
            </a:pPr>
            <a:r>
              <a:rPr dirty="0"/>
              <a:t>The Sydney Cricket Club (SCC) was founded in 1897 (formerly Balmain District Cricket Club). The </a:t>
            </a:r>
            <a:r>
              <a:rPr lang="en-AU" dirty="0"/>
              <a:t>community-based</a:t>
            </a:r>
            <a:r>
              <a:rPr dirty="0"/>
              <a:t> club consists of a men’s &amp; women’s division (senior &amp; youth) competing in the Sydney Premier Cricket competition.</a:t>
            </a:r>
          </a:p>
          <a:p>
            <a:pPr marL="285750" indent="-285750">
              <a:buFont typeface="Wingdings" panose="05000000000000000000" pitchFamily="2" charset="2"/>
              <a:buChar char="v"/>
              <a:defRPr sz="1400">
                <a:latin typeface="Calibri Light"/>
                <a:ea typeface="Calibri Light"/>
                <a:cs typeface="Calibri Light"/>
                <a:sym typeface="Calibri Light"/>
              </a:defRPr>
            </a:pPr>
            <a:endParaRPr dirty="0"/>
          </a:p>
          <a:p>
            <a:pPr marL="285750" indent="-285750">
              <a:buFont typeface="Wingdings" panose="05000000000000000000" pitchFamily="2" charset="2"/>
              <a:buChar char="v"/>
              <a:defRPr sz="1400">
                <a:latin typeface="Calibri Light"/>
                <a:ea typeface="Calibri Light"/>
                <a:cs typeface="Calibri Light"/>
                <a:sym typeface="Calibri Light"/>
              </a:defRPr>
            </a:pPr>
            <a:r>
              <a:rPr dirty="0"/>
              <a:t>The SCC is ‘grass roots’ community cricket based at Drummoyne Oval (home since 1947) and the club seeks the support of local businesses to help us maintain connection with our Inner West - our home base.</a:t>
            </a:r>
          </a:p>
          <a:p>
            <a:pPr marL="285750" indent="-285750">
              <a:buFont typeface="Wingdings" panose="05000000000000000000" pitchFamily="2" charset="2"/>
              <a:buChar char="v"/>
              <a:defRPr sz="1400">
                <a:latin typeface="Calibri Light"/>
                <a:ea typeface="Calibri Light"/>
                <a:cs typeface="Calibri Light"/>
                <a:sym typeface="Calibri Light"/>
              </a:defRPr>
            </a:pPr>
            <a:endParaRPr dirty="0"/>
          </a:p>
          <a:p>
            <a:pPr marL="285750" indent="-285750">
              <a:buFont typeface="Wingdings" panose="05000000000000000000" pitchFamily="2" charset="2"/>
              <a:buChar char="v"/>
              <a:defRPr sz="1400">
                <a:latin typeface="Calibri Light"/>
                <a:ea typeface="Calibri Light"/>
                <a:cs typeface="Calibri Light"/>
                <a:sym typeface="Calibri Light"/>
              </a:defRPr>
            </a:pPr>
            <a:r>
              <a:rPr dirty="0"/>
              <a:t>The SCC also has the unique position of being aligned to the Sydney Cricket Ground. </a:t>
            </a:r>
          </a:p>
          <a:p>
            <a:pPr marL="285750" indent="-285750">
              <a:buFont typeface="Wingdings" panose="05000000000000000000" pitchFamily="2" charset="2"/>
              <a:buChar char="v"/>
              <a:defRPr sz="1400">
                <a:latin typeface="Calibri Light"/>
                <a:ea typeface="Calibri Light"/>
                <a:cs typeface="Calibri Light"/>
                <a:sym typeface="Calibri Light"/>
              </a:defRPr>
            </a:pPr>
            <a:endParaRPr dirty="0"/>
          </a:p>
          <a:p>
            <a:pPr marL="285750" indent="-285750">
              <a:buFont typeface="Wingdings" panose="05000000000000000000" pitchFamily="2" charset="2"/>
              <a:buChar char="v"/>
              <a:defRPr sz="1400">
                <a:latin typeface="Calibri Light"/>
                <a:ea typeface="Calibri Light"/>
                <a:cs typeface="Calibri Light"/>
                <a:sym typeface="Calibri Light"/>
              </a:defRPr>
            </a:pPr>
            <a:r>
              <a:rPr dirty="0"/>
              <a:t>September 2022 - 125 years celebration of this foundation legendary cricket club.</a:t>
            </a:r>
          </a:p>
          <a:p>
            <a:pPr>
              <a:defRPr sz="1400">
                <a:latin typeface="Calibri Light"/>
                <a:ea typeface="Calibri Light"/>
                <a:cs typeface="Calibri Light"/>
                <a:sym typeface="Calibri Light"/>
              </a:defRPr>
            </a:pPr>
            <a:endParaRPr dirty="0"/>
          </a:p>
          <a:p>
            <a:pPr>
              <a:defRPr sz="1400">
                <a:latin typeface="Calibri Light"/>
                <a:ea typeface="Calibri Light"/>
                <a:cs typeface="Calibri Light"/>
                <a:sym typeface="Calibri Light"/>
              </a:defRPr>
            </a:pPr>
            <a:endParaRPr dirty="0"/>
          </a:p>
          <a:p>
            <a:pPr>
              <a:defRPr sz="1400">
                <a:latin typeface="Calibri Light"/>
                <a:ea typeface="Calibri Light"/>
                <a:cs typeface="Calibri Light"/>
                <a:sym typeface="Calibri Light"/>
              </a:defRPr>
            </a:pPr>
            <a:endParaRPr dirty="0"/>
          </a:p>
          <a:p>
            <a:pPr>
              <a:defRPr sz="1400">
                <a:latin typeface="Calibri Light"/>
                <a:ea typeface="Calibri Light"/>
                <a:cs typeface="Calibri Light"/>
                <a:sym typeface="Calibri Light"/>
              </a:defRPr>
            </a:pPr>
            <a:endParaRPr dirty="0"/>
          </a:p>
        </p:txBody>
      </p:sp>
      <p:sp>
        <p:nvSpPr>
          <p:cNvPr id="134" name="TextBox 1"/>
          <p:cNvSpPr txBox="1"/>
          <p:nvPr/>
        </p:nvSpPr>
        <p:spPr>
          <a:xfrm>
            <a:off x="679566" y="435111"/>
            <a:ext cx="1491753" cy="40011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5719" rIns="45719">
            <a:spAutoFit/>
          </a:bodyPr>
          <a:lstStyle>
            <a:lvl1pPr>
              <a:defRPr>
                <a:solidFill>
                  <a:srgbClr val="806000"/>
                </a:solidFill>
                <a:latin typeface="Calibri Light"/>
                <a:ea typeface="Calibri Light"/>
                <a:cs typeface="Calibri Light"/>
                <a:sym typeface="Calibri Light"/>
              </a:defRPr>
            </a:lvl1pPr>
          </a:lstStyle>
          <a:p>
            <a:r>
              <a:rPr sz="2000" dirty="0"/>
              <a:t>Introduction </a:t>
            </a:r>
            <a:r>
              <a:rPr lang="en-AU" sz="2000" dirty="0"/>
              <a:t> </a:t>
            </a:r>
            <a:endParaRPr sz="2000" dirty="0"/>
          </a:p>
        </p:txBody>
      </p:sp>
      <p:pic>
        <p:nvPicPr>
          <p:cNvPr id="3" name="Picture 2">
            <a:extLst>
              <a:ext uri="{FF2B5EF4-FFF2-40B4-BE49-F238E27FC236}">
                <a16:creationId xmlns:a16="http://schemas.microsoft.com/office/drawing/2014/main" id="{073CE47D-430A-46D3-A667-1ADFD46005EC}"/>
              </a:ext>
            </a:extLst>
          </p:cNvPr>
          <p:cNvPicPr>
            <a:picLocks noChangeAspect="1"/>
          </p:cNvPicPr>
          <p:nvPr/>
        </p:nvPicPr>
        <p:blipFill>
          <a:blip r:embed="rId2"/>
          <a:stretch>
            <a:fillRect/>
          </a:stretch>
        </p:blipFill>
        <p:spPr>
          <a:xfrm>
            <a:off x="5580174" y="345138"/>
            <a:ext cx="4960140" cy="2323035"/>
          </a:xfrm>
          <a:prstGeom prst="rect">
            <a:avLst/>
          </a:prstGeom>
        </p:spPr>
      </p:pic>
      <p:sp>
        <p:nvSpPr>
          <p:cNvPr id="10" name="TextBox 7">
            <a:extLst>
              <a:ext uri="{FF2B5EF4-FFF2-40B4-BE49-F238E27FC236}">
                <a16:creationId xmlns:a16="http://schemas.microsoft.com/office/drawing/2014/main" id="{6E9179AD-5A66-4464-8FB5-D2DEC9577407}"/>
              </a:ext>
            </a:extLst>
          </p:cNvPr>
          <p:cNvSpPr txBox="1"/>
          <p:nvPr/>
        </p:nvSpPr>
        <p:spPr>
          <a:xfrm>
            <a:off x="4879680" y="3093787"/>
            <a:ext cx="7104820" cy="325473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8" tIns="45718" rIns="45718" bIns="45718">
            <a:spAutoFit/>
          </a:bodyPr>
          <a:lstStyle/>
          <a:p>
            <a:pPr marL="285750" indent="-285750">
              <a:buFont typeface="Wingdings" panose="05000000000000000000" pitchFamily="2" charset="2"/>
              <a:buChar char="v"/>
              <a:defRPr sz="1400">
                <a:latin typeface="Calibri Light"/>
                <a:ea typeface="Calibri Light"/>
                <a:cs typeface="Calibri Light"/>
                <a:sym typeface="Calibri Light"/>
              </a:defRPr>
            </a:pPr>
            <a:r>
              <a:rPr dirty="0"/>
              <a:t>Having been established in 1897 as the Balmain CC, the change of name to Sydney CC occurred in 2007 to cater to a broader geography and in doing so, align to the SCG.</a:t>
            </a:r>
          </a:p>
          <a:p>
            <a:pPr marL="285750" indent="-285750">
              <a:buFont typeface="Wingdings" panose="05000000000000000000" pitchFamily="2" charset="2"/>
              <a:buChar char="v"/>
              <a:defRPr sz="1400">
                <a:latin typeface="Calibri Light"/>
                <a:ea typeface="Calibri Light"/>
                <a:cs typeface="Calibri Light"/>
                <a:sym typeface="Calibri Light"/>
              </a:defRPr>
            </a:pPr>
            <a:endParaRPr sz="1050" dirty="0"/>
          </a:p>
          <a:p>
            <a:pPr marL="285750" indent="-285750">
              <a:buFont typeface="Wingdings" panose="05000000000000000000" pitchFamily="2" charset="2"/>
              <a:buChar char="v"/>
              <a:defRPr sz="1400">
                <a:latin typeface="Calibri Light"/>
                <a:ea typeface="Calibri Light"/>
                <a:cs typeface="Calibri Light"/>
                <a:sym typeface="Calibri Light"/>
              </a:defRPr>
            </a:pPr>
            <a:r>
              <a:rPr dirty="0"/>
              <a:t>2020 - Our men’s T20 team was crowned national champions </a:t>
            </a:r>
            <a:r>
              <a:rPr lang="en-AU" dirty="0"/>
              <a:t>2019</a:t>
            </a:r>
            <a:r>
              <a:rPr dirty="0"/>
              <a:t> winning the Cricket Australia </a:t>
            </a:r>
            <a:r>
              <a:rPr lang="en-AU" dirty="0"/>
              <a:t>national </a:t>
            </a:r>
            <a:r>
              <a:rPr dirty="0"/>
              <a:t>tournament in Adelaide.</a:t>
            </a:r>
            <a:endParaRPr lang="en-AU" dirty="0"/>
          </a:p>
          <a:p>
            <a:pPr marL="285750" indent="-285750">
              <a:buFont typeface="Wingdings" panose="05000000000000000000" pitchFamily="2" charset="2"/>
              <a:buChar char="v"/>
              <a:defRPr sz="1400">
                <a:latin typeface="Calibri Light"/>
                <a:ea typeface="Calibri Light"/>
                <a:cs typeface="Calibri Light"/>
                <a:sym typeface="Calibri Light"/>
              </a:defRPr>
            </a:pPr>
            <a:endParaRPr sz="1050" dirty="0"/>
          </a:p>
          <a:p>
            <a:pPr marL="285750" indent="-285750">
              <a:buFont typeface="Wingdings" panose="05000000000000000000" pitchFamily="2" charset="2"/>
              <a:buChar char="v"/>
              <a:defRPr sz="1400">
                <a:latin typeface="Calibri Light"/>
                <a:ea typeface="Calibri Light"/>
                <a:cs typeface="Calibri Light"/>
                <a:sym typeface="Calibri Light"/>
              </a:defRPr>
            </a:pPr>
            <a:r>
              <a:rPr dirty="0"/>
              <a:t>2021 - Our Men's 1st grade Premier team won the Sydney Cricket Premiership.</a:t>
            </a:r>
          </a:p>
          <a:p>
            <a:pPr marL="285750" indent="-285750">
              <a:buFont typeface="Wingdings" panose="05000000000000000000" pitchFamily="2" charset="2"/>
              <a:buChar char="v"/>
              <a:defRPr sz="1400">
                <a:latin typeface="Calibri Light"/>
                <a:ea typeface="Calibri Light"/>
                <a:cs typeface="Calibri Light"/>
                <a:sym typeface="Calibri Light"/>
              </a:defRPr>
            </a:pPr>
            <a:endParaRPr sz="1050" dirty="0"/>
          </a:p>
          <a:p>
            <a:pPr marL="285750" indent="-285750">
              <a:buFont typeface="Wingdings" panose="05000000000000000000" pitchFamily="2" charset="2"/>
              <a:buChar char="v"/>
              <a:defRPr sz="1400">
                <a:latin typeface="Calibri Light"/>
                <a:ea typeface="Calibri Light"/>
                <a:cs typeface="Calibri Light"/>
                <a:sym typeface="Calibri Light"/>
              </a:defRPr>
            </a:pPr>
            <a:r>
              <a:rPr dirty="0"/>
              <a:t>2020 - Our Women's 1st Grade and U/18 won the Sydney Cricket Premierships</a:t>
            </a:r>
            <a:endParaRPr lang="en-AU" dirty="0"/>
          </a:p>
          <a:p>
            <a:pPr marL="285750" indent="-285750">
              <a:buFont typeface="Wingdings" panose="05000000000000000000" pitchFamily="2" charset="2"/>
              <a:buChar char="v"/>
              <a:defRPr sz="1400">
                <a:latin typeface="Calibri Light"/>
                <a:ea typeface="Calibri Light"/>
                <a:cs typeface="Calibri Light"/>
                <a:sym typeface="Calibri Light"/>
              </a:defRPr>
            </a:pPr>
            <a:endParaRPr lang="en-AU" sz="1050" dirty="0"/>
          </a:p>
          <a:p>
            <a:pPr marL="285750" indent="-285750">
              <a:buFont typeface="Wingdings" panose="05000000000000000000" pitchFamily="2" charset="2"/>
              <a:buChar char="v"/>
              <a:defRPr sz="1400">
                <a:latin typeface="Calibri Light"/>
                <a:ea typeface="Calibri Light"/>
                <a:cs typeface="Calibri Light"/>
                <a:sym typeface="Calibri Light"/>
              </a:defRPr>
            </a:pPr>
            <a:r>
              <a:rPr lang="en-AU" dirty="0"/>
              <a:t>2021 - Our </a:t>
            </a:r>
            <a:r>
              <a:rPr lang="en-AU" dirty="0" err="1"/>
              <a:t>Womens</a:t>
            </a:r>
            <a:r>
              <a:rPr lang="en-AU" dirty="0"/>
              <a:t> Division are Club Champions</a:t>
            </a:r>
          </a:p>
          <a:p>
            <a:pPr marL="285750" indent="-285750">
              <a:buFont typeface="Wingdings" panose="05000000000000000000" pitchFamily="2" charset="2"/>
              <a:buChar char="v"/>
              <a:defRPr sz="1400">
                <a:latin typeface="Calibri Light"/>
                <a:ea typeface="Calibri Light"/>
                <a:cs typeface="Calibri Light"/>
                <a:sym typeface="Calibri Light"/>
              </a:defRPr>
            </a:pPr>
            <a:endParaRPr lang="en-AU" sz="1050" dirty="0"/>
          </a:p>
          <a:p>
            <a:pPr marL="285750" indent="-285750">
              <a:buFont typeface="Wingdings" panose="05000000000000000000" pitchFamily="2" charset="2"/>
              <a:buChar char="v"/>
              <a:defRPr sz="1400">
                <a:latin typeface="Calibri Light"/>
                <a:ea typeface="Calibri Light"/>
                <a:cs typeface="Calibri Light"/>
                <a:sym typeface="Calibri Light"/>
              </a:defRPr>
            </a:pPr>
            <a:r>
              <a:rPr lang="en-AU" dirty="0"/>
              <a:t>2022 &amp; 23 – </a:t>
            </a:r>
            <a:r>
              <a:rPr lang="en-AU" dirty="0" err="1"/>
              <a:t>Womens</a:t>
            </a:r>
            <a:r>
              <a:rPr lang="en-AU" dirty="0"/>
              <a:t> Club Champions, First, 2nds &amp; Under 18’s  Champions; </a:t>
            </a:r>
            <a:r>
              <a:rPr lang="en-AU" dirty="0" err="1"/>
              <a:t>Mens</a:t>
            </a:r>
            <a:r>
              <a:rPr lang="en-AU" dirty="0"/>
              <a:t> T20 Champions</a:t>
            </a:r>
            <a:endParaRPr dirty="0"/>
          </a:p>
          <a:p>
            <a:pPr marL="285750" indent="-285750">
              <a:buFont typeface="Wingdings" panose="05000000000000000000" pitchFamily="2" charset="2"/>
              <a:buChar char="v"/>
              <a:defRPr sz="1400">
                <a:latin typeface="Calibri Light"/>
                <a:ea typeface="Calibri Light"/>
                <a:cs typeface="Calibri Light"/>
                <a:sym typeface="Calibri Light"/>
              </a:defRPr>
            </a:pPr>
            <a:endParaRPr sz="800" dirty="0"/>
          </a:p>
          <a:p>
            <a:pPr marL="285750" indent="-285750">
              <a:buFont typeface="Wingdings" panose="05000000000000000000" pitchFamily="2" charset="2"/>
              <a:buChar char="v"/>
              <a:defRPr sz="1400">
                <a:latin typeface="Calibri Light"/>
                <a:ea typeface="Calibri Light"/>
                <a:cs typeface="Calibri Light"/>
                <a:sym typeface="Calibri Light"/>
              </a:defRPr>
            </a:pPr>
            <a:r>
              <a:rPr dirty="0"/>
              <a:t>Drummoyne Oval rated No1 ground and hosts Premier Cricket 1st grade grand finals.</a:t>
            </a:r>
          </a:p>
        </p:txBody>
      </p:sp>
      <p:sp>
        <p:nvSpPr>
          <p:cNvPr id="9" name="TextBox 8">
            <a:extLst>
              <a:ext uri="{FF2B5EF4-FFF2-40B4-BE49-F238E27FC236}">
                <a16:creationId xmlns:a16="http://schemas.microsoft.com/office/drawing/2014/main" id="{017449F9-4ED9-4702-BE3F-941C8A416290}"/>
              </a:ext>
            </a:extLst>
          </p:cNvPr>
          <p:cNvSpPr txBox="1"/>
          <p:nvPr/>
        </p:nvSpPr>
        <p:spPr>
          <a:xfrm>
            <a:off x="5109153" y="2724455"/>
            <a:ext cx="6097712" cy="36933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a:spAutoFit/>
          </a:bodyPr>
          <a:lstStyle/>
          <a:p>
            <a:r>
              <a:rPr lang="en-AU" sz="1800" dirty="0">
                <a:solidFill>
                  <a:schemeClr val="accent4">
                    <a:lumMod val="75000"/>
                  </a:schemeClr>
                </a:solidFill>
                <a:latin typeface="Calibri Light" panose="020F0302020204030204" pitchFamily="34" charset="0"/>
                <a:cs typeface="Calibri Light" panose="020F0302020204030204" pitchFamily="34" charset="0"/>
              </a:rPr>
              <a:t>Recent Team highlights</a:t>
            </a:r>
          </a:p>
        </p:txBody>
      </p:sp>
    </p:spTree>
  </p:cSld>
  <p:clrMapOvr>
    <a:masterClrMapping/>
  </p:clrMapOvr>
  <p:transition spd="med"/>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 name="TextBox 5"/>
          <p:cNvSpPr txBox="1"/>
          <p:nvPr/>
        </p:nvSpPr>
        <p:spPr>
          <a:xfrm>
            <a:off x="1228765" y="2035052"/>
            <a:ext cx="2998185" cy="26923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ctr" defTabSz="457200">
              <a:defRPr sz="1200">
                <a:latin typeface="Corbel"/>
                <a:ea typeface="Corbel"/>
                <a:cs typeface="Corbel"/>
                <a:sym typeface="Corbel"/>
              </a:defRPr>
            </a:lvl1pPr>
          </a:lstStyle>
          <a:p>
            <a:r>
              <a:t>A Tiger Cub Academy 2021</a:t>
            </a:r>
          </a:p>
        </p:txBody>
      </p:sp>
      <p:pic>
        <p:nvPicPr>
          <p:cNvPr id="160" name="Picture 2" descr="Picture 2"/>
          <p:cNvPicPr>
            <a:picLocks noChangeAspect="1"/>
          </p:cNvPicPr>
          <p:nvPr/>
        </p:nvPicPr>
        <p:blipFill>
          <a:blip r:embed="rId2"/>
          <a:stretch>
            <a:fillRect/>
          </a:stretch>
        </p:blipFill>
        <p:spPr>
          <a:xfrm>
            <a:off x="160636" y="123230"/>
            <a:ext cx="3076233" cy="2050321"/>
          </a:xfrm>
          <a:prstGeom prst="rect">
            <a:avLst/>
          </a:prstGeom>
          <a:ln w="12700">
            <a:miter lim="400000"/>
          </a:ln>
        </p:spPr>
      </p:pic>
      <p:pic>
        <p:nvPicPr>
          <p:cNvPr id="161" name="Picture 4" descr="Picture 4"/>
          <p:cNvPicPr>
            <a:picLocks noChangeAspect="1"/>
          </p:cNvPicPr>
          <p:nvPr/>
        </p:nvPicPr>
        <p:blipFill>
          <a:blip r:embed="rId3"/>
          <a:stretch>
            <a:fillRect/>
          </a:stretch>
        </p:blipFill>
        <p:spPr>
          <a:xfrm>
            <a:off x="9042892" y="297044"/>
            <a:ext cx="2797087" cy="2097815"/>
          </a:xfrm>
          <a:prstGeom prst="rect">
            <a:avLst/>
          </a:prstGeom>
          <a:ln w="12700">
            <a:miter lim="400000"/>
          </a:ln>
        </p:spPr>
      </p:pic>
      <p:pic>
        <p:nvPicPr>
          <p:cNvPr id="162" name="Picture 6" descr="Picture 6"/>
          <p:cNvPicPr>
            <a:picLocks noChangeAspect="1"/>
          </p:cNvPicPr>
          <p:nvPr/>
        </p:nvPicPr>
        <p:blipFill>
          <a:blip r:embed="rId4"/>
          <a:stretch>
            <a:fillRect/>
          </a:stretch>
        </p:blipFill>
        <p:spPr>
          <a:xfrm>
            <a:off x="3692433" y="230497"/>
            <a:ext cx="2263051" cy="1697290"/>
          </a:xfrm>
          <a:prstGeom prst="rect">
            <a:avLst/>
          </a:prstGeom>
          <a:ln w="12700">
            <a:miter lim="400000"/>
          </a:ln>
        </p:spPr>
      </p:pic>
      <p:pic>
        <p:nvPicPr>
          <p:cNvPr id="164" name="Picture 10" descr="Picture 10"/>
          <p:cNvPicPr>
            <a:picLocks noChangeAspect="1"/>
          </p:cNvPicPr>
          <p:nvPr/>
        </p:nvPicPr>
        <p:blipFill>
          <a:blip r:embed="rId5"/>
          <a:stretch>
            <a:fillRect/>
          </a:stretch>
        </p:blipFill>
        <p:spPr>
          <a:xfrm flipH="1">
            <a:off x="6550386" y="398588"/>
            <a:ext cx="2347229" cy="1760423"/>
          </a:xfrm>
          <a:prstGeom prst="rect">
            <a:avLst/>
          </a:prstGeom>
          <a:ln w="12700">
            <a:miter lim="400000"/>
          </a:ln>
        </p:spPr>
      </p:pic>
      <p:pic>
        <p:nvPicPr>
          <p:cNvPr id="165" name="Picture 12" descr="Picture 12"/>
          <p:cNvPicPr>
            <a:picLocks noChangeAspect="1"/>
          </p:cNvPicPr>
          <p:nvPr/>
        </p:nvPicPr>
        <p:blipFill>
          <a:blip r:embed="rId6"/>
          <a:stretch>
            <a:fillRect/>
          </a:stretch>
        </p:blipFill>
        <p:spPr>
          <a:xfrm>
            <a:off x="6487368" y="2304289"/>
            <a:ext cx="2224773" cy="1396663"/>
          </a:xfrm>
          <a:prstGeom prst="rect">
            <a:avLst/>
          </a:prstGeom>
          <a:ln w="12700">
            <a:miter lim="400000"/>
          </a:ln>
        </p:spPr>
      </p:pic>
      <p:pic>
        <p:nvPicPr>
          <p:cNvPr id="166" name="Picture 14" descr="Picture 14"/>
          <p:cNvPicPr>
            <a:picLocks noChangeAspect="1"/>
          </p:cNvPicPr>
          <p:nvPr/>
        </p:nvPicPr>
        <p:blipFill>
          <a:blip r:embed="rId7"/>
          <a:stretch>
            <a:fillRect/>
          </a:stretch>
        </p:blipFill>
        <p:spPr>
          <a:xfrm>
            <a:off x="160636" y="2312048"/>
            <a:ext cx="2387355" cy="1668854"/>
          </a:xfrm>
          <a:prstGeom prst="rect">
            <a:avLst/>
          </a:prstGeom>
          <a:ln w="12700">
            <a:miter lim="400000"/>
          </a:ln>
        </p:spPr>
      </p:pic>
      <p:pic>
        <p:nvPicPr>
          <p:cNvPr id="2" name="Picture 1">
            <a:extLst>
              <a:ext uri="{FF2B5EF4-FFF2-40B4-BE49-F238E27FC236}">
                <a16:creationId xmlns:a16="http://schemas.microsoft.com/office/drawing/2014/main" id="{9ECC659F-A7E0-440D-8637-8D3EE9FB0681}"/>
              </a:ext>
            </a:extLst>
          </p:cNvPr>
          <p:cNvPicPr>
            <a:picLocks noChangeAspect="1"/>
          </p:cNvPicPr>
          <p:nvPr/>
        </p:nvPicPr>
        <p:blipFill>
          <a:blip r:embed="rId8"/>
          <a:stretch>
            <a:fillRect/>
          </a:stretch>
        </p:blipFill>
        <p:spPr>
          <a:xfrm>
            <a:off x="9135359" y="2800319"/>
            <a:ext cx="2797087" cy="2332752"/>
          </a:xfrm>
          <a:prstGeom prst="rect">
            <a:avLst/>
          </a:prstGeom>
        </p:spPr>
      </p:pic>
      <p:pic>
        <p:nvPicPr>
          <p:cNvPr id="3" name="Picture 2">
            <a:extLst>
              <a:ext uri="{FF2B5EF4-FFF2-40B4-BE49-F238E27FC236}">
                <a16:creationId xmlns:a16="http://schemas.microsoft.com/office/drawing/2014/main" id="{B4365BF3-D8E1-4447-9150-342B1ECB28DD}"/>
              </a:ext>
            </a:extLst>
          </p:cNvPr>
          <p:cNvPicPr>
            <a:picLocks noChangeAspect="1"/>
          </p:cNvPicPr>
          <p:nvPr/>
        </p:nvPicPr>
        <p:blipFill>
          <a:blip r:embed="rId9"/>
          <a:stretch>
            <a:fillRect/>
          </a:stretch>
        </p:blipFill>
        <p:spPr>
          <a:xfrm>
            <a:off x="4223864" y="2035052"/>
            <a:ext cx="2022824" cy="1697290"/>
          </a:xfrm>
          <a:prstGeom prst="rect">
            <a:avLst/>
          </a:prstGeom>
        </p:spPr>
      </p:pic>
      <p:pic>
        <p:nvPicPr>
          <p:cNvPr id="7" name="Picture 6">
            <a:extLst>
              <a:ext uri="{FF2B5EF4-FFF2-40B4-BE49-F238E27FC236}">
                <a16:creationId xmlns:a16="http://schemas.microsoft.com/office/drawing/2014/main" id="{A8AD598C-5D97-458B-A78A-DAB16FCBC4AF}"/>
              </a:ext>
            </a:extLst>
          </p:cNvPr>
          <p:cNvPicPr>
            <a:picLocks noChangeAspect="1"/>
          </p:cNvPicPr>
          <p:nvPr/>
        </p:nvPicPr>
        <p:blipFill>
          <a:blip r:embed="rId10"/>
          <a:stretch>
            <a:fillRect/>
          </a:stretch>
        </p:blipFill>
        <p:spPr>
          <a:xfrm>
            <a:off x="5781349" y="3786202"/>
            <a:ext cx="3197394" cy="1825575"/>
          </a:xfrm>
          <a:prstGeom prst="rect">
            <a:avLst/>
          </a:prstGeom>
        </p:spPr>
      </p:pic>
    </p:spTree>
    <p:extLst>
      <p:ext uri="{BB962C8B-B14F-4D97-AF65-F5344CB8AC3E}">
        <p14:creationId xmlns:p14="http://schemas.microsoft.com/office/powerpoint/2010/main" val="828110446"/>
      </p:ext>
    </p:extLst>
  </p:cSld>
  <p:clrMapOvr>
    <a:masterClrMapping/>
  </p:clrMapOvr>
  <p:transition spd="med"/>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8C1B0CF5-93AB-4C0E-909D-C057789995D3}"/>
              </a:ext>
            </a:extLst>
          </p:cNvPr>
          <p:cNvSpPr>
            <a:spLocks noGrp="1"/>
          </p:cNvSpPr>
          <p:nvPr>
            <p:ph type="body" sz="quarter" idx="1"/>
          </p:nvPr>
        </p:nvSpPr>
        <p:spPr>
          <a:xfrm>
            <a:off x="725184" y="627968"/>
            <a:ext cx="5576762" cy="4217406"/>
          </a:xfrm>
        </p:spPr>
        <p:txBody>
          <a:bodyPr>
            <a:normAutofit fontScale="62500" lnSpcReduction="20000"/>
          </a:bodyPr>
          <a:lstStyle/>
          <a:p>
            <a:pPr marL="342900" indent="-342900">
              <a:lnSpc>
                <a:spcPct val="120000"/>
              </a:lnSpc>
              <a:buFont typeface="Wingdings" panose="05000000000000000000" pitchFamily="2" charset="2"/>
              <a:buChar char="ü"/>
            </a:pPr>
            <a:r>
              <a:rPr lang="en-AU" dirty="0">
                <a:solidFill>
                  <a:schemeClr val="tx1"/>
                </a:solidFill>
              </a:rPr>
              <a:t>200+ Male members</a:t>
            </a:r>
          </a:p>
          <a:p>
            <a:pPr marL="342900" indent="-342900">
              <a:lnSpc>
                <a:spcPct val="120000"/>
              </a:lnSpc>
              <a:buFont typeface="Wingdings" panose="05000000000000000000" pitchFamily="2" charset="2"/>
              <a:buChar char="ü"/>
            </a:pPr>
            <a:r>
              <a:rPr lang="en-AU" dirty="0">
                <a:solidFill>
                  <a:schemeClr val="tx1"/>
                </a:solidFill>
              </a:rPr>
              <a:t>275+ Female members</a:t>
            </a:r>
          </a:p>
          <a:p>
            <a:pPr marL="342900" indent="-342900">
              <a:lnSpc>
                <a:spcPct val="120000"/>
              </a:lnSpc>
              <a:buFont typeface="Wingdings" panose="05000000000000000000" pitchFamily="2" charset="2"/>
              <a:buChar char="ü"/>
            </a:pPr>
            <a:r>
              <a:rPr lang="en-AU" dirty="0">
                <a:solidFill>
                  <a:schemeClr val="tx1"/>
                </a:solidFill>
              </a:rPr>
              <a:t>1800+ Women's Facebook followers</a:t>
            </a:r>
          </a:p>
          <a:p>
            <a:pPr marL="342900" indent="-342900">
              <a:lnSpc>
                <a:spcPct val="120000"/>
              </a:lnSpc>
              <a:buFont typeface="Wingdings" panose="05000000000000000000" pitchFamily="2" charset="2"/>
              <a:buChar char="ü"/>
            </a:pPr>
            <a:r>
              <a:rPr lang="en-AU" dirty="0">
                <a:solidFill>
                  <a:schemeClr val="tx1"/>
                </a:solidFill>
              </a:rPr>
              <a:t>Men's Facebook site under construction</a:t>
            </a:r>
          </a:p>
          <a:p>
            <a:pPr marL="342900" indent="-342900">
              <a:lnSpc>
                <a:spcPct val="120000"/>
              </a:lnSpc>
              <a:buFont typeface="Wingdings" panose="05000000000000000000" pitchFamily="2" charset="2"/>
              <a:buChar char="ü"/>
            </a:pPr>
            <a:r>
              <a:rPr lang="en-AU" dirty="0">
                <a:solidFill>
                  <a:schemeClr val="tx1"/>
                </a:solidFill>
              </a:rPr>
              <a:t>3000+ Instagram followers (doubled in the last 12 months)</a:t>
            </a:r>
          </a:p>
          <a:p>
            <a:pPr marL="342900" indent="-342900">
              <a:lnSpc>
                <a:spcPct val="120000"/>
              </a:lnSpc>
              <a:buFont typeface="Wingdings" panose="05000000000000000000" pitchFamily="2" charset="2"/>
              <a:buChar char="ü"/>
            </a:pPr>
            <a:r>
              <a:rPr lang="en-AU" dirty="0">
                <a:solidFill>
                  <a:schemeClr val="tx1"/>
                </a:solidFill>
              </a:rPr>
              <a:t>400+ Twitter followers</a:t>
            </a:r>
          </a:p>
          <a:p>
            <a:pPr marL="342900" indent="-342900">
              <a:lnSpc>
                <a:spcPct val="120000"/>
              </a:lnSpc>
              <a:buFont typeface="Wingdings" panose="05000000000000000000" pitchFamily="2" charset="2"/>
              <a:buChar char="ü"/>
            </a:pPr>
            <a:r>
              <a:rPr lang="en-AU" dirty="0">
                <a:solidFill>
                  <a:schemeClr val="tx1"/>
                </a:solidFill>
              </a:rPr>
              <a:t>Weekly newsletter </a:t>
            </a:r>
          </a:p>
          <a:p>
            <a:pPr marL="342900" indent="-342900">
              <a:lnSpc>
                <a:spcPct val="120000"/>
              </a:lnSpc>
              <a:buFont typeface="Wingdings" panose="05000000000000000000" pitchFamily="2" charset="2"/>
              <a:buChar char="ü"/>
            </a:pPr>
            <a:r>
              <a:rPr lang="en-AU" dirty="0">
                <a:solidFill>
                  <a:schemeClr val="tx1"/>
                </a:solidFill>
              </a:rPr>
              <a:t>Local mailing list 300+</a:t>
            </a:r>
          </a:p>
          <a:p>
            <a:pPr marL="342900" indent="-342900">
              <a:lnSpc>
                <a:spcPct val="120000"/>
              </a:lnSpc>
              <a:buFont typeface="Wingdings" panose="05000000000000000000" pitchFamily="2" charset="2"/>
              <a:buChar char="ü"/>
            </a:pPr>
            <a:r>
              <a:rPr lang="en-AU" dirty="0">
                <a:solidFill>
                  <a:schemeClr val="tx1"/>
                </a:solidFill>
              </a:rPr>
              <a:t>Weekly live streaming of all Grade cricket matches on Frog Box</a:t>
            </a:r>
          </a:p>
          <a:p>
            <a:pPr marL="342900" indent="-342900">
              <a:lnSpc>
                <a:spcPct val="120000"/>
              </a:lnSpc>
              <a:buFont typeface="Wingdings" panose="05000000000000000000" pitchFamily="2" charset="2"/>
              <a:buChar char="ü"/>
            </a:pPr>
            <a:r>
              <a:rPr lang="en-AU" dirty="0">
                <a:solidFill>
                  <a:schemeClr val="tx1"/>
                </a:solidFill>
              </a:rPr>
              <a:t>SCC is a leading sporting club, leading engagement and equal opportunity across all divisions and grades, from Junior to Senior men's and women's cricket</a:t>
            </a:r>
          </a:p>
          <a:p>
            <a:pPr marL="342900" indent="-342900">
              <a:buFont typeface="Wingdings" panose="05000000000000000000" pitchFamily="2" charset="2"/>
              <a:buChar char="ü"/>
            </a:pPr>
            <a:endParaRPr lang="en-AU" dirty="0"/>
          </a:p>
        </p:txBody>
      </p:sp>
      <p:sp>
        <p:nvSpPr>
          <p:cNvPr id="5" name="TextBox 4">
            <a:extLst>
              <a:ext uri="{FF2B5EF4-FFF2-40B4-BE49-F238E27FC236}">
                <a16:creationId xmlns:a16="http://schemas.microsoft.com/office/drawing/2014/main" id="{DEA05674-22ED-43E9-8F63-7A7F4A61491C}"/>
              </a:ext>
            </a:extLst>
          </p:cNvPr>
          <p:cNvSpPr txBox="1"/>
          <p:nvPr/>
        </p:nvSpPr>
        <p:spPr>
          <a:xfrm>
            <a:off x="2536005" y="4955200"/>
            <a:ext cx="7119990" cy="83099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8" tIns="45718" rIns="45718" bIns="45718" numCol="1" spcCol="38100" rtlCol="0" anchor="t">
            <a:spAutoFit/>
          </a:bodyPr>
          <a:lstStyle/>
          <a:p>
            <a:pPr marL="0" marR="0" indent="0" algn="ctr" defTabSz="914400" rtl="0" fontAlgn="auto" latinLnBrk="0" hangingPunct="0">
              <a:lnSpc>
                <a:spcPct val="100000"/>
              </a:lnSpc>
              <a:spcBef>
                <a:spcPts val="0"/>
              </a:spcBef>
              <a:spcAft>
                <a:spcPts val="0"/>
              </a:spcAft>
              <a:buClrTx/>
              <a:buSzTx/>
              <a:buFontTx/>
              <a:buNone/>
              <a:tabLst/>
            </a:pPr>
            <a:r>
              <a:rPr kumimoji="0" lang="en-AU" sz="2400" b="0" i="1" u="sng" strike="noStrike" cap="none" spc="0" normalizeH="0" baseline="0" dirty="0">
                <a:ln>
                  <a:noFill/>
                </a:ln>
                <a:solidFill>
                  <a:schemeClr val="accent4">
                    <a:lumMod val="75000"/>
                  </a:schemeClr>
                </a:solidFill>
                <a:effectLst/>
                <a:uFillTx/>
                <a:latin typeface="+mj-lt"/>
                <a:ea typeface="+mj-ea"/>
                <a:cs typeface="+mj-cs"/>
                <a:sym typeface="Calibri"/>
              </a:rPr>
              <a:t>With a local network of over 5000 contacts, SCC is one of the largest community cricket clubs in Australia</a:t>
            </a:r>
          </a:p>
        </p:txBody>
      </p:sp>
      <p:sp>
        <p:nvSpPr>
          <p:cNvPr id="6" name="Rectangle: Rounded Corners 5">
            <a:extLst>
              <a:ext uri="{FF2B5EF4-FFF2-40B4-BE49-F238E27FC236}">
                <a16:creationId xmlns:a16="http://schemas.microsoft.com/office/drawing/2014/main" id="{80A6BA49-65E3-454A-A1E7-A050162B296E}"/>
              </a:ext>
            </a:extLst>
          </p:cNvPr>
          <p:cNvSpPr/>
          <p:nvPr/>
        </p:nvSpPr>
        <p:spPr>
          <a:xfrm>
            <a:off x="2415134" y="4688696"/>
            <a:ext cx="7726167" cy="1475347"/>
          </a:xfrm>
          <a:prstGeom prst="roundRect">
            <a:avLst/>
          </a:prstGeom>
          <a:noFill/>
          <a:ln w="19050" cap="flat">
            <a:solidFill>
              <a:schemeClr val="accent4">
                <a:lumMod val="75000"/>
              </a:schemeClr>
            </a:solidFill>
            <a:prstDash val="solid"/>
            <a:round/>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8" tIns="45718" rIns="45718" bIns="45718" numCol="1" spcCol="38100" rtlCol="0" anchor="ctr">
            <a:spAutoFit/>
          </a:bodyPr>
          <a:lstStyle/>
          <a:p>
            <a:pPr marL="0" marR="0" indent="0" algn="l" defTabSz="914400" rtl="0" fontAlgn="auto" latinLnBrk="0" hangingPunct="0">
              <a:lnSpc>
                <a:spcPct val="100000"/>
              </a:lnSpc>
              <a:spcBef>
                <a:spcPts val="0"/>
              </a:spcBef>
              <a:spcAft>
                <a:spcPts val="0"/>
              </a:spcAft>
              <a:buClrTx/>
              <a:buSzTx/>
              <a:buFontTx/>
              <a:buNone/>
              <a:tabLst/>
            </a:pPr>
            <a:endParaRPr kumimoji="0" lang="en-AU" sz="1800" b="0" i="0" u="none" strike="noStrike" cap="none" spc="0" normalizeH="0" baseline="0">
              <a:ln>
                <a:noFill/>
              </a:ln>
              <a:solidFill>
                <a:srgbClr val="000000"/>
              </a:solidFill>
              <a:effectLst/>
              <a:uFillTx/>
              <a:latin typeface="+mj-lt"/>
              <a:ea typeface="+mj-ea"/>
              <a:cs typeface="+mj-cs"/>
              <a:sym typeface="Calibri"/>
            </a:endParaRPr>
          </a:p>
        </p:txBody>
      </p:sp>
      <p:sp>
        <p:nvSpPr>
          <p:cNvPr id="7" name="TextBox 1">
            <a:extLst>
              <a:ext uri="{FF2B5EF4-FFF2-40B4-BE49-F238E27FC236}">
                <a16:creationId xmlns:a16="http://schemas.microsoft.com/office/drawing/2014/main" id="{B8DC0A31-E78A-44E3-B1AB-5AB66C57F0D3}"/>
              </a:ext>
            </a:extLst>
          </p:cNvPr>
          <p:cNvSpPr txBox="1"/>
          <p:nvPr/>
        </p:nvSpPr>
        <p:spPr>
          <a:xfrm>
            <a:off x="0" y="234394"/>
            <a:ext cx="12192000" cy="40011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9" rIns="45719">
            <a:spAutoFit/>
          </a:bodyPr>
          <a:lstStyle>
            <a:lvl1pPr>
              <a:defRPr>
                <a:solidFill>
                  <a:srgbClr val="806000"/>
                </a:solidFill>
                <a:latin typeface="Calibri Light"/>
                <a:ea typeface="Calibri Light"/>
                <a:cs typeface="Calibri Light"/>
                <a:sym typeface="Calibri Light"/>
              </a:defRPr>
            </a:lvl1pPr>
          </a:lstStyle>
          <a:p>
            <a:pPr algn="ctr"/>
            <a:r>
              <a:rPr lang="en-AU" sz="2000" dirty="0"/>
              <a:t>Looking ahead…Sydney Cricket Club</a:t>
            </a:r>
            <a:r>
              <a:rPr sz="2000" dirty="0"/>
              <a:t> </a:t>
            </a:r>
            <a:r>
              <a:rPr lang="en-AU" sz="2000" dirty="0"/>
              <a:t> </a:t>
            </a:r>
            <a:endParaRPr sz="2000" dirty="0"/>
          </a:p>
        </p:txBody>
      </p:sp>
      <p:pic>
        <p:nvPicPr>
          <p:cNvPr id="2" name="Picture 2" descr="Picture 2">
            <a:extLst>
              <a:ext uri="{FF2B5EF4-FFF2-40B4-BE49-F238E27FC236}">
                <a16:creationId xmlns:a16="http://schemas.microsoft.com/office/drawing/2014/main" id="{A855A5A4-67BA-8993-C2DB-2F834AE17A0B}"/>
              </a:ext>
            </a:extLst>
          </p:cNvPr>
          <p:cNvPicPr>
            <a:picLocks noChangeAspect="1"/>
          </p:cNvPicPr>
          <p:nvPr/>
        </p:nvPicPr>
        <p:blipFill>
          <a:blip r:embed="rId2"/>
          <a:stretch>
            <a:fillRect/>
          </a:stretch>
        </p:blipFill>
        <p:spPr>
          <a:xfrm>
            <a:off x="6388604" y="876489"/>
            <a:ext cx="5424456" cy="3615420"/>
          </a:xfrm>
          <a:prstGeom prst="roundRect">
            <a:avLst/>
          </a:prstGeom>
          <a:ln w="19050">
            <a:solidFill>
              <a:schemeClr val="accent4">
                <a:lumMod val="75000"/>
              </a:schemeClr>
            </a:solidFill>
            <a:miter lim="400000"/>
          </a:ln>
        </p:spPr>
      </p:pic>
    </p:spTree>
    <p:extLst>
      <p:ext uri="{BB962C8B-B14F-4D97-AF65-F5344CB8AC3E}">
        <p14:creationId xmlns:p14="http://schemas.microsoft.com/office/powerpoint/2010/main" val="3631133607"/>
      </p:ext>
    </p:extLst>
  </p:cSld>
  <p:clrMapOvr>
    <a:masterClrMapping/>
  </p:clrMapOvr>
  <p:transition spd="med"/>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1" name="TextBox 7"/>
          <p:cNvSpPr txBox="1"/>
          <p:nvPr/>
        </p:nvSpPr>
        <p:spPr>
          <a:xfrm>
            <a:off x="776492" y="1118563"/>
            <a:ext cx="4210051" cy="426007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p>
            <a:pPr>
              <a:defRPr sz="1400">
                <a:latin typeface="Calibri Light"/>
                <a:ea typeface="Calibri Light"/>
                <a:cs typeface="Calibri Light"/>
                <a:sym typeface="Calibri Light"/>
              </a:defRPr>
            </a:pPr>
            <a:r>
              <a:rPr lang="en-AU" dirty="0"/>
              <a:t>The Club has the flexibility to construct a sponsorship package to suit the community objectives of GYG.</a:t>
            </a:r>
          </a:p>
          <a:p>
            <a:pPr>
              <a:defRPr sz="1400">
                <a:latin typeface="Calibri Light"/>
                <a:ea typeface="Calibri Light"/>
                <a:cs typeface="Calibri Light"/>
                <a:sym typeface="Calibri Light"/>
              </a:defRPr>
            </a:pPr>
            <a:endParaRPr lang="en-AU" dirty="0"/>
          </a:p>
          <a:p>
            <a:pPr>
              <a:defRPr sz="1400">
                <a:latin typeface="Calibri Light"/>
                <a:ea typeface="Calibri Light"/>
                <a:cs typeface="Calibri Light"/>
                <a:sym typeface="Calibri Light"/>
              </a:defRPr>
            </a:pPr>
            <a:r>
              <a:rPr lang="en-AU" dirty="0"/>
              <a:t>We have scoreboard signage through to corporate invitations to ‘VIP Awards’ through to match day catering opportunities.</a:t>
            </a:r>
          </a:p>
          <a:p>
            <a:pPr>
              <a:defRPr sz="1400">
                <a:latin typeface="Calibri Light"/>
                <a:ea typeface="Calibri Light"/>
                <a:cs typeface="Calibri Light"/>
                <a:sym typeface="Calibri Light"/>
              </a:defRPr>
            </a:pPr>
            <a:endParaRPr lang="en-AU" dirty="0"/>
          </a:p>
          <a:p>
            <a:pPr>
              <a:defRPr sz="1400">
                <a:latin typeface="Calibri Light"/>
                <a:ea typeface="Calibri Light"/>
                <a:cs typeface="Calibri Light"/>
                <a:sym typeface="Calibri Light"/>
              </a:defRPr>
            </a:pPr>
            <a:r>
              <a:rPr lang="en-AU" dirty="0"/>
              <a:t>We welcome the opportunity to discuss these options with you.</a:t>
            </a:r>
          </a:p>
          <a:p>
            <a:pPr>
              <a:defRPr sz="1400">
                <a:latin typeface="Calibri Light"/>
                <a:ea typeface="Calibri Light"/>
                <a:cs typeface="Calibri Light"/>
                <a:sym typeface="Calibri Light"/>
              </a:defRPr>
            </a:pPr>
            <a:endParaRPr lang="en-AU" dirty="0"/>
          </a:p>
          <a:p>
            <a:pPr>
              <a:defRPr sz="1400">
                <a:latin typeface="Calibri Light"/>
                <a:ea typeface="Calibri Light"/>
                <a:cs typeface="Calibri Light"/>
                <a:sym typeface="Calibri Light"/>
              </a:defRPr>
            </a:pPr>
            <a:endParaRPr lang="en-AU" dirty="0"/>
          </a:p>
          <a:p>
            <a:pPr>
              <a:defRPr sz="1400">
                <a:latin typeface="Calibri Light"/>
                <a:ea typeface="Calibri Light"/>
                <a:cs typeface="Calibri Light"/>
                <a:sym typeface="Calibri Light"/>
              </a:defRPr>
            </a:pPr>
            <a:endParaRPr lang="en-AU" dirty="0"/>
          </a:p>
          <a:p>
            <a:pPr>
              <a:defRPr sz="1400">
                <a:latin typeface="Calibri Light"/>
                <a:ea typeface="Calibri Light"/>
                <a:cs typeface="Calibri Light"/>
                <a:sym typeface="Calibri Light"/>
              </a:defRPr>
            </a:pPr>
            <a:endParaRPr lang="en-AU" dirty="0"/>
          </a:p>
          <a:p>
            <a:pPr>
              <a:defRPr sz="1400">
                <a:latin typeface="Calibri Light"/>
                <a:ea typeface="Calibri Light"/>
                <a:cs typeface="Calibri Light"/>
                <a:sym typeface="Calibri Light"/>
              </a:defRPr>
            </a:pPr>
            <a:r>
              <a:rPr lang="en-AU" dirty="0"/>
              <a:t>Contact:  	Neil Maxwell</a:t>
            </a:r>
          </a:p>
          <a:p>
            <a:pPr>
              <a:defRPr sz="1400">
                <a:latin typeface="Calibri Light"/>
                <a:ea typeface="Calibri Light"/>
                <a:cs typeface="Calibri Light"/>
                <a:sym typeface="Calibri Light"/>
              </a:defRPr>
            </a:pPr>
            <a:r>
              <a:rPr lang="en-AU" dirty="0"/>
              <a:t>	Tel: 0412 290092</a:t>
            </a:r>
          </a:p>
          <a:p>
            <a:pPr>
              <a:defRPr sz="1400">
                <a:latin typeface="Calibri Light"/>
                <a:ea typeface="Calibri Light"/>
                <a:cs typeface="Calibri Light"/>
                <a:sym typeface="Calibri Light"/>
              </a:defRPr>
            </a:pPr>
            <a:endParaRPr lang="en-AU" dirty="0"/>
          </a:p>
          <a:p>
            <a:pPr>
              <a:defRPr sz="1400">
                <a:latin typeface="Calibri Light"/>
                <a:ea typeface="Calibri Light"/>
                <a:cs typeface="Calibri Light"/>
                <a:sym typeface="Calibri Light"/>
              </a:defRPr>
            </a:pPr>
            <a:r>
              <a:rPr lang="en-AU" dirty="0"/>
              <a:t>	E: </a:t>
            </a:r>
            <a:r>
              <a:rPr lang="en-AU" dirty="0" err="1"/>
              <a:t>neil@maximumgroup.com.au</a:t>
            </a:r>
            <a:endParaRPr dirty="0"/>
          </a:p>
          <a:p>
            <a:pPr>
              <a:defRPr sz="1400">
                <a:latin typeface="Calibri Light"/>
                <a:ea typeface="Calibri Light"/>
                <a:cs typeface="Calibri Light"/>
                <a:sym typeface="Calibri Light"/>
              </a:defRPr>
            </a:pPr>
            <a:endParaRPr lang="en-AU" dirty="0"/>
          </a:p>
          <a:p>
            <a:pPr>
              <a:lnSpc>
                <a:spcPct val="150000"/>
              </a:lnSpc>
              <a:defRPr sz="1400">
                <a:latin typeface="Calibri Light"/>
                <a:ea typeface="Calibri Light"/>
                <a:cs typeface="Calibri Light"/>
                <a:sym typeface="Calibri Light"/>
              </a:defRPr>
            </a:pPr>
            <a:endParaRPr dirty="0"/>
          </a:p>
        </p:txBody>
      </p:sp>
      <p:sp>
        <p:nvSpPr>
          <p:cNvPr id="252" name="TextBox 1"/>
          <p:cNvSpPr txBox="1"/>
          <p:nvPr/>
        </p:nvSpPr>
        <p:spPr>
          <a:xfrm>
            <a:off x="855921" y="647705"/>
            <a:ext cx="3279101" cy="40011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5719" rIns="45719">
            <a:spAutoFit/>
          </a:bodyPr>
          <a:lstStyle>
            <a:lvl1pPr>
              <a:defRPr>
                <a:solidFill>
                  <a:srgbClr val="806000"/>
                </a:solidFill>
                <a:latin typeface="Calibri Light"/>
                <a:ea typeface="Calibri Light"/>
                <a:cs typeface="Calibri Light"/>
                <a:sym typeface="Calibri Light"/>
              </a:defRPr>
            </a:lvl1pPr>
          </a:lstStyle>
          <a:p>
            <a:r>
              <a:rPr sz="2000" dirty="0"/>
              <a:t>Sponsorship support packages:</a:t>
            </a:r>
          </a:p>
        </p:txBody>
      </p:sp>
      <p:pic>
        <p:nvPicPr>
          <p:cNvPr id="3" name="Picture 2">
            <a:extLst>
              <a:ext uri="{FF2B5EF4-FFF2-40B4-BE49-F238E27FC236}">
                <a16:creationId xmlns:a16="http://schemas.microsoft.com/office/drawing/2014/main" id="{8C15D54F-8261-B863-F3F1-47EC74402DF2}"/>
              </a:ext>
            </a:extLst>
          </p:cNvPr>
          <p:cNvPicPr>
            <a:picLocks noChangeAspect="1"/>
          </p:cNvPicPr>
          <p:nvPr/>
        </p:nvPicPr>
        <p:blipFill>
          <a:blip r:embed="rId3"/>
          <a:stretch>
            <a:fillRect/>
          </a:stretch>
        </p:blipFill>
        <p:spPr>
          <a:xfrm>
            <a:off x="5661554" y="1220958"/>
            <a:ext cx="6063539" cy="4036043"/>
          </a:xfrm>
          <a:prstGeom prst="roundRect">
            <a:avLst/>
          </a:prstGeom>
        </p:spPr>
      </p:pic>
    </p:spTree>
  </p:cSld>
  <p:clrMapOvr>
    <a:masterClrMapping/>
  </p:clrMapOvr>
  <p:transition spd="med"/>
</p:sld>
</file>

<file path=ppt/theme/theme1.xml><?xml version="1.0" encoding="utf-8"?>
<a:theme xmlns:a="http://schemas.openxmlformats.org/drawingml/2006/main" name="Office Theme">
  <a:themeElements>
    <a:clrScheme name="Office Theme">
      <a:dk1>
        <a:srgbClr val="000000"/>
      </a:dk1>
      <a:lt1>
        <a:srgbClr val="FFFFFF"/>
      </a:lt1>
      <a:dk2>
        <a:srgbClr val="A7A7A7"/>
      </a:dk2>
      <a:lt2>
        <a:srgbClr val="535353"/>
      </a:lt2>
      <a:accent1>
        <a:srgbClr val="5B9BD5"/>
      </a:accent1>
      <a:accent2>
        <a:srgbClr val="ED7D31"/>
      </a:accent2>
      <a:accent3>
        <a:srgbClr val="A5A5A5"/>
      </a:accent3>
      <a:accent4>
        <a:srgbClr val="FFC000"/>
      </a:accent4>
      <a:accent5>
        <a:srgbClr val="4472C4"/>
      </a:accent5>
      <a:accent6>
        <a:srgbClr val="70AD47"/>
      </a:accent6>
      <a:hlink>
        <a:srgbClr val="0000FF"/>
      </a:hlink>
      <a:folHlink>
        <a:srgbClr val="FF00FF"/>
      </a:folHlink>
    </a:clrScheme>
    <a:fontScheme name="Office Theme">
      <a:majorFont>
        <a:latin typeface="Calibri"/>
        <a:ea typeface="Calibri"/>
        <a:cs typeface="Calibri"/>
      </a:majorFont>
      <a:minorFont>
        <a:latin typeface="Helvetica"/>
        <a:ea typeface="Helvetica"/>
        <a:cs typeface="Helvetica"/>
      </a:minorFont>
    </a:fontScheme>
    <a:fmtScheme name="Office Them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ctr">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Office Theme">
  <a:themeElements>
    <a:clrScheme name="Office Theme">
      <a:dk1>
        <a:srgbClr val="000000"/>
      </a:dk1>
      <a:lt1>
        <a:srgbClr val="FFFFFF"/>
      </a:lt1>
      <a:dk2>
        <a:srgbClr val="A7A7A7"/>
      </a:dk2>
      <a:lt2>
        <a:srgbClr val="535353"/>
      </a:lt2>
      <a:accent1>
        <a:srgbClr val="5B9BD5"/>
      </a:accent1>
      <a:accent2>
        <a:srgbClr val="ED7D31"/>
      </a:accent2>
      <a:accent3>
        <a:srgbClr val="A5A5A5"/>
      </a:accent3>
      <a:accent4>
        <a:srgbClr val="FFC000"/>
      </a:accent4>
      <a:accent5>
        <a:srgbClr val="4472C4"/>
      </a:accent5>
      <a:accent6>
        <a:srgbClr val="70AD47"/>
      </a:accent6>
      <a:hlink>
        <a:srgbClr val="0000FF"/>
      </a:hlink>
      <a:folHlink>
        <a:srgbClr val="FF00FF"/>
      </a:folHlink>
    </a:clrScheme>
    <a:fontScheme name="Office Theme">
      <a:majorFont>
        <a:latin typeface="Calibri"/>
        <a:ea typeface="Calibri"/>
        <a:cs typeface="Calibri"/>
      </a:majorFont>
      <a:minorFont>
        <a:latin typeface="Helvetica"/>
        <a:ea typeface="Helvetica"/>
        <a:cs typeface="Helvetica"/>
      </a:minorFont>
    </a:fontScheme>
    <a:fmtScheme name="Office Them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ctr">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19660</TotalTime>
  <Words>435</Words>
  <Application>Microsoft Macintosh PowerPoint</Application>
  <PresentationFormat>Widescreen</PresentationFormat>
  <Paragraphs>53</Paragraphs>
  <Slides>5</Slides>
  <Notes>1</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5</vt:i4>
      </vt:variant>
    </vt:vector>
  </HeadingPairs>
  <TitlesOfParts>
    <vt:vector size="11" baseType="lpstr">
      <vt:lpstr>Arial</vt:lpstr>
      <vt:lpstr>Calibri</vt:lpstr>
      <vt:lpstr>Calibri Light</vt:lpstr>
      <vt:lpstr>Corbel</vt:lpstr>
      <vt:lpstr>Wingdings</vt:lpstr>
      <vt:lpstr>Office Theme</vt:lpstr>
      <vt:lpstr>Sydney “Tigers” Cricket Club  Proposal to </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Living The Cricket Dream</dc:title>
  <dc:creator>Brian Kent</dc:creator>
  <cp:lastModifiedBy>Neil Maxwell</cp:lastModifiedBy>
  <cp:revision>72</cp:revision>
  <dcterms:modified xsi:type="dcterms:W3CDTF">2023-11-13T07:11:56Z</dcterms:modified>
</cp:coreProperties>
</file>