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7"/>
  </p:normalViewPr>
  <p:slideViewPr>
    <p:cSldViewPr snapToGrid="0">
      <p:cViewPr varScale="1">
        <p:scale>
          <a:sx n="104" d="100"/>
          <a:sy n="104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EE992-FA6A-9973-773C-AF14847D97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9A1776-0D72-A361-70CB-F41A3BEBBC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C4751-92C5-4224-97BF-DB403D92D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2DB11-F946-1091-EB58-4339F521A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EB197-8E46-20CB-0C21-3AD09FE2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81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618DC-28E3-CCAA-DBE0-4A007E642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ACB452-1EF5-B8CE-E025-DE66AE6477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738C2-79CB-B26B-D4A9-52660F748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E562D-9088-2CDD-8ECB-18469465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1B912-0A84-CD47-F3D8-FE28199BB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57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C9A73A-7AA7-3D82-563A-2D16335CE7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661EF9-01D8-1A92-A880-950D431F7C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3764D-E852-8F6A-0A83-2A16264A8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EADF9-F403-8CAC-09C8-D74A4E756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7AD48-E0E3-2C9A-A0A8-6A2234CA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9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4F2B2-4462-8645-1499-6388ACDB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A958F-7715-4508-42E2-3BBB8B0489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731A0-E415-07CC-4650-E6CCE6DAA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BF683-44E7-0045-717C-826C4C479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B447E-D15D-8F81-E317-6F3AB8DAF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94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28CF6-00EB-FE9C-10A2-EA735D348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8A0A4C-9398-9370-A046-E8413E48D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9BA6A-A0FF-9C51-13D5-12209E080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693E32-A8C7-DBB7-EA9F-54D05169C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3D6A25-5ED0-98B7-D44C-6521F35CA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06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F0F1E-3CD1-24CE-B239-5CD8B68B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55593-5580-21A2-5341-FBAE59C81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C86431-C111-F823-156B-DE39FFEA8B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0E78F-6F74-20AE-7BE5-4020C57E1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C02B-47CF-8D5B-ED46-C7A885E82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BFA93-2283-9D4C-9312-FA82E5DC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88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310F0-5F92-7709-9E7E-06450041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13DA7-4E30-8B19-4D1B-BEA67FD69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7AAC2-B6D3-3FD3-6055-428CDADAC4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5E4985-27D8-B002-8C86-B26F4CE7F2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2B15A5-A794-B84D-0CA5-2B7346BEC2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FC029E-48B2-6690-9B77-871B96D73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05A1FC-7694-D7DB-EC16-875EA40D2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50BA11-AF75-8139-4004-A4FD28697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31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09D69-1FAD-72BD-2776-FC736E762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4762E3-9ACD-BC8F-70A4-B1E34CBCE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5A47E-478E-E620-CE65-BF43E599A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DDE769-0EF4-24B5-785F-8CC2BC9B6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70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4FFF70-9487-C5F2-AA12-2CBCFEE9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C782F3-F640-6E75-0DEB-6F8549F5E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0910D-64BD-FE3C-B03E-5A6C9CB64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2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C7FE7-0975-2303-FA3E-D234917B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E8EB1-8A74-A1B6-46C9-F7ACCDC05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CCE7B3-319F-D40A-D8E3-166B8C2886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26FDF2-8028-5549-CBAC-521C12E4F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445EF3-38DC-8C58-A79E-9FDF70FD4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EC6083-3141-63A5-2EAD-26171CD91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98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9FB62-12CB-5DB5-0ADC-EC3A36C26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83847B-2847-D7D2-E298-DF2D1414B5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38E414-CEDE-A94F-B546-C7D58C243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19617B-19AD-2E1C-3362-D450C69AC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BB1CB6-E345-A445-8D65-9754A57E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AC9E1C-6FD6-2D87-18F2-035F17B63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41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26E97-370E-476B-ACFB-493E4C952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CADCC-4FFB-2637-E62D-980A724F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37BFA-F8E3-8886-6436-AD898592EF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8BABD3-70C2-2D4C-9CA6-7CCBD54E719D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0BCD0-1D1C-8302-BB4B-817E5E8C9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FDB7A-5ED0-4B8E-E782-02295F6B5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AE6A12-F3A1-8348-B037-38D0A803C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0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761B-5AD8-4E23-7DBA-F577DBD34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SYDNEY CRICKET CLUB</a:t>
            </a:r>
            <a:br>
              <a:rPr lang="en-AU" b="1" dirty="0"/>
            </a:br>
            <a:br>
              <a:rPr lang="en-AU" b="1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A105DC-F5F9-6B7E-7C25-327D8A3055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b="1" dirty="0"/>
              <a:t>Corporate Partnership &amp; Hospitality Opportunities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922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4EF41-5ED8-2839-05AA-344ABD9B0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Community Matters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A425C-14DB-35A4-C34D-14A8FC4CA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sz="2000" dirty="0"/>
              <a:t>Each season Sydney Cricket Club supports: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/>
              <a:t>• Premier Cricket</a:t>
            </a:r>
          </a:p>
          <a:p>
            <a:pPr marL="0" indent="0">
              <a:buNone/>
            </a:pPr>
            <a:r>
              <a:rPr lang="en-AU" sz="2000" dirty="0"/>
              <a:t>• Women's Cricket</a:t>
            </a:r>
          </a:p>
          <a:p>
            <a:pPr marL="0" indent="0">
              <a:buNone/>
            </a:pPr>
            <a:r>
              <a:rPr lang="en-AU" sz="2000" dirty="0"/>
              <a:t>• Junior Academies</a:t>
            </a:r>
          </a:p>
          <a:p>
            <a:pPr marL="0" indent="0">
              <a:buNone/>
            </a:pPr>
            <a:r>
              <a:rPr lang="en-AU" sz="2000" dirty="0"/>
              <a:t>• School programs</a:t>
            </a:r>
          </a:p>
          <a:p>
            <a:pPr marL="0" indent="0">
              <a:buNone/>
            </a:pPr>
            <a:r>
              <a:rPr lang="en-AU" sz="2000" dirty="0"/>
              <a:t>• Multicultural Cricket</a:t>
            </a:r>
          </a:p>
          <a:p>
            <a:pPr marL="0" indent="0">
              <a:buNone/>
            </a:pPr>
            <a:r>
              <a:rPr lang="en-AU" sz="2000" dirty="0"/>
              <a:t>• Representative pathways</a:t>
            </a:r>
          </a:p>
          <a:p>
            <a:pPr marL="0" indent="0">
              <a:buNone/>
            </a:pPr>
            <a:r>
              <a:rPr lang="en-AU" sz="2000" dirty="0"/>
              <a:t>• Community coaching</a:t>
            </a:r>
          </a:p>
          <a:p>
            <a:pPr marL="0" indent="0">
              <a:buNone/>
            </a:pPr>
            <a:r>
              <a:rPr lang="en-AU" sz="2000" dirty="0"/>
              <a:t>• Volunteers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/>
              <a:t>Hundreds of players and families engage with our programs every week, while the club also delivers the Multicultural Cricket Challenge bringing together participants from more than 40 cultural backgrounds.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1323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E6F33-343C-6D84-3F96-3CDBCEFF9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Partnership Opportunities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8C949-2259-B920-BF5E-8FDFE94D3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b="1" dirty="0"/>
              <a:t>We tailor your partnership.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Examples include:</a:t>
            </a:r>
          </a:p>
          <a:p>
            <a:pPr marL="0" indent="0">
              <a:buNone/>
            </a:pPr>
            <a:endParaRPr lang="en-AU" sz="1500" dirty="0"/>
          </a:p>
          <a:p>
            <a:pPr marL="0" indent="0">
              <a:buNone/>
            </a:pPr>
            <a:r>
              <a:rPr lang="en-AU" dirty="0"/>
              <a:t>• Naming Rights</a:t>
            </a:r>
          </a:p>
          <a:p>
            <a:pPr marL="0" indent="0">
              <a:buNone/>
            </a:pPr>
            <a:r>
              <a:rPr lang="en-AU" dirty="0"/>
              <a:t>• Corporate Hospitality</a:t>
            </a:r>
          </a:p>
          <a:p>
            <a:pPr marL="0" indent="0">
              <a:buNone/>
            </a:pPr>
            <a:r>
              <a:rPr lang="en-AU" dirty="0"/>
              <a:t>• Women's Cricket Partner</a:t>
            </a:r>
          </a:p>
          <a:p>
            <a:pPr marL="0" indent="0">
              <a:buNone/>
            </a:pPr>
            <a:r>
              <a:rPr lang="en-AU" dirty="0"/>
              <a:t>• Junior Academy Partner</a:t>
            </a:r>
          </a:p>
          <a:p>
            <a:pPr marL="0" indent="0">
              <a:buNone/>
            </a:pPr>
            <a:r>
              <a:rPr lang="en-AU" dirty="0"/>
              <a:t>• Community Partner</a:t>
            </a:r>
          </a:p>
          <a:p>
            <a:pPr marL="0" indent="0">
              <a:buNone/>
            </a:pPr>
            <a:r>
              <a:rPr lang="en-AU" dirty="0"/>
              <a:t>• Event Partner</a:t>
            </a:r>
          </a:p>
          <a:p>
            <a:pPr marL="0" indent="0">
              <a:buNone/>
            </a:pPr>
            <a:r>
              <a:rPr lang="en-AU" dirty="0"/>
              <a:t>• Staff Engagement Programs</a:t>
            </a:r>
          </a:p>
          <a:p>
            <a:pPr marL="0" indent="0">
              <a:buNone/>
            </a:pPr>
            <a:r>
              <a:rPr lang="en-AU" dirty="0"/>
              <a:t>• Client Entertainment Packages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382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5B9A6-B156-DDAA-FD68-8657C08A8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What Your Partnership Delivers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DBB60-72DF-30E5-53C2-5B88C6F8C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AU" dirty="0"/>
              <a:t>For Your Business</a:t>
            </a:r>
          </a:p>
          <a:p>
            <a:pPr marL="0" indent="0">
              <a:buNone/>
            </a:pPr>
            <a:r>
              <a:rPr lang="en-AU" dirty="0"/>
              <a:t>✓ Premium client entertainment</a:t>
            </a:r>
          </a:p>
          <a:p>
            <a:pPr marL="0" indent="0">
              <a:buNone/>
            </a:pPr>
            <a:r>
              <a:rPr lang="en-AU" dirty="0"/>
              <a:t>✓ Staff engagement</a:t>
            </a:r>
          </a:p>
          <a:p>
            <a:pPr marL="0" indent="0">
              <a:buNone/>
            </a:pPr>
            <a:r>
              <a:rPr lang="en-AU" dirty="0"/>
              <a:t>✓ Brand alignment</a:t>
            </a:r>
          </a:p>
          <a:p>
            <a:pPr marL="0" indent="0">
              <a:buNone/>
            </a:pPr>
            <a:r>
              <a:rPr lang="en-AU" dirty="0"/>
              <a:t>✓ Corporate networking</a:t>
            </a:r>
          </a:p>
          <a:p>
            <a:pPr marL="0" indent="0">
              <a:buNone/>
            </a:pPr>
            <a:r>
              <a:rPr lang="en-AU" dirty="0"/>
              <a:t>✓ Unique experiences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For The Community</a:t>
            </a:r>
          </a:p>
          <a:p>
            <a:pPr marL="0" indent="0">
              <a:buNone/>
            </a:pPr>
            <a:r>
              <a:rPr lang="en-AU" dirty="0"/>
              <a:t>✓ Better facilities</a:t>
            </a:r>
          </a:p>
          <a:p>
            <a:pPr marL="0" indent="0">
              <a:buNone/>
            </a:pPr>
            <a:r>
              <a:rPr lang="en-AU" dirty="0"/>
              <a:t>✓ Junior participation</a:t>
            </a:r>
          </a:p>
          <a:p>
            <a:pPr marL="0" indent="0">
              <a:buNone/>
            </a:pPr>
            <a:r>
              <a:rPr lang="en-AU" dirty="0"/>
              <a:t>✓ Women's cricket</a:t>
            </a:r>
          </a:p>
          <a:p>
            <a:pPr marL="0" indent="0">
              <a:buNone/>
            </a:pPr>
            <a:r>
              <a:rPr lang="en-AU" dirty="0"/>
              <a:t>✓ Community programs</a:t>
            </a:r>
          </a:p>
          <a:p>
            <a:pPr marL="0" indent="0">
              <a:buNone/>
            </a:pPr>
            <a:r>
              <a:rPr lang="en-AU" dirty="0"/>
              <a:t>✓ Future Australian players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24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DB0B1-8AF1-4143-9968-0A40A7405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Let's Build Something Together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31287-D1CC-23A2-6A0D-F62C7E3D3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400" dirty="0"/>
              <a:t>When your business partners with Sydney Cricket Club, you become part of something much larger than cricket.</a:t>
            </a:r>
          </a:p>
          <a:p>
            <a:pPr marL="0" indent="0">
              <a:buNone/>
            </a:pPr>
            <a:r>
              <a:rPr lang="en-AU" sz="2400" dirty="0"/>
              <a:t>You help build stronger communities.</a:t>
            </a:r>
          </a:p>
          <a:p>
            <a:pPr marL="0" indent="0">
              <a:buNone/>
            </a:pPr>
            <a:r>
              <a:rPr lang="en-AU" sz="2400" dirty="0"/>
              <a:t>Develop future Australian representatives.</a:t>
            </a:r>
          </a:p>
          <a:p>
            <a:pPr marL="0" indent="0">
              <a:buNone/>
            </a:pPr>
            <a:r>
              <a:rPr lang="en-AU" sz="2400" dirty="0"/>
              <a:t>Create unforgettable experiences for your staff and clients.</a:t>
            </a:r>
          </a:p>
          <a:p>
            <a:pPr marL="0" indent="0">
              <a:buNone/>
            </a:pPr>
            <a:r>
              <a:rPr lang="en-AU" sz="2400" dirty="0"/>
              <a:t>Together, we can grow the game.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3694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28EE3-3754-8E72-0E5D-456485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2341F-E939-A9CD-2E8B-F5767C107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1C5BD-0479-B5D4-4536-E914E0BCB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More Than Cricket.</a:t>
            </a:r>
            <a:br>
              <a:rPr lang="en-AU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6716E-8AF8-404E-A48E-C289E0E66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/>
              <a:t>More Than Cricket.</a:t>
            </a:r>
          </a:p>
          <a:p>
            <a:pPr marL="0" indent="0">
              <a:buNone/>
            </a:pPr>
            <a:endParaRPr lang="en-AU" b="1" dirty="0"/>
          </a:p>
          <a:p>
            <a:pPr marL="0" indent="0">
              <a:buNone/>
            </a:pPr>
            <a:r>
              <a:rPr lang="en-AU" b="1" dirty="0"/>
              <a:t>Invest in the game. Reward your people.</a:t>
            </a:r>
          </a:p>
          <a:p>
            <a:r>
              <a:rPr lang="en-AU" dirty="0"/>
              <a:t>Premium Hospitality</a:t>
            </a:r>
          </a:p>
          <a:p>
            <a:r>
              <a:rPr lang="en-AU" dirty="0"/>
              <a:t>Exclusive Experiences</a:t>
            </a:r>
          </a:p>
          <a:p>
            <a:r>
              <a:rPr lang="en-AU" dirty="0"/>
              <a:t>Community Impact</a:t>
            </a:r>
          </a:p>
          <a:p>
            <a:pPr marL="0" indent="0">
              <a:buNone/>
            </a:pPr>
            <a:r>
              <a:rPr lang="en-AU" sz="1800" i="1" dirty="0">
                <a:solidFill>
                  <a:srgbClr val="FF0000"/>
                </a:solidFill>
              </a:rPr>
              <a:t>Image: Hero image of the SCG with Drummoyne Oval overlay.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395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3EFAD-7E9A-5151-310F-7E27CC57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Why Sydney Cricket Club?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06574-C07F-21ED-42BE-3228D3614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AU" dirty="0"/>
              <a:t>Sydney Cricket Club is one of Australia's oldest and most respected cricket clubs.</a:t>
            </a:r>
          </a:p>
          <a:p>
            <a:pPr marL="0" indent="0">
              <a:buNone/>
            </a:pPr>
            <a:r>
              <a:rPr lang="en-AU" dirty="0"/>
              <a:t>Founded in 1897, we are a not-for-profit organisation dedicated to growing cricket across Sydney and New South Wales.</a:t>
            </a:r>
          </a:p>
          <a:p>
            <a:pPr marL="0" indent="0">
              <a:buNone/>
            </a:pPr>
            <a:r>
              <a:rPr lang="en-AU" dirty="0"/>
              <a:t>Every dollar generated through sponsorship is reinvested directly into:</a:t>
            </a:r>
          </a:p>
          <a:p>
            <a:pPr marL="0" indent="0">
              <a:buNone/>
            </a:pPr>
            <a:r>
              <a:rPr lang="en-AU" dirty="0"/>
              <a:t>• Men's and Women's Premier Cricket</a:t>
            </a:r>
          </a:p>
          <a:p>
            <a:pPr marL="0" indent="0">
              <a:buNone/>
            </a:pPr>
            <a:r>
              <a:rPr lang="en-AU" dirty="0"/>
              <a:t>• Junior Development Programs</a:t>
            </a:r>
          </a:p>
          <a:p>
            <a:pPr marL="0" indent="0">
              <a:buNone/>
            </a:pPr>
            <a:r>
              <a:rPr lang="en-AU" dirty="0"/>
              <a:t>• Community Coaching</a:t>
            </a:r>
          </a:p>
          <a:p>
            <a:pPr marL="0" indent="0">
              <a:buNone/>
            </a:pPr>
            <a:r>
              <a:rPr lang="en-AU" dirty="0"/>
              <a:t>• Youth Academies</a:t>
            </a:r>
          </a:p>
          <a:p>
            <a:pPr marL="0" indent="0">
              <a:buNone/>
            </a:pPr>
            <a:r>
              <a:rPr lang="en-AU" dirty="0"/>
              <a:t>• Female Participation</a:t>
            </a:r>
          </a:p>
          <a:p>
            <a:pPr marL="0" indent="0">
              <a:buNone/>
            </a:pPr>
            <a:r>
              <a:rPr lang="en-AU" dirty="0"/>
              <a:t>• Multicultural Cricket</a:t>
            </a:r>
          </a:p>
          <a:p>
            <a:pPr marL="0" indent="0">
              <a:buNone/>
            </a:pPr>
            <a:r>
              <a:rPr lang="en-AU" dirty="0"/>
              <a:t>• Facilities at Drummoyne Oval</a:t>
            </a:r>
          </a:p>
          <a:p>
            <a:pPr marL="0" indent="0">
              <a:buNone/>
            </a:pPr>
            <a:r>
              <a:rPr lang="en-AU" dirty="0"/>
              <a:t>Unlike many sponsorships, your investment doesn't simply buy hospitality.</a:t>
            </a:r>
          </a:p>
          <a:p>
            <a:pPr marL="0" indent="0">
              <a:buNone/>
            </a:pPr>
            <a:r>
              <a:rPr lang="en-AU" dirty="0"/>
              <a:t>It helps create opportunities for hundreds of young cricketers while connecting your business with one of Australia's most iconic sporting institutions.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7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CA226-543B-475B-BE1A-9026CDA8D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Why Partner With Sydney Cricket Club?</a:t>
            </a:r>
            <a:br>
              <a:rPr lang="en-AU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470D6-3112-BF7E-AA13-6AA0B0981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/>
              <a:t>Three reasons make Sydney Cricket Club unique.</a:t>
            </a:r>
          </a:p>
          <a:p>
            <a:pPr marL="0" indent="0">
              <a:buNone/>
            </a:pPr>
            <a:r>
              <a:rPr lang="en-AU" sz="2000" b="1" dirty="0"/>
              <a:t>Exclusive Access</a:t>
            </a:r>
          </a:p>
          <a:p>
            <a:pPr marL="0" indent="0">
              <a:buNone/>
            </a:pPr>
            <a:r>
              <a:rPr lang="en-AU" sz="2000" dirty="0"/>
              <a:t>Our relationship with the Sydney Cricket Ground and Allianz Stadium enables us to create experiences that very few sporting organisations can provide.</a:t>
            </a:r>
          </a:p>
          <a:p>
            <a:pPr marL="0" indent="0">
              <a:buNone/>
            </a:pPr>
            <a:r>
              <a:rPr lang="en-AU" sz="2000" b="1" dirty="0"/>
              <a:t>Australia's Leading Women's Cricket Club</a:t>
            </a:r>
          </a:p>
          <a:p>
            <a:pPr marL="0" indent="0">
              <a:buNone/>
            </a:pPr>
            <a:r>
              <a:rPr lang="en-AU" sz="2000" dirty="0"/>
              <a:t>Few clubs have produced more Australian and NSW women's cricketers, including Alyssa Healy, Ellyse Perry, Rachael Haynes and Belinda Clark.</a:t>
            </a:r>
          </a:p>
          <a:p>
            <a:pPr marL="0" indent="0">
              <a:buNone/>
            </a:pPr>
            <a:r>
              <a:rPr lang="en-AU" sz="2000" b="1" dirty="0"/>
              <a:t>Genuine Community Impact</a:t>
            </a:r>
          </a:p>
          <a:p>
            <a:pPr marL="0" indent="0">
              <a:buNone/>
            </a:pPr>
            <a:r>
              <a:rPr lang="en-AU" sz="2000" dirty="0"/>
              <a:t>Every partnership supports local cricket, junior development and the next generation of players across Sydney.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638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2A979-EB83-8C2B-3BB4-82C276260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Signature Experience</a:t>
            </a:r>
            <a:br>
              <a:rPr lang="en-AU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AE715-863F-CA88-F644-002362B89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6133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/>
              <a:t>Silver Service Lunch in the Players' Dressing Room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/>
              <a:t>Host twelve of your most valued clients inside one of Australia's most famous sporting venues.</a:t>
            </a:r>
          </a:p>
          <a:p>
            <a:pPr marL="0" indent="0">
              <a:buNone/>
            </a:pPr>
            <a:r>
              <a:rPr lang="en-AU" sz="2000" dirty="0"/>
              <a:t>Includes:</a:t>
            </a:r>
          </a:p>
          <a:p>
            <a:pPr marL="0" indent="0">
              <a:buNone/>
            </a:pPr>
            <a:r>
              <a:rPr lang="en-AU" sz="2000" dirty="0"/>
              <a:t>• Private silver-service luncheon</a:t>
            </a:r>
          </a:p>
          <a:p>
            <a:pPr marL="0" indent="0">
              <a:buNone/>
            </a:pPr>
            <a:r>
              <a:rPr lang="en-AU" sz="2000" dirty="0"/>
              <a:t>• Exclusive access to players' dressing room</a:t>
            </a:r>
          </a:p>
          <a:p>
            <a:pPr marL="0" indent="0">
              <a:buNone/>
            </a:pPr>
            <a:r>
              <a:rPr lang="en-AU" sz="2000" dirty="0"/>
              <a:t>• Cricket guest speaker</a:t>
            </a:r>
          </a:p>
          <a:p>
            <a:pPr marL="0" indent="0">
              <a:buNone/>
            </a:pPr>
            <a:r>
              <a:rPr lang="en-AU" sz="2000" dirty="0"/>
              <a:t>• Behind-the-scenes stories</a:t>
            </a:r>
          </a:p>
          <a:p>
            <a:pPr marL="0" indent="0">
              <a:buNone/>
            </a:pPr>
            <a:r>
              <a:rPr lang="en-AU" sz="2000" dirty="0"/>
              <a:t>• Premium wines</a:t>
            </a:r>
          </a:p>
          <a:p>
            <a:pPr marL="0" indent="0">
              <a:buNone/>
            </a:pPr>
            <a:r>
              <a:rPr lang="en-AU" sz="2000" dirty="0"/>
              <a:t>• Professional photographs</a:t>
            </a:r>
          </a:p>
          <a:p>
            <a:pPr marL="0" indent="0">
              <a:buNone/>
            </a:pPr>
            <a:r>
              <a:rPr lang="en-AU" sz="2000" dirty="0"/>
              <a:t>This is not available through traditional corporate hospitality.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8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5A64D-D3B0-BAC7-56D5-29288FF8A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Corporate Suite Experiences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29164-280A-33C5-B2B2-2A120B899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AU" sz="4400" b="1" dirty="0"/>
              <a:t>Reward staff or entertain clients throughout the year.</a:t>
            </a:r>
          </a:p>
          <a:p>
            <a:pPr marL="0" indent="0">
              <a:buNone/>
            </a:pPr>
            <a:r>
              <a:rPr lang="en-AU" sz="3400" dirty="0"/>
              <a:t>Choose from:</a:t>
            </a:r>
          </a:p>
          <a:p>
            <a:pPr marL="0" indent="0">
              <a:buNone/>
            </a:pPr>
            <a:r>
              <a:rPr lang="en-AU" dirty="0"/>
              <a:t>• Australian International Cricket</a:t>
            </a:r>
          </a:p>
          <a:p>
            <a:pPr marL="0" indent="0">
              <a:buNone/>
            </a:pPr>
            <a:r>
              <a:rPr lang="en-AU" dirty="0"/>
              <a:t>• Sydney Sixers BBL</a:t>
            </a:r>
          </a:p>
          <a:p>
            <a:pPr marL="0" indent="0">
              <a:buNone/>
            </a:pPr>
            <a:r>
              <a:rPr lang="en-AU" dirty="0"/>
              <a:t>• Sydney Swans AFL</a:t>
            </a:r>
          </a:p>
          <a:p>
            <a:pPr marL="0" indent="0">
              <a:buNone/>
            </a:pPr>
            <a:r>
              <a:rPr lang="en-AU" dirty="0"/>
              <a:t>• Major NRL fixture</a:t>
            </a:r>
          </a:p>
          <a:p>
            <a:pPr marL="0" indent="0">
              <a:buNone/>
            </a:pPr>
            <a:endParaRPr lang="en-AU" sz="1900" dirty="0"/>
          </a:p>
          <a:p>
            <a:pPr marL="0" indent="0">
              <a:buNone/>
            </a:pPr>
            <a:r>
              <a:rPr lang="en-AU" sz="3400" dirty="0"/>
              <a:t>Includes:</a:t>
            </a:r>
          </a:p>
          <a:p>
            <a:pPr marL="0" indent="0">
              <a:buNone/>
            </a:pPr>
            <a:r>
              <a:rPr lang="en-AU" dirty="0"/>
              <a:t>• Premium corporate suite</a:t>
            </a:r>
          </a:p>
          <a:p>
            <a:pPr marL="0" indent="0">
              <a:buNone/>
            </a:pPr>
            <a:r>
              <a:rPr lang="en-AU" dirty="0"/>
              <a:t>• Catering</a:t>
            </a:r>
          </a:p>
          <a:p>
            <a:pPr marL="0" indent="0">
              <a:buNone/>
            </a:pPr>
            <a:r>
              <a:rPr lang="en-AU" dirty="0"/>
              <a:t>• Premium beverages</a:t>
            </a:r>
          </a:p>
          <a:p>
            <a:pPr marL="0" indent="0">
              <a:buNone/>
            </a:pPr>
            <a:r>
              <a:rPr lang="en-AU" dirty="0"/>
              <a:t>• Reserved seating</a:t>
            </a:r>
          </a:p>
          <a:p>
            <a:pPr marL="0" indent="0">
              <a:buNone/>
            </a:pPr>
            <a:r>
              <a:rPr lang="en-AU" dirty="0"/>
              <a:t>• Dedicated host</a:t>
            </a:r>
          </a:p>
          <a:p>
            <a:pPr marL="0" indent="0">
              <a:buNone/>
            </a:pPr>
            <a:endParaRPr lang="en-AU" sz="200" dirty="0"/>
          </a:p>
          <a:p>
            <a:pPr marL="0" indent="0">
              <a:buNone/>
            </a:pPr>
            <a:r>
              <a:rPr lang="en-AU" sz="3400" dirty="0"/>
              <a:t>Multiple events can be bundled into annual partnership packages. The SCG offers a range of premium hospitality formats including private suites and other premium entertaining options for cricket and AFL events.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147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3A22B-FCCF-74D2-25F2-71AC248E6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Play Where Australia's Greats Play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04D03-07BE-8880-9F36-596F5497E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400" b="1" dirty="0"/>
              <a:t>A once-in-a-lifetime experience.</a:t>
            </a:r>
          </a:p>
          <a:p>
            <a:pPr marL="0" indent="0">
              <a:buNone/>
            </a:pPr>
            <a:r>
              <a:rPr lang="en-AU" sz="2000" dirty="0"/>
              <a:t>Twenty corporate guests plus one child per guest enjoy:</a:t>
            </a:r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r>
              <a:rPr lang="en-AU" sz="2000" dirty="0"/>
              <a:t>• Exclusive SCG net session</a:t>
            </a:r>
          </a:p>
          <a:p>
            <a:pPr marL="0" indent="0">
              <a:buNone/>
            </a:pPr>
            <a:r>
              <a:rPr lang="en-AU" sz="2000" dirty="0"/>
              <a:t>• Australian cricketer host</a:t>
            </a:r>
          </a:p>
          <a:p>
            <a:pPr marL="0" indent="0">
              <a:buNone/>
            </a:pPr>
            <a:r>
              <a:rPr lang="en-AU" sz="2000" dirty="0"/>
              <a:t>• Coaching clinic</a:t>
            </a:r>
          </a:p>
          <a:p>
            <a:pPr marL="0" indent="0">
              <a:buNone/>
            </a:pPr>
            <a:r>
              <a:rPr lang="en-AU" sz="2000" dirty="0"/>
              <a:t>• Family participation</a:t>
            </a:r>
          </a:p>
          <a:p>
            <a:pPr marL="0" indent="0">
              <a:buNone/>
            </a:pPr>
            <a:r>
              <a:rPr lang="en-AU" sz="2000" dirty="0"/>
              <a:t>• BBQ overlooking the ground</a:t>
            </a:r>
          </a:p>
          <a:p>
            <a:pPr marL="0" indent="0">
              <a:buNone/>
            </a:pPr>
            <a:r>
              <a:rPr lang="en-AU" sz="2000" dirty="0"/>
              <a:t>• Professional photos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/>
              <a:t>A memory your clients and their families will never forget.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256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4710B-D9DF-6AF8-0664-69DBBAA3D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Your Own Cricket Day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446A9-DB9D-1AE3-3158-0E9A1EC71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b="1" dirty="0"/>
              <a:t>Drummoyne Oval</a:t>
            </a:r>
          </a:p>
          <a:p>
            <a:pPr marL="0" indent="0">
              <a:buNone/>
            </a:pPr>
            <a:r>
              <a:rPr lang="en-AU" sz="2600" dirty="0"/>
              <a:t>Bring your staff together.</a:t>
            </a:r>
          </a:p>
          <a:p>
            <a:pPr marL="0" indent="0">
              <a:buNone/>
            </a:pPr>
            <a:r>
              <a:rPr lang="en-AU" sz="2600" dirty="0"/>
              <a:t>Or reward your best customers.</a:t>
            </a:r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r>
              <a:rPr lang="en-AU" sz="2600" dirty="0"/>
              <a:t>Your day includes:</a:t>
            </a:r>
          </a:p>
          <a:p>
            <a:pPr marL="0" indent="0">
              <a:buNone/>
            </a:pPr>
            <a:r>
              <a:rPr lang="en-AU" sz="2400" dirty="0"/>
              <a:t>• Exclusive ground hire</a:t>
            </a:r>
          </a:p>
          <a:p>
            <a:pPr marL="0" indent="0">
              <a:buNone/>
            </a:pPr>
            <a:r>
              <a:rPr lang="en-AU" sz="2400" dirty="0"/>
              <a:t>• Friendly cricket competition</a:t>
            </a:r>
          </a:p>
          <a:p>
            <a:pPr marL="0" indent="0">
              <a:buNone/>
            </a:pPr>
            <a:r>
              <a:rPr lang="en-AU" sz="2400" dirty="0"/>
              <a:t>• BBQ</a:t>
            </a:r>
          </a:p>
          <a:p>
            <a:pPr marL="0" indent="0">
              <a:buNone/>
            </a:pPr>
            <a:r>
              <a:rPr lang="en-AU" sz="2400" dirty="0"/>
              <a:t>• Music</a:t>
            </a:r>
          </a:p>
          <a:p>
            <a:pPr marL="0" indent="0">
              <a:buNone/>
            </a:pPr>
            <a:r>
              <a:rPr lang="en-AU" sz="2400" dirty="0"/>
              <a:t>• Team-building activities</a:t>
            </a:r>
          </a:p>
          <a:p>
            <a:pPr marL="0" indent="0">
              <a:buNone/>
            </a:pPr>
            <a:r>
              <a:rPr lang="en-AU" sz="2400" dirty="0"/>
              <a:t>• Presentation ceremony</a:t>
            </a:r>
          </a:p>
          <a:p>
            <a:pPr marL="0" indent="0">
              <a:buNone/>
            </a:pPr>
            <a:r>
              <a:rPr lang="en-AU" sz="2400" dirty="0"/>
              <a:t>• Optional former Australian player appearances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598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5746-C6E2-676F-7BD6-0C1AC212A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Australia's Home of Women's Cricket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E172-1C7A-9486-CA00-4851E57FC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AU" dirty="0"/>
              <a:t>Sydney Cricket Club has helped develop some of Australia's greatest female cricketers.</a:t>
            </a:r>
          </a:p>
          <a:p>
            <a:pPr marL="0" indent="0">
              <a:buNone/>
            </a:pPr>
            <a:endParaRPr lang="en-AU" sz="1800" dirty="0"/>
          </a:p>
          <a:p>
            <a:pPr marL="0" indent="0">
              <a:buNone/>
            </a:pPr>
            <a:r>
              <a:rPr lang="en-AU" dirty="0"/>
              <a:t>Including:</a:t>
            </a:r>
          </a:p>
          <a:p>
            <a:pPr marL="0" indent="0">
              <a:buNone/>
            </a:pPr>
            <a:endParaRPr lang="en-AU" sz="1600" dirty="0"/>
          </a:p>
          <a:p>
            <a:pPr marL="0" indent="0">
              <a:buNone/>
            </a:pPr>
            <a:r>
              <a:rPr lang="en-AU" dirty="0"/>
              <a:t>• Alyssa Healy</a:t>
            </a:r>
          </a:p>
          <a:p>
            <a:pPr marL="0" indent="0">
              <a:buNone/>
            </a:pPr>
            <a:r>
              <a:rPr lang="en-AU" dirty="0"/>
              <a:t>• Ellyse Perry</a:t>
            </a:r>
          </a:p>
          <a:p>
            <a:pPr marL="0" indent="0">
              <a:buNone/>
            </a:pPr>
            <a:r>
              <a:rPr lang="en-AU" dirty="0"/>
              <a:t>• Rachael Haynes</a:t>
            </a:r>
          </a:p>
          <a:p>
            <a:pPr marL="0" indent="0">
              <a:buNone/>
            </a:pPr>
            <a:r>
              <a:rPr lang="en-AU" dirty="0"/>
              <a:t>• Belinda Clark AO</a:t>
            </a:r>
          </a:p>
          <a:p>
            <a:pPr marL="0" indent="0">
              <a:buNone/>
            </a:pPr>
            <a:r>
              <a:rPr lang="en-AU" dirty="0"/>
              <a:t>• Lisa Keightley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Today we continue investing heavily in women's cricket, pathways and youth development.</a:t>
            </a:r>
          </a:p>
          <a:p>
            <a:pPr marL="0" indent="0">
              <a:buNone/>
            </a:pPr>
            <a:r>
              <a:rPr lang="en-AU" dirty="0"/>
              <a:t>Supporting Sydney Cricket Club means supporting the continued growth of women's sport.</a:t>
            </a:r>
          </a:p>
          <a:p>
            <a:pPr marL="0" indent="0">
              <a:buNone/>
            </a:pPr>
            <a:br>
              <a:rPr lang="en-AU" dirty="0"/>
            </a:b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769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746</Words>
  <Application>Microsoft Macintosh PowerPoint</Application>
  <PresentationFormat>Widescreen</PresentationFormat>
  <Paragraphs>144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SYDNEY CRICKET CLUB  </vt:lpstr>
      <vt:lpstr>More Than Cricket. </vt:lpstr>
      <vt:lpstr>Why Sydney Cricket Club?</vt:lpstr>
      <vt:lpstr>Why Partner With Sydney Cricket Club? </vt:lpstr>
      <vt:lpstr>Signature Experience </vt:lpstr>
      <vt:lpstr>Corporate Suite Experiences</vt:lpstr>
      <vt:lpstr>Play Where Australia's Greats Play</vt:lpstr>
      <vt:lpstr>Your Own Cricket Day</vt:lpstr>
      <vt:lpstr>Australia's Home of Women's Cricket</vt:lpstr>
      <vt:lpstr>Community Matters</vt:lpstr>
      <vt:lpstr>Partnership Opportunities</vt:lpstr>
      <vt:lpstr>What Your Partnership Delivers</vt:lpstr>
      <vt:lpstr>Let's Build Something Together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Neil Maxwell</dc:creator>
  <cp:lastModifiedBy>Neil Maxwell</cp:lastModifiedBy>
  <cp:revision>1</cp:revision>
  <dcterms:created xsi:type="dcterms:W3CDTF">2026-06-28T23:05:11Z</dcterms:created>
  <dcterms:modified xsi:type="dcterms:W3CDTF">2026-06-28T23:16:34Z</dcterms:modified>
</cp:coreProperties>
</file>