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</p:sldIdLst>
  <p:sldSz cx="7772400" cy="1051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40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720956"/>
            <a:ext cx="6606540" cy="3660987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523125"/>
            <a:ext cx="5829300" cy="2538835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70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28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59858"/>
            <a:ext cx="1675924" cy="89114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59858"/>
            <a:ext cx="4930616" cy="89114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1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86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621600"/>
            <a:ext cx="6703695" cy="4374197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7037179"/>
            <a:ext cx="6703695" cy="2300287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5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799291"/>
            <a:ext cx="3303270" cy="6672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799291"/>
            <a:ext cx="3303270" cy="6672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4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59861"/>
            <a:ext cx="6703695" cy="20325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577783"/>
            <a:ext cx="3288089" cy="1263332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841115"/>
            <a:ext cx="3288089" cy="5649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577783"/>
            <a:ext cx="3304282" cy="1263332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841115"/>
            <a:ext cx="3304282" cy="5649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2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0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55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701040"/>
            <a:ext cx="2506801" cy="245364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514054"/>
            <a:ext cx="3934778" cy="7472892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154680"/>
            <a:ext cx="2506801" cy="5844435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89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701040"/>
            <a:ext cx="2506801" cy="245364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514054"/>
            <a:ext cx="3934778" cy="7472892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154680"/>
            <a:ext cx="2506801" cy="5844435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59861"/>
            <a:ext cx="6703695" cy="2032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799291"/>
            <a:ext cx="6703695" cy="6672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746406"/>
            <a:ext cx="174879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1E0600-3636-48C5-B66B-84AB2161F948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746406"/>
            <a:ext cx="2623185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746406"/>
            <a:ext cx="174879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ADC2B7-A7C1-495F-B8B9-CCC60D0AB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D1D0B-E173-1FD3-9F89-F079E3850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D75558-97DE-9DE7-4068-DE952D491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34" y="0"/>
            <a:ext cx="4452069" cy="10388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041B2C-196A-FC5A-5F61-0000CCAE6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3165228" y="1800790"/>
            <a:ext cx="2692962" cy="59787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C05C1F-E7E0-90F9-F146-5F9C8DCB7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3295859" y="1800790"/>
            <a:ext cx="2360501" cy="2495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A92325-8463-DAC2-9296-3AABB1647D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3878658" y="2110614"/>
            <a:ext cx="2692962" cy="2495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774C0-684E-62EC-194C-18C623919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4461457" y="2420438"/>
            <a:ext cx="2692962" cy="53591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EF236F-0820-CBDC-ED3D-CB209CBE9947}"/>
              </a:ext>
            </a:extLst>
          </p:cNvPr>
          <p:cNvSpPr txBox="1"/>
          <p:nvPr/>
        </p:nvSpPr>
        <p:spPr>
          <a:xfrm>
            <a:off x="3496822" y="2229006"/>
            <a:ext cx="3120058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DILATION TIME</a:t>
            </a:r>
          </a:p>
          <a:p>
            <a:pPr>
              <a:buNone/>
            </a:pPr>
            <a:r>
              <a:rPr lang="en-US" sz="1100" b="1" dirty="0"/>
              <a:t>         Eye drops need time to work</a:t>
            </a:r>
            <a:br>
              <a:rPr lang="en-US" sz="1100" dirty="0"/>
            </a:br>
            <a:r>
              <a:rPr lang="en-US" sz="1100" dirty="0"/>
              <a:t>          👉 20–45 minutes is normal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PATIENT TESTING</a:t>
            </a:r>
          </a:p>
          <a:p>
            <a:pPr>
              <a:buNone/>
            </a:pPr>
            <a:r>
              <a:rPr lang="en-US" sz="1100" b="1" dirty="0"/>
              <a:t>         Kids don’t always answer right away</a:t>
            </a:r>
            <a:br>
              <a:rPr lang="en-US" sz="1100" dirty="0"/>
            </a:br>
            <a:r>
              <a:rPr lang="en-US" sz="1100" dirty="0"/>
              <a:t>          👉 We repeat tests to be sure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MORE THAN A VISION TEST</a:t>
            </a:r>
          </a:p>
          <a:p>
            <a:pPr>
              <a:buNone/>
            </a:pPr>
            <a:r>
              <a:rPr lang="en-US" sz="1100" b="1" dirty="0"/>
              <a:t>         We check much more than eyesight</a:t>
            </a:r>
            <a:br>
              <a:rPr lang="en-US" sz="1100" dirty="0"/>
            </a:br>
            <a:r>
              <a:rPr lang="en-US" sz="1100" dirty="0"/>
              <a:t>          👉 Health • Tracking • Alignment • Focus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MULTI-STEP VISIT</a:t>
            </a:r>
          </a:p>
          <a:p>
            <a:pPr>
              <a:buNone/>
            </a:pPr>
            <a:r>
              <a:rPr lang="en-US" sz="1100" b="1" dirty="0"/>
              <a:t>         Your child sees more than one provider</a:t>
            </a:r>
            <a:br>
              <a:rPr lang="en-US" sz="1100" dirty="0"/>
            </a:br>
            <a:r>
              <a:rPr lang="en-US" sz="1100" dirty="0"/>
              <a:t>          👉 Tech → Drops → Doctor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EXTRA CARE WHEN NEEDED</a:t>
            </a:r>
          </a:p>
          <a:p>
            <a:pPr>
              <a:buNone/>
            </a:pPr>
            <a:r>
              <a:rPr lang="en-US" sz="1100" b="1" dirty="0"/>
              <a:t>        Some conditions take more time</a:t>
            </a:r>
            <a:br>
              <a:rPr lang="en-US" sz="1100" dirty="0"/>
            </a:br>
            <a:r>
              <a:rPr lang="en-US" sz="1100" dirty="0"/>
              <a:t>        👉 Lazy eye • Crossed eyes • Strong Rx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WE ANSWER YOUR QUESTIONS</a:t>
            </a:r>
          </a:p>
          <a:p>
            <a:pPr>
              <a:buNone/>
            </a:pPr>
            <a:r>
              <a:rPr lang="en-US" sz="1100" b="1" dirty="0"/>
              <a:t>         We take time so you fully understand</a:t>
            </a:r>
            <a:br>
              <a:rPr lang="en-US" sz="1100" dirty="0"/>
            </a:br>
            <a:r>
              <a:rPr lang="en-US" sz="1100" dirty="0"/>
              <a:t>          👉 Results • Treatment • Next steps</a:t>
            </a:r>
          </a:p>
          <a:p>
            <a:pPr>
              <a:buNone/>
            </a:pPr>
            <a:endParaRPr lang="en-US" sz="1100" dirty="0"/>
          </a:p>
          <a:p>
            <a:pPr>
              <a:buNone/>
            </a:pPr>
            <a:r>
              <a:rPr lang="en-US" sz="1100" b="1" dirty="0"/>
              <a:t>🟡 ACCURACY FIRST</a:t>
            </a:r>
          </a:p>
          <a:p>
            <a:pPr>
              <a:buNone/>
            </a:pPr>
            <a:r>
              <a:rPr lang="en-US" sz="1100" b="1" dirty="0"/>
              <a:t>         We double-check to get it right</a:t>
            </a:r>
            <a:br>
              <a:rPr lang="en-US" sz="1100" dirty="0"/>
            </a:br>
            <a:r>
              <a:rPr lang="en-US" sz="1100" dirty="0"/>
              <a:t>          👉 Your child’s vision is changing</a:t>
            </a:r>
          </a:p>
          <a:p>
            <a:pPr>
              <a:buNone/>
            </a:pPr>
            <a:endParaRPr lang="en-US" sz="1100" dirty="0"/>
          </a:p>
          <a:p>
            <a:pPr>
              <a:spcAft>
                <a:spcPts val="600"/>
              </a:spcAft>
            </a:pPr>
            <a:r>
              <a:rPr lang="en-US" sz="1100" b="1" dirty="0"/>
              <a:t>❤️ YOUR CHILD DESERVES THE BEST</a:t>
            </a:r>
          </a:p>
          <a:p>
            <a:pPr>
              <a:buNone/>
            </a:pPr>
            <a:r>
              <a:rPr lang="en-US" sz="1100" dirty="0"/>
              <a:t>          👉 </a:t>
            </a:r>
            <a:r>
              <a:rPr lang="en-US" sz="1100" b="1" dirty="0"/>
              <a:t>Thank you for your patience!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AF0EB0-AA5B-821A-0D4D-89E237C773E9}"/>
              </a:ext>
            </a:extLst>
          </p:cNvPr>
          <p:cNvSpPr txBox="1"/>
          <p:nvPr/>
        </p:nvSpPr>
        <p:spPr>
          <a:xfrm>
            <a:off x="3226220" y="161677"/>
            <a:ext cx="3756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REPLACE THIS PHOTO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WITH WOMAN HOLDING 4-YEAR OLD CHILD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C29E96-F5F3-0F88-6A49-F698BC685F33}"/>
              </a:ext>
            </a:extLst>
          </p:cNvPr>
          <p:cNvSpPr txBox="1"/>
          <p:nvPr/>
        </p:nvSpPr>
        <p:spPr>
          <a:xfrm>
            <a:off x="763609" y="3637938"/>
            <a:ext cx="184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"FRONT SIDE"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78FCBB-9E82-0548-E4B1-1CFA79DC9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 flipV="1">
            <a:off x="5446090" y="1910434"/>
            <a:ext cx="541864" cy="6371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C4E0CA-0864-D866-40EC-988CD0631D9F}"/>
              </a:ext>
            </a:extLst>
          </p:cNvPr>
          <p:cNvSpPr txBox="1"/>
          <p:nvPr/>
        </p:nvSpPr>
        <p:spPr>
          <a:xfrm>
            <a:off x="3268361" y="1800790"/>
            <a:ext cx="2898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200" b="1" dirty="0"/>
              <a:t>WHY YOUR CHILD’S EYECARE MAY TAKE LONGER THAN EXPECTED</a:t>
            </a:r>
          </a:p>
        </p:txBody>
      </p:sp>
    </p:spTree>
    <p:extLst>
      <p:ext uri="{BB962C8B-B14F-4D97-AF65-F5344CB8AC3E}">
        <p14:creationId xmlns:p14="http://schemas.microsoft.com/office/powerpoint/2010/main" val="1234411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8045A-8587-CDF2-4E7D-79EAD07DD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7462E9-F647-1969-F327-7B42CFDDB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34" y="0"/>
            <a:ext cx="4541855" cy="105976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3AAF89-AB9D-8229-2F1C-C83A7F63B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3077496" y="1858297"/>
            <a:ext cx="2674375" cy="598784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13C4572-10C9-5F76-645B-0615A860A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5751872" y="1858297"/>
            <a:ext cx="243862" cy="59878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98847AA-290A-4680-54FE-8C0FEEB9B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5915857" y="2133319"/>
            <a:ext cx="386619" cy="571282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A5E3B47-DA90-B7FD-4907-0B0CB39D5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4" t="22938" r="2765" b="60659"/>
          <a:stretch>
            <a:fillRect/>
          </a:stretch>
        </p:blipFill>
        <p:spPr>
          <a:xfrm>
            <a:off x="6193943" y="2389238"/>
            <a:ext cx="815697" cy="545690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233CFE1-3E00-B27E-2D07-BCB019096697}"/>
              </a:ext>
            </a:extLst>
          </p:cNvPr>
          <p:cNvSpPr txBox="1"/>
          <p:nvPr/>
        </p:nvSpPr>
        <p:spPr>
          <a:xfrm>
            <a:off x="3252959" y="420328"/>
            <a:ext cx="3756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REPLACE THIS PHOTO WITH THE TWO COMPANY LOGOs.  PLACE "CHILDREN'S EYE CENTER" LOGO ON LEFT AND THE OPTICAL LOGO ON THE RIGHT.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BF5AC0-0A6C-8771-1BDC-0B5E48FA5192}"/>
              </a:ext>
            </a:extLst>
          </p:cNvPr>
          <p:cNvSpPr txBox="1"/>
          <p:nvPr/>
        </p:nvSpPr>
        <p:spPr>
          <a:xfrm>
            <a:off x="729800" y="4482887"/>
            <a:ext cx="18489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Stages of Visual Development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"BACK SIDE"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2E1CBA-BD29-BB44-99A1-A5119E65C98E}"/>
              </a:ext>
            </a:extLst>
          </p:cNvPr>
          <p:cNvSpPr txBox="1"/>
          <p:nvPr/>
        </p:nvSpPr>
        <p:spPr>
          <a:xfrm>
            <a:off x="4168497" y="3879351"/>
            <a:ext cx="258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PLACE BACK SIDE COPY THIS IN TJOS SPACE USING COPY PROVIDED IN ATTACHED MSWORD DOC.</a:t>
            </a:r>
          </a:p>
          <a:p>
            <a:endParaRPr lang="en-US" dirty="0"/>
          </a:p>
          <a:p>
            <a:r>
              <a:rPr lang="en-US" dirty="0"/>
              <a:t>[Stages of Visual Development]</a:t>
            </a:r>
          </a:p>
        </p:txBody>
      </p:sp>
    </p:spTree>
    <p:extLst>
      <p:ext uri="{BB962C8B-B14F-4D97-AF65-F5344CB8AC3E}">
        <p14:creationId xmlns:p14="http://schemas.microsoft.com/office/powerpoint/2010/main" val="2129884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232</Words>
  <Application>Microsoft Office PowerPoint</Application>
  <PresentationFormat>Custom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Skip Normand</dc:creator>
  <cp:lastModifiedBy>Skip Normand</cp:lastModifiedBy>
  <cp:revision>11</cp:revision>
  <dcterms:created xsi:type="dcterms:W3CDTF">2026-03-31T05:02:01Z</dcterms:created>
  <dcterms:modified xsi:type="dcterms:W3CDTF">2026-04-03T16:26:45Z</dcterms:modified>
</cp:coreProperties>
</file>