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/>
    <p:restoredTop sz="94694"/>
  </p:normalViewPr>
  <p:slideViewPr>
    <p:cSldViewPr snapToGrid="0">
      <p:cViewPr varScale="1">
        <p:scale>
          <a:sx n="107" d="100"/>
          <a:sy n="107" d="100"/>
        </p:scale>
        <p:origin x="984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9D825-5393-CB8A-BE54-D62FF41CDB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FDDEBF-0FAF-805C-0167-C3662AB090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5C38B-ABDA-274B-5B57-8F31E61D2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D73A7-19DB-CEEC-F5EC-AEEFEA155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CBD0F-488D-C9EC-D1CB-9F4E3E603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3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07CE-055C-EA3D-B160-85F1FF5C8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22BA7-F82A-158D-5DA4-AF0519EA47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760D28-2BCC-D2C5-59F6-DBECFDDE5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882C7-7B93-151B-E920-F0071E68A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26204B-61B0-AA4B-4CC5-70D51DE1A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75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EDDA33-2560-DDEE-A18D-50D5330396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FF53FE-263B-DC08-D14C-B48E556C3B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6F9C68-93E1-DAD8-9560-1FC192F4F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88A67-8BD8-D114-0286-E96533642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455CA-10F1-201C-D15A-7384390CF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040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6F277-4427-4F48-5B56-28DE24A41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9747B-F34C-8533-D7E5-DE6B5751C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2C7D1-32DD-5847-E189-88C1CD4F6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DA6E31-EF2A-1931-27F1-24999D6D1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DED25E-F4A3-ECA0-503C-F05532729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789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0A401-4580-8CFC-CF26-603F8ACEC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9798AF-7228-8314-816E-B25F7E6958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BBCC1-1330-437D-EAAE-B1918D522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A502B-9323-C9C1-15B2-73C76E55A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EEF87-EBA1-C2AB-329C-EC9A942B2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74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87C4E-9275-0DD6-B66C-E8203401C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4919E-2F7E-CDF7-26B6-E6375E57D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56E093-9EFC-643F-13DC-0789DF058E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6A6E91-F5A2-6E7E-D0B1-EC2AD6F9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0871D4-3685-B57D-D03A-B0DDEAFFE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A3B70-E354-2592-3F86-199D151EB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02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40CDD-9FA6-89AD-747F-5A53ED6D8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2B3C6A-EBC1-BC95-5038-EA3C56348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602A97-6FE7-3CB8-D07B-8B9946838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545828-D230-F794-69FD-3A6335636B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518688-0EDA-BC54-8A39-EACBBB9422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F919C9-CFFD-93E5-8BA0-DA31B9C64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293550-7784-8BDD-832B-D07184830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AD6A01-C739-29E4-1532-00465888A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9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FFAC-80C0-E7CD-F0DB-CE32F2553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8E0B9E-2DD3-DC3E-C29D-49B234CBA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61D44E-ED7D-9EEF-1C06-F9C6932D3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19B2FA-7978-80FF-D3BC-5D64B73F7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4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141436-0A25-14A2-7DA6-95CDCE984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3AB22A-1615-5C02-B67A-E04953198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1CE7A0-8839-8E11-DCBD-1360E8A18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94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DC81B-EFBD-D1D7-4202-286139C3B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9354E-B581-5FF9-DC65-13F26FE918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7E56C0-3379-4FCA-C018-C1EE26380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5F339D-5F4A-50EF-0426-D35F5157D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97276E-0F2A-8F45-00ED-23BFEF22F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D66CF-94A5-7D39-7DFF-7C720EA30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01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25E87-5E0C-FEB3-F5EA-5B4A506FC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96595-3B59-7132-8836-4EB5A5F069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3A68B-81F8-4609-9A0C-68B46323E4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610C05-7DF0-216F-5545-6AB8D1931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FC90C6-94B1-26CB-2F95-3369159B2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90FFD8-6399-DA59-B118-C13472B2C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339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DD23D9-1C05-F47F-03D2-E1E173A21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9322C7-3CD9-D6CD-0CAD-B93DD8B40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5EE8E-338C-27A3-B4D1-17F6D84728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54F240-D5F9-D440-B60C-1F428A9F8012}" type="datetimeFigureOut">
              <a:rPr lang="en-US" smtClean="0"/>
              <a:t>3/14/26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A1E1E-D93D-23C3-E33E-0F9C8EC8CD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31ADD-4E93-5A15-3F56-21BA371A60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948203-0813-3F44-92FC-23EBD924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6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  <a:alpha val="42000"/>
              </a:schemeClr>
            </a:gs>
            <a:gs pos="80000">
              <a:schemeClr val="accent2">
                <a:lumMod val="45000"/>
                <a:lumOff val="55000"/>
              </a:schemeClr>
            </a:gs>
            <a:gs pos="88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>
            <a:extLst>
              <a:ext uri="{FF2B5EF4-FFF2-40B4-BE49-F238E27FC236}">
                <a16:creationId xmlns:a16="http://schemas.microsoft.com/office/drawing/2014/main" id="{2E9564BB-BD11-1C5D-0D3E-32793C84AD59}"/>
              </a:ext>
            </a:extLst>
          </p:cNvPr>
          <p:cNvSpPr/>
          <p:nvPr/>
        </p:nvSpPr>
        <p:spPr>
          <a:xfrm rot="21369622">
            <a:off x="2224446" y="2981943"/>
            <a:ext cx="1542315" cy="344226"/>
          </a:xfrm>
          <a:custGeom>
            <a:avLst/>
            <a:gdLst>
              <a:gd name="csX0" fmla="*/ 0 w 1542315"/>
              <a:gd name="csY0" fmla="*/ 172113 h 344226"/>
              <a:gd name="csX1" fmla="*/ 771158 w 1542315"/>
              <a:gd name="csY1" fmla="*/ 0 h 344226"/>
              <a:gd name="csX2" fmla="*/ 1542316 w 1542315"/>
              <a:gd name="csY2" fmla="*/ 172113 h 344226"/>
              <a:gd name="csX3" fmla="*/ 771158 w 1542315"/>
              <a:gd name="csY3" fmla="*/ 344226 h 344226"/>
              <a:gd name="csX4" fmla="*/ 0 w 1542315"/>
              <a:gd name="csY4" fmla="*/ 172113 h 344226"/>
              <a:gd name="csX5" fmla="*/ 86057 w 1542315"/>
              <a:gd name="csY5" fmla="*/ 172113 h 344226"/>
              <a:gd name="csX6" fmla="*/ 771158 w 1542315"/>
              <a:gd name="csY6" fmla="*/ 258170 h 344226"/>
              <a:gd name="csX7" fmla="*/ 1456259 w 1542315"/>
              <a:gd name="csY7" fmla="*/ 172113 h 344226"/>
              <a:gd name="csX8" fmla="*/ 771158 w 1542315"/>
              <a:gd name="csY8" fmla="*/ 86056 h 344226"/>
              <a:gd name="csX9" fmla="*/ 86057 w 1542315"/>
              <a:gd name="csY9" fmla="*/ 172113 h 3442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542315" h="344226" fill="none" extrusionOk="0">
                <a:moveTo>
                  <a:pt x="0" y="172113"/>
                </a:moveTo>
                <a:cubicBezTo>
                  <a:pt x="2044" y="69635"/>
                  <a:pt x="340530" y="17273"/>
                  <a:pt x="771158" y="0"/>
                </a:cubicBezTo>
                <a:cubicBezTo>
                  <a:pt x="1195275" y="739"/>
                  <a:pt x="1536034" y="81366"/>
                  <a:pt x="1542316" y="172113"/>
                </a:cubicBezTo>
                <a:cubicBezTo>
                  <a:pt x="1592344" y="272160"/>
                  <a:pt x="1153872" y="338389"/>
                  <a:pt x="771158" y="344226"/>
                </a:cubicBezTo>
                <a:cubicBezTo>
                  <a:pt x="344265" y="345758"/>
                  <a:pt x="-8226" y="269978"/>
                  <a:pt x="0" y="172113"/>
                </a:cubicBezTo>
                <a:close/>
                <a:moveTo>
                  <a:pt x="86057" y="172113"/>
                </a:moveTo>
                <a:cubicBezTo>
                  <a:pt x="97849" y="229487"/>
                  <a:pt x="419876" y="228330"/>
                  <a:pt x="771158" y="258170"/>
                </a:cubicBezTo>
                <a:cubicBezTo>
                  <a:pt x="1143689" y="260156"/>
                  <a:pt x="1456280" y="218128"/>
                  <a:pt x="1456259" y="172113"/>
                </a:cubicBezTo>
                <a:cubicBezTo>
                  <a:pt x="1462470" y="118069"/>
                  <a:pt x="1189429" y="115531"/>
                  <a:pt x="771158" y="86056"/>
                </a:cubicBezTo>
                <a:cubicBezTo>
                  <a:pt x="387452" y="89315"/>
                  <a:pt x="81920" y="125075"/>
                  <a:pt x="86057" y="172113"/>
                </a:cubicBezTo>
                <a:close/>
              </a:path>
              <a:path w="1542315" h="344226" stroke="0" extrusionOk="0">
                <a:moveTo>
                  <a:pt x="0" y="172113"/>
                </a:moveTo>
                <a:cubicBezTo>
                  <a:pt x="-59247" y="97190"/>
                  <a:pt x="371164" y="-61182"/>
                  <a:pt x="771158" y="0"/>
                </a:cubicBezTo>
                <a:cubicBezTo>
                  <a:pt x="1203832" y="8574"/>
                  <a:pt x="1538089" y="60499"/>
                  <a:pt x="1542316" y="172113"/>
                </a:cubicBezTo>
                <a:cubicBezTo>
                  <a:pt x="1609105" y="272910"/>
                  <a:pt x="1152409" y="320667"/>
                  <a:pt x="771158" y="344226"/>
                </a:cubicBezTo>
                <a:cubicBezTo>
                  <a:pt x="354821" y="349986"/>
                  <a:pt x="4812" y="263594"/>
                  <a:pt x="0" y="172113"/>
                </a:cubicBezTo>
                <a:close/>
                <a:moveTo>
                  <a:pt x="86057" y="172113"/>
                </a:moveTo>
                <a:cubicBezTo>
                  <a:pt x="69531" y="258595"/>
                  <a:pt x="361806" y="252681"/>
                  <a:pt x="771158" y="258170"/>
                </a:cubicBezTo>
                <a:cubicBezTo>
                  <a:pt x="1148984" y="255855"/>
                  <a:pt x="1457038" y="219161"/>
                  <a:pt x="1456259" y="172113"/>
                </a:cubicBezTo>
                <a:cubicBezTo>
                  <a:pt x="1440156" y="132035"/>
                  <a:pt x="1131829" y="78039"/>
                  <a:pt x="771158" y="86056"/>
                </a:cubicBezTo>
                <a:cubicBezTo>
                  <a:pt x="396805" y="78839"/>
                  <a:pt x="92923" y="124082"/>
                  <a:pt x="86057" y="172113"/>
                </a:cubicBezTo>
                <a:close/>
              </a:path>
            </a:pathLst>
          </a:custGeom>
          <a:ln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extLst>
              <a:ext uri="{C807C97D-BFC1-408E-A445-0C87EB9F89A2}">
                <ask:lineSketchStyleProps xmlns:ask="http://schemas.microsoft.com/office/drawing/2018/sketchyshapes" sd="3572659312">
                  <a:prstGeom prst="donu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Donut 6">
            <a:extLst>
              <a:ext uri="{FF2B5EF4-FFF2-40B4-BE49-F238E27FC236}">
                <a16:creationId xmlns:a16="http://schemas.microsoft.com/office/drawing/2014/main" id="{3B504F95-7B7C-6DD2-B1E7-CFF3BF99E491}"/>
              </a:ext>
            </a:extLst>
          </p:cNvPr>
          <p:cNvSpPr/>
          <p:nvPr/>
        </p:nvSpPr>
        <p:spPr>
          <a:xfrm rot="5078863">
            <a:off x="2609007" y="95573"/>
            <a:ext cx="3521941" cy="6116163"/>
          </a:xfrm>
          <a:custGeom>
            <a:avLst/>
            <a:gdLst>
              <a:gd name="csX0" fmla="*/ 0 w 3521941"/>
              <a:gd name="csY0" fmla="*/ 3058082 h 6116163"/>
              <a:gd name="csX1" fmla="*/ 1760971 w 3521941"/>
              <a:gd name="csY1" fmla="*/ 0 h 6116163"/>
              <a:gd name="csX2" fmla="*/ 3521942 w 3521941"/>
              <a:gd name="csY2" fmla="*/ 3058082 h 6116163"/>
              <a:gd name="csX3" fmla="*/ 1760971 w 3521941"/>
              <a:gd name="csY3" fmla="*/ 6116164 h 6116163"/>
              <a:gd name="csX4" fmla="*/ 0 w 3521941"/>
              <a:gd name="csY4" fmla="*/ 3058082 h 6116163"/>
              <a:gd name="csX5" fmla="*/ 560904 w 3521941"/>
              <a:gd name="csY5" fmla="*/ 3058082 h 6116163"/>
              <a:gd name="csX6" fmla="*/ 1760970 w 3521941"/>
              <a:gd name="csY6" fmla="*/ 5555259 h 6116163"/>
              <a:gd name="csX7" fmla="*/ 2961036 w 3521941"/>
              <a:gd name="csY7" fmla="*/ 3058082 h 6116163"/>
              <a:gd name="csX8" fmla="*/ 1760970 w 3521941"/>
              <a:gd name="csY8" fmla="*/ 560905 h 6116163"/>
              <a:gd name="csX9" fmla="*/ 560904 w 3521941"/>
              <a:gd name="csY9" fmla="*/ 3058082 h 61161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3521941" h="6116163" fill="none" extrusionOk="0">
                <a:moveTo>
                  <a:pt x="0" y="3058082"/>
                </a:moveTo>
                <a:cubicBezTo>
                  <a:pt x="-99237" y="1353099"/>
                  <a:pt x="821884" y="27372"/>
                  <a:pt x="1760971" y="0"/>
                </a:cubicBezTo>
                <a:cubicBezTo>
                  <a:pt x="2749968" y="24473"/>
                  <a:pt x="3541712" y="1573913"/>
                  <a:pt x="3521942" y="3058082"/>
                </a:cubicBezTo>
                <a:cubicBezTo>
                  <a:pt x="3606714" y="4877591"/>
                  <a:pt x="2754042" y="6141292"/>
                  <a:pt x="1760971" y="6116164"/>
                </a:cubicBezTo>
                <a:cubicBezTo>
                  <a:pt x="834549" y="6075771"/>
                  <a:pt x="53999" y="4493019"/>
                  <a:pt x="0" y="3058082"/>
                </a:cubicBezTo>
                <a:close/>
                <a:moveTo>
                  <a:pt x="560904" y="3058082"/>
                </a:moveTo>
                <a:cubicBezTo>
                  <a:pt x="440311" y="4457038"/>
                  <a:pt x="1012224" y="5495943"/>
                  <a:pt x="1760970" y="5555259"/>
                </a:cubicBezTo>
                <a:cubicBezTo>
                  <a:pt x="2273089" y="5544565"/>
                  <a:pt x="2882006" y="4276136"/>
                  <a:pt x="2961036" y="3058082"/>
                </a:cubicBezTo>
                <a:cubicBezTo>
                  <a:pt x="2969427" y="1565433"/>
                  <a:pt x="2342319" y="608452"/>
                  <a:pt x="1760970" y="560905"/>
                </a:cubicBezTo>
                <a:cubicBezTo>
                  <a:pt x="998123" y="739831"/>
                  <a:pt x="723584" y="1799812"/>
                  <a:pt x="560904" y="3058082"/>
                </a:cubicBezTo>
                <a:close/>
              </a:path>
              <a:path w="3521941" h="6116163" stroke="0" extrusionOk="0">
                <a:moveTo>
                  <a:pt x="0" y="3058082"/>
                </a:moveTo>
                <a:cubicBezTo>
                  <a:pt x="-141238" y="1282031"/>
                  <a:pt x="734539" y="20220"/>
                  <a:pt x="1760971" y="0"/>
                </a:cubicBezTo>
                <a:cubicBezTo>
                  <a:pt x="2912248" y="37625"/>
                  <a:pt x="3404159" y="1372895"/>
                  <a:pt x="3521942" y="3058082"/>
                </a:cubicBezTo>
                <a:cubicBezTo>
                  <a:pt x="3472283" y="4795509"/>
                  <a:pt x="2706634" y="6264816"/>
                  <a:pt x="1760971" y="6116164"/>
                </a:cubicBezTo>
                <a:cubicBezTo>
                  <a:pt x="639537" y="6034710"/>
                  <a:pt x="224944" y="4854494"/>
                  <a:pt x="0" y="3058082"/>
                </a:cubicBezTo>
                <a:close/>
                <a:moveTo>
                  <a:pt x="560904" y="3058082"/>
                </a:moveTo>
                <a:cubicBezTo>
                  <a:pt x="600030" y="4441877"/>
                  <a:pt x="1105319" y="5540591"/>
                  <a:pt x="1760970" y="5555259"/>
                </a:cubicBezTo>
                <a:cubicBezTo>
                  <a:pt x="2379405" y="5548468"/>
                  <a:pt x="2806171" y="4583039"/>
                  <a:pt x="2961036" y="3058082"/>
                </a:cubicBezTo>
                <a:cubicBezTo>
                  <a:pt x="2957444" y="1644676"/>
                  <a:pt x="2403164" y="589511"/>
                  <a:pt x="1760970" y="560905"/>
                </a:cubicBezTo>
                <a:cubicBezTo>
                  <a:pt x="1214793" y="626183"/>
                  <a:pt x="793307" y="1734807"/>
                  <a:pt x="560904" y="3058082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25000">
                <a:schemeClr val="accent2">
                  <a:lumMod val="45000"/>
                  <a:lumOff val="55000"/>
                </a:schemeClr>
              </a:gs>
              <a:gs pos="49000">
                <a:schemeClr val="accent5">
                  <a:lumMod val="60000"/>
                  <a:lumOff val="40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25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extLst>
              <a:ext uri="{C807C97D-BFC1-408E-A445-0C87EB9F89A2}">
                <ask:lineSketchStyleProps xmlns:ask="http://schemas.microsoft.com/office/drawing/2018/sketchyshapes" sd="1219033472">
                  <a:prstGeom prst="donut">
                    <a:avLst>
                      <a:gd name="adj" fmla="val 1592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Donut 7">
            <a:extLst>
              <a:ext uri="{FF2B5EF4-FFF2-40B4-BE49-F238E27FC236}">
                <a16:creationId xmlns:a16="http://schemas.microsoft.com/office/drawing/2014/main" id="{F4EFEFA6-171C-5F49-2C1B-510FA666E718}"/>
              </a:ext>
            </a:extLst>
          </p:cNvPr>
          <p:cNvSpPr/>
          <p:nvPr/>
        </p:nvSpPr>
        <p:spPr>
          <a:xfrm rot="20437818">
            <a:off x="2197672" y="3032578"/>
            <a:ext cx="1567784" cy="288235"/>
          </a:xfrm>
          <a:custGeom>
            <a:avLst/>
            <a:gdLst>
              <a:gd name="csX0" fmla="*/ 0 w 1567784"/>
              <a:gd name="csY0" fmla="*/ 144118 h 288235"/>
              <a:gd name="csX1" fmla="*/ 783892 w 1567784"/>
              <a:gd name="csY1" fmla="*/ 0 h 288235"/>
              <a:gd name="csX2" fmla="*/ 1567784 w 1567784"/>
              <a:gd name="csY2" fmla="*/ 144118 h 288235"/>
              <a:gd name="csX3" fmla="*/ 783892 w 1567784"/>
              <a:gd name="csY3" fmla="*/ 288236 h 288235"/>
              <a:gd name="csX4" fmla="*/ 0 w 1567784"/>
              <a:gd name="csY4" fmla="*/ 144118 h 288235"/>
              <a:gd name="csX5" fmla="*/ 72059 w 1567784"/>
              <a:gd name="csY5" fmla="*/ 144118 h 288235"/>
              <a:gd name="csX6" fmla="*/ 783892 w 1567784"/>
              <a:gd name="csY6" fmla="*/ 216177 h 288235"/>
              <a:gd name="csX7" fmla="*/ 1495725 w 1567784"/>
              <a:gd name="csY7" fmla="*/ 144118 h 288235"/>
              <a:gd name="csX8" fmla="*/ 783892 w 1567784"/>
              <a:gd name="csY8" fmla="*/ 72059 h 288235"/>
              <a:gd name="csX9" fmla="*/ 72059 w 1567784"/>
              <a:gd name="csY9" fmla="*/ 144118 h 2882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567784" h="288235" fill="none" extrusionOk="0">
                <a:moveTo>
                  <a:pt x="0" y="144118"/>
                </a:moveTo>
                <a:cubicBezTo>
                  <a:pt x="2524" y="132852"/>
                  <a:pt x="387213" y="60843"/>
                  <a:pt x="783892" y="0"/>
                </a:cubicBezTo>
                <a:cubicBezTo>
                  <a:pt x="1203140" y="812"/>
                  <a:pt x="1572839" y="75789"/>
                  <a:pt x="1567784" y="144118"/>
                </a:cubicBezTo>
                <a:cubicBezTo>
                  <a:pt x="1558140" y="157323"/>
                  <a:pt x="1184842" y="278562"/>
                  <a:pt x="783892" y="288236"/>
                </a:cubicBezTo>
                <a:cubicBezTo>
                  <a:pt x="353482" y="289923"/>
                  <a:pt x="-3518" y="230653"/>
                  <a:pt x="0" y="144118"/>
                </a:cubicBezTo>
                <a:close/>
                <a:moveTo>
                  <a:pt x="72059" y="144118"/>
                </a:moveTo>
                <a:cubicBezTo>
                  <a:pt x="76758" y="160067"/>
                  <a:pt x="375087" y="198610"/>
                  <a:pt x="783892" y="216177"/>
                </a:cubicBezTo>
                <a:cubicBezTo>
                  <a:pt x="1181057" y="217615"/>
                  <a:pt x="1496001" y="187396"/>
                  <a:pt x="1495725" y="144118"/>
                </a:cubicBezTo>
                <a:cubicBezTo>
                  <a:pt x="1524462" y="101072"/>
                  <a:pt x="1119530" y="83428"/>
                  <a:pt x="783892" y="72059"/>
                </a:cubicBezTo>
                <a:cubicBezTo>
                  <a:pt x="392550" y="68721"/>
                  <a:pt x="71218" y="102153"/>
                  <a:pt x="72059" y="144118"/>
                </a:cubicBezTo>
                <a:close/>
              </a:path>
              <a:path w="1567784" h="288235" stroke="0" extrusionOk="0">
                <a:moveTo>
                  <a:pt x="0" y="144118"/>
                </a:moveTo>
                <a:cubicBezTo>
                  <a:pt x="28393" y="72263"/>
                  <a:pt x="365993" y="31322"/>
                  <a:pt x="783892" y="0"/>
                </a:cubicBezTo>
                <a:cubicBezTo>
                  <a:pt x="1226903" y="6770"/>
                  <a:pt x="1559621" y="74126"/>
                  <a:pt x="1567784" y="144118"/>
                </a:cubicBezTo>
                <a:cubicBezTo>
                  <a:pt x="1544344" y="205847"/>
                  <a:pt x="1227160" y="267398"/>
                  <a:pt x="783892" y="288236"/>
                </a:cubicBezTo>
                <a:cubicBezTo>
                  <a:pt x="357659" y="282540"/>
                  <a:pt x="5340" y="219865"/>
                  <a:pt x="0" y="144118"/>
                </a:cubicBezTo>
                <a:close/>
                <a:moveTo>
                  <a:pt x="72059" y="144118"/>
                </a:moveTo>
                <a:cubicBezTo>
                  <a:pt x="28169" y="199815"/>
                  <a:pt x="358819" y="210950"/>
                  <a:pt x="783892" y="216177"/>
                </a:cubicBezTo>
                <a:cubicBezTo>
                  <a:pt x="1176606" y="214466"/>
                  <a:pt x="1492136" y="185776"/>
                  <a:pt x="1495725" y="144118"/>
                </a:cubicBezTo>
                <a:cubicBezTo>
                  <a:pt x="1480910" y="101329"/>
                  <a:pt x="1150616" y="60094"/>
                  <a:pt x="783892" y="72059"/>
                </a:cubicBezTo>
                <a:cubicBezTo>
                  <a:pt x="389633" y="76119"/>
                  <a:pt x="65739" y="106666"/>
                  <a:pt x="72059" y="144118"/>
                </a:cubicBezTo>
                <a:close/>
              </a:path>
            </a:pathLst>
          </a:custGeom>
          <a:ln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extLst>
              <a:ext uri="{C807C97D-BFC1-408E-A445-0C87EB9F89A2}">
                <ask:lineSketchStyleProps xmlns:ask="http://schemas.microsoft.com/office/drawing/2018/sketchyshapes" sd="852854689">
                  <a:prstGeom prst="donu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1ED76FE6-6C43-AA5F-B52A-C119240A371C}"/>
              </a:ext>
            </a:extLst>
          </p:cNvPr>
          <p:cNvSpPr/>
          <p:nvPr/>
        </p:nvSpPr>
        <p:spPr>
          <a:xfrm rot="14993671">
            <a:off x="2551678" y="3152479"/>
            <a:ext cx="828632" cy="175863"/>
          </a:xfrm>
          <a:prstGeom prst="rightArrow">
            <a:avLst/>
          </a:prstGeom>
          <a:gradFill>
            <a:gsLst>
              <a:gs pos="0">
                <a:schemeClr val="accent2"/>
              </a:gs>
              <a:gs pos="80000">
                <a:schemeClr val="accent2">
                  <a:lumMod val="45000"/>
                  <a:lumOff val="55000"/>
                </a:schemeClr>
              </a:gs>
              <a:gs pos="88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08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Donut 9">
            <a:extLst>
              <a:ext uri="{FF2B5EF4-FFF2-40B4-BE49-F238E27FC236}">
                <a16:creationId xmlns:a16="http://schemas.microsoft.com/office/drawing/2014/main" id="{5FDAC788-384A-80D2-DD08-4AE42470C6F7}"/>
              </a:ext>
            </a:extLst>
          </p:cNvPr>
          <p:cNvSpPr/>
          <p:nvPr/>
        </p:nvSpPr>
        <p:spPr>
          <a:xfrm rot="21140028">
            <a:off x="9418552" y="2209388"/>
            <a:ext cx="1632582" cy="452320"/>
          </a:xfrm>
          <a:custGeom>
            <a:avLst/>
            <a:gdLst>
              <a:gd name="csX0" fmla="*/ 0 w 1632582"/>
              <a:gd name="csY0" fmla="*/ 226160 h 452320"/>
              <a:gd name="csX1" fmla="*/ 816291 w 1632582"/>
              <a:gd name="csY1" fmla="*/ 0 h 452320"/>
              <a:gd name="csX2" fmla="*/ 1632582 w 1632582"/>
              <a:gd name="csY2" fmla="*/ 226160 h 452320"/>
              <a:gd name="csX3" fmla="*/ 816291 w 1632582"/>
              <a:gd name="csY3" fmla="*/ 452320 h 452320"/>
              <a:gd name="csX4" fmla="*/ 0 w 1632582"/>
              <a:gd name="csY4" fmla="*/ 226160 h 452320"/>
              <a:gd name="csX5" fmla="*/ 113080 w 1632582"/>
              <a:gd name="csY5" fmla="*/ 226160 h 452320"/>
              <a:gd name="csX6" fmla="*/ 816291 w 1632582"/>
              <a:gd name="csY6" fmla="*/ 339240 h 452320"/>
              <a:gd name="csX7" fmla="*/ 1519502 w 1632582"/>
              <a:gd name="csY7" fmla="*/ 226160 h 452320"/>
              <a:gd name="csX8" fmla="*/ 816291 w 1632582"/>
              <a:gd name="csY8" fmla="*/ 113080 h 452320"/>
              <a:gd name="csX9" fmla="*/ 113080 w 1632582"/>
              <a:gd name="csY9" fmla="*/ 226160 h 4523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632582" h="452320" fill="none" extrusionOk="0">
                <a:moveTo>
                  <a:pt x="0" y="226160"/>
                </a:moveTo>
                <a:cubicBezTo>
                  <a:pt x="2186" y="93316"/>
                  <a:pt x="359075" y="23348"/>
                  <a:pt x="816291" y="0"/>
                </a:cubicBezTo>
                <a:cubicBezTo>
                  <a:pt x="1260116" y="2903"/>
                  <a:pt x="1612814" y="114812"/>
                  <a:pt x="1632582" y="226160"/>
                </a:cubicBezTo>
                <a:cubicBezTo>
                  <a:pt x="1670895" y="354888"/>
                  <a:pt x="1221898" y="446208"/>
                  <a:pt x="816291" y="452320"/>
                </a:cubicBezTo>
                <a:cubicBezTo>
                  <a:pt x="362073" y="457550"/>
                  <a:pt x="-9229" y="354217"/>
                  <a:pt x="0" y="226160"/>
                </a:cubicBezTo>
                <a:close/>
                <a:moveTo>
                  <a:pt x="113080" y="226160"/>
                </a:moveTo>
                <a:cubicBezTo>
                  <a:pt x="160522" y="328224"/>
                  <a:pt x="452094" y="312609"/>
                  <a:pt x="816291" y="339240"/>
                </a:cubicBezTo>
                <a:cubicBezTo>
                  <a:pt x="1197084" y="341818"/>
                  <a:pt x="1519652" y="277702"/>
                  <a:pt x="1519502" y="226160"/>
                </a:cubicBezTo>
                <a:cubicBezTo>
                  <a:pt x="1554306" y="127192"/>
                  <a:pt x="1253847" y="149412"/>
                  <a:pt x="816291" y="113080"/>
                </a:cubicBezTo>
                <a:cubicBezTo>
                  <a:pt x="426775" y="113778"/>
                  <a:pt x="108444" y="164257"/>
                  <a:pt x="113080" y="226160"/>
                </a:cubicBezTo>
                <a:close/>
              </a:path>
              <a:path w="1632582" h="452320" stroke="0" extrusionOk="0">
                <a:moveTo>
                  <a:pt x="0" y="226160"/>
                </a:moveTo>
                <a:cubicBezTo>
                  <a:pt x="-26021" y="110097"/>
                  <a:pt x="375874" y="-24581"/>
                  <a:pt x="816291" y="0"/>
                </a:cubicBezTo>
                <a:cubicBezTo>
                  <a:pt x="1278065" y="13855"/>
                  <a:pt x="1630340" y="92471"/>
                  <a:pt x="1632582" y="226160"/>
                </a:cubicBezTo>
                <a:cubicBezTo>
                  <a:pt x="1684315" y="355513"/>
                  <a:pt x="1209157" y="421737"/>
                  <a:pt x="816291" y="452320"/>
                </a:cubicBezTo>
                <a:cubicBezTo>
                  <a:pt x="369615" y="454819"/>
                  <a:pt x="13505" y="341035"/>
                  <a:pt x="0" y="226160"/>
                </a:cubicBezTo>
                <a:close/>
                <a:moveTo>
                  <a:pt x="113080" y="226160"/>
                </a:moveTo>
                <a:cubicBezTo>
                  <a:pt x="109582" y="296857"/>
                  <a:pt x="370217" y="329017"/>
                  <a:pt x="816291" y="339240"/>
                </a:cubicBezTo>
                <a:cubicBezTo>
                  <a:pt x="1203494" y="334271"/>
                  <a:pt x="1526033" y="284588"/>
                  <a:pt x="1519502" y="226160"/>
                </a:cubicBezTo>
                <a:cubicBezTo>
                  <a:pt x="1502179" y="171723"/>
                  <a:pt x="1163942" y="94636"/>
                  <a:pt x="816291" y="113080"/>
                </a:cubicBezTo>
                <a:cubicBezTo>
                  <a:pt x="429187" y="110801"/>
                  <a:pt x="117347" y="163396"/>
                  <a:pt x="113080" y="226160"/>
                </a:cubicBezTo>
                <a:close/>
              </a:path>
            </a:pathLst>
          </a:custGeom>
          <a:ln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extLst>
              <a:ext uri="{C807C97D-BFC1-408E-A445-0C87EB9F89A2}">
                <ask:lineSketchStyleProps xmlns:ask="http://schemas.microsoft.com/office/drawing/2018/sketchyshapes" sd="3572659312">
                  <a:prstGeom prst="donu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Donut 10">
            <a:extLst>
              <a:ext uri="{FF2B5EF4-FFF2-40B4-BE49-F238E27FC236}">
                <a16:creationId xmlns:a16="http://schemas.microsoft.com/office/drawing/2014/main" id="{4C26A2B9-1892-BD24-2976-01C9287EA211}"/>
              </a:ext>
            </a:extLst>
          </p:cNvPr>
          <p:cNvSpPr/>
          <p:nvPr/>
        </p:nvSpPr>
        <p:spPr>
          <a:xfrm rot="20208224">
            <a:off x="9367166" y="2259762"/>
            <a:ext cx="1659541" cy="378747"/>
          </a:xfrm>
          <a:custGeom>
            <a:avLst/>
            <a:gdLst>
              <a:gd name="csX0" fmla="*/ 0 w 1659541"/>
              <a:gd name="csY0" fmla="*/ 189374 h 378747"/>
              <a:gd name="csX1" fmla="*/ 829771 w 1659541"/>
              <a:gd name="csY1" fmla="*/ 0 h 378747"/>
              <a:gd name="csX2" fmla="*/ 1659542 w 1659541"/>
              <a:gd name="csY2" fmla="*/ 189374 h 378747"/>
              <a:gd name="csX3" fmla="*/ 829771 w 1659541"/>
              <a:gd name="csY3" fmla="*/ 378748 h 378747"/>
              <a:gd name="csX4" fmla="*/ 0 w 1659541"/>
              <a:gd name="csY4" fmla="*/ 189374 h 378747"/>
              <a:gd name="csX5" fmla="*/ 94687 w 1659541"/>
              <a:gd name="csY5" fmla="*/ 189374 h 378747"/>
              <a:gd name="csX6" fmla="*/ 829771 w 1659541"/>
              <a:gd name="csY6" fmla="*/ 284061 h 378747"/>
              <a:gd name="csX7" fmla="*/ 1564855 w 1659541"/>
              <a:gd name="csY7" fmla="*/ 189374 h 378747"/>
              <a:gd name="csX8" fmla="*/ 829771 w 1659541"/>
              <a:gd name="csY8" fmla="*/ 94687 h 378747"/>
              <a:gd name="csX9" fmla="*/ 94687 w 1659541"/>
              <a:gd name="csY9" fmla="*/ 189374 h 3787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659541" h="378747" fill="none" extrusionOk="0">
                <a:moveTo>
                  <a:pt x="0" y="189374"/>
                </a:moveTo>
                <a:cubicBezTo>
                  <a:pt x="-67908" y="59292"/>
                  <a:pt x="439232" y="17236"/>
                  <a:pt x="829771" y="0"/>
                </a:cubicBezTo>
                <a:cubicBezTo>
                  <a:pt x="1286043" y="5561"/>
                  <a:pt x="1664290" y="76678"/>
                  <a:pt x="1659542" y="189374"/>
                </a:cubicBezTo>
                <a:cubicBezTo>
                  <a:pt x="1668698" y="290710"/>
                  <a:pt x="1273486" y="381681"/>
                  <a:pt x="829771" y="378748"/>
                </a:cubicBezTo>
                <a:cubicBezTo>
                  <a:pt x="370586" y="359914"/>
                  <a:pt x="2135" y="290843"/>
                  <a:pt x="0" y="189374"/>
                </a:cubicBezTo>
                <a:close/>
                <a:moveTo>
                  <a:pt x="94687" y="189374"/>
                </a:moveTo>
                <a:cubicBezTo>
                  <a:pt x="44188" y="236395"/>
                  <a:pt x="435925" y="306325"/>
                  <a:pt x="829771" y="284061"/>
                </a:cubicBezTo>
                <a:cubicBezTo>
                  <a:pt x="1238995" y="281959"/>
                  <a:pt x="1565243" y="233369"/>
                  <a:pt x="1564855" y="189374"/>
                </a:cubicBezTo>
                <a:cubicBezTo>
                  <a:pt x="1545950" y="136339"/>
                  <a:pt x="1195753" y="114057"/>
                  <a:pt x="829771" y="94687"/>
                </a:cubicBezTo>
                <a:cubicBezTo>
                  <a:pt x="428616" y="89378"/>
                  <a:pt x="90625" y="132114"/>
                  <a:pt x="94687" y="189374"/>
                </a:cubicBezTo>
                <a:close/>
              </a:path>
              <a:path w="1659541" h="378747" stroke="0" extrusionOk="0">
                <a:moveTo>
                  <a:pt x="0" y="189374"/>
                </a:moveTo>
                <a:cubicBezTo>
                  <a:pt x="-32552" y="47405"/>
                  <a:pt x="421181" y="21576"/>
                  <a:pt x="829771" y="0"/>
                </a:cubicBezTo>
                <a:cubicBezTo>
                  <a:pt x="1291526" y="2940"/>
                  <a:pt x="1654068" y="74427"/>
                  <a:pt x="1659542" y="189374"/>
                </a:cubicBezTo>
                <a:cubicBezTo>
                  <a:pt x="1616956" y="272048"/>
                  <a:pt x="1230116" y="357102"/>
                  <a:pt x="829771" y="378748"/>
                </a:cubicBezTo>
                <a:cubicBezTo>
                  <a:pt x="363137" y="371171"/>
                  <a:pt x="-1264" y="292722"/>
                  <a:pt x="0" y="189374"/>
                </a:cubicBezTo>
                <a:close/>
                <a:moveTo>
                  <a:pt x="94687" y="189374"/>
                </a:moveTo>
                <a:cubicBezTo>
                  <a:pt x="133430" y="245324"/>
                  <a:pt x="378928" y="237406"/>
                  <a:pt x="829771" y="284061"/>
                </a:cubicBezTo>
                <a:cubicBezTo>
                  <a:pt x="1230628" y="284375"/>
                  <a:pt x="1557528" y="247544"/>
                  <a:pt x="1564855" y="189374"/>
                </a:cubicBezTo>
                <a:cubicBezTo>
                  <a:pt x="1566729" y="141183"/>
                  <a:pt x="1196729" y="123704"/>
                  <a:pt x="829771" y="94687"/>
                </a:cubicBezTo>
                <a:cubicBezTo>
                  <a:pt x="417809" y="90657"/>
                  <a:pt x="92106" y="139104"/>
                  <a:pt x="94687" y="189374"/>
                </a:cubicBezTo>
                <a:close/>
              </a:path>
            </a:pathLst>
          </a:custGeom>
          <a:ln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extLst>
              <a:ext uri="{C807C97D-BFC1-408E-A445-0C87EB9F89A2}">
                <ask:lineSketchStyleProps xmlns:ask="http://schemas.microsoft.com/office/drawing/2018/sketchyshapes" sd="3264513621">
                  <a:prstGeom prst="donu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30849411-8E4B-FC2C-F291-FC771804A59D}"/>
              </a:ext>
            </a:extLst>
          </p:cNvPr>
          <p:cNvSpPr/>
          <p:nvPr/>
        </p:nvSpPr>
        <p:spPr>
          <a:xfrm rot="15124005">
            <a:off x="9732500" y="2440544"/>
            <a:ext cx="966746" cy="191959"/>
          </a:xfrm>
          <a:prstGeom prst="rightArrow">
            <a:avLst/>
          </a:prstGeom>
          <a:gradFill>
            <a:gsLst>
              <a:gs pos="0">
                <a:schemeClr val="accent2"/>
              </a:gs>
              <a:gs pos="80000">
                <a:schemeClr val="accent2">
                  <a:lumMod val="45000"/>
                  <a:lumOff val="55000"/>
                </a:schemeClr>
              </a:gs>
              <a:gs pos="88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08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Donut 12">
            <a:extLst>
              <a:ext uri="{FF2B5EF4-FFF2-40B4-BE49-F238E27FC236}">
                <a16:creationId xmlns:a16="http://schemas.microsoft.com/office/drawing/2014/main" id="{6E46AD3A-7767-848D-F19D-7A3CBC262273}"/>
              </a:ext>
            </a:extLst>
          </p:cNvPr>
          <p:cNvSpPr/>
          <p:nvPr/>
        </p:nvSpPr>
        <p:spPr>
          <a:xfrm rot="15385746">
            <a:off x="8187895" y="101025"/>
            <a:ext cx="2943939" cy="4956817"/>
          </a:xfrm>
          <a:custGeom>
            <a:avLst/>
            <a:gdLst>
              <a:gd name="csX0" fmla="*/ 0 w 2943939"/>
              <a:gd name="csY0" fmla="*/ 2478409 h 4956817"/>
              <a:gd name="csX1" fmla="*/ 1471970 w 2943939"/>
              <a:gd name="csY1" fmla="*/ 0 h 4956817"/>
              <a:gd name="csX2" fmla="*/ 2943940 w 2943939"/>
              <a:gd name="csY2" fmla="*/ 2478409 h 4956817"/>
              <a:gd name="csX3" fmla="*/ 1471970 w 2943939"/>
              <a:gd name="csY3" fmla="*/ 4956818 h 4956817"/>
              <a:gd name="csX4" fmla="*/ 0 w 2943939"/>
              <a:gd name="csY4" fmla="*/ 2478409 h 4956817"/>
              <a:gd name="csX5" fmla="*/ 326866 w 2943939"/>
              <a:gd name="csY5" fmla="*/ 2478409 h 4956817"/>
              <a:gd name="csX6" fmla="*/ 1471970 w 2943939"/>
              <a:gd name="csY6" fmla="*/ 4629952 h 4956817"/>
              <a:gd name="csX7" fmla="*/ 2617074 w 2943939"/>
              <a:gd name="csY7" fmla="*/ 2478409 h 4956817"/>
              <a:gd name="csX8" fmla="*/ 1471970 w 2943939"/>
              <a:gd name="csY8" fmla="*/ 326866 h 4956817"/>
              <a:gd name="csX9" fmla="*/ 326866 w 2943939"/>
              <a:gd name="csY9" fmla="*/ 2478409 h 49568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943939" h="4956817" fill="none" extrusionOk="0">
                <a:moveTo>
                  <a:pt x="0" y="2478409"/>
                </a:moveTo>
                <a:cubicBezTo>
                  <a:pt x="-114918" y="1091035"/>
                  <a:pt x="764027" y="85874"/>
                  <a:pt x="1471970" y="0"/>
                </a:cubicBezTo>
                <a:cubicBezTo>
                  <a:pt x="2363740" y="117336"/>
                  <a:pt x="2958888" y="1264442"/>
                  <a:pt x="2943940" y="2478409"/>
                </a:cubicBezTo>
                <a:cubicBezTo>
                  <a:pt x="2986870" y="3913323"/>
                  <a:pt x="2331483" y="5013858"/>
                  <a:pt x="1471970" y="4956818"/>
                </a:cubicBezTo>
                <a:cubicBezTo>
                  <a:pt x="829855" y="4807245"/>
                  <a:pt x="48071" y="3621082"/>
                  <a:pt x="0" y="2478409"/>
                </a:cubicBezTo>
                <a:close/>
                <a:moveTo>
                  <a:pt x="326866" y="2478409"/>
                </a:moveTo>
                <a:cubicBezTo>
                  <a:pt x="222046" y="3683886"/>
                  <a:pt x="756211" y="4572452"/>
                  <a:pt x="1471970" y="4629952"/>
                </a:cubicBezTo>
                <a:cubicBezTo>
                  <a:pt x="2085614" y="4628619"/>
                  <a:pt x="2580106" y="3591316"/>
                  <a:pt x="2617074" y="2478409"/>
                </a:cubicBezTo>
                <a:cubicBezTo>
                  <a:pt x="2619593" y="1256067"/>
                  <a:pt x="2018717" y="376893"/>
                  <a:pt x="1471970" y="326866"/>
                </a:cubicBezTo>
                <a:cubicBezTo>
                  <a:pt x="808298" y="382740"/>
                  <a:pt x="490673" y="1411866"/>
                  <a:pt x="326866" y="2478409"/>
                </a:cubicBezTo>
                <a:close/>
              </a:path>
              <a:path w="2943939" h="4956817" stroke="0" extrusionOk="0">
                <a:moveTo>
                  <a:pt x="0" y="2478409"/>
                </a:moveTo>
                <a:cubicBezTo>
                  <a:pt x="-30563" y="1090770"/>
                  <a:pt x="614351" y="16766"/>
                  <a:pt x="1471970" y="0"/>
                </a:cubicBezTo>
                <a:cubicBezTo>
                  <a:pt x="2443881" y="33466"/>
                  <a:pt x="2816189" y="1113684"/>
                  <a:pt x="2943940" y="2478409"/>
                </a:cubicBezTo>
                <a:cubicBezTo>
                  <a:pt x="2921817" y="3868800"/>
                  <a:pt x="2276576" y="5002924"/>
                  <a:pt x="1471970" y="4956818"/>
                </a:cubicBezTo>
                <a:cubicBezTo>
                  <a:pt x="599869" y="4924454"/>
                  <a:pt x="27471" y="3860322"/>
                  <a:pt x="0" y="2478409"/>
                </a:cubicBezTo>
                <a:close/>
                <a:moveTo>
                  <a:pt x="326866" y="2478409"/>
                </a:moveTo>
                <a:cubicBezTo>
                  <a:pt x="349110" y="3669312"/>
                  <a:pt x="864345" y="4578917"/>
                  <a:pt x="1471970" y="4629952"/>
                </a:cubicBezTo>
                <a:cubicBezTo>
                  <a:pt x="2045826" y="4620983"/>
                  <a:pt x="2558172" y="3722129"/>
                  <a:pt x="2617074" y="2478409"/>
                </a:cubicBezTo>
                <a:cubicBezTo>
                  <a:pt x="2615994" y="1279849"/>
                  <a:pt x="2042620" y="412712"/>
                  <a:pt x="1471970" y="326866"/>
                </a:cubicBezTo>
                <a:cubicBezTo>
                  <a:pt x="898528" y="359886"/>
                  <a:pt x="490748" y="1329548"/>
                  <a:pt x="326866" y="2478409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25000">
                <a:schemeClr val="accent2">
                  <a:lumMod val="45000"/>
                  <a:lumOff val="55000"/>
                </a:schemeClr>
              </a:gs>
              <a:gs pos="49000">
                <a:schemeClr val="accent5">
                  <a:lumMod val="60000"/>
                  <a:lumOff val="40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25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extLst>
              <a:ext uri="{C807C97D-BFC1-408E-A445-0C87EB9F89A2}">
                <ask:lineSketchStyleProps xmlns:ask="http://schemas.microsoft.com/office/drawing/2018/sketchyshapes" sd="1219033472">
                  <a:prstGeom prst="donut">
                    <a:avLst>
                      <a:gd name="adj" fmla="val 11103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FEE252-1F21-052A-63FB-B437B50B3A87}"/>
              </a:ext>
            </a:extLst>
          </p:cNvPr>
          <p:cNvSpPr txBox="1"/>
          <p:nvPr/>
        </p:nvSpPr>
        <p:spPr>
          <a:xfrm>
            <a:off x="6747641" y="4330740"/>
            <a:ext cx="50032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 (rarefied)-  this section should look elastic, like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particles are being pulled toward each other due to the opposing spins.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C9BCA7-645D-0F7E-BBFD-5587967786AC}"/>
              </a:ext>
            </a:extLst>
          </p:cNvPr>
          <p:cNvSpPr txBox="1"/>
          <p:nvPr/>
        </p:nvSpPr>
        <p:spPr>
          <a:xfrm>
            <a:off x="928068" y="3536061"/>
            <a:ext cx="1417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thick (dense)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857FCD-CB5A-8E0C-0578-367F337459B1}"/>
              </a:ext>
            </a:extLst>
          </p:cNvPr>
          <p:cNvSpPr txBox="1"/>
          <p:nvPr/>
        </p:nvSpPr>
        <p:spPr>
          <a:xfrm>
            <a:off x="1303282" y="5728138"/>
            <a:ext cx="10685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green portion between the center particles to be much thinner than the rest of pathways.  Show the ellipsoids as spinning  in opposite directions (use arrows).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08AC6A-06E6-1AE4-8E46-888862908E76}"/>
              </a:ext>
            </a:extLst>
          </p:cNvPr>
          <p:cNvSpPr txBox="1"/>
          <p:nvPr/>
        </p:nvSpPr>
        <p:spPr>
          <a:xfrm>
            <a:off x="3966761" y="2553489"/>
            <a:ext cx="2198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center region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be a cloud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 between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particles</a:t>
            </a:r>
          </a:p>
        </p:txBody>
      </p:sp>
      <p:cxnSp>
        <p:nvCxnSpPr>
          <p:cNvPr id="29" name="Curved Connector 28">
            <a:extLst>
              <a:ext uri="{FF2B5EF4-FFF2-40B4-BE49-F238E27FC236}">
                <a16:creationId xmlns:a16="http://schemas.microsoft.com/office/drawing/2014/main" id="{B9880765-F1A3-C70A-AB9F-FB10EDEE28C0}"/>
              </a:ext>
            </a:extLst>
          </p:cNvPr>
          <p:cNvCxnSpPr/>
          <p:nvPr/>
        </p:nvCxnSpPr>
        <p:spPr>
          <a:xfrm rot="10800000">
            <a:off x="5308271" y="1543792"/>
            <a:ext cx="1246909" cy="558722"/>
          </a:xfrm>
          <a:prstGeom prst="curved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urved Connector 29">
            <a:extLst>
              <a:ext uri="{FF2B5EF4-FFF2-40B4-BE49-F238E27FC236}">
                <a16:creationId xmlns:a16="http://schemas.microsoft.com/office/drawing/2014/main" id="{D8F95F83-1E6D-0D71-56CB-1202E77AC0BB}"/>
              </a:ext>
            </a:extLst>
          </p:cNvPr>
          <p:cNvCxnSpPr>
            <a:cxnSpLocks/>
          </p:cNvCxnSpPr>
          <p:nvPr/>
        </p:nvCxnSpPr>
        <p:spPr>
          <a:xfrm>
            <a:off x="7566727" y="3480154"/>
            <a:ext cx="1503799" cy="547328"/>
          </a:xfrm>
          <a:prstGeom prst="curvedConnector3">
            <a:avLst>
              <a:gd name="adj1" fmla="val 4131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9296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>
            <a:extLst>
              <a:ext uri="{FF2B5EF4-FFF2-40B4-BE49-F238E27FC236}">
                <a16:creationId xmlns:a16="http://schemas.microsoft.com/office/drawing/2014/main" id="{6CBAD53A-D861-696A-2B4D-0837DA7D6000}"/>
              </a:ext>
            </a:extLst>
          </p:cNvPr>
          <p:cNvSpPr/>
          <p:nvPr/>
        </p:nvSpPr>
        <p:spPr>
          <a:xfrm>
            <a:off x="2014846" y="2410690"/>
            <a:ext cx="1904011" cy="1246910"/>
          </a:xfrm>
          <a:prstGeom prst="don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3AB988F-C87D-12CB-F1F7-A386B56A5B99}"/>
              </a:ext>
            </a:extLst>
          </p:cNvPr>
          <p:cNvCxnSpPr>
            <a:cxnSpLocks/>
          </p:cNvCxnSpPr>
          <p:nvPr/>
        </p:nvCxnSpPr>
        <p:spPr>
          <a:xfrm>
            <a:off x="4750130" y="2576945"/>
            <a:ext cx="2185060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1CE73B8-B2D9-1C47-93AB-9E6CCFB88865}"/>
              </a:ext>
            </a:extLst>
          </p:cNvPr>
          <p:cNvCxnSpPr>
            <a:cxnSpLocks/>
          </p:cNvCxnSpPr>
          <p:nvPr/>
        </p:nvCxnSpPr>
        <p:spPr>
          <a:xfrm>
            <a:off x="4750130" y="2729345"/>
            <a:ext cx="2185060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245BF4B-2862-EEC9-CA26-EF1D6528160B}"/>
              </a:ext>
            </a:extLst>
          </p:cNvPr>
          <p:cNvCxnSpPr>
            <a:cxnSpLocks/>
          </p:cNvCxnSpPr>
          <p:nvPr/>
        </p:nvCxnSpPr>
        <p:spPr>
          <a:xfrm>
            <a:off x="4750130" y="2881745"/>
            <a:ext cx="2185060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21F6514-5357-D819-2454-788E42296048}"/>
              </a:ext>
            </a:extLst>
          </p:cNvPr>
          <p:cNvCxnSpPr>
            <a:cxnSpLocks/>
          </p:cNvCxnSpPr>
          <p:nvPr/>
        </p:nvCxnSpPr>
        <p:spPr>
          <a:xfrm>
            <a:off x="4750130" y="3034145"/>
            <a:ext cx="2185060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2835043-7036-D998-BE30-28F1A25911B9}"/>
              </a:ext>
            </a:extLst>
          </p:cNvPr>
          <p:cNvCxnSpPr>
            <a:cxnSpLocks/>
          </p:cNvCxnSpPr>
          <p:nvPr/>
        </p:nvCxnSpPr>
        <p:spPr>
          <a:xfrm>
            <a:off x="4750130" y="3186545"/>
            <a:ext cx="2185060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5FE2B3F-DF9A-EF8F-40B1-164789771C1C}"/>
              </a:ext>
            </a:extLst>
          </p:cNvPr>
          <p:cNvCxnSpPr>
            <a:cxnSpLocks/>
          </p:cNvCxnSpPr>
          <p:nvPr/>
        </p:nvCxnSpPr>
        <p:spPr>
          <a:xfrm>
            <a:off x="4750130" y="3338945"/>
            <a:ext cx="2185060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A77EE7D-033F-1F62-FA82-81D5CB059E03}"/>
              </a:ext>
            </a:extLst>
          </p:cNvPr>
          <p:cNvCxnSpPr>
            <a:cxnSpLocks/>
          </p:cNvCxnSpPr>
          <p:nvPr/>
        </p:nvCxnSpPr>
        <p:spPr>
          <a:xfrm>
            <a:off x="4750130" y="3491345"/>
            <a:ext cx="2185060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8012015-D2CB-FEC0-CBDF-0ED441726EEB}"/>
              </a:ext>
            </a:extLst>
          </p:cNvPr>
          <p:cNvSpPr txBox="1"/>
          <p:nvPr/>
        </p:nvSpPr>
        <p:spPr>
          <a:xfrm>
            <a:off x="3396343" y="866899"/>
            <a:ext cx="69813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graphic should depict both dense confinement around the circles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stretching between them, giving the impression of them being pulled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together by an elastic force that is spinning in opposite directions.</a:t>
            </a:r>
          </a:p>
        </p:txBody>
      </p:sp>
      <p:sp>
        <p:nvSpPr>
          <p:cNvPr id="15" name="Donut 14">
            <a:extLst>
              <a:ext uri="{FF2B5EF4-FFF2-40B4-BE49-F238E27FC236}">
                <a16:creationId xmlns:a16="http://schemas.microsoft.com/office/drawing/2014/main" id="{3CFCEEDB-D64A-3495-ABFC-3727FD099B77}"/>
              </a:ext>
            </a:extLst>
          </p:cNvPr>
          <p:cNvSpPr/>
          <p:nvPr/>
        </p:nvSpPr>
        <p:spPr>
          <a:xfrm>
            <a:off x="7766462" y="2398814"/>
            <a:ext cx="1904011" cy="1246910"/>
          </a:xfrm>
          <a:prstGeom prst="don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05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103</Words>
  <Application>Microsoft Macintosh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Times New Roman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R Wilson</dc:creator>
  <cp:lastModifiedBy>Mark R Wilson</cp:lastModifiedBy>
  <cp:revision>2</cp:revision>
  <dcterms:created xsi:type="dcterms:W3CDTF">2026-03-14T14:20:28Z</dcterms:created>
  <dcterms:modified xsi:type="dcterms:W3CDTF">2026-03-14T19:41:21Z</dcterms:modified>
</cp:coreProperties>
</file>