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pptx" ContentType="application/vnd.openxmlformats-officedocument.presentationml.presentation"/>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61" r:id="rId2"/>
    <p:sldId id="2562" r:id="rId3"/>
    <p:sldId id="2563" r:id="rId4"/>
    <p:sldId id="2564" r:id="rId5"/>
    <p:sldId id="2565" r:id="rId6"/>
    <p:sldId id="2566" r:id="rId7"/>
    <p:sldId id="2567" r:id="rId8"/>
    <p:sldId id="2568" r:id="rId9"/>
    <p:sldId id="2569" r:id="rId10"/>
    <p:sldId id="2570" r:id="rId11"/>
    <p:sldId id="2584" r:id="rId12"/>
    <p:sldId id="2572" r:id="rId13"/>
    <p:sldId id="2573" r:id="rId14"/>
    <p:sldId id="2574" r:id="rId15"/>
    <p:sldId id="2585" r:id="rId16"/>
    <p:sldId id="2576" r:id="rId17"/>
    <p:sldId id="2577" r:id="rId18"/>
    <p:sldId id="2590" r:id="rId19"/>
    <p:sldId id="2586" r:id="rId20"/>
    <p:sldId id="2580" r:id="rId21"/>
    <p:sldId id="2581" r:id="rId22"/>
    <p:sldId id="2582" r:id="rId23"/>
    <p:sldId id="2583"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usiness Investor Pitch for a Recycling Plant in the Philippines" id="{012F2862-AB4D-43AB-A469-E321404AE7BC}">
          <p14:sldIdLst>
            <p14:sldId id="2561"/>
            <p14:sldId id="2562"/>
          </p14:sldIdLst>
        </p14:section>
        <p14:section name="Overview of the Recycling Industry in the Philippines" id="{D569D622-3636-4CB2-A5C2-FF9F5F6CD809}">
          <p14:sldIdLst>
            <p14:sldId id="2563"/>
            <p14:sldId id="2564"/>
            <p14:sldId id="2565"/>
            <p14:sldId id="2566"/>
          </p14:sldIdLst>
        </p14:section>
        <p14:section name="Business Model and Value Proposition" id="{C07C2002-2BE7-4DF6-AF63-ED49D04810D7}">
          <p14:sldIdLst>
            <p14:sldId id="2567"/>
            <p14:sldId id="2568"/>
            <p14:sldId id="2569"/>
            <p14:sldId id="2570"/>
          </p14:sldIdLst>
        </p14:section>
        <p14:section name="Operational Plan and Technology" id="{0F7E34D0-C8DA-4EE9-8B7B-E7D882732392}">
          <p14:sldIdLst>
            <p14:sldId id="2584"/>
            <p14:sldId id="2572"/>
            <p14:sldId id="2573"/>
            <p14:sldId id="2574"/>
          </p14:sldIdLst>
        </p14:section>
        <p14:section name="Financial Projections and Investment Opportunity" id="{79443135-806D-4E37-AA17-CC39B21C9620}">
          <p14:sldIdLst>
            <p14:sldId id="2585"/>
            <p14:sldId id="2576"/>
            <p14:sldId id="2577"/>
            <p14:sldId id="2590"/>
          </p14:sldIdLst>
        </p14:section>
        <p14:section name="Environmental and Social Impact" id="{1EA99BD6-7C5A-467F-8746-40C8A639ED5F}">
          <p14:sldIdLst>
            <p14:sldId id="2586"/>
            <p14:sldId id="2580"/>
            <p14:sldId id="2581"/>
            <p14:sldId id="2582"/>
          </p14:sldIdLst>
        </p14:section>
        <p14:section name="Conclusion: Pioneering Sustainable Growth Through Recycling Innovation" id="{83EDA81D-0155-4DD2-B2A5-1BC8B0E22806}">
          <p14:sldIdLst>
            <p14:sldId id="258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62" d="100"/>
          <a:sy n="62" d="100"/>
        </p:scale>
        <p:origin x="828" y="268"/>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9F4D466-B8DD-4BB0-A4D7-C9D5153DB18F}" type="doc">
      <dgm:prSet loTypeId="urn:microsoft.com/office/officeart/2024/3/layout/hArchList1" loCatId="List" qsTypeId="urn:microsoft.com/office/officeart/2005/8/quickstyle/simple1" qsCatId="simple" csTypeId="urn:microsoft.com/office/officeart/2005/8/colors/accent1_2" csCatId="accent1" phldr="1"/>
      <dgm:spPr/>
      <dgm:t>
        <a:bodyPr/>
        <a:lstStyle/>
        <a:p>
          <a:endParaRPr lang="en-US"/>
        </a:p>
      </dgm:t>
    </dgm:pt>
    <dgm:pt modelId="{070FDF82-9FF5-459D-AD5F-00DA4091E11D}">
      <dgm:prSet/>
      <dgm:spPr/>
      <dgm:t>
        <a:bodyPr/>
        <a:lstStyle/>
        <a:p>
          <a:pPr>
            <a:lnSpc>
              <a:spcPct val="100000"/>
            </a:lnSpc>
            <a:defRPr b="1"/>
          </a:pPr>
          <a:r>
            <a:rPr lang="en-US" b="0" i="0"/>
            <a:t>Opportunities in Recycling</a:t>
          </a:r>
          <a:endParaRPr lang="en-US"/>
        </a:p>
      </dgm:t>
    </dgm:pt>
    <dgm:pt modelId="{EBFFFE37-8984-4072-9BC9-1DB7AA74937F}" type="parTrans" cxnId="{CD5CC966-0F43-41DF-A67E-EB3AC18B16AF}">
      <dgm:prSet/>
      <dgm:spPr/>
      <dgm:t>
        <a:bodyPr/>
        <a:lstStyle/>
        <a:p>
          <a:endParaRPr lang="en-US"/>
        </a:p>
      </dgm:t>
    </dgm:pt>
    <dgm:pt modelId="{5A62DC70-97C7-4FED-8598-30C25E1D594C}" type="sibTrans" cxnId="{CD5CC966-0F43-41DF-A67E-EB3AC18B16AF}">
      <dgm:prSet/>
      <dgm:spPr/>
      <dgm:t>
        <a:bodyPr/>
        <a:lstStyle/>
        <a:p>
          <a:pPr>
            <a:lnSpc>
              <a:spcPct val="100000"/>
            </a:lnSpc>
            <a:defRPr b="1"/>
          </a:pPr>
          <a:endParaRPr lang="en-US"/>
        </a:p>
      </dgm:t>
    </dgm:pt>
    <dgm:pt modelId="{570A9749-26CA-4BD7-912F-33C39D8FF0DA}">
      <dgm:prSet/>
      <dgm:spPr/>
      <dgm:t>
        <a:bodyPr/>
        <a:lstStyle/>
        <a:p>
          <a:pPr>
            <a:lnSpc>
              <a:spcPct val="100000"/>
            </a:lnSpc>
          </a:pPr>
          <a:r>
            <a:rPr lang="en-US" b="0" i="0"/>
            <a:t>The Philippine recycling industry offers promising growth potential through innovative business models and sustainable practices.</a:t>
          </a:r>
          <a:endParaRPr lang="en-US"/>
        </a:p>
      </dgm:t>
    </dgm:pt>
    <dgm:pt modelId="{7521CAB3-C6BD-40B3-9E61-734BBE9049F0}" type="parTrans" cxnId="{815FBF3A-3FFC-40BB-9610-FEABD09A86CA}">
      <dgm:prSet/>
      <dgm:spPr/>
      <dgm:t>
        <a:bodyPr/>
        <a:lstStyle/>
        <a:p>
          <a:endParaRPr lang="en-US"/>
        </a:p>
      </dgm:t>
    </dgm:pt>
    <dgm:pt modelId="{15932D34-A328-47AA-89FC-7E6CA5C08176}" type="sibTrans" cxnId="{815FBF3A-3FFC-40BB-9610-FEABD09A86CA}">
      <dgm:prSet/>
      <dgm:spPr/>
      <dgm:t>
        <a:bodyPr/>
        <a:lstStyle/>
        <a:p>
          <a:endParaRPr lang="en-US"/>
        </a:p>
      </dgm:t>
    </dgm:pt>
    <dgm:pt modelId="{17BC2900-70CB-4CE3-8FFB-9C25E384D843}">
      <dgm:prSet/>
      <dgm:spPr/>
      <dgm:t>
        <a:bodyPr/>
        <a:lstStyle/>
        <a:p>
          <a:pPr>
            <a:lnSpc>
              <a:spcPct val="100000"/>
            </a:lnSpc>
            <a:defRPr b="1"/>
          </a:pPr>
          <a:r>
            <a:rPr lang="en-US" b="0" i="0"/>
            <a:t>Environmental and Community Benefits</a:t>
          </a:r>
          <a:endParaRPr lang="en-US"/>
        </a:p>
      </dgm:t>
    </dgm:pt>
    <dgm:pt modelId="{3FB48F18-D3E7-4F0C-9A76-BF8DB61DE39E}" type="parTrans" cxnId="{E0A57E7C-C7A9-44C6-BB18-34603D836C53}">
      <dgm:prSet/>
      <dgm:spPr/>
      <dgm:t>
        <a:bodyPr/>
        <a:lstStyle/>
        <a:p>
          <a:endParaRPr lang="en-US"/>
        </a:p>
      </dgm:t>
    </dgm:pt>
    <dgm:pt modelId="{5E85B24D-0987-49D3-A617-9A8C24FE1925}" type="sibTrans" cxnId="{E0A57E7C-C7A9-44C6-BB18-34603D836C53}">
      <dgm:prSet/>
      <dgm:spPr/>
      <dgm:t>
        <a:bodyPr/>
        <a:lstStyle/>
        <a:p>
          <a:pPr>
            <a:lnSpc>
              <a:spcPct val="100000"/>
            </a:lnSpc>
            <a:defRPr b="1"/>
          </a:pPr>
          <a:endParaRPr lang="en-US"/>
        </a:p>
      </dgm:t>
    </dgm:pt>
    <dgm:pt modelId="{C64BBCFD-CE74-4CC6-912F-A8ECC5C4560C}">
      <dgm:prSet/>
      <dgm:spPr/>
      <dgm:t>
        <a:bodyPr/>
        <a:lstStyle/>
        <a:p>
          <a:pPr>
            <a:lnSpc>
              <a:spcPct val="100000"/>
            </a:lnSpc>
          </a:pPr>
          <a:r>
            <a:rPr lang="en-US" b="0" i="0" dirty="0"/>
            <a:t>Investments in recycling contribute to environmental sustainability and foster local community development.</a:t>
          </a:r>
          <a:endParaRPr lang="en-US" dirty="0"/>
        </a:p>
      </dgm:t>
    </dgm:pt>
    <dgm:pt modelId="{BACB2E3A-C20F-4594-9394-6C0C0B64EF19}" type="parTrans" cxnId="{5B92D6EA-1B3A-462C-9E9D-F0A6D40E116D}">
      <dgm:prSet/>
      <dgm:spPr/>
      <dgm:t>
        <a:bodyPr/>
        <a:lstStyle/>
        <a:p>
          <a:endParaRPr lang="en-US"/>
        </a:p>
      </dgm:t>
    </dgm:pt>
    <dgm:pt modelId="{06EC84AD-38C0-4E6F-ABD7-CDED79ED2EDF}" type="sibTrans" cxnId="{5B92D6EA-1B3A-462C-9E9D-F0A6D40E116D}">
      <dgm:prSet/>
      <dgm:spPr/>
      <dgm:t>
        <a:bodyPr/>
        <a:lstStyle/>
        <a:p>
          <a:endParaRPr lang="en-US"/>
        </a:p>
      </dgm:t>
    </dgm:pt>
    <dgm:pt modelId="{0105AA9F-CEC3-4E6D-8D35-8B72DFE50E70}">
      <dgm:prSet/>
      <dgm:spPr/>
      <dgm:t>
        <a:bodyPr/>
        <a:lstStyle/>
        <a:p>
          <a:pPr>
            <a:lnSpc>
              <a:spcPct val="100000"/>
            </a:lnSpc>
            <a:defRPr b="1"/>
          </a:pPr>
          <a:r>
            <a:rPr lang="en-US" b="0" i="0"/>
            <a:t>Attractive Financial Returns</a:t>
          </a:r>
          <a:endParaRPr lang="en-US"/>
        </a:p>
      </dgm:t>
    </dgm:pt>
    <dgm:pt modelId="{76CD201D-78D1-4B97-8C79-A11238D9599A}" type="parTrans" cxnId="{5DFC03EE-14AB-47C7-B45D-90755E6B474E}">
      <dgm:prSet/>
      <dgm:spPr/>
      <dgm:t>
        <a:bodyPr/>
        <a:lstStyle/>
        <a:p>
          <a:endParaRPr lang="en-US"/>
        </a:p>
      </dgm:t>
    </dgm:pt>
    <dgm:pt modelId="{7747C076-74BE-4D9E-96F8-F00A1050EFCC}" type="sibTrans" cxnId="{5DFC03EE-14AB-47C7-B45D-90755E6B474E}">
      <dgm:prSet/>
      <dgm:spPr/>
      <dgm:t>
        <a:bodyPr/>
        <a:lstStyle/>
        <a:p>
          <a:endParaRPr lang="en-US"/>
        </a:p>
      </dgm:t>
    </dgm:pt>
    <dgm:pt modelId="{37B2665D-45ED-4431-A270-71A51450D9EE}">
      <dgm:prSet/>
      <dgm:spPr/>
      <dgm:t>
        <a:bodyPr/>
        <a:lstStyle/>
        <a:p>
          <a:pPr>
            <a:lnSpc>
              <a:spcPct val="100000"/>
            </a:lnSpc>
          </a:pPr>
          <a:r>
            <a:rPr lang="en-US" b="0" i="0"/>
            <a:t>The recycling plant presents attractive financial outlooks, combining profitability with positive environmental impact.</a:t>
          </a:r>
          <a:endParaRPr lang="en-US"/>
        </a:p>
      </dgm:t>
    </dgm:pt>
    <dgm:pt modelId="{C14C5664-2C5A-403E-8E2D-1E4E8AC42135}" type="parTrans" cxnId="{FC1D8222-2203-41E4-87B5-A8CDFA86EDEA}">
      <dgm:prSet/>
      <dgm:spPr/>
      <dgm:t>
        <a:bodyPr/>
        <a:lstStyle/>
        <a:p>
          <a:endParaRPr lang="en-US"/>
        </a:p>
      </dgm:t>
    </dgm:pt>
    <dgm:pt modelId="{8F3F4AC8-0FAA-45A6-BA3B-516467738BC2}" type="sibTrans" cxnId="{FC1D8222-2203-41E4-87B5-A8CDFA86EDEA}">
      <dgm:prSet/>
      <dgm:spPr/>
      <dgm:t>
        <a:bodyPr/>
        <a:lstStyle/>
        <a:p>
          <a:endParaRPr lang="en-US"/>
        </a:p>
      </dgm:t>
    </dgm:pt>
    <dgm:pt modelId="{5981FB8A-934C-490F-8816-E7ED4E8B8E85}" type="pres">
      <dgm:prSet presAssocID="{79F4D466-B8DD-4BB0-A4D7-C9D5153DB18F}" presName="Name0" presStyleCnt="0">
        <dgm:presLayoutVars>
          <dgm:dir/>
          <dgm:resizeHandles val="exact"/>
        </dgm:presLayoutVars>
      </dgm:prSet>
      <dgm:spPr/>
    </dgm:pt>
    <dgm:pt modelId="{DE43F4CF-60F8-4606-B84A-F1AE8E9961B6}" type="pres">
      <dgm:prSet presAssocID="{070FDF82-9FF5-459D-AD5F-00DA4091E11D}" presName="compNode" presStyleCnt="0"/>
      <dgm:spPr/>
    </dgm:pt>
    <dgm:pt modelId="{CDE98465-DEDD-405D-99F7-5168334643AB}" type="pres">
      <dgm:prSet presAssocID="{070FDF82-9FF5-459D-AD5F-00DA4091E11D}" presName="pictRect" presStyleLbl="revTx" presStyleIdx="0" presStyleCnt="6">
        <dgm:presLayoutVars>
          <dgm:chMax val="0"/>
          <dgm:bulletEnabled/>
        </dgm:presLayoutVars>
      </dgm:prSet>
      <dgm:spPr/>
    </dgm:pt>
    <dgm:pt modelId="{07314B67-5031-4A06-9745-53DE05EF131C}" type="pres">
      <dgm:prSet presAssocID="{070FDF82-9FF5-459D-AD5F-00DA4091E11D}" presName="textRect" presStyleLbl="revTx" presStyleIdx="1" presStyleCnt="6">
        <dgm:presLayoutVars>
          <dgm:bulletEnabled/>
        </dgm:presLayoutVars>
      </dgm:prSet>
      <dgm:spPr/>
    </dgm:pt>
    <dgm:pt modelId="{577CB849-FBF2-4AA2-B974-FA2639A5031D}" type="pres">
      <dgm:prSet presAssocID="{5A62DC70-97C7-4FED-8598-30C25E1D594C}" presName="sibTrans" presStyleLbl="sibTrans2D1" presStyleIdx="0" presStyleCnt="0"/>
      <dgm:spPr/>
    </dgm:pt>
    <dgm:pt modelId="{CAE11018-8620-4C9B-854C-312B5312477A}" type="pres">
      <dgm:prSet presAssocID="{17BC2900-70CB-4CE3-8FFB-9C25E384D843}" presName="compNode" presStyleCnt="0"/>
      <dgm:spPr/>
    </dgm:pt>
    <dgm:pt modelId="{7E81DA1A-6928-4F30-BBA9-09C5A1E08696}" type="pres">
      <dgm:prSet presAssocID="{17BC2900-70CB-4CE3-8FFB-9C25E384D843}" presName="pictRect" presStyleLbl="revTx" presStyleIdx="2" presStyleCnt="6">
        <dgm:presLayoutVars>
          <dgm:chMax val="0"/>
          <dgm:bulletEnabled/>
        </dgm:presLayoutVars>
      </dgm:prSet>
      <dgm:spPr/>
    </dgm:pt>
    <dgm:pt modelId="{F164D542-CB46-43E8-A1B5-4B0A3E743F3F}" type="pres">
      <dgm:prSet presAssocID="{17BC2900-70CB-4CE3-8FFB-9C25E384D843}" presName="textRect" presStyleLbl="revTx" presStyleIdx="3" presStyleCnt="6">
        <dgm:presLayoutVars>
          <dgm:bulletEnabled/>
        </dgm:presLayoutVars>
      </dgm:prSet>
      <dgm:spPr/>
    </dgm:pt>
    <dgm:pt modelId="{341DBB66-EE5C-445B-B101-FE5E306A2C57}" type="pres">
      <dgm:prSet presAssocID="{5E85B24D-0987-49D3-A617-9A8C24FE1925}" presName="sibTrans" presStyleLbl="sibTrans2D1" presStyleIdx="0" presStyleCnt="0"/>
      <dgm:spPr/>
    </dgm:pt>
    <dgm:pt modelId="{E7C9DB9A-118B-480B-A78A-F6B7BA3069C9}" type="pres">
      <dgm:prSet presAssocID="{0105AA9F-CEC3-4E6D-8D35-8B72DFE50E70}" presName="compNode" presStyleCnt="0"/>
      <dgm:spPr/>
    </dgm:pt>
    <dgm:pt modelId="{F266F7FE-D292-4AC9-B03D-9FE3D999D202}" type="pres">
      <dgm:prSet presAssocID="{0105AA9F-CEC3-4E6D-8D35-8B72DFE50E70}" presName="pictRect" presStyleLbl="revTx" presStyleIdx="4" presStyleCnt="6">
        <dgm:presLayoutVars>
          <dgm:chMax val="0"/>
          <dgm:bulletEnabled/>
        </dgm:presLayoutVars>
      </dgm:prSet>
      <dgm:spPr/>
    </dgm:pt>
    <dgm:pt modelId="{026ED404-CA23-41AE-9CFC-1D76C3510E34}" type="pres">
      <dgm:prSet presAssocID="{0105AA9F-CEC3-4E6D-8D35-8B72DFE50E70}" presName="textRect" presStyleLbl="revTx" presStyleIdx="5" presStyleCnt="6">
        <dgm:presLayoutVars>
          <dgm:bulletEnabled/>
        </dgm:presLayoutVars>
      </dgm:prSet>
      <dgm:spPr/>
    </dgm:pt>
  </dgm:ptLst>
  <dgm:cxnLst>
    <dgm:cxn modelId="{06D05701-F046-441E-8E08-D9C3F2DB9E0D}" type="presOf" srcId="{5A62DC70-97C7-4FED-8598-30C25E1D594C}" destId="{577CB849-FBF2-4AA2-B974-FA2639A5031D}" srcOrd="0" destOrd="0" presId="urn:microsoft.com/office/officeart/2024/3/layout/hArchList1"/>
    <dgm:cxn modelId="{38150620-75CC-46F3-A320-FA6C92809202}" type="presOf" srcId="{79F4D466-B8DD-4BB0-A4D7-C9D5153DB18F}" destId="{5981FB8A-934C-490F-8816-E7ED4E8B8E85}" srcOrd="0" destOrd="0" presId="urn:microsoft.com/office/officeart/2024/3/layout/hArchList1"/>
    <dgm:cxn modelId="{FC1D8222-2203-41E4-87B5-A8CDFA86EDEA}" srcId="{0105AA9F-CEC3-4E6D-8D35-8B72DFE50E70}" destId="{37B2665D-45ED-4431-A270-71A51450D9EE}" srcOrd="0" destOrd="0" parTransId="{C14C5664-2C5A-403E-8E2D-1E4E8AC42135}" sibTransId="{8F3F4AC8-0FAA-45A6-BA3B-516467738BC2}"/>
    <dgm:cxn modelId="{815FBF3A-3FFC-40BB-9610-FEABD09A86CA}" srcId="{070FDF82-9FF5-459D-AD5F-00DA4091E11D}" destId="{570A9749-26CA-4BD7-912F-33C39D8FF0DA}" srcOrd="0" destOrd="0" parTransId="{7521CAB3-C6BD-40B3-9E61-734BBE9049F0}" sibTransId="{15932D34-A328-47AA-89FC-7E6CA5C08176}"/>
    <dgm:cxn modelId="{9D3C3566-95A4-467D-BB6C-00B9E0A532E1}" type="presOf" srcId="{C64BBCFD-CE74-4CC6-912F-A8ECC5C4560C}" destId="{F164D542-CB46-43E8-A1B5-4B0A3E743F3F}" srcOrd="0" destOrd="0" presId="urn:microsoft.com/office/officeart/2024/3/layout/hArchList1"/>
    <dgm:cxn modelId="{1C5D5566-5ED9-46E4-8546-FEB3D6C7B6DD}" type="presOf" srcId="{5E85B24D-0987-49D3-A617-9A8C24FE1925}" destId="{341DBB66-EE5C-445B-B101-FE5E306A2C57}" srcOrd="0" destOrd="0" presId="urn:microsoft.com/office/officeart/2024/3/layout/hArchList1"/>
    <dgm:cxn modelId="{CD5CC966-0F43-41DF-A67E-EB3AC18B16AF}" srcId="{79F4D466-B8DD-4BB0-A4D7-C9D5153DB18F}" destId="{070FDF82-9FF5-459D-AD5F-00DA4091E11D}" srcOrd="0" destOrd="0" parTransId="{EBFFFE37-8984-4072-9BC9-1DB7AA74937F}" sibTransId="{5A62DC70-97C7-4FED-8598-30C25E1D594C}"/>
    <dgm:cxn modelId="{3D3CB073-3CB6-4908-B1A7-88291D3BAA46}" type="presOf" srcId="{570A9749-26CA-4BD7-912F-33C39D8FF0DA}" destId="{07314B67-5031-4A06-9745-53DE05EF131C}" srcOrd="0" destOrd="0" presId="urn:microsoft.com/office/officeart/2024/3/layout/hArchList1"/>
    <dgm:cxn modelId="{E0A57E7C-C7A9-44C6-BB18-34603D836C53}" srcId="{79F4D466-B8DD-4BB0-A4D7-C9D5153DB18F}" destId="{17BC2900-70CB-4CE3-8FFB-9C25E384D843}" srcOrd="1" destOrd="0" parTransId="{3FB48F18-D3E7-4F0C-9A76-BF8DB61DE39E}" sibTransId="{5E85B24D-0987-49D3-A617-9A8C24FE1925}"/>
    <dgm:cxn modelId="{FC394C8D-F87D-432D-B55A-75B17FEC2576}" type="presOf" srcId="{0105AA9F-CEC3-4E6D-8D35-8B72DFE50E70}" destId="{F266F7FE-D292-4AC9-B03D-9FE3D999D202}" srcOrd="0" destOrd="0" presId="urn:microsoft.com/office/officeart/2024/3/layout/hArchList1"/>
    <dgm:cxn modelId="{9DEB3DBF-9273-4B44-93E2-9D614E690258}" type="presOf" srcId="{17BC2900-70CB-4CE3-8FFB-9C25E384D843}" destId="{7E81DA1A-6928-4F30-BBA9-09C5A1E08696}" srcOrd="0" destOrd="0" presId="urn:microsoft.com/office/officeart/2024/3/layout/hArchList1"/>
    <dgm:cxn modelId="{5B92D6EA-1B3A-462C-9E9D-F0A6D40E116D}" srcId="{17BC2900-70CB-4CE3-8FFB-9C25E384D843}" destId="{C64BBCFD-CE74-4CC6-912F-A8ECC5C4560C}" srcOrd="0" destOrd="0" parTransId="{BACB2E3A-C20F-4594-9394-6C0C0B64EF19}" sibTransId="{06EC84AD-38C0-4E6F-ABD7-CDED79ED2EDF}"/>
    <dgm:cxn modelId="{5DFC03EE-14AB-47C7-B45D-90755E6B474E}" srcId="{79F4D466-B8DD-4BB0-A4D7-C9D5153DB18F}" destId="{0105AA9F-CEC3-4E6D-8D35-8B72DFE50E70}" srcOrd="2" destOrd="0" parTransId="{76CD201D-78D1-4B97-8C79-A11238D9599A}" sibTransId="{7747C076-74BE-4D9E-96F8-F00A1050EFCC}"/>
    <dgm:cxn modelId="{D212FBF0-C652-45E1-A87D-893831C1933D}" type="presOf" srcId="{070FDF82-9FF5-459D-AD5F-00DA4091E11D}" destId="{CDE98465-DEDD-405D-99F7-5168334643AB}" srcOrd="0" destOrd="0" presId="urn:microsoft.com/office/officeart/2024/3/layout/hArchList1"/>
    <dgm:cxn modelId="{D00841FC-61E2-48F9-A808-078220241FA9}" type="presOf" srcId="{37B2665D-45ED-4431-A270-71A51450D9EE}" destId="{026ED404-CA23-41AE-9CFC-1D76C3510E34}" srcOrd="0" destOrd="0" presId="urn:microsoft.com/office/officeart/2024/3/layout/hArchList1"/>
    <dgm:cxn modelId="{C14F03FE-51A6-4B9D-9E8D-265640A8405B}" type="presParOf" srcId="{5981FB8A-934C-490F-8816-E7ED4E8B8E85}" destId="{DE43F4CF-60F8-4606-B84A-F1AE8E9961B6}" srcOrd="0" destOrd="0" presId="urn:microsoft.com/office/officeart/2024/3/layout/hArchList1"/>
    <dgm:cxn modelId="{840D2771-C328-4B5A-BA8D-7B4AFE55861C}" type="presParOf" srcId="{DE43F4CF-60F8-4606-B84A-F1AE8E9961B6}" destId="{CDE98465-DEDD-405D-99F7-5168334643AB}" srcOrd="0" destOrd="0" presId="urn:microsoft.com/office/officeart/2024/3/layout/hArchList1"/>
    <dgm:cxn modelId="{CEE0EB71-7641-441D-96DD-1BD6A9EBE4ED}" type="presParOf" srcId="{DE43F4CF-60F8-4606-B84A-F1AE8E9961B6}" destId="{07314B67-5031-4A06-9745-53DE05EF131C}" srcOrd="1" destOrd="0" presId="urn:microsoft.com/office/officeart/2024/3/layout/hArchList1"/>
    <dgm:cxn modelId="{1840DB27-B93B-4902-91F8-5C39841BB829}" type="presParOf" srcId="{5981FB8A-934C-490F-8816-E7ED4E8B8E85}" destId="{577CB849-FBF2-4AA2-B974-FA2639A5031D}" srcOrd="1" destOrd="0" presId="urn:microsoft.com/office/officeart/2024/3/layout/hArchList1"/>
    <dgm:cxn modelId="{2EDF2CB6-384A-44DF-98D9-E62B664F1BD2}" type="presParOf" srcId="{5981FB8A-934C-490F-8816-E7ED4E8B8E85}" destId="{CAE11018-8620-4C9B-854C-312B5312477A}" srcOrd="2" destOrd="0" presId="urn:microsoft.com/office/officeart/2024/3/layout/hArchList1"/>
    <dgm:cxn modelId="{884CB73F-CE7B-4B23-A27E-0A6C17626A84}" type="presParOf" srcId="{CAE11018-8620-4C9B-854C-312B5312477A}" destId="{7E81DA1A-6928-4F30-BBA9-09C5A1E08696}" srcOrd="0" destOrd="0" presId="urn:microsoft.com/office/officeart/2024/3/layout/hArchList1"/>
    <dgm:cxn modelId="{B1B98BCF-41C6-4E65-8E89-51246CF5DE53}" type="presParOf" srcId="{CAE11018-8620-4C9B-854C-312B5312477A}" destId="{F164D542-CB46-43E8-A1B5-4B0A3E743F3F}" srcOrd="1" destOrd="0" presId="urn:microsoft.com/office/officeart/2024/3/layout/hArchList1"/>
    <dgm:cxn modelId="{09AFFD2B-979A-4754-895F-DA014C1B0698}" type="presParOf" srcId="{5981FB8A-934C-490F-8816-E7ED4E8B8E85}" destId="{341DBB66-EE5C-445B-B101-FE5E306A2C57}" srcOrd="3" destOrd="0" presId="urn:microsoft.com/office/officeart/2024/3/layout/hArchList1"/>
    <dgm:cxn modelId="{B4FA99A5-AEA0-4FA8-98FC-F03C6E9835D8}" type="presParOf" srcId="{5981FB8A-934C-490F-8816-E7ED4E8B8E85}" destId="{E7C9DB9A-118B-480B-A78A-F6B7BA3069C9}" srcOrd="4" destOrd="0" presId="urn:microsoft.com/office/officeart/2024/3/layout/hArchList1"/>
    <dgm:cxn modelId="{29C18583-CD77-4933-95DA-AC37218B9856}" type="presParOf" srcId="{E7C9DB9A-118B-480B-A78A-F6B7BA3069C9}" destId="{F266F7FE-D292-4AC9-B03D-9FE3D999D202}" srcOrd="0" destOrd="0" presId="urn:microsoft.com/office/officeart/2024/3/layout/hArchList1"/>
    <dgm:cxn modelId="{07093E47-9A5F-457A-AF0A-6B556FB51222}" type="presParOf" srcId="{E7C9DB9A-118B-480B-A78A-F6B7BA3069C9}" destId="{026ED404-CA23-41AE-9CFC-1D76C3510E34}" srcOrd="1" destOrd="0" presId="urn:microsoft.com/office/officeart/2024/3/layout/hArc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E98465-DEDD-405D-99F7-5168334643AB}">
      <dsp:nvSpPr>
        <dsp:cNvPr id="0" name=""/>
        <dsp:cNvSpPr/>
      </dsp:nvSpPr>
      <dsp:spPr>
        <a:xfrm>
          <a:off x="0" y="0"/>
          <a:ext cx="3428999" cy="5978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b="0" i="0" kern="1200"/>
            <a:t>Opportunities in Recycling</a:t>
          </a:r>
          <a:endParaRPr lang="en-US" sz="1800" kern="1200"/>
        </a:p>
      </dsp:txBody>
      <dsp:txXfrm>
        <a:off x="0" y="0"/>
        <a:ext cx="3428999" cy="597814"/>
      </dsp:txXfrm>
    </dsp:sp>
    <dsp:sp modelId="{07314B67-5031-4A06-9745-53DE05EF131C}">
      <dsp:nvSpPr>
        <dsp:cNvPr id="0" name=""/>
        <dsp:cNvSpPr/>
      </dsp:nvSpPr>
      <dsp:spPr>
        <a:xfrm>
          <a:off x="0" y="597814"/>
          <a:ext cx="3428999" cy="21283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b="0" i="0" kern="1200"/>
            <a:t>The Philippine recycling industry offers promising growth potential through innovative business models and sustainable practices.</a:t>
          </a:r>
          <a:endParaRPr lang="en-US" sz="1400" kern="1200"/>
        </a:p>
      </dsp:txBody>
      <dsp:txXfrm>
        <a:off x="0" y="597814"/>
        <a:ext cx="3428999" cy="2128389"/>
      </dsp:txXfrm>
    </dsp:sp>
    <dsp:sp modelId="{7E81DA1A-6928-4F30-BBA9-09C5A1E08696}">
      <dsp:nvSpPr>
        <dsp:cNvPr id="0" name=""/>
        <dsp:cNvSpPr/>
      </dsp:nvSpPr>
      <dsp:spPr>
        <a:xfrm>
          <a:off x="3771899" y="0"/>
          <a:ext cx="3428999" cy="5978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b="0" i="0" kern="1200"/>
            <a:t>Environmental and Community Benefits</a:t>
          </a:r>
          <a:endParaRPr lang="en-US" sz="1800" kern="1200"/>
        </a:p>
      </dsp:txBody>
      <dsp:txXfrm>
        <a:off x="3771899" y="0"/>
        <a:ext cx="3428999" cy="597814"/>
      </dsp:txXfrm>
    </dsp:sp>
    <dsp:sp modelId="{F164D542-CB46-43E8-A1B5-4B0A3E743F3F}">
      <dsp:nvSpPr>
        <dsp:cNvPr id="0" name=""/>
        <dsp:cNvSpPr/>
      </dsp:nvSpPr>
      <dsp:spPr>
        <a:xfrm>
          <a:off x="3771899" y="597814"/>
          <a:ext cx="3428999" cy="21283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b="0" i="0" kern="1200" dirty="0"/>
            <a:t>Investments in recycling contribute to environmental sustainability and foster local community development.</a:t>
          </a:r>
          <a:endParaRPr lang="en-US" sz="1400" kern="1200" dirty="0"/>
        </a:p>
      </dsp:txBody>
      <dsp:txXfrm>
        <a:off x="3771899" y="597814"/>
        <a:ext cx="3428999" cy="2128389"/>
      </dsp:txXfrm>
    </dsp:sp>
    <dsp:sp modelId="{F266F7FE-D292-4AC9-B03D-9FE3D999D202}">
      <dsp:nvSpPr>
        <dsp:cNvPr id="0" name=""/>
        <dsp:cNvSpPr/>
      </dsp:nvSpPr>
      <dsp:spPr>
        <a:xfrm>
          <a:off x="7543800" y="0"/>
          <a:ext cx="3428999" cy="5978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b="0" i="0" kern="1200"/>
            <a:t>Attractive Financial Returns</a:t>
          </a:r>
          <a:endParaRPr lang="en-US" sz="1800" kern="1200"/>
        </a:p>
      </dsp:txBody>
      <dsp:txXfrm>
        <a:off x="7543800" y="0"/>
        <a:ext cx="3428999" cy="597814"/>
      </dsp:txXfrm>
    </dsp:sp>
    <dsp:sp modelId="{026ED404-CA23-41AE-9CFC-1D76C3510E34}">
      <dsp:nvSpPr>
        <dsp:cNvPr id="0" name=""/>
        <dsp:cNvSpPr/>
      </dsp:nvSpPr>
      <dsp:spPr>
        <a:xfrm>
          <a:off x="7543800" y="597814"/>
          <a:ext cx="3428999" cy="21283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b="0" i="0" kern="1200"/>
            <a:t>The recycling plant presents attractive financial outlooks, combining profitability with positive environmental impact.</a:t>
          </a:r>
          <a:endParaRPr lang="en-US" sz="1400" kern="1200"/>
        </a:p>
      </dsp:txBody>
      <dsp:txXfrm>
        <a:off x="7543800" y="597814"/>
        <a:ext cx="3428999" cy="2128389"/>
      </dsp:txXfrm>
    </dsp:sp>
  </dsp:spTree>
</dsp:drawing>
</file>

<file path=ppt/diagrams/layout1.xml><?xml version="1.0" encoding="utf-8"?>
<dgm:layoutDef xmlns:dgm="http://schemas.openxmlformats.org/drawingml/2006/diagram" xmlns:a="http://schemas.openxmlformats.org/drawingml/2006/main" uniqueId="urn:microsoft.com/office/officeart/2024/3/layout/hArchList1">
  <dgm:title val="Horizontal Text Blocks"/>
  <dgm:desc val="Short bits of text with formatted headers. Use as an easier-to-read alternative to a bulleted list."/>
  <dgm:catLst>
    <dgm:cat type="list" pri="100"/>
    <dgm:cat type="timeline" pri="500"/>
    <dgm:cat type="process" pri="6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vertAlign" val="t"/>
          <dgm:param type="horzAlign" val="l"/>
        </dgm:alg>
      </dgm:if>
      <dgm:else name="Name3">
        <dgm:alg type="lin">
          <dgm:param type="vertAlign" val="t"/>
          <dgm:param type="horzAlign" val="r"/>
        </dgm:alg>
      </dgm:else>
    </dgm:choose>
    <dgm:presOf/>
    <dgm:constrLst>
      <dgm:constr type="primFontSz" for="des" forName="pictRect" op="equ" val="18"/>
      <dgm:constr type="primFontSz" for="des" forName="textRect" refType="primFontSz" refFor="des" refForName="pictRect" op="equ" fact="0.77"/>
      <dgm:constr type="w" for="ch" forName="compNode" refType="w"/>
      <dgm:constr type="h" for="ch" forName="compNode" refType="h"/>
      <dgm:constr type="h" for="des" forName="pictRect" op="equ"/>
      <dgm:constr type="h" for="des" forName="pictRect" refType="primFontSz" refFor="des" refForName="pictRect" fact="3"/>
      <dgm:constr type="w" for="ch" ptType="sibTrans" refType="w" refFor="ch" refForName="compNode" op="equ" fact="0.1"/>
      <dgm:constr type="sp" refType="w" refFor="ch" refForName="compNode" op="equ" fact="0.1"/>
    </dgm:constrLst>
    <dgm:ruleLst/>
    <dgm:forEach name="Name4" axis="ch" ptType="node" cnt="20">
      <dgm:layoutNode name="compNode">
        <dgm:alg type="composite"/>
        <dgm:shape xmlns:r="http://schemas.openxmlformats.org/officeDocument/2006/relationships" r:blip="">
          <dgm:adjLst/>
        </dgm:shape>
        <dgm:presOf axis="self"/>
        <dgm:constrLst>
          <dgm:constr type="h" for="ch" forName="pictRect" refType="h" fact="0.1"/>
          <dgm:constr type="l" for="ch" forName="pictRect"/>
          <dgm:constr type="t" for="ch" forName="pictRect"/>
          <dgm:constr type="l" for="ch" forName="textRect"/>
          <dgm:constr type="t" for="ch" forName="textRect" refType="b" refFor="ch" refForName="pictRect"/>
        </dgm:constrLst>
        <dgm:ruleLst/>
        <dgm:layoutNode name="pictRect"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choosePictRectConstraints">
            <dgm:if name="ifPictRectConstraints" func="var" arg="dir" op="equ" val="norm">
              <dgm:constrLst>
                <dgm:constr type="h" refType="w" op="lte" fact="0.4"/>
                <dgm:constr type="lMarg" val="10.8"/>
                <dgm:constr type="rMarg" refType="primFontSz" fact="0.1"/>
                <dgm:constr type="tMarg" refType="primFontSz" fact="0.1"/>
                <dgm:constr type="bMarg" refType="primFontSz" fact="0.1"/>
              </dgm:constrLst>
            </dgm:if>
            <dgm:else name="elsePictRectConstraints">
              <dgm:constrLst>
                <dgm:constr type="lMarg" refType="primFontSz" fact="0.1"/>
                <dgm:constr type="rMarg" val="10.8"/>
                <dgm:constr type="tMarg" refType="primFontSz" fact="0.1"/>
                <dgm:constr type="bMarg" refType="primFontSz" fact="0.1"/>
              </dgm:constrLst>
            </dgm:else>
          </dgm:choose>
          <dgm:ruleLst>
            <dgm:rule type="h" val="INF" fact="NaN" max="NaN"/>
            <dgm:rule type="primFontSz" val="5" fact="NaN" max="NaN"/>
          </dgm:ruleLst>
        </dgm:layoutNode>
        <dgm:layoutNode name="textRect"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chooseTextRectConstraints">
            <dgm:if name="ifTextRectConstraints" func="var" arg="dir" op="equ" val="norm">
              <dgm:constrLst>
                <dgm:constr type="lMarg" val="10.8"/>
                <dgm:constr type="rMarg" refType="primFontSz" fact="0.1"/>
                <dgm:constr type="tMarg" refType="primFontSz" fact="0.1"/>
                <dgm:constr type="bMarg" refType="primFontSz" fact="0.1"/>
              </dgm:constrLst>
            </dgm:if>
            <dgm:else name="elseTextRectConstraints">
              <dgm:constrLst>
                <dgm:constr type="lMarg" refType="primFontSz" fact="0.1"/>
                <dgm:constr type="rMarg" val="10.8"/>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F8FEE7-7685-4B73-AA8B-D53576FA16C5}" type="datetimeFigureOut">
              <a:rPr lang="en-AU" smtClean="0"/>
              <a:t>19/02/2026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02EE74-5FD1-44D6-844B-C32F2A28CC45}" type="slidenum">
              <a:rPr lang="en-AU" smtClean="0"/>
              <a:t>‹#›</a:t>
            </a:fld>
            <a:endParaRPr lang="en-AU"/>
          </a:p>
        </p:txBody>
      </p:sp>
    </p:spTree>
    <p:extLst>
      <p:ext uri="{BB962C8B-B14F-4D97-AF65-F5344CB8AC3E}">
        <p14:creationId xmlns:p14="http://schemas.microsoft.com/office/powerpoint/2010/main" val="37109605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r>
              <a:rPr lang="en-AU"/>
              <a:t>AI-generated content may be incorrect.
---
</a:t>
            </a:r>
          </a:p>
        </p:txBody>
      </p:sp>
      <p:sp>
        <p:nvSpPr>
          <p:cNvPr id="4" name="Slide Number Placeholder 3"/>
          <p:cNvSpPr>
            <a:spLocks noGrp="1"/>
          </p:cNvSpPr>
          <p:nvPr>
            <p:ph type="sldNum" sz="quarter" idx="5"/>
          </p:nvPr>
        </p:nvSpPr>
        <p:spPr/>
        <p:txBody>
          <a:bodyPr/>
          <a:lstStyle/>
          <a:p>
            <a:fld id="{422D9C25-60BE-461A-A53E-C1274F30BE16}" type="slidenum">
              <a:rPr lang="en-AU" smtClean="0"/>
              <a:t>1</a:t>
            </a:fld>
            <a:endParaRPr lang="en-AU"/>
          </a:p>
        </p:txBody>
      </p:sp>
    </p:spTree>
    <p:extLst>
      <p:ext uri="{BB962C8B-B14F-4D97-AF65-F5344CB8AC3E}">
        <p14:creationId xmlns:p14="http://schemas.microsoft.com/office/powerpoint/2010/main" val="27154620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r>
              <a:rPr lang="en-AU"/>
              <a:t>
---
The plant introduces state-of-the-art sorting technology boosting material recovery rates by up to 30% compared to industry averages. A robust logistics network ensures steady feedstock supply, while strong community partnerships enable consistent waste segregation at source. Our facility’s compliance with international environmental standards adds credibility, attracting partnerships from multilateral organizations. Additionally, a modular plant design allows scalable operations as demand grows.
Image source: AI-generated
</a:t>
            </a:r>
          </a:p>
        </p:txBody>
      </p:sp>
      <p:sp>
        <p:nvSpPr>
          <p:cNvPr id="4" name="Slide Number Placeholder 3"/>
          <p:cNvSpPr>
            <a:spLocks noGrp="1"/>
          </p:cNvSpPr>
          <p:nvPr>
            <p:ph type="sldNum" sz="quarter" idx="5"/>
          </p:nvPr>
        </p:nvSpPr>
        <p:spPr/>
        <p:txBody>
          <a:bodyPr/>
          <a:lstStyle/>
          <a:p>
            <a:fld id="{422D9C25-60BE-461A-A53E-C1274F30BE16}" type="slidenum">
              <a:rPr lang="en-AU" smtClean="0"/>
              <a:t>10</a:t>
            </a:fld>
            <a:endParaRPr lang="en-AU"/>
          </a:p>
        </p:txBody>
      </p:sp>
    </p:spTree>
    <p:extLst>
      <p:ext uri="{BB962C8B-B14F-4D97-AF65-F5344CB8AC3E}">
        <p14:creationId xmlns:p14="http://schemas.microsoft.com/office/powerpoint/2010/main" val="35281708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DA3FD8-39B3-0946-A170-B85E68FD00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5FAEF1-C20A-C34B-1F0E-CB29EA404C38}"/>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EC6D7160-A44D-8F3D-9D6A-B0722D66BB96}"/>
              </a:ext>
            </a:extLst>
          </p:cNvPr>
          <p:cNvSpPr>
            <a:spLocks noGrp="1"/>
          </p:cNvSpPr>
          <p:nvPr>
            <p:ph type="body" idx="1"/>
          </p:nvPr>
        </p:nvSpPr>
        <p:spPr/>
        <p:txBody>
          <a:bodyPr/>
          <a:lstStyle/>
          <a:p>
            <a:r>
              <a:rPr lang="en-AU"/>
              <a:t>Types of recyclables to be processed, Revenue streams and profit generation, Unique selling points and competitive advantages</a:t>
            </a:r>
          </a:p>
        </p:txBody>
      </p:sp>
      <p:sp>
        <p:nvSpPr>
          <p:cNvPr id="4" name="Slide Number Placeholder 3">
            <a:extLst>
              <a:ext uri="{FF2B5EF4-FFF2-40B4-BE49-F238E27FC236}">
                <a16:creationId xmlns:a16="http://schemas.microsoft.com/office/drawing/2014/main" id="{33BE6C25-58C0-02B3-619B-FADAEBF58BC5}"/>
              </a:ext>
            </a:extLst>
          </p:cNvPr>
          <p:cNvSpPr>
            <a:spLocks noGrp="1"/>
          </p:cNvSpPr>
          <p:nvPr>
            <p:ph type="sldNum" sz="quarter" idx="5"/>
          </p:nvPr>
        </p:nvSpPr>
        <p:spPr/>
        <p:txBody>
          <a:bodyPr/>
          <a:lstStyle/>
          <a:p>
            <a:fld id="{422D9C25-60BE-461A-A53E-C1274F30BE16}" type="slidenum">
              <a:rPr lang="en-AU" smtClean="0"/>
              <a:t>11</a:t>
            </a:fld>
            <a:endParaRPr lang="en-AU"/>
          </a:p>
        </p:txBody>
      </p:sp>
    </p:spTree>
    <p:extLst>
      <p:ext uri="{BB962C8B-B14F-4D97-AF65-F5344CB8AC3E}">
        <p14:creationId xmlns:p14="http://schemas.microsoft.com/office/powerpoint/2010/main" val="14288021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r>
              <a:rPr lang="en-AU"/>
              <a:t>
---
The plant is strategically located near major urban centers to reduce transportation costs and secure feedstock availability. The chosen site complies with zoning regulations and allows future expansion. Facility layout is optimized for streamlined material flow, separating receiving, sorting, processing, and storage areas to minimize contamination risk. Considerations include access to utilities, waste water treatment, and adherence to health and safety protocols to ensure operational efficiency.
Image source: AI-generated
</a:t>
            </a:r>
          </a:p>
        </p:txBody>
      </p:sp>
      <p:sp>
        <p:nvSpPr>
          <p:cNvPr id="4" name="Slide Number Placeholder 3"/>
          <p:cNvSpPr>
            <a:spLocks noGrp="1"/>
          </p:cNvSpPr>
          <p:nvPr>
            <p:ph type="sldNum" sz="quarter" idx="5"/>
          </p:nvPr>
        </p:nvSpPr>
        <p:spPr/>
        <p:txBody>
          <a:bodyPr/>
          <a:lstStyle/>
          <a:p>
            <a:fld id="{422D9C25-60BE-461A-A53E-C1274F30BE16}" type="slidenum">
              <a:rPr lang="en-AU" smtClean="0"/>
              <a:t>12</a:t>
            </a:fld>
            <a:endParaRPr lang="en-AU"/>
          </a:p>
        </p:txBody>
      </p:sp>
    </p:spTree>
    <p:extLst>
      <p:ext uri="{BB962C8B-B14F-4D97-AF65-F5344CB8AC3E}">
        <p14:creationId xmlns:p14="http://schemas.microsoft.com/office/powerpoint/2010/main" val="14527364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r>
              <a:rPr lang="en-AU"/>
              <a:t>
---
The plant employs mechanical sorting technologies such as trommels, air classifiers, and optical sorters to improve material purity. Shredders, granulators, and balers are incorporated for size reduction and packaging. Automation reduces labor costs and increases throughput, targeting a processing capacity of several tons daily. The technology integrates with e-waste dismantling units featuring manual and semi-automated disassembly lines for hazardous waste handling safety.
Image source: AI-generated
</a:t>
            </a:r>
          </a:p>
        </p:txBody>
      </p:sp>
      <p:sp>
        <p:nvSpPr>
          <p:cNvPr id="4" name="Slide Number Placeholder 3"/>
          <p:cNvSpPr>
            <a:spLocks noGrp="1"/>
          </p:cNvSpPr>
          <p:nvPr>
            <p:ph type="sldNum" sz="quarter" idx="5"/>
          </p:nvPr>
        </p:nvSpPr>
        <p:spPr/>
        <p:txBody>
          <a:bodyPr/>
          <a:lstStyle/>
          <a:p>
            <a:fld id="{422D9C25-60BE-461A-A53E-C1274F30BE16}" type="slidenum">
              <a:rPr lang="en-AU" smtClean="0"/>
              <a:t>13</a:t>
            </a:fld>
            <a:endParaRPr lang="en-AU"/>
          </a:p>
        </p:txBody>
      </p:sp>
    </p:spTree>
    <p:extLst>
      <p:ext uri="{BB962C8B-B14F-4D97-AF65-F5344CB8AC3E}">
        <p14:creationId xmlns:p14="http://schemas.microsoft.com/office/powerpoint/2010/main" val="36952616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r>
              <a:rPr lang="en-AU"/>
              <a:t>
---
Feedstock sourcing leverages relationships with LGUs, commercial waste generators, and informal waste collectors under formal agreements. Logistics includes dedicated transport fleets and partnerships with third-party carriers optimizing route efficiency. The workforce comprises skilled operators, technicians, and administrative staff totaling around 50 employees initially. Training programs enhance operational safety and compliance skills. Continued workforce expansion aligns with planned capacity scaling.
Image source: AI-generated
</a:t>
            </a:r>
          </a:p>
        </p:txBody>
      </p:sp>
      <p:sp>
        <p:nvSpPr>
          <p:cNvPr id="4" name="Slide Number Placeholder 3"/>
          <p:cNvSpPr>
            <a:spLocks noGrp="1"/>
          </p:cNvSpPr>
          <p:nvPr>
            <p:ph type="sldNum" sz="quarter" idx="5"/>
          </p:nvPr>
        </p:nvSpPr>
        <p:spPr/>
        <p:txBody>
          <a:bodyPr/>
          <a:lstStyle/>
          <a:p>
            <a:fld id="{422D9C25-60BE-461A-A53E-C1274F30BE16}" type="slidenum">
              <a:rPr lang="en-AU" smtClean="0"/>
              <a:t>14</a:t>
            </a:fld>
            <a:endParaRPr lang="en-AU"/>
          </a:p>
        </p:txBody>
      </p:sp>
    </p:spTree>
    <p:extLst>
      <p:ext uri="{BB962C8B-B14F-4D97-AF65-F5344CB8AC3E}">
        <p14:creationId xmlns:p14="http://schemas.microsoft.com/office/powerpoint/2010/main" val="30183534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8D0D33-F98C-23CF-597C-009092B28A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684882-A2BD-458D-4159-44720F17BAD3}"/>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81073F34-5EB0-FBB2-E824-0AD28A1EB06F}"/>
              </a:ext>
            </a:extLst>
          </p:cNvPr>
          <p:cNvSpPr>
            <a:spLocks noGrp="1"/>
          </p:cNvSpPr>
          <p:nvPr>
            <p:ph type="body" idx="1"/>
          </p:nvPr>
        </p:nvSpPr>
        <p:spPr/>
        <p:txBody>
          <a:bodyPr/>
          <a:lstStyle/>
          <a:p>
            <a:r>
              <a:rPr lang="en-AU"/>
              <a:t>Types of recyclables to be processed, Revenue streams and profit generation, Unique selling points and competitive advantages</a:t>
            </a:r>
          </a:p>
        </p:txBody>
      </p:sp>
      <p:sp>
        <p:nvSpPr>
          <p:cNvPr id="4" name="Slide Number Placeholder 3">
            <a:extLst>
              <a:ext uri="{FF2B5EF4-FFF2-40B4-BE49-F238E27FC236}">
                <a16:creationId xmlns:a16="http://schemas.microsoft.com/office/drawing/2014/main" id="{411E83EA-23C3-6B15-89B1-C509683FC0C8}"/>
              </a:ext>
            </a:extLst>
          </p:cNvPr>
          <p:cNvSpPr>
            <a:spLocks noGrp="1"/>
          </p:cNvSpPr>
          <p:nvPr>
            <p:ph type="sldNum" sz="quarter" idx="5"/>
          </p:nvPr>
        </p:nvSpPr>
        <p:spPr/>
        <p:txBody>
          <a:bodyPr/>
          <a:lstStyle/>
          <a:p>
            <a:fld id="{422D9C25-60BE-461A-A53E-C1274F30BE16}" type="slidenum">
              <a:rPr lang="en-AU" smtClean="0"/>
              <a:t>15</a:t>
            </a:fld>
            <a:endParaRPr lang="en-AU"/>
          </a:p>
        </p:txBody>
      </p:sp>
    </p:spTree>
    <p:extLst>
      <p:ext uri="{BB962C8B-B14F-4D97-AF65-F5344CB8AC3E}">
        <p14:creationId xmlns:p14="http://schemas.microsoft.com/office/powerpoint/2010/main" val="7634486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r>
              <a:rPr lang="en-AU"/>
              <a:t>
---
Initial capital investment is estimated at 20 to 25 million USD covering land acquisition, facility construction, machinery procurement, licensing, and initial working capital. Costs reflect imported advanced sorting machinery and necessary infrastructure for waste handling and safety compliance. Capital sourcing plans include equity investors, government grants, and impact investment funds focused on environmental sustainability. Contingency reserves are budgeted to cover unforeseen expenses in the first operational year.
Image source: AI-generated
</a:t>
            </a:r>
          </a:p>
        </p:txBody>
      </p:sp>
      <p:sp>
        <p:nvSpPr>
          <p:cNvPr id="4" name="Slide Number Placeholder 3"/>
          <p:cNvSpPr>
            <a:spLocks noGrp="1"/>
          </p:cNvSpPr>
          <p:nvPr>
            <p:ph type="sldNum" sz="quarter" idx="5"/>
          </p:nvPr>
        </p:nvSpPr>
        <p:spPr/>
        <p:txBody>
          <a:bodyPr/>
          <a:lstStyle/>
          <a:p>
            <a:fld id="{422D9C25-60BE-461A-A53E-C1274F30BE16}" type="slidenum">
              <a:rPr lang="en-AU" smtClean="0"/>
              <a:t>16</a:t>
            </a:fld>
            <a:endParaRPr lang="en-AU"/>
          </a:p>
        </p:txBody>
      </p:sp>
    </p:spTree>
    <p:extLst>
      <p:ext uri="{BB962C8B-B14F-4D97-AF65-F5344CB8AC3E}">
        <p14:creationId xmlns:p14="http://schemas.microsoft.com/office/powerpoint/2010/main" val="29783519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r>
              <a:rPr lang="en-AU"/>
              <a:t>
---
Revenue is forecasted to begin in month 7 post construction, reaching break-even by the end of year 2. Profit margins are expected to grow to 15-20% by year 3 reflecting operational efficiencies and scaling. Conservative estimates assume gradual feedstock volume increases and stable commodity prices for recyclables. Sensitivity analyses consider scenarios of fluctuating collection rates and market demand. Cash flow projections indicate strong liquidity post break-even.
Image source: AI-generated
</a:t>
            </a:r>
          </a:p>
        </p:txBody>
      </p:sp>
      <p:sp>
        <p:nvSpPr>
          <p:cNvPr id="4" name="Slide Number Placeholder 3"/>
          <p:cNvSpPr>
            <a:spLocks noGrp="1"/>
          </p:cNvSpPr>
          <p:nvPr>
            <p:ph type="sldNum" sz="quarter" idx="5"/>
          </p:nvPr>
        </p:nvSpPr>
        <p:spPr/>
        <p:txBody>
          <a:bodyPr/>
          <a:lstStyle/>
          <a:p>
            <a:fld id="{422D9C25-60BE-461A-A53E-C1274F30BE16}" type="slidenum">
              <a:rPr lang="en-AU" smtClean="0"/>
              <a:t>17</a:t>
            </a:fld>
            <a:endParaRPr lang="en-AU"/>
          </a:p>
        </p:txBody>
      </p:sp>
    </p:spTree>
    <p:extLst>
      <p:ext uri="{BB962C8B-B14F-4D97-AF65-F5344CB8AC3E}">
        <p14:creationId xmlns:p14="http://schemas.microsoft.com/office/powerpoint/2010/main" val="36566788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F4D16-1875-14F7-892F-8A029EEBAF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65A2E7-B6E1-AB4F-7C4C-B1B0A94F8FD6}"/>
              </a:ext>
            </a:extLst>
          </p:cNvPr>
          <p:cNvSpPr>
            <a:spLocks noGrp="1" noRot="1" noChangeAspect="1"/>
          </p:cNvSpPr>
          <p:nvPr>
            <p:ph type="sldImg"/>
          </p:nvPr>
        </p:nvSpPr>
        <p:spPr/>
        <p:txBody>
          <a:bodyPr/>
          <a:lstStyle/>
          <a:p>
            <a:endParaRPr lang="en-AU"/>
          </a:p>
        </p:txBody>
      </p:sp>
      <p:sp>
        <p:nvSpPr>
          <p:cNvPr id="3" name="Notes Placeholder 2">
            <a:extLst>
              <a:ext uri="{FF2B5EF4-FFF2-40B4-BE49-F238E27FC236}">
                <a16:creationId xmlns:a16="http://schemas.microsoft.com/office/drawing/2014/main" id="{0536B5C1-79CF-69FA-0604-23328352AEE7}"/>
              </a:ext>
            </a:extLst>
          </p:cNvPr>
          <p:cNvSpPr>
            <a:spLocks noGrp="1"/>
          </p:cNvSpPr>
          <p:nvPr>
            <p:ph type="body" idx="1"/>
          </p:nvPr>
        </p:nvSpPr>
        <p:spPr/>
        <p:txBody>
          <a:bodyPr/>
          <a:lstStyle/>
          <a:p>
            <a:r>
              <a:rPr lang="en-AU"/>
              <a:t>Types of recyclables to be processed, Revenue streams and profit generation, Unique selling points and competitive advantages</a:t>
            </a:r>
          </a:p>
        </p:txBody>
      </p:sp>
      <p:sp>
        <p:nvSpPr>
          <p:cNvPr id="4" name="Slide Number Placeholder 3">
            <a:extLst>
              <a:ext uri="{FF2B5EF4-FFF2-40B4-BE49-F238E27FC236}">
                <a16:creationId xmlns:a16="http://schemas.microsoft.com/office/drawing/2014/main" id="{3359F939-2888-9881-3532-0639CDAE8805}"/>
              </a:ext>
            </a:extLst>
          </p:cNvPr>
          <p:cNvSpPr>
            <a:spLocks noGrp="1"/>
          </p:cNvSpPr>
          <p:nvPr>
            <p:ph type="sldNum" sz="quarter" idx="5"/>
          </p:nvPr>
        </p:nvSpPr>
        <p:spPr/>
        <p:txBody>
          <a:bodyPr/>
          <a:lstStyle/>
          <a:p>
            <a:fld id="{422D9C25-60BE-461A-A53E-C1274F30BE16}" type="slidenum">
              <a:rPr lang="en-AU" smtClean="0"/>
              <a:t>19</a:t>
            </a:fld>
            <a:endParaRPr lang="en-AU"/>
          </a:p>
        </p:txBody>
      </p:sp>
    </p:spTree>
    <p:extLst>
      <p:ext uri="{BB962C8B-B14F-4D97-AF65-F5344CB8AC3E}">
        <p14:creationId xmlns:p14="http://schemas.microsoft.com/office/powerpoint/2010/main" val="1914991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r>
              <a:rPr lang="en-AU"/>
              <a:t>
---
The plant aims to divert millions of kilograms of plastics and other recyclables from landfills annually, reducing greenhouse gas emissions and conserving natural resources. It supports the circular economy by transforming waste into reusable raw materials, thereby minimizing pollution and resource extraction. Environmental impact assessments demonstrate reductions in landfill leachate and marine pollution risks. The initiative contributes to national sustainability targets in line with global Sustainable Development Goals (SDGs).
Image source: AI-generated
</a:t>
            </a:r>
          </a:p>
        </p:txBody>
      </p:sp>
      <p:sp>
        <p:nvSpPr>
          <p:cNvPr id="4" name="Slide Number Placeholder 3"/>
          <p:cNvSpPr>
            <a:spLocks noGrp="1"/>
          </p:cNvSpPr>
          <p:nvPr>
            <p:ph type="sldNum" sz="quarter" idx="5"/>
          </p:nvPr>
        </p:nvSpPr>
        <p:spPr/>
        <p:txBody>
          <a:bodyPr/>
          <a:lstStyle/>
          <a:p>
            <a:fld id="{422D9C25-60BE-461A-A53E-C1274F30BE16}" type="slidenum">
              <a:rPr lang="en-AU" smtClean="0"/>
              <a:t>20</a:t>
            </a:fld>
            <a:endParaRPr lang="en-AU"/>
          </a:p>
        </p:txBody>
      </p:sp>
    </p:spTree>
    <p:extLst>
      <p:ext uri="{BB962C8B-B14F-4D97-AF65-F5344CB8AC3E}">
        <p14:creationId xmlns:p14="http://schemas.microsoft.com/office/powerpoint/2010/main" val="24681747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r>
              <a:rPr lang="en-AU"/>
              <a:t>Overview of the Recycling Industry in the Philippines
 Business Model and Value Proposition
 Operational Plan and Technology
 Financial Projections and Investment Opportunity
 Environmental and Social Impact</a:t>
            </a:r>
          </a:p>
        </p:txBody>
      </p:sp>
      <p:sp>
        <p:nvSpPr>
          <p:cNvPr id="4" name="Slide Number Placeholder 3"/>
          <p:cNvSpPr>
            <a:spLocks noGrp="1"/>
          </p:cNvSpPr>
          <p:nvPr>
            <p:ph type="sldNum" sz="quarter" idx="5"/>
          </p:nvPr>
        </p:nvSpPr>
        <p:spPr/>
        <p:txBody>
          <a:bodyPr/>
          <a:lstStyle/>
          <a:p>
            <a:fld id="{422D9C25-60BE-461A-A53E-C1274F30BE16}" type="slidenum">
              <a:rPr lang="en-AU" smtClean="0"/>
              <a:t>2</a:t>
            </a:fld>
            <a:endParaRPr lang="en-AU"/>
          </a:p>
        </p:txBody>
      </p:sp>
    </p:spTree>
    <p:extLst>
      <p:ext uri="{BB962C8B-B14F-4D97-AF65-F5344CB8AC3E}">
        <p14:creationId xmlns:p14="http://schemas.microsoft.com/office/powerpoint/2010/main" val="594253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r>
              <a:rPr lang="en-AU"/>
              <a:t>
---
By creating approximately 50 direct jobs and additional indirect employment through logistics and waste collection partners, the project supports local livelihoods. Workforce training programs empower marginalized groups and informal waste workers with formal skills and better wages. Community engagement initiatives promote environmental awareness and foster local partnerships enhancing social cohesion. The plant also offers educational tours and recycling awareness campaigns targeted at schools.
Image source: AI-generated
</a:t>
            </a:r>
          </a:p>
        </p:txBody>
      </p:sp>
      <p:sp>
        <p:nvSpPr>
          <p:cNvPr id="4" name="Slide Number Placeholder 3"/>
          <p:cNvSpPr>
            <a:spLocks noGrp="1"/>
          </p:cNvSpPr>
          <p:nvPr>
            <p:ph type="sldNum" sz="quarter" idx="5"/>
          </p:nvPr>
        </p:nvSpPr>
        <p:spPr/>
        <p:txBody>
          <a:bodyPr/>
          <a:lstStyle/>
          <a:p>
            <a:fld id="{422D9C25-60BE-461A-A53E-C1274F30BE16}" type="slidenum">
              <a:rPr lang="en-AU" smtClean="0"/>
              <a:t>21</a:t>
            </a:fld>
            <a:endParaRPr lang="en-AU"/>
          </a:p>
        </p:txBody>
      </p:sp>
    </p:spTree>
    <p:extLst>
      <p:ext uri="{BB962C8B-B14F-4D97-AF65-F5344CB8AC3E}">
        <p14:creationId xmlns:p14="http://schemas.microsoft.com/office/powerpoint/2010/main" val="26470481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r>
              <a:rPr lang="en-AU"/>
              <a:t>
---
The company commits to funding local environmental clean-up drives, supporting education scholarships in environmental science, and partnering with NGOs for coastal restoration projects. Transparent reporting and stakeholder engagement maintain accountability. The CSR efforts reinforce brand reputation and strengthen community trust, integral to long-term operational success. These initiatives align with global best practices in sustainable corporate governance.
Image source: AI-generated
</a:t>
            </a:r>
          </a:p>
        </p:txBody>
      </p:sp>
      <p:sp>
        <p:nvSpPr>
          <p:cNvPr id="4" name="Slide Number Placeholder 3"/>
          <p:cNvSpPr>
            <a:spLocks noGrp="1"/>
          </p:cNvSpPr>
          <p:nvPr>
            <p:ph type="sldNum" sz="quarter" idx="5"/>
          </p:nvPr>
        </p:nvSpPr>
        <p:spPr/>
        <p:txBody>
          <a:bodyPr/>
          <a:lstStyle/>
          <a:p>
            <a:fld id="{422D9C25-60BE-461A-A53E-C1274F30BE16}" type="slidenum">
              <a:rPr lang="en-AU" smtClean="0"/>
              <a:t>22</a:t>
            </a:fld>
            <a:endParaRPr lang="en-AU"/>
          </a:p>
        </p:txBody>
      </p:sp>
    </p:spTree>
    <p:extLst>
      <p:ext uri="{BB962C8B-B14F-4D97-AF65-F5344CB8AC3E}">
        <p14:creationId xmlns:p14="http://schemas.microsoft.com/office/powerpoint/2010/main" val="724620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r>
              <a:rPr lang="en-AU"/>
              <a:t>This presentation has underscored the promising opportunities within the Philippine recycling industry, highlighting our innovative business model, operational strategy, and financial outlook. By investing in this recycling plant, stakeholders can contribute to environmental sustainability, foster community development, and achieve attractive returns. Together, we can drive impactful change and build a greener future for the Philippines.</a:t>
            </a:r>
          </a:p>
        </p:txBody>
      </p:sp>
      <p:sp>
        <p:nvSpPr>
          <p:cNvPr id="4" name="Slide Number Placeholder 3"/>
          <p:cNvSpPr>
            <a:spLocks noGrp="1"/>
          </p:cNvSpPr>
          <p:nvPr>
            <p:ph type="sldNum" sz="quarter" idx="5"/>
          </p:nvPr>
        </p:nvSpPr>
        <p:spPr/>
        <p:txBody>
          <a:bodyPr/>
          <a:lstStyle/>
          <a:p>
            <a:fld id="{422D9C25-60BE-461A-A53E-C1274F30BE16}" type="slidenum">
              <a:rPr lang="en-AU" smtClean="0"/>
              <a:t>23</a:t>
            </a:fld>
            <a:endParaRPr lang="en-AU"/>
          </a:p>
        </p:txBody>
      </p:sp>
    </p:spTree>
    <p:extLst>
      <p:ext uri="{BB962C8B-B14F-4D97-AF65-F5344CB8AC3E}">
        <p14:creationId xmlns:p14="http://schemas.microsoft.com/office/powerpoint/2010/main" val="23534749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r>
              <a:rPr lang="en-AU"/>
              <a:t>Current waste management landscape, Market demand for recycling services, Regulatory environment and government incentives</a:t>
            </a:r>
          </a:p>
        </p:txBody>
      </p:sp>
      <p:sp>
        <p:nvSpPr>
          <p:cNvPr id="4" name="Slide Number Placeholder 3"/>
          <p:cNvSpPr>
            <a:spLocks noGrp="1"/>
          </p:cNvSpPr>
          <p:nvPr>
            <p:ph type="sldNum" sz="quarter" idx="5"/>
          </p:nvPr>
        </p:nvSpPr>
        <p:spPr/>
        <p:txBody>
          <a:bodyPr/>
          <a:lstStyle/>
          <a:p>
            <a:fld id="{422D9C25-60BE-461A-A53E-C1274F30BE16}" type="slidenum">
              <a:rPr lang="en-AU" smtClean="0"/>
              <a:t>3</a:t>
            </a:fld>
            <a:endParaRPr lang="en-AU"/>
          </a:p>
        </p:txBody>
      </p:sp>
    </p:spTree>
    <p:extLst>
      <p:ext uri="{BB962C8B-B14F-4D97-AF65-F5344CB8AC3E}">
        <p14:creationId xmlns:p14="http://schemas.microsoft.com/office/powerpoint/2010/main" val="3592062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r>
              <a:rPr lang="en-AU"/>
              <a:t>
---
The Philippines generates approximately 7.6 million tons of plastic waste annually, ranking it among the top contributors to ocean plastic pollution globally. The country faces challenges in waste collection, with only about 40-50% of waste effectively collected and much of it ending up in open dumps or waterways. Informal recycling plays a significant role but lacks formal structure. Efforts to improve waste segregation at source remain inconsistent across regions.
Image source: AI-generated
</a:t>
            </a:r>
          </a:p>
        </p:txBody>
      </p:sp>
      <p:sp>
        <p:nvSpPr>
          <p:cNvPr id="4" name="Slide Number Placeholder 3"/>
          <p:cNvSpPr>
            <a:spLocks noGrp="1"/>
          </p:cNvSpPr>
          <p:nvPr>
            <p:ph type="sldNum" sz="quarter" idx="5"/>
          </p:nvPr>
        </p:nvSpPr>
        <p:spPr/>
        <p:txBody>
          <a:bodyPr/>
          <a:lstStyle/>
          <a:p>
            <a:fld id="{422D9C25-60BE-461A-A53E-C1274F30BE16}" type="slidenum">
              <a:rPr lang="en-AU" smtClean="0"/>
              <a:t>4</a:t>
            </a:fld>
            <a:endParaRPr lang="en-AU"/>
          </a:p>
        </p:txBody>
      </p:sp>
    </p:spTree>
    <p:extLst>
      <p:ext uri="{BB962C8B-B14F-4D97-AF65-F5344CB8AC3E}">
        <p14:creationId xmlns:p14="http://schemas.microsoft.com/office/powerpoint/2010/main" val="6343776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r>
              <a:rPr lang="en-AU"/>
              <a:t>
---
Growing awareness and government campaigns have increased demand for effective recycling services. The recycling industry in the Philippines is estimated at several hundred million USD with steady annual growth rates in demand for processed recyclables such as plastics, paper, metals, and e-waste. Urbanization, rising consumerism, and environmental advocacy drive further expansion opportunities, with businesses and municipalities seeking partnerships for responsible waste disposal and circular economy initiatives.
Image source: AI-generated
</a:t>
            </a:r>
          </a:p>
        </p:txBody>
      </p:sp>
      <p:sp>
        <p:nvSpPr>
          <p:cNvPr id="4" name="Slide Number Placeholder 3"/>
          <p:cNvSpPr>
            <a:spLocks noGrp="1"/>
          </p:cNvSpPr>
          <p:nvPr>
            <p:ph type="sldNum" sz="quarter" idx="5"/>
          </p:nvPr>
        </p:nvSpPr>
        <p:spPr/>
        <p:txBody>
          <a:bodyPr/>
          <a:lstStyle/>
          <a:p>
            <a:fld id="{422D9C25-60BE-461A-A53E-C1274F30BE16}" type="slidenum">
              <a:rPr lang="en-AU" smtClean="0"/>
              <a:t>5</a:t>
            </a:fld>
            <a:endParaRPr lang="en-AU"/>
          </a:p>
        </p:txBody>
      </p:sp>
    </p:spTree>
    <p:extLst>
      <p:ext uri="{BB962C8B-B14F-4D97-AF65-F5344CB8AC3E}">
        <p14:creationId xmlns:p14="http://schemas.microsoft.com/office/powerpoint/2010/main" val="1450819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r>
              <a:rPr lang="en-AU"/>
              <a:t>
---
The Republic Act 9003, or the Ecological Solid Waste Management Act, mandates proper waste segregation, recycling, and disposal. Local government units (LGUs) enforce segregation and waste diversion targets. Incentives such as tax exemptions, subsidies, and grants are offered for recycling enterprises. Additionally, the government collaborates with international agencies to fund waste management projects. Compliance with environmental regulations is key to securing permits and maintaining operational legitimacy.
Image source: AI-generated
</a:t>
            </a:r>
          </a:p>
        </p:txBody>
      </p:sp>
      <p:sp>
        <p:nvSpPr>
          <p:cNvPr id="4" name="Slide Number Placeholder 3"/>
          <p:cNvSpPr>
            <a:spLocks noGrp="1"/>
          </p:cNvSpPr>
          <p:nvPr>
            <p:ph type="sldNum" sz="quarter" idx="5"/>
          </p:nvPr>
        </p:nvSpPr>
        <p:spPr/>
        <p:txBody>
          <a:bodyPr/>
          <a:lstStyle/>
          <a:p>
            <a:fld id="{422D9C25-60BE-461A-A53E-C1274F30BE16}" type="slidenum">
              <a:rPr lang="en-AU" smtClean="0"/>
              <a:t>6</a:t>
            </a:fld>
            <a:endParaRPr lang="en-AU"/>
          </a:p>
        </p:txBody>
      </p:sp>
    </p:spTree>
    <p:extLst>
      <p:ext uri="{BB962C8B-B14F-4D97-AF65-F5344CB8AC3E}">
        <p14:creationId xmlns:p14="http://schemas.microsoft.com/office/powerpoint/2010/main" val="1543419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r>
              <a:rPr lang="en-AU"/>
              <a:t>Types of recyclables to be processed, Revenue streams and profit generation, Unique selling points and competitive advantages</a:t>
            </a:r>
          </a:p>
        </p:txBody>
      </p:sp>
      <p:sp>
        <p:nvSpPr>
          <p:cNvPr id="4" name="Slide Number Placeholder 3"/>
          <p:cNvSpPr>
            <a:spLocks noGrp="1"/>
          </p:cNvSpPr>
          <p:nvPr>
            <p:ph type="sldNum" sz="quarter" idx="5"/>
          </p:nvPr>
        </p:nvSpPr>
        <p:spPr/>
        <p:txBody>
          <a:bodyPr/>
          <a:lstStyle/>
          <a:p>
            <a:fld id="{422D9C25-60BE-461A-A53E-C1274F30BE16}" type="slidenum">
              <a:rPr lang="en-AU" smtClean="0"/>
              <a:t>7</a:t>
            </a:fld>
            <a:endParaRPr lang="en-AU"/>
          </a:p>
        </p:txBody>
      </p:sp>
    </p:spTree>
    <p:extLst>
      <p:ext uri="{BB962C8B-B14F-4D97-AF65-F5344CB8AC3E}">
        <p14:creationId xmlns:p14="http://schemas.microsoft.com/office/powerpoint/2010/main" val="928964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r>
              <a:rPr lang="en-AU"/>
              <a:t>
---
The plant targets a diversified portfolio including polyethylene terephthalate (PET) plastic, high-density polyethylene (HDPE), cardboard, aluminum cans, and electronic waste. PET and HDPE plastics represent nearly 40% of municipal waste and command strong market resale values. Processing e-waste addresses a critical hazardous waste stream, with potential for extracting valuable metals. Diversification mitigates risks related to commodity price fluctuations.
Image source: AI-generated
</a:t>
            </a:r>
          </a:p>
        </p:txBody>
      </p:sp>
      <p:sp>
        <p:nvSpPr>
          <p:cNvPr id="4" name="Slide Number Placeholder 3"/>
          <p:cNvSpPr>
            <a:spLocks noGrp="1"/>
          </p:cNvSpPr>
          <p:nvPr>
            <p:ph type="sldNum" sz="quarter" idx="5"/>
          </p:nvPr>
        </p:nvSpPr>
        <p:spPr/>
        <p:txBody>
          <a:bodyPr/>
          <a:lstStyle/>
          <a:p>
            <a:fld id="{422D9C25-60BE-461A-A53E-C1274F30BE16}" type="slidenum">
              <a:rPr lang="en-AU" smtClean="0"/>
              <a:t>8</a:t>
            </a:fld>
            <a:endParaRPr lang="en-AU"/>
          </a:p>
        </p:txBody>
      </p:sp>
    </p:spTree>
    <p:extLst>
      <p:ext uri="{BB962C8B-B14F-4D97-AF65-F5344CB8AC3E}">
        <p14:creationId xmlns:p14="http://schemas.microsoft.com/office/powerpoint/2010/main" val="15076966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r>
              <a:rPr lang="en-AU"/>
              <a:t>
---
Primary revenue streams include the sale of processed recyclables to manufacturers and export markets, collection service fees from municipalities or corporate contracts, and potential carbon credit earnings for reducing landfill volume. Profitability hinges on efficient sorting and processing to maximize material recovery. Emerging secondary sources include by-products sales, such as shredded plastic pellets, and service contracts for waste management consultation.
Image source: AI-generated
</a:t>
            </a:r>
          </a:p>
        </p:txBody>
      </p:sp>
      <p:sp>
        <p:nvSpPr>
          <p:cNvPr id="4" name="Slide Number Placeholder 3"/>
          <p:cNvSpPr>
            <a:spLocks noGrp="1"/>
          </p:cNvSpPr>
          <p:nvPr>
            <p:ph type="sldNum" sz="quarter" idx="5"/>
          </p:nvPr>
        </p:nvSpPr>
        <p:spPr/>
        <p:txBody>
          <a:bodyPr/>
          <a:lstStyle/>
          <a:p>
            <a:fld id="{422D9C25-60BE-461A-A53E-C1274F30BE16}" type="slidenum">
              <a:rPr lang="en-AU" smtClean="0"/>
              <a:t>9</a:t>
            </a:fld>
            <a:endParaRPr lang="en-AU"/>
          </a:p>
        </p:txBody>
      </p:sp>
    </p:spTree>
    <p:extLst>
      <p:ext uri="{BB962C8B-B14F-4D97-AF65-F5344CB8AC3E}">
        <p14:creationId xmlns:p14="http://schemas.microsoft.com/office/powerpoint/2010/main" val="9159642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612646" y="685800"/>
            <a:ext cx="10055354" cy="4007406"/>
          </a:xfrm>
        </p:spPr>
        <p:txBody>
          <a:bodyPr vert="horz" lIns="91440" tIns="45720" rIns="91440" bIns="45720" rtlCol="0" anchor="t">
            <a:noAutofit/>
          </a:bodyPr>
          <a:lstStyle>
            <a:lvl1pPr>
              <a:defRPr lang="en-US" sz="9000" dirty="0">
                <a:solidFill>
                  <a:schemeClr val="bg2"/>
                </a:solidFill>
              </a:defRPr>
            </a:lvl1pPr>
          </a:lstStyle>
          <a:p>
            <a:pPr lvl="0"/>
            <a:r>
              <a:rPr lang="en-US" dirty="0"/>
              <a:t>Click to edit Master title style</a:t>
            </a:r>
          </a:p>
        </p:txBody>
      </p:sp>
      <p:sp>
        <p:nvSpPr>
          <p:cNvPr id="14" name="Subtitle 2">
            <a:extLst>
              <a:ext uri="{FF2B5EF4-FFF2-40B4-BE49-F238E27FC236}">
                <a16:creationId xmlns:a16="http://schemas.microsoft.com/office/drawing/2014/main" id="{29A3647E-D38D-4EA6-ADC1-75AA53F8988F}"/>
              </a:ext>
            </a:extLst>
          </p:cNvPr>
          <p:cNvSpPr>
            <a:spLocks noGrp="1"/>
          </p:cNvSpPr>
          <p:nvPr>
            <p:ph type="subTitle" idx="1"/>
          </p:nvPr>
        </p:nvSpPr>
        <p:spPr>
          <a:xfrm>
            <a:off x="609598" y="5427002"/>
            <a:ext cx="9144001" cy="745198"/>
          </a:xfrm>
        </p:spPr>
        <p:txBody>
          <a:bodyPr vert="horz" lIns="91440" tIns="45720" rIns="91440" bIns="45720" rtlCol="0" anchor="t">
            <a:noAutofit/>
          </a:bodyPr>
          <a:lstStyle>
            <a:lvl1pPr>
              <a:defRPr lang="en-US" dirty="0">
                <a:solidFill>
                  <a:schemeClr val="bg2"/>
                </a:solidFill>
              </a:defRPr>
            </a:lvl1pPr>
          </a:lstStyle>
          <a:p>
            <a:pPr lvl="0"/>
            <a:r>
              <a:rPr lang="en-US" dirty="0"/>
              <a:t>Click to edit Master subtitle style</a:t>
            </a:r>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noAutofit/>
          </a:bodyPr>
          <a:lstStyle>
            <a:lvl1pPr>
              <a:defRPr>
                <a:solidFill>
                  <a:schemeClr val="bg1"/>
                </a:solidFill>
              </a:defRPr>
            </a:lvl1pPr>
          </a:lstStyle>
          <a:p>
            <a:r>
              <a:rPr lang="en-US"/>
              <a:t>Sample Footer Text</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noAutofit/>
          </a:bodyPr>
          <a:lstStyle>
            <a:lvl1pPr>
              <a:defRPr>
                <a:solidFill>
                  <a:schemeClr val="bg1"/>
                </a:solidFill>
              </a:defRPr>
            </a:lvl1pPr>
          </a:lstStyle>
          <a:p>
            <a:fld id="{77EA5D59-5512-467D-834D-D04827A6AF83}" type="datetime1">
              <a:rPr lang="en-US" smtClean="0"/>
              <a:pPr/>
              <a:t>2/19/2026</a:t>
            </a:fld>
            <a:endParaRPr lang="en-US"/>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noAutofit/>
          </a:bodyPr>
          <a:lstStyle>
            <a:lvl1pPr>
              <a:defRPr>
                <a:solidFill>
                  <a:schemeClr val="bg1"/>
                </a:solidFill>
              </a:defRPr>
            </a:lvl1pPr>
          </a:lstStyle>
          <a:p>
            <a:fld id="{AEAA3239-9EA4-4A65-A281-97F994456D9F}" type="slidenum">
              <a:rPr lang="en-US" smtClean="0"/>
              <a:pPr/>
              <a:t>‹#›</a:t>
            </a:fld>
            <a:endParaRPr lang="en-US"/>
          </a:p>
        </p:txBody>
      </p:sp>
      <p:sp>
        <p:nvSpPr>
          <p:cNvPr id="7" name="Freeform: Shape 6">
            <a:extLst>
              <a:ext uri="{FF2B5EF4-FFF2-40B4-BE49-F238E27FC236}">
                <a16:creationId xmlns:a16="http://schemas.microsoft.com/office/drawing/2014/main" id="{50459DEE-913E-5261-4E77-AF3657E3AE0B}"/>
              </a:ext>
            </a:extLst>
          </p:cNvPr>
          <p:cNvSpPr/>
          <p:nvPr/>
        </p:nvSpPr>
        <p:spPr>
          <a:xfrm>
            <a:off x="11250895" y="4648200"/>
            <a:ext cx="6351" cy="745197"/>
          </a:xfrm>
          <a:custGeom>
            <a:avLst/>
            <a:gdLst>
              <a:gd name="connsiteX0" fmla="*/ 0 w 6351"/>
              <a:gd name="connsiteY0" fmla="*/ 0 h 745197"/>
              <a:gd name="connsiteX1" fmla="*/ 0 w 6351"/>
              <a:gd name="connsiteY1" fmla="*/ 745198 h 745197"/>
            </a:gdLst>
            <a:ahLst/>
            <a:cxnLst>
              <a:cxn ang="0">
                <a:pos x="connsiteX0" y="connsiteY0"/>
              </a:cxn>
              <a:cxn ang="0">
                <a:pos x="connsiteX1" y="connsiteY1"/>
              </a:cxn>
            </a:cxnLst>
            <a:rect l="l" t="t" r="r" b="b"/>
            <a:pathLst>
              <a:path w="6351" h="745197">
                <a:moveTo>
                  <a:pt x="0" y="0"/>
                </a:moveTo>
                <a:lnTo>
                  <a:pt x="0" y="745198"/>
                </a:lnTo>
              </a:path>
            </a:pathLst>
          </a:custGeom>
          <a:ln w="31732" cap="flat">
            <a:solidFill>
              <a:schemeClr val="accent4"/>
            </a:solid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52F9BC4F-9D44-3587-056B-336E1457A6E2}"/>
              </a:ext>
            </a:extLst>
          </p:cNvPr>
          <p:cNvSpPr/>
          <p:nvPr/>
        </p:nvSpPr>
        <p:spPr>
          <a:xfrm>
            <a:off x="685800" y="4998695"/>
            <a:ext cx="10923933" cy="0"/>
          </a:xfrm>
          <a:custGeom>
            <a:avLst/>
            <a:gdLst>
              <a:gd name="connsiteX0" fmla="*/ 10923934 w 10923933"/>
              <a:gd name="connsiteY0" fmla="*/ 0 h 0"/>
              <a:gd name="connsiteX1" fmla="*/ 0 w 10923933"/>
              <a:gd name="connsiteY1" fmla="*/ 1 h 0"/>
            </a:gdLst>
            <a:ahLst/>
            <a:cxnLst>
              <a:cxn ang="0">
                <a:pos x="connsiteX0" y="connsiteY0"/>
              </a:cxn>
              <a:cxn ang="0">
                <a:pos x="connsiteX1" y="connsiteY1"/>
              </a:cxn>
            </a:cxnLst>
            <a:rect l="l" t="t" r="r" b="b"/>
            <a:pathLst>
              <a:path w="10923933">
                <a:moveTo>
                  <a:pt x="10923934" y="0"/>
                </a:moveTo>
                <a:lnTo>
                  <a:pt x="0" y="1"/>
                </a:lnTo>
              </a:path>
            </a:pathLst>
          </a:custGeom>
          <a:ln w="31732" cap="flat">
            <a:solidFill>
              <a:schemeClr val="accent4"/>
            </a:solid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2509D5EC-E7EA-22BC-7C88-C33F509CB5CF}"/>
              </a:ext>
            </a:extLst>
          </p:cNvPr>
          <p:cNvSpPr/>
          <p:nvPr/>
        </p:nvSpPr>
        <p:spPr>
          <a:xfrm>
            <a:off x="10998565" y="4730632"/>
            <a:ext cx="529937" cy="526934"/>
          </a:xfrm>
          <a:custGeom>
            <a:avLst/>
            <a:gdLst>
              <a:gd name="connsiteX0" fmla="*/ 529938 w 529937"/>
              <a:gd name="connsiteY0" fmla="*/ 0 h 526934"/>
              <a:gd name="connsiteX1" fmla="*/ 0 w 529937"/>
              <a:gd name="connsiteY1" fmla="*/ 526935 h 526934"/>
            </a:gdLst>
            <a:ahLst/>
            <a:cxnLst>
              <a:cxn ang="0">
                <a:pos x="connsiteX0" y="connsiteY0"/>
              </a:cxn>
              <a:cxn ang="0">
                <a:pos x="connsiteX1" y="connsiteY1"/>
              </a:cxn>
            </a:cxnLst>
            <a:rect l="l" t="t" r="r" b="b"/>
            <a:pathLst>
              <a:path w="529937" h="526934">
                <a:moveTo>
                  <a:pt x="529938" y="0"/>
                </a:moveTo>
                <a:lnTo>
                  <a:pt x="0" y="526935"/>
                </a:lnTo>
              </a:path>
            </a:pathLst>
          </a:custGeom>
          <a:ln w="31732" cap="flat">
            <a:solidFill>
              <a:schemeClr val="accent4"/>
            </a:solid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098E9758-F942-96A0-231D-A25933E4CA82}"/>
              </a:ext>
            </a:extLst>
          </p:cNvPr>
          <p:cNvSpPr/>
          <p:nvPr/>
        </p:nvSpPr>
        <p:spPr>
          <a:xfrm>
            <a:off x="10976145" y="4730637"/>
            <a:ext cx="529937" cy="526934"/>
          </a:xfrm>
          <a:custGeom>
            <a:avLst/>
            <a:gdLst>
              <a:gd name="connsiteX0" fmla="*/ 529938 w 529937"/>
              <a:gd name="connsiteY0" fmla="*/ 526935 h 526934"/>
              <a:gd name="connsiteX1" fmla="*/ 0 w 529937"/>
              <a:gd name="connsiteY1" fmla="*/ 0 h 526934"/>
            </a:gdLst>
            <a:ahLst/>
            <a:cxnLst>
              <a:cxn ang="0">
                <a:pos x="connsiteX0" y="connsiteY0"/>
              </a:cxn>
              <a:cxn ang="0">
                <a:pos x="connsiteX1" y="connsiteY1"/>
              </a:cxn>
            </a:cxnLst>
            <a:rect l="l" t="t" r="r" b="b"/>
            <a:pathLst>
              <a:path w="529937" h="526934">
                <a:moveTo>
                  <a:pt x="529938" y="526935"/>
                </a:moveTo>
                <a:lnTo>
                  <a:pt x="0" y="0"/>
                </a:lnTo>
              </a:path>
            </a:pathLst>
          </a:custGeom>
          <a:ln w="31732" cap="flat">
            <a:solidFill>
              <a:schemeClr val="accent4"/>
            </a:solidFill>
            <a:prstDash val="solid"/>
            <a:miter/>
          </a:ln>
        </p:spPr>
        <p:txBody>
          <a:bodyPr rtlCol="0" anchor="ctr"/>
          <a:lstStyle/>
          <a:p>
            <a:endParaRPr lang="en-US"/>
          </a:p>
        </p:txBody>
      </p:sp>
    </p:spTree>
    <p:extLst>
      <p:ext uri="{BB962C8B-B14F-4D97-AF65-F5344CB8AC3E}">
        <p14:creationId xmlns:p14="http://schemas.microsoft.com/office/powerpoint/2010/main" val="3444213180"/>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Header 2">
    <p:bg>
      <p:bgPr>
        <a:solidFill>
          <a:schemeClr val="accent4"/>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661C10CD-8205-284F-2921-9485E7A98F0D}"/>
              </a:ext>
            </a:extLst>
          </p:cNvPr>
          <p:cNvSpPr/>
          <p:nvPr/>
        </p:nvSpPr>
        <p:spPr>
          <a:xfrm>
            <a:off x="11250895" y="5791200"/>
            <a:ext cx="6351" cy="745197"/>
          </a:xfrm>
          <a:custGeom>
            <a:avLst/>
            <a:gdLst>
              <a:gd name="connsiteX0" fmla="*/ 0 w 6351"/>
              <a:gd name="connsiteY0" fmla="*/ 0 h 745197"/>
              <a:gd name="connsiteX1" fmla="*/ 0 w 6351"/>
              <a:gd name="connsiteY1" fmla="*/ 745198 h 745197"/>
            </a:gdLst>
            <a:ahLst/>
            <a:cxnLst>
              <a:cxn ang="0">
                <a:pos x="connsiteX0" y="connsiteY0"/>
              </a:cxn>
              <a:cxn ang="0">
                <a:pos x="connsiteX1" y="connsiteY1"/>
              </a:cxn>
            </a:cxnLst>
            <a:rect l="l" t="t" r="r" b="b"/>
            <a:pathLst>
              <a:path w="6351" h="745197">
                <a:moveTo>
                  <a:pt x="0" y="0"/>
                </a:moveTo>
                <a:lnTo>
                  <a:pt x="0" y="745198"/>
                </a:lnTo>
              </a:path>
            </a:pathLst>
          </a:custGeom>
          <a:ln w="31732" cap="flat">
            <a:solidFill>
              <a:schemeClr val="bg2"/>
            </a:solid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775DFD7E-DC78-4573-96D7-845D38E0273E}"/>
              </a:ext>
            </a:extLst>
          </p:cNvPr>
          <p:cNvSpPr/>
          <p:nvPr/>
        </p:nvSpPr>
        <p:spPr>
          <a:xfrm>
            <a:off x="685800" y="6141695"/>
            <a:ext cx="10923933" cy="0"/>
          </a:xfrm>
          <a:custGeom>
            <a:avLst/>
            <a:gdLst>
              <a:gd name="connsiteX0" fmla="*/ 10923934 w 10923933"/>
              <a:gd name="connsiteY0" fmla="*/ 0 h 0"/>
              <a:gd name="connsiteX1" fmla="*/ 0 w 10923933"/>
              <a:gd name="connsiteY1" fmla="*/ 1 h 0"/>
            </a:gdLst>
            <a:ahLst/>
            <a:cxnLst>
              <a:cxn ang="0">
                <a:pos x="connsiteX0" y="connsiteY0"/>
              </a:cxn>
              <a:cxn ang="0">
                <a:pos x="connsiteX1" y="connsiteY1"/>
              </a:cxn>
            </a:cxnLst>
            <a:rect l="l" t="t" r="r" b="b"/>
            <a:pathLst>
              <a:path w="10923933">
                <a:moveTo>
                  <a:pt x="10923934" y="0"/>
                </a:moveTo>
                <a:lnTo>
                  <a:pt x="0" y="1"/>
                </a:lnTo>
              </a:path>
            </a:pathLst>
          </a:custGeom>
          <a:ln w="31732" cap="flat">
            <a:solidFill>
              <a:schemeClr val="bg2"/>
            </a:solid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AFCC10B5-4890-B43F-DE24-5200F4E75EEB}"/>
              </a:ext>
            </a:extLst>
          </p:cNvPr>
          <p:cNvSpPr/>
          <p:nvPr/>
        </p:nvSpPr>
        <p:spPr>
          <a:xfrm>
            <a:off x="10998565" y="5873632"/>
            <a:ext cx="529937" cy="526934"/>
          </a:xfrm>
          <a:custGeom>
            <a:avLst/>
            <a:gdLst>
              <a:gd name="connsiteX0" fmla="*/ 529938 w 529937"/>
              <a:gd name="connsiteY0" fmla="*/ 0 h 526934"/>
              <a:gd name="connsiteX1" fmla="*/ 0 w 529937"/>
              <a:gd name="connsiteY1" fmla="*/ 526935 h 526934"/>
            </a:gdLst>
            <a:ahLst/>
            <a:cxnLst>
              <a:cxn ang="0">
                <a:pos x="connsiteX0" y="connsiteY0"/>
              </a:cxn>
              <a:cxn ang="0">
                <a:pos x="connsiteX1" y="connsiteY1"/>
              </a:cxn>
            </a:cxnLst>
            <a:rect l="l" t="t" r="r" b="b"/>
            <a:pathLst>
              <a:path w="529937" h="526934">
                <a:moveTo>
                  <a:pt x="529938" y="0"/>
                </a:moveTo>
                <a:lnTo>
                  <a:pt x="0" y="526935"/>
                </a:lnTo>
              </a:path>
            </a:pathLst>
          </a:custGeom>
          <a:ln w="31732" cap="flat">
            <a:solidFill>
              <a:schemeClr val="bg2"/>
            </a:solid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2D5586E6-D520-6A63-5060-BF06C136BEF5}"/>
              </a:ext>
            </a:extLst>
          </p:cNvPr>
          <p:cNvSpPr/>
          <p:nvPr/>
        </p:nvSpPr>
        <p:spPr>
          <a:xfrm>
            <a:off x="10976145" y="5873637"/>
            <a:ext cx="529937" cy="526934"/>
          </a:xfrm>
          <a:custGeom>
            <a:avLst/>
            <a:gdLst>
              <a:gd name="connsiteX0" fmla="*/ 529938 w 529937"/>
              <a:gd name="connsiteY0" fmla="*/ 526935 h 526934"/>
              <a:gd name="connsiteX1" fmla="*/ 0 w 529937"/>
              <a:gd name="connsiteY1" fmla="*/ 0 h 526934"/>
            </a:gdLst>
            <a:ahLst/>
            <a:cxnLst>
              <a:cxn ang="0">
                <a:pos x="connsiteX0" y="connsiteY0"/>
              </a:cxn>
              <a:cxn ang="0">
                <a:pos x="connsiteX1" y="connsiteY1"/>
              </a:cxn>
            </a:cxnLst>
            <a:rect l="l" t="t" r="r" b="b"/>
            <a:pathLst>
              <a:path w="529937" h="526934">
                <a:moveTo>
                  <a:pt x="529938" y="526935"/>
                </a:moveTo>
                <a:lnTo>
                  <a:pt x="0" y="0"/>
                </a:lnTo>
              </a:path>
            </a:pathLst>
          </a:custGeom>
          <a:ln w="31732" cap="flat">
            <a:solidFill>
              <a:schemeClr val="bg2"/>
            </a:solidFill>
            <a:prstDash val="solid"/>
            <a:miter/>
          </a:ln>
        </p:spPr>
        <p:txBody>
          <a:bodyPr rtlCol="0" anchor="ctr"/>
          <a:lstStyle/>
          <a:p>
            <a:endParaRPr lang="en-US"/>
          </a:p>
        </p:txBody>
      </p:sp>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609600" y="990600"/>
            <a:ext cx="10058400" cy="5029200"/>
          </a:xfrm>
        </p:spPr>
        <p:txBody>
          <a:bodyPr vert="horz" lIns="91440" tIns="45720" rIns="91440" bIns="45720" rtlCol="0" anchor="b">
            <a:noAutofit/>
          </a:bodyPr>
          <a:lstStyle>
            <a:lvl1pPr>
              <a:defRPr lang="en-US" sz="11000" dirty="0">
                <a:solidFill>
                  <a:schemeClr val="bg2"/>
                </a:solidFill>
              </a:defRPr>
            </a:lvl1pPr>
          </a:lstStyle>
          <a:p>
            <a:pPr lvl="0"/>
            <a:r>
              <a:rPr lang="en-US" dirty="0"/>
              <a:t>Section Header</a:t>
            </a:r>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612647" y="137388"/>
            <a:ext cx="2805405" cy="365125"/>
          </a:xfrm>
        </p:spPr>
        <p:txBody>
          <a:bodyPr>
            <a:noAutofit/>
          </a:bodyPr>
          <a:lstStyle>
            <a:lvl1pPr>
              <a:defRPr>
                <a:solidFill>
                  <a:schemeClr val="bg1"/>
                </a:solidFill>
              </a:defRPr>
            </a:lvl1pPr>
          </a:lstStyle>
          <a:p>
            <a:r>
              <a:rPr lang="en-US" dirty="0"/>
              <a:t>Sample Footer Text</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8893929" y="137388"/>
            <a:ext cx="2202644" cy="365125"/>
          </a:xfrm>
        </p:spPr>
        <p:txBody>
          <a:bodyPr>
            <a:noAutofit/>
          </a:bodyPr>
          <a:lstStyle>
            <a:lvl1pPr>
              <a:defRPr>
                <a:solidFill>
                  <a:schemeClr val="bg1"/>
                </a:solidFill>
              </a:defRPr>
            </a:lvl1pPr>
          </a:lstStyle>
          <a:p>
            <a:fld id="{76FC08D9-20DE-421C-BE4E-310427BB699B}" type="datetime1">
              <a:rPr lang="en-US" smtClean="0"/>
              <a:pPr/>
              <a:t>2/19/2026</a:t>
            </a:fld>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a:xfrm>
            <a:off x="11147096" y="137388"/>
            <a:ext cx="429207" cy="365125"/>
          </a:xfrm>
        </p:spPr>
        <p:txBody>
          <a:bodyPr>
            <a:noAutofit/>
          </a:bodyPr>
          <a:lstStyle>
            <a:lvl1pPr>
              <a:defRPr>
                <a:solidFill>
                  <a:schemeClr val="bg1"/>
                </a:solidFill>
              </a:defRPr>
            </a:lvl1pPr>
          </a:lstStyle>
          <a:p>
            <a:fld id="{AEAA3239-9EA4-4A65-A281-97F994456D9F}" type="slidenum">
              <a:rPr lang="en-US" smtClean="0"/>
              <a:pPr/>
              <a:t>‹#›</a:t>
            </a:fld>
            <a:endParaRPr lang="en-US"/>
          </a:p>
        </p:txBody>
      </p:sp>
    </p:spTree>
    <p:extLst>
      <p:ext uri="{BB962C8B-B14F-4D97-AF65-F5344CB8AC3E}">
        <p14:creationId xmlns:p14="http://schemas.microsoft.com/office/powerpoint/2010/main" val="314622699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DFADE904-3C65-5E48-6B12-22998C2ADF5E}"/>
              </a:ext>
            </a:extLst>
          </p:cNvPr>
          <p:cNvSpPr/>
          <p:nvPr/>
        </p:nvSpPr>
        <p:spPr>
          <a:xfrm>
            <a:off x="11250895" y="2172321"/>
            <a:ext cx="6351" cy="745197"/>
          </a:xfrm>
          <a:custGeom>
            <a:avLst/>
            <a:gdLst>
              <a:gd name="connsiteX0" fmla="*/ 0 w 6351"/>
              <a:gd name="connsiteY0" fmla="*/ 0 h 745197"/>
              <a:gd name="connsiteX1" fmla="*/ 0 w 6351"/>
              <a:gd name="connsiteY1" fmla="*/ 745198 h 745197"/>
            </a:gdLst>
            <a:ahLst/>
            <a:cxnLst>
              <a:cxn ang="0">
                <a:pos x="connsiteX0" y="connsiteY0"/>
              </a:cxn>
              <a:cxn ang="0">
                <a:pos x="connsiteX1" y="connsiteY1"/>
              </a:cxn>
            </a:cxnLst>
            <a:rect l="l" t="t" r="r" b="b"/>
            <a:pathLst>
              <a:path w="6351" h="745197">
                <a:moveTo>
                  <a:pt x="0" y="0"/>
                </a:moveTo>
                <a:lnTo>
                  <a:pt x="0" y="745198"/>
                </a:lnTo>
              </a:path>
            </a:pathLst>
          </a:custGeom>
          <a:ln w="31732" cap="flat">
            <a:solidFill>
              <a:schemeClr val="accent4"/>
            </a:solid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216963C8-87F3-6B42-F30F-1915935FA752}"/>
              </a:ext>
            </a:extLst>
          </p:cNvPr>
          <p:cNvSpPr/>
          <p:nvPr/>
        </p:nvSpPr>
        <p:spPr>
          <a:xfrm>
            <a:off x="685800" y="2522816"/>
            <a:ext cx="10923933" cy="0"/>
          </a:xfrm>
          <a:custGeom>
            <a:avLst/>
            <a:gdLst>
              <a:gd name="connsiteX0" fmla="*/ 10923934 w 10923933"/>
              <a:gd name="connsiteY0" fmla="*/ 0 h 0"/>
              <a:gd name="connsiteX1" fmla="*/ 0 w 10923933"/>
              <a:gd name="connsiteY1" fmla="*/ 1 h 0"/>
            </a:gdLst>
            <a:ahLst/>
            <a:cxnLst>
              <a:cxn ang="0">
                <a:pos x="connsiteX0" y="connsiteY0"/>
              </a:cxn>
              <a:cxn ang="0">
                <a:pos x="connsiteX1" y="connsiteY1"/>
              </a:cxn>
            </a:cxnLst>
            <a:rect l="l" t="t" r="r" b="b"/>
            <a:pathLst>
              <a:path w="10923933">
                <a:moveTo>
                  <a:pt x="10923934" y="0"/>
                </a:moveTo>
                <a:lnTo>
                  <a:pt x="0" y="1"/>
                </a:lnTo>
              </a:path>
            </a:pathLst>
          </a:custGeom>
          <a:ln w="31732" cap="flat">
            <a:solidFill>
              <a:schemeClr val="accent4"/>
            </a:solid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4F0C119A-1D9E-D43F-8A7E-D24C1B551326}"/>
              </a:ext>
            </a:extLst>
          </p:cNvPr>
          <p:cNvSpPr/>
          <p:nvPr/>
        </p:nvSpPr>
        <p:spPr>
          <a:xfrm>
            <a:off x="10998565" y="2254753"/>
            <a:ext cx="529937" cy="526934"/>
          </a:xfrm>
          <a:custGeom>
            <a:avLst/>
            <a:gdLst>
              <a:gd name="connsiteX0" fmla="*/ 529938 w 529937"/>
              <a:gd name="connsiteY0" fmla="*/ 0 h 526934"/>
              <a:gd name="connsiteX1" fmla="*/ 0 w 529937"/>
              <a:gd name="connsiteY1" fmla="*/ 526935 h 526934"/>
            </a:gdLst>
            <a:ahLst/>
            <a:cxnLst>
              <a:cxn ang="0">
                <a:pos x="connsiteX0" y="connsiteY0"/>
              </a:cxn>
              <a:cxn ang="0">
                <a:pos x="connsiteX1" y="connsiteY1"/>
              </a:cxn>
            </a:cxnLst>
            <a:rect l="l" t="t" r="r" b="b"/>
            <a:pathLst>
              <a:path w="529937" h="526934">
                <a:moveTo>
                  <a:pt x="529938" y="0"/>
                </a:moveTo>
                <a:lnTo>
                  <a:pt x="0" y="526935"/>
                </a:lnTo>
              </a:path>
            </a:pathLst>
          </a:custGeom>
          <a:ln w="31732" cap="flat">
            <a:solidFill>
              <a:schemeClr val="accent4"/>
            </a:solid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12018CE4-7594-0746-8B7E-8DEC95CB8822}"/>
              </a:ext>
            </a:extLst>
          </p:cNvPr>
          <p:cNvSpPr/>
          <p:nvPr/>
        </p:nvSpPr>
        <p:spPr>
          <a:xfrm>
            <a:off x="10976145" y="2254758"/>
            <a:ext cx="529937" cy="526934"/>
          </a:xfrm>
          <a:custGeom>
            <a:avLst/>
            <a:gdLst>
              <a:gd name="connsiteX0" fmla="*/ 529938 w 529937"/>
              <a:gd name="connsiteY0" fmla="*/ 526935 h 526934"/>
              <a:gd name="connsiteX1" fmla="*/ 0 w 529937"/>
              <a:gd name="connsiteY1" fmla="*/ 0 h 526934"/>
            </a:gdLst>
            <a:ahLst/>
            <a:cxnLst>
              <a:cxn ang="0">
                <a:pos x="connsiteX0" y="connsiteY0"/>
              </a:cxn>
              <a:cxn ang="0">
                <a:pos x="connsiteX1" y="connsiteY1"/>
              </a:cxn>
            </a:cxnLst>
            <a:rect l="l" t="t" r="r" b="b"/>
            <a:pathLst>
              <a:path w="529937" h="526934">
                <a:moveTo>
                  <a:pt x="529938" y="526935"/>
                </a:moveTo>
                <a:lnTo>
                  <a:pt x="0" y="0"/>
                </a:lnTo>
              </a:path>
            </a:pathLst>
          </a:custGeom>
          <a:ln w="31732" cap="flat">
            <a:solidFill>
              <a:schemeClr val="accent4"/>
            </a:solidFill>
            <a:prstDash val="solid"/>
            <a:miter/>
          </a:ln>
        </p:spPr>
        <p:txBody>
          <a:bodyPr rtlCol="0" anchor="ctr"/>
          <a:lstStyle/>
          <a:p>
            <a:endParaRPr lang="en-US"/>
          </a:p>
        </p:txBody>
      </p:sp>
      <p:sp>
        <p:nvSpPr>
          <p:cNvPr id="2" name="Title 1">
            <a:extLst>
              <a:ext uri="{FF2B5EF4-FFF2-40B4-BE49-F238E27FC236}">
                <a16:creationId xmlns:a16="http://schemas.microsoft.com/office/drawing/2014/main" id="{4E4019F8-742E-9EEF-F591-C9666AC32AF1}"/>
              </a:ext>
            </a:extLst>
          </p:cNvPr>
          <p:cNvSpPr>
            <a:spLocks noGrp="1"/>
          </p:cNvSpPr>
          <p:nvPr>
            <p:ph type="title" hasCustomPrompt="1"/>
          </p:nvPr>
        </p:nvSpPr>
        <p:spPr>
          <a:xfrm>
            <a:off x="612185" y="685800"/>
            <a:ext cx="9141415" cy="1532788"/>
          </a:xfrm>
        </p:spPr>
        <p:txBody>
          <a:bodyPr anchor="t">
            <a:noAutofit/>
          </a:bodyPr>
          <a:lstStyle>
            <a:lvl1pPr>
              <a:defRPr sz="9000"/>
            </a:lvl1pPr>
          </a:lstStyle>
          <a:p>
            <a:r>
              <a:rPr lang="en-US" dirty="0"/>
              <a:t>Agenda</a:t>
            </a:r>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612185" y="2958705"/>
            <a:ext cx="9141415" cy="3213494"/>
          </a:xfrm>
        </p:spPr>
        <p:txBody>
          <a:bodyPr anchor="t">
            <a:noAutofit/>
          </a:bodyPr>
          <a:lstStyle>
            <a:lvl1pPr marL="0" indent="0">
              <a:lnSpc>
                <a:spcPct val="150000"/>
              </a:lnSpc>
              <a:buFont typeface="+mj-lt"/>
              <a:buNone/>
              <a:defRPr sz="1800"/>
            </a:lvl1pPr>
            <a:lvl2pPr marL="228600" indent="0">
              <a:lnSpc>
                <a:spcPct val="150000"/>
              </a:lnSpc>
              <a:buFont typeface="+mj-lt"/>
              <a:buNone/>
              <a:defRPr sz="1800"/>
            </a:lvl2pPr>
            <a:lvl3pPr marL="457200" indent="0">
              <a:lnSpc>
                <a:spcPct val="150000"/>
              </a:lnSpc>
              <a:buFont typeface="+mj-lt"/>
              <a:buNone/>
              <a:defRPr sz="1800"/>
            </a:lvl3pPr>
            <a:lvl4pPr marL="685800" indent="0">
              <a:lnSpc>
                <a:spcPct val="150000"/>
              </a:lnSpc>
              <a:buFont typeface="+mj-lt"/>
              <a:buNone/>
              <a:defRPr sz="1800"/>
            </a:lvl4pPr>
            <a:lvl5pPr marL="914400" indent="0">
              <a:lnSpc>
                <a:spcPct val="150000"/>
              </a:lnSpc>
              <a:buFont typeface="+mj-lt"/>
              <a:buNone/>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3">
            <a:extLst>
              <a:ext uri="{FF2B5EF4-FFF2-40B4-BE49-F238E27FC236}">
                <a16:creationId xmlns:a16="http://schemas.microsoft.com/office/drawing/2014/main" id="{0B12CFE6-D05E-5478-B3A4-81DC4DCD7410}"/>
              </a:ext>
            </a:extLst>
          </p:cNvPr>
          <p:cNvSpPr>
            <a:spLocks noGrp="1"/>
          </p:cNvSpPr>
          <p:nvPr>
            <p:ph type="ftr" sz="quarter" idx="11"/>
          </p:nvPr>
        </p:nvSpPr>
        <p:spPr/>
        <p:txBody>
          <a:bodyPr>
            <a:noAutofit/>
          </a:bodyPr>
          <a:lstStyle/>
          <a:p>
            <a:r>
              <a:rPr lang="en-US" dirty="0"/>
              <a:t>Sample Footer Text</a:t>
            </a:r>
          </a:p>
        </p:txBody>
      </p:sp>
      <p:sp>
        <p:nvSpPr>
          <p:cNvPr id="3" name="Date Placeholder 2">
            <a:extLst>
              <a:ext uri="{FF2B5EF4-FFF2-40B4-BE49-F238E27FC236}">
                <a16:creationId xmlns:a16="http://schemas.microsoft.com/office/drawing/2014/main" id="{6CC77F2D-39D2-22F7-CF0B-39D63EBF00B7}"/>
              </a:ext>
            </a:extLst>
          </p:cNvPr>
          <p:cNvSpPr>
            <a:spLocks noGrp="1"/>
          </p:cNvSpPr>
          <p:nvPr>
            <p:ph type="dt" sz="half" idx="10"/>
          </p:nvPr>
        </p:nvSpPr>
        <p:spPr/>
        <p:txBody>
          <a:bodyPr>
            <a:noAutofit/>
          </a:bodyPr>
          <a:lstStyle/>
          <a:p>
            <a:fld id="{4F1AC263-88EE-42CC-B640-B12BA856CF71}" type="datetime1">
              <a:rPr lang="en-US" smtClean="0"/>
              <a:t>2/19/2026</a:t>
            </a:fld>
            <a:endParaRPr lang="en-US"/>
          </a:p>
        </p:txBody>
      </p:sp>
      <p:sp>
        <p:nvSpPr>
          <p:cNvPr id="5" name="Slide Number Placeholder 4">
            <a:extLst>
              <a:ext uri="{FF2B5EF4-FFF2-40B4-BE49-F238E27FC236}">
                <a16:creationId xmlns:a16="http://schemas.microsoft.com/office/drawing/2014/main" id="{626B86D3-24E1-029E-BA22-9F17F9517D65}"/>
              </a:ext>
            </a:extLst>
          </p:cNvPr>
          <p:cNvSpPr>
            <a:spLocks noGrp="1"/>
          </p:cNvSpPr>
          <p:nvPr>
            <p:ph type="sldNum" sz="quarter" idx="12"/>
          </p:nvPr>
        </p:nvSpPr>
        <p:spPr/>
        <p:txBody>
          <a:bodyPr>
            <a:noAutofit/>
          </a:bodyPr>
          <a:lstStyle/>
          <a:p>
            <a:fld id="{AEAA3239-9EA4-4A65-A281-97F994456D9F}" type="slidenum">
              <a:rPr lang="en-US" smtClean="0"/>
              <a:t>‹#›</a:t>
            </a:fld>
            <a:endParaRPr lang="en-US"/>
          </a:p>
        </p:txBody>
      </p:sp>
    </p:spTree>
    <p:extLst>
      <p:ext uri="{BB962C8B-B14F-4D97-AF65-F5344CB8AC3E}">
        <p14:creationId xmlns:p14="http://schemas.microsoft.com/office/powerpoint/2010/main" val="2322768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with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9F8-742E-9EEF-F591-C9666AC32AF1}"/>
              </a:ext>
            </a:extLst>
          </p:cNvPr>
          <p:cNvSpPr>
            <a:spLocks noGrp="1"/>
          </p:cNvSpPr>
          <p:nvPr>
            <p:ph type="title" hasCustomPrompt="1"/>
          </p:nvPr>
        </p:nvSpPr>
        <p:spPr>
          <a:xfrm>
            <a:off x="6095999" y="685800"/>
            <a:ext cx="5480304" cy="1818050"/>
          </a:xfrm>
        </p:spPr>
        <p:txBody>
          <a:bodyPr anchor="t">
            <a:noAutofit/>
          </a:bodyPr>
          <a:lstStyle>
            <a:lvl1pPr>
              <a:defRPr sz="9000"/>
            </a:lvl1pPr>
          </a:lstStyle>
          <a:p>
            <a:r>
              <a:rPr lang="en-US" dirty="0"/>
              <a:t>Agenda</a:t>
            </a:r>
          </a:p>
        </p:txBody>
      </p:sp>
      <p:sp>
        <p:nvSpPr>
          <p:cNvPr id="11" name="Picture Placeholder 10">
            <a:extLst>
              <a:ext uri="{FF2B5EF4-FFF2-40B4-BE49-F238E27FC236}">
                <a16:creationId xmlns:a16="http://schemas.microsoft.com/office/drawing/2014/main" id="{FAF861DB-D5EF-3FC9-7595-570C8498D757}"/>
              </a:ext>
            </a:extLst>
          </p:cNvPr>
          <p:cNvSpPr>
            <a:spLocks noGrp="1"/>
          </p:cNvSpPr>
          <p:nvPr>
            <p:ph type="pic" sz="quarter" idx="14"/>
          </p:nvPr>
        </p:nvSpPr>
        <p:spPr>
          <a:xfrm>
            <a:off x="0" y="0"/>
            <a:ext cx="5477256" cy="6858000"/>
          </a:xfrm>
          <a:blipFill>
            <a:blip r:embed="rId2">
              <a:alphaModFix amt="60000"/>
            </a:blip>
            <a:stretch>
              <a:fillRect/>
            </a:stretch>
          </a:blipFill>
        </p:spPr>
        <p:txBody>
          <a:bodyPr/>
          <a:lstStyle/>
          <a:p>
            <a:endParaRPr lang="en-US" dirty="0"/>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6096000" y="3189770"/>
            <a:ext cx="5480304" cy="2982429"/>
          </a:xfrm>
        </p:spPr>
        <p:txBody>
          <a:bodyPr anchor="t">
            <a:noAutofit/>
          </a:bodyPr>
          <a:lstStyle>
            <a:lvl1pPr marL="0" indent="0">
              <a:lnSpc>
                <a:spcPct val="150000"/>
              </a:lnSpc>
              <a:buFont typeface="+mj-lt"/>
              <a:buNone/>
              <a:defRPr sz="1800"/>
            </a:lvl1pPr>
            <a:lvl2pPr marL="228600" indent="0">
              <a:lnSpc>
                <a:spcPct val="150000"/>
              </a:lnSpc>
              <a:buFont typeface="+mj-lt"/>
              <a:buNone/>
              <a:defRPr sz="1800"/>
            </a:lvl2pPr>
            <a:lvl3pPr marL="457200" indent="0">
              <a:lnSpc>
                <a:spcPct val="150000"/>
              </a:lnSpc>
              <a:buFont typeface="+mj-lt"/>
              <a:buNone/>
              <a:defRPr sz="1800"/>
            </a:lvl3pPr>
            <a:lvl4pPr marL="685800" indent="0">
              <a:lnSpc>
                <a:spcPct val="150000"/>
              </a:lnSpc>
              <a:buFont typeface="+mj-lt"/>
              <a:buNone/>
              <a:defRPr sz="1800"/>
            </a:lvl4pPr>
            <a:lvl5pPr>
              <a:lnSpc>
                <a:spcPct val="150000"/>
              </a:lnSpc>
              <a:buFont typeface="+mj-lt"/>
              <a:buNone/>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6" name="Straight Connector 15">
            <a:extLst>
              <a:ext uri="{FF2B5EF4-FFF2-40B4-BE49-F238E27FC236}">
                <a16:creationId xmlns:a16="http://schemas.microsoft.com/office/drawing/2014/main" id="{79C1A172-F829-D2DE-BDB2-B86E6ACE1886}"/>
              </a:ext>
            </a:extLst>
          </p:cNvPr>
          <p:cNvCxnSpPr>
            <a:cxnSpLocks/>
          </p:cNvCxnSpPr>
          <p:nvPr userDrawn="1"/>
        </p:nvCxnSpPr>
        <p:spPr>
          <a:xfrm>
            <a:off x="6095999" y="2743200"/>
            <a:ext cx="5477256" cy="0"/>
          </a:xfrm>
          <a:prstGeom prst="line">
            <a:avLst/>
          </a:prstGeom>
          <a:ln w="31750">
            <a:solidFill>
              <a:schemeClr val="accent4"/>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0B12CFE6-D05E-5478-B3A4-81DC4DCD7410}"/>
              </a:ext>
            </a:extLst>
          </p:cNvPr>
          <p:cNvSpPr>
            <a:spLocks noGrp="1"/>
          </p:cNvSpPr>
          <p:nvPr>
            <p:ph type="ftr" sz="quarter" idx="11"/>
          </p:nvPr>
        </p:nvSpPr>
        <p:spPr>
          <a:xfrm>
            <a:off x="6096000" y="6343955"/>
            <a:ext cx="2985400" cy="365125"/>
          </a:xfrm>
        </p:spPr>
        <p:txBody>
          <a:bodyPr>
            <a:noAutofit/>
          </a:bodyPr>
          <a:lstStyle/>
          <a:p>
            <a:r>
              <a:rPr lang="en-US"/>
              <a:t>Sample Footer Text</a:t>
            </a:r>
            <a:endParaRPr lang="en-US" dirty="0"/>
          </a:p>
        </p:txBody>
      </p:sp>
      <p:sp>
        <p:nvSpPr>
          <p:cNvPr id="3" name="Date Placeholder 2">
            <a:extLst>
              <a:ext uri="{FF2B5EF4-FFF2-40B4-BE49-F238E27FC236}">
                <a16:creationId xmlns:a16="http://schemas.microsoft.com/office/drawing/2014/main" id="{6CC77F2D-39D2-22F7-CF0B-39D63EBF00B7}"/>
              </a:ext>
            </a:extLst>
          </p:cNvPr>
          <p:cNvSpPr>
            <a:spLocks noGrp="1"/>
          </p:cNvSpPr>
          <p:nvPr>
            <p:ph type="dt" sz="half" idx="10"/>
          </p:nvPr>
        </p:nvSpPr>
        <p:spPr>
          <a:xfrm>
            <a:off x="9535886" y="6343955"/>
            <a:ext cx="1553108" cy="365125"/>
          </a:xfrm>
        </p:spPr>
        <p:txBody>
          <a:bodyPr>
            <a:noAutofit/>
          </a:bodyPr>
          <a:lstStyle/>
          <a:p>
            <a:fld id="{68A32F6A-E7E2-4607-B207-B787B539B854}" type="datetime1">
              <a:rPr lang="en-US" smtClean="0"/>
              <a:t>2/19/2026</a:t>
            </a:fld>
            <a:endParaRPr lang="en-US"/>
          </a:p>
        </p:txBody>
      </p:sp>
      <p:sp>
        <p:nvSpPr>
          <p:cNvPr id="5" name="Slide Number Placeholder 4">
            <a:extLst>
              <a:ext uri="{FF2B5EF4-FFF2-40B4-BE49-F238E27FC236}">
                <a16:creationId xmlns:a16="http://schemas.microsoft.com/office/drawing/2014/main" id="{626B86D3-24E1-029E-BA22-9F17F9517D65}"/>
              </a:ext>
            </a:extLst>
          </p:cNvPr>
          <p:cNvSpPr>
            <a:spLocks noGrp="1"/>
          </p:cNvSpPr>
          <p:nvPr>
            <p:ph type="sldNum" sz="quarter" idx="12"/>
          </p:nvPr>
        </p:nvSpPr>
        <p:spPr>
          <a:xfrm>
            <a:off x="11147096" y="6343955"/>
            <a:ext cx="429207" cy="365125"/>
          </a:xfrm>
        </p:spPr>
        <p:txBody>
          <a:bodyPr>
            <a:noAutofit/>
          </a:bodyPr>
          <a:lstStyle/>
          <a:p>
            <a:fld id="{AEAA3239-9EA4-4A65-A281-97F994456D9F}" type="slidenum">
              <a:rPr lang="en-US" smtClean="0"/>
              <a:t>‹#›</a:t>
            </a:fld>
            <a:endParaRPr lang="en-US"/>
          </a:p>
        </p:txBody>
      </p:sp>
    </p:spTree>
    <p:extLst>
      <p:ext uri="{BB962C8B-B14F-4D97-AF65-F5344CB8AC3E}">
        <p14:creationId xmlns:p14="http://schemas.microsoft.com/office/powerpoint/2010/main" val="22395865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12647" y="1824824"/>
            <a:ext cx="6397753" cy="1527976"/>
          </a:xfrm>
        </p:spPr>
        <p:txBody>
          <a:bodyPr vert="horz" lIns="91440" tIns="45720" rIns="91440" bIns="45720" rtlCol="0" anchor="b">
            <a:noAutofit/>
          </a:bodyPr>
          <a:lstStyle>
            <a:lvl1pPr>
              <a:defRPr lang="en-US" dirty="0"/>
            </a:lvl1pPr>
          </a:lstStyle>
          <a:p>
            <a:pPr lvl="0"/>
            <a:r>
              <a:rPr lang="en-US" dirty="0"/>
              <a:t>Click to edit Master title style</a:t>
            </a:r>
          </a:p>
        </p:txBody>
      </p:sp>
      <p:sp>
        <p:nvSpPr>
          <p:cNvPr id="8" name="Content Placeholder 7">
            <a:extLst>
              <a:ext uri="{FF2B5EF4-FFF2-40B4-BE49-F238E27FC236}">
                <a16:creationId xmlns:a16="http://schemas.microsoft.com/office/drawing/2014/main" id="{7D633F00-464B-3088-812A-40496FD1021A}"/>
              </a:ext>
            </a:extLst>
          </p:cNvPr>
          <p:cNvSpPr>
            <a:spLocks noGrp="1"/>
          </p:cNvSpPr>
          <p:nvPr>
            <p:ph sz="quarter" idx="13"/>
          </p:nvPr>
        </p:nvSpPr>
        <p:spPr>
          <a:xfrm>
            <a:off x="612647" y="3505200"/>
            <a:ext cx="4568953" cy="1645198"/>
          </a:xfrm>
        </p:spPr>
        <p:txBody>
          <a:bodyPr vert="horz" lIns="91440" tIns="45720" rIns="91440" bIns="45720" rtlCol="0">
            <a:noAutofit/>
          </a:bodyPr>
          <a:lstStyle>
            <a:lvl1pPr>
              <a:defRPr lang="en-US" sz="1400" dirty="0"/>
            </a:lvl1pPr>
            <a:lvl2pPr>
              <a:defRPr lang="en-US" sz="1400" dirty="0"/>
            </a:lvl2pPr>
            <a:lvl3pPr>
              <a:defRPr lang="en-US" dirty="0"/>
            </a:lvl3pPr>
            <a:lvl4pPr>
              <a:defRPr lang="en-US" dirty="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noAutofit/>
          </a:bodyPr>
          <a:lstStyle/>
          <a:p>
            <a:r>
              <a:rPr lang="en-US" dirty="0"/>
              <a:t>Sample Footer Text</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noAutofit/>
          </a:bodyPr>
          <a:lstStyle/>
          <a:p>
            <a:fld id="{9467FC12-63BB-4A63-9424-BFBF8E1D71D9}" type="datetime1">
              <a:rPr lang="en-US" smtClean="0"/>
              <a:t>2/19/2026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noAutofit/>
          </a:bodyPr>
          <a:lstStyle/>
          <a:p>
            <a:fld id="{AEAA3239-9EA4-4A65-A281-97F994456D9F}" type="slidenum">
              <a:rPr lang="en-US" smtClean="0"/>
              <a:t>‹#›</a:t>
            </a:fld>
            <a:endParaRPr lang="en-US"/>
          </a:p>
        </p:txBody>
      </p:sp>
      <p:sp>
        <p:nvSpPr>
          <p:cNvPr id="9" name="Freeform: Shape 8">
            <a:extLst>
              <a:ext uri="{FF2B5EF4-FFF2-40B4-BE49-F238E27FC236}">
                <a16:creationId xmlns:a16="http://schemas.microsoft.com/office/drawing/2014/main" id="{889251BE-373D-9B13-B9E2-73DFEBE40118}"/>
              </a:ext>
            </a:extLst>
          </p:cNvPr>
          <p:cNvSpPr/>
          <p:nvPr/>
        </p:nvSpPr>
        <p:spPr>
          <a:xfrm>
            <a:off x="11250895" y="5791200"/>
            <a:ext cx="6351" cy="745197"/>
          </a:xfrm>
          <a:custGeom>
            <a:avLst/>
            <a:gdLst>
              <a:gd name="connsiteX0" fmla="*/ 0 w 6351"/>
              <a:gd name="connsiteY0" fmla="*/ 0 h 745197"/>
              <a:gd name="connsiteX1" fmla="*/ 0 w 6351"/>
              <a:gd name="connsiteY1" fmla="*/ 745198 h 745197"/>
            </a:gdLst>
            <a:ahLst/>
            <a:cxnLst>
              <a:cxn ang="0">
                <a:pos x="connsiteX0" y="connsiteY0"/>
              </a:cxn>
              <a:cxn ang="0">
                <a:pos x="connsiteX1" y="connsiteY1"/>
              </a:cxn>
            </a:cxnLst>
            <a:rect l="l" t="t" r="r" b="b"/>
            <a:pathLst>
              <a:path w="6351" h="745197">
                <a:moveTo>
                  <a:pt x="0" y="0"/>
                </a:moveTo>
                <a:lnTo>
                  <a:pt x="0" y="745198"/>
                </a:lnTo>
              </a:path>
            </a:pathLst>
          </a:custGeom>
          <a:ln w="31732" cap="flat">
            <a:solidFill>
              <a:schemeClr val="accent4"/>
            </a:solid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0698E032-CDEE-AA9B-44A7-CE5EBB6948C0}"/>
              </a:ext>
            </a:extLst>
          </p:cNvPr>
          <p:cNvSpPr/>
          <p:nvPr/>
        </p:nvSpPr>
        <p:spPr>
          <a:xfrm>
            <a:off x="685800" y="6141695"/>
            <a:ext cx="10923933" cy="0"/>
          </a:xfrm>
          <a:custGeom>
            <a:avLst/>
            <a:gdLst>
              <a:gd name="connsiteX0" fmla="*/ 10923934 w 10923933"/>
              <a:gd name="connsiteY0" fmla="*/ 0 h 0"/>
              <a:gd name="connsiteX1" fmla="*/ 0 w 10923933"/>
              <a:gd name="connsiteY1" fmla="*/ 1 h 0"/>
            </a:gdLst>
            <a:ahLst/>
            <a:cxnLst>
              <a:cxn ang="0">
                <a:pos x="connsiteX0" y="connsiteY0"/>
              </a:cxn>
              <a:cxn ang="0">
                <a:pos x="connsiteX1" y="connsiteY1"/>
              </a:cxn>
            </a:cxnLst>
            <a:rect l="l" t="t" r="r" b="b"/>
            <a:pathLst>
              <a:path w="10923933">
                <a:moveTo>
                  <a:pt x="10923934" y="0"/>
                </a:moveTo>
                <a:lnTo>
                  <a:pt x="0" y="1"/>
                </a:lnTo>
              </a:path>
            </a:pathLst>
          </a:custGeom>
          <a:ln w="31732" cap="flat">
            <a:solidFill>
              <a:schemeClr val="accent4"/>
            </a:solid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CC778913-9F6C-8FDD-B123-16048004EC56}"/>
              </a:ext>
            </a:extLst>
          </p:cNvPr>
          <p:cNvSpPr/>
          <p:nvPr/>
        </p:nvSpPr>
        <p:spPr>
          <a:xfrm>
            <a:off x="10998565" y="5873632"/>
            <a:ext cx="529937" cy="526934"/>
          </a:xfrm>
          <a:custGeom>
            <a:avLst/>
            <a:gdLst>
              <a:gd name="connsiteX0" fmla="*/ 529938 w 529937"/>
              <a:gd name="connsiteY0" fmla="*/ 0 h 526934"/>
              <a:gd name="connsiteX1" fmla="*/ 0 w 529937"/>
              <a:gd name="connsiteY1" fmla="*/ 526935 h 526934"/>
            </a:gdLst>
            <a:ahLst/>
            <a:cxnLst>
              <a:cxn ang="0">
                <a:pos x="connsiteX0" y="connsiteY0"/>
              </a:cxn>
              <a:cxn ang="0">
                <a:pos x="connsiteX1" y="connsiteY1"/>
              </a:cxn>
            </a:cxnLst>
            <a:rect l="l" t="t" r="r" b="b"/>
            <a:pathLst>
              <a:path w="529937" h="526934">
                <a:moveTo>
                  <a:pt x="529938" y="0"/>
                </a:moveTo>
                <a:lnTo>
                  <a:pt x="0" y="526935"/>
                </a:lnTo>
              </a:path>
            </a:pathLst>
          </a:custGeom>
          <a:ln w="31732" cap="flat">
            <a:solidFill>
              <a:schemeClr val="accent4"/>
            </a:solid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66283179-133D-0E64-C08A-4D59C8B2F9DB}"/>
              </a:ext>
            </a:extLst>
          </p:cNvPr>
          <p:cNvSpPr/>
          <p:nvPr/>
        </p:nvSpPr>
        <p:spPr>
          <a:xfrm>
            <a:off x="10976145" y="5873637"/>
            <a:ext cx="529937" cy="526934"/>
          </a:xfrm>
          <a:custGeom>
            <a:avLst/>
            <a:gdLst>
              <a:gd name="connsiteX0" fmla="*/ 529938 w 529937"/>
              <a:gd name="connsiteY0" fmla="*/ 526935 h 526934"/>
              <a:gd name="connsiteX1" fmla="*/ 0 w 529937"/>
              <a:gd name="connsiteY1" fmla="*/ 0 h 526934"/>
            </a:gdLst>
            <a:ahLst/>
            <a:cxnLst>
              <a:cxn ang="0">
                <a:pos x="connsiteX0" y="connsiteY0"/>
              </a:cxn>
              <a:cxn ang="0">
                <a:pos x="connsiteX1" y="connsiteY1"/>
              </a:cxn>
            </a:cxnLst>
            <a:rect l="l" t="t" r="r" b="b"/>
            <a:pathLst>
              <a:path w="529937" h="526934">
                <a:moveTo>
                  <a:pt x="529938" y="526935"/>
                </a:moveTo>
                <a:lnTo>
                  <a:pt x="0" y="0"/>
                </a:lnTo>
              </a:path>
            </a:pathLst>
          </a:custGeom>
          <a:ln w="31732" cap="flat">
            <a:solidFill>
              <a:schemeClr val="accent4"/>
            </a:solidFill>
            <a:prstDash val="solid"/>
            <a:miter/>
          </a:ln>
        </p:spPr>
        <p:txBody>
          <a:bodyPr rtlCol="0" anchor="ctr"/>
          <a:lstStyle/>
          <a:p>
            <a:endParaRPr lang="en-US"/>
          </a:p>
        </p:txBody>
      </p:sp>
    </p:spTree>
    <p:extLst>
      <p:ext uri="{BB962C8B-B14F-4D97-AF65-F5344CB8AC3E}">
        <p14:creationId xmlns:p14="http://schemas.microsoft.com/office/powerpoint/2010/main" val="28622474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nt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12646" y="685800"/>
            <a:ext cx="3654553" cy="3657600"/>
          </a:xfrm>
        </p:spPr>
        <p:txBody>
          <a:bodyPr anchor="t">
            <a:noAutofit/>
          </a:bodyPr>
          <a:lstStyle>
            <a:lvl1pPr>
              <a:defRPr sz="5400"/>
            </a:lvl1pPr>
          </a:lstStyle>
          <a:p>
            <a:r>
              <a:rPr lang="en-US" dirty="0"/>
              <a:t>Click to edit Master title style</a:t>
            </a:r>
          </a:p>
        </p:txBody>
      </p:sp>
      <p:sp>
        <p:nvSpPr>
          <p:cNvPr id="8" name="Content Placeholder 7">
            <a:extLst>
              <a:ext uri="{FF2B5EF4-FFF2-40B4-BE49-F238E27FC236}">
                <a16:creationId xmlns:a16="http://schemas.microsoft.com/office/drawing/2014/main" id="{D42D62A0-8127-CE86-0633-0D65E1E136F7}"/>
              </a:ext>
            </a:extLst>
          </p:cNvPr>
          <p:cNvSpPr>
            <a:spLocks noGrp="1"/>
          </p:cNvSpPr>
          <p:nvPr>
            <p:ph sz="quarter" idx="13"/>
          </p:nvPr>
        </p:nvSpPr>
        <p:spPr>
          <a:xfrm>
            <a:off x="5181601" y="685800"/>
            <a:ext cx="4572000" cy="3657600"/>
          </a:xfrm>
        </p:spPr>
        <p:txBody>
          <a:bodyPr>
            <a:no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8BAA7FA5-AD20-4A92-9D35-3CC6CFA49E64}" type="datetime1">
              <a:rPr lang="en-US" smtClean="0"/>
              <a:t>2/19/2026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AEAA3239-9EA4-4A65-A281-97F994456D9F}" type="slidenum">
              <a:rPr lang="en-US" smtClean="0"/>
              <a:t>‹#›</a:t>
            </a:fld>
            <a:endParaRPr lang="en-US"/>
          </a:p>
        </p:txBody>
      </p:sp>
      <p:sp>
        <p:nvSpPr>
          <p:cNvPr id="9" name="Freeform: Shape 8">
            <a:extLst>
              <a:ext uri="{FF2B5EF4-FFF2-40B4-BE49-F238E27FC236}">
                <a16:creationId xmlns:a16="http://schemas.microsoft.com/office/drawing/2014/main" id="{C662DADE-FB83-6BD4-1D72-E22F0783A67E}"/>
              </a:ext>
            </a:extLst>
          </p:cNvPr>
          <p:cNvSpPr/>
          <p:nvPr/>
        </p:nvSpPr>
        <p:spPr>
          <a:xfrm>
            <a:off x="11254003" y="5410200"/>
            <a:ext cx="6296" cy="742941"/>
          </a:xfrm>
          <a:custGeom>
            <a:avLst/>
            <a:gdLst>
              <a:gd name="connsiteX0" fmla="*/ 0 w 6296"/>
              <a:gd name="connsiteY0" fmla="*/ 0 h 742941"/>
              <a:gd name="connsiteX1" fmla="*/ 0 w 6296"/>
              <a:gd name="connsiteY1" fmla="*/ 742942 h 742941"/>
            </a:gdLst>
            <a:ahLst/>
            <a:cxnLst>
              <a:cxn ang="0">
                <a:pos x="connsiteX0" y="connsiteY0"/>
              </a:cxn>
              <a:cxn ang="0">
                <a:pos x="connsiteX1" y="connsiteY1"/>
              </a:cxn>
            </a:cxnLst>
            <a:rect l="l" t="t" r="r" b="b"/>
            <a:pathLst>
              <a:path w="6296" h="742941">
                <a:moveTo>
                  <a:pt x="0" y="0"/>
                </a:moveTo>
                <a:lnTo>
                  <a:pt x="0" y="742942"/>
                </a:lnTo>
              </a:path>
            </a:pathLst>
          </a:custGeom>
          <a:ln w="31077" cap="flat">
            <a:solidFill>
              <a:schemeClr val="tx2"/>
            </a:solid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3A7CD6A0-64A5-5058-DFD2-8DD1FAF7BEEB}"/>
              </a:ext>
            </a:extLst>
          </p:cNvPr>
          <p:cNvSpPr/>
          <p:nvPr/>
        </p:nvSpPr>
        <p:spPr>
          <a:xfrm>
            <a:off x="10866791" y="5761884"/>
            <a:ext cx="742942" cy="6296"/>
          </a:xfrm>
          <a:custGeom>
            <a:avLst/>
            <a:gdLst>
              <a:gd name="connsiteX0" fmla="*/ 742942 w 742942"/>
              <a:gd name="connsiteY0" fmla="*/ 0 h 6296"/>
              <a:gd name="connsiteX1" fmla="*/ 0 w 742942"/>
              <a:gd name="connsiteY1" fmla="*/ 0 h 6296"/>
            </a:gdLst>
            <a:ahLst/>
            <a:cxnLst>
              <a:cxn ang="0">
                <a:pos x="connsiteX0" y="connsiteY0"/>
              </a:cxn>
              <a:cxn ang="0">
                <a:pos x="connsiteX1" y="connsiteY1"/>
              </a:cxn>
            </a:cxnLst>
            <a:rect l="l" t="t" r="r" b="b"/>
            <a:pathLst>
              <a:path w="742942" h="6296">
                <a:moveTo>
                  <a:pt x="742942" y="0"/>
                </a:moveTo>
                <a:lnTo>
                  <a:pt x="0" y="0"/>
                </a:lnTo>
              </a:path>
            </a:pathLst>
          </a:custGeom>
          <a:ln w="31077" cap="flat">
            <a:solidFill>
              <a:schemeClr val="tx2"/>
            </a:solid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3E8E4321-3109-17F5-C530-4108033F07F5}"/>
              </a:ext>
            </a:extLst>
          </p:cNvPr>
          <p:cNvSpPr/>
          <p:nvPr/>
        </p:nvSpPr>
        <p:spPr>
          <a:xfrm>
            <a:off x="11003886" y="5492382"/>
            <a:ext cx="525338" cy="525339"/>
          </a:xfrm>
          <a:custGeom>
            <a:avLst/>
            <a:gdLst>
              <a:gd name="connsiteX0" fmla="*/ 525339 w 525338"/>
              <a:gd name="connsiteY0" fmla="*/ 0 h 525339"/>
              <a:gd name="connsiteX1" fmla="*/ 0 w 525338"/>
              <a:gd name="connsiteY1" fmla="*/ 525339 h 525339"/>
            </a:gdLst>
            <a:ahLst/>
            <a:cxnLst>
              <a:cxn ang="0">
                <a:pos x="connsiteX0" y="connsiteY0"/>
              </a:cxn>
              <a:cxn ang="0">
                <a:pos x="connsiteX1" y="connsiteY1"/>
              </a:cxn>
            </a:cxnLst>
            <a:rect l="l" t="t" r="r" b="b"/>
            <a:pathLst>
              <a:path w="525338" h="525339">
                <a:moveTo>
                  <a:pt x="525339" y="0"/>
                </a:moveTo>
                <a:lnTo>
                  <a:pt x="0" y="525339"/>
                </a:lnTo>
              </a:path>
            </a:pathLst>
          </a:custGeom>
          <a:ln w="31077" cap="flat">
            <a:solidFill>
              <a:schemeClr val="tx2"/>
            </a:solid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AAD0450-E765-A0E1-7C56-37246411FDD0}"/>
              </a:ext>
            </a:extLst>
          </p:cNvPr>
          <p:cNvSpPr/>
          <p:nvPr/>
        </p:nvSpPr>
        <p:spPr>
          <a:xfrm>
            <a:off x="10981626" y="5492388"/>
            <a:ext cx="525342" cy="525339"/>
          </a:xfrm>
          <a:custGeom>
            <a:avLst/>
            <a:gdLst>
              <a:gd name="connsiteX0" fmla="*/ 525343 w 525342"/>
              <a:gd name="connsiteY0" fmla="*/ 525339 h 525339"/>
              <a:gd name="connsiteX1" fmla="*/ 0 w 525342"/>
              <a:gd name="connsiteY1" fmla="*/ 0 h 525339"/>
            </a:gdLst>
            <a:ahLst/>
            <a:cxnLst>
              <a:cxn ang="0">
                <a:pos x="connsiteX0" y="connsiteY0"/>
              </a:cxn>
              <a:cxn ang="0">
                <a:pos x="connsiteX1" y="connsiteY1"/>
              </a:cxn>
            </a:cxnLst>
            <a:rect l="l" t="t" r="r" b="b"/>
            <a:pathLst>
              <a:path w="525342" h="525339">
                <a:moveTo>
                  <a:pt x="525343" y="525339"/>
                </a:moveTo>
                <a:lnTo>
                  <a:pt x="0" y="0"/>
                </a:lnTo>
              </a:path>
            </a:pathLst>
          </a:custGeom>
          <a:ln w="31077" cap="flat">
            <a:solidFill>
              <a:schemeClr val="tx2"/>
            </a:solidFill>
            <a:prstDash val="solid"/>
            <a:miter/>
          </a:ln>
        </p:spPr>
        <p:txBody>
          <a:bodyPr rtlCol="0" anchor="ctr"/>
          <a:lstStyle/>
          <a:p>
            <a:endParaRPr lang="en-US"/>
          </a:p>
        </p:txBody>
      </p:sp>
    </p:spTree>
    <p:extLst>
      <p:ext uri="{BB962C8B-B14F-4D97-AF65-F5344CB8AC3E}">
        <p14:creationId xmlns:p14="http://schemas.microsoft.com/office/powerpoint/2010/main" val="20044093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ntent 4">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405E2B5C-398A-3F2F-4BCC-FFF94D44632F}"/>
              </a:ext>
            </a:extLst>
          </p:cNvPr>
          <p:cNvSpPr/>
          <p:nvPr/>
        </p:nvSpPr>
        <p:spPr>
          <a:xfrm>
            <a:off x="11250895" y="5407944"/>
            <a:ext cx="6351" cy="745197"/>
          </a:xfrm>
          <a:custGeom>
            <a:avLst/>
            <a:gdLst>
              <a:gd name="connsiteX0" fmla="*/ 0 w 6351"/>
              <a:gd name="connsiteY0" fmla="*/ 0 h 745197"/>
              <a:gd name="connsiteX1" fmla="*/ 0 w 6351"/>
              <a:gd name="connsiteY1" fmla="*/ 745198 h 745197"/>
            </a:gdLst>
            <a:ahLst/>
            <a:cxnLst>
              <a:cxn ang="0">
                <a:pos x="connsiteX0" y="connsiteY0"/>
              </a:cxn>
              <a:cxn ang="0">
                <a:pos x="connsiteX1" y="connsiteY1"/>
              </a:cxn>
            </a:cxnLst>
            <a:rect l="l" t="t" r="r" b="b"/>
            <a:pathLst>
              <a:path w="6351" h="745197">
                <a:moveTo>
                  <a:pt x="0" y="0"/>
                </a:moveTo>
                <a:lnTo>
                  <a:pt x="0" y="745198"/>
                </a:lnTo>
              </a:path>
            </a:pathLst>
          </a:custGeom>
          <a:ln w="31732" cap="flat">
            <a:solidFill>
              <a:schemeClr val="accent4"/>
            </a:solid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E2897460-3A7D-EC5C-76B9-2725193E10AF}"/>
              </a:ext>
            </a:extLst>
          </p:cNvPr>
          <p:cNvSpPr/>
          <p:nvPr/>
        </p:nvSpPr>
        <p:spPr>
          <a:xfrm>
            <a:off x="685800" y="5758439"/>
            <a:ext cx="10923933" cy="0"/>
          </a:xfrm>
          <a:custGeom>
            <a:avLst/>
            <a:gdLst>
              <a:gd name="connsiteX0" fmla="*/ 10923934 w 10923933"/>
              <a:gd name="connsiteY0" fmla="*/ 0 h 0"/>
              <a:gd name="connsiteX1" fmla="*/ 0 w 10923933"/>
              <a:gd name="connsiteY1" fmla="*/ 1 h 0"/>
            </a:gdLst>
            <a:ahLst/>
            <a:cxnLst>
              <a:cxn ang="0">
                <a:pos x="connsiteX0" y="connsiteY0"/>
              </a:cxn>
              <a:cxn ang="0">
                <a:pos x="connsiteX1" y="connsiteY1"/>
              </a:cxn>
            </a:cxnLst>
            <a:rect l="l" t="t" r="r" b="b"/>
            <a:pathLst>
              <a:path w="10923933">
                <a:moveTo>
                  <a:pt x="10923934" y="0"/>
                </a:moveTo>
                <a:lnTo>
                  <a:pt x="0" y="1"/>
                </a:lnTo>
              </a:path>
            </a:pathLst>
          </a:custGeom>
          <a:ln w="31732" cap="flat">
            <a:solidFill>
              <a:schemeClr val="accent4"/>
            </a:solid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7742E741-698E-A2B8-7BD5-9DE89C610C2F}"/>
              </a:ext>
            </a:extLst>
          </p:cNvPr>
          <p:cNvSpPr/>
          <p:nvPr/>
        </p:nvSpPr>
        <p:spPr>
          <a:xfrm>
            <a:off x="10998565" y="5490376"/>
            <a:ext cx="529937" cy="526934"/>
          </a:xfrm>
          <a:custGeom>
            <a:avLst/>
            <a:gdLst>
              <a:gd name="connsiteX0" fmla="*/ 529938 w 529937"/>
              <a:gd name="connsiteY0" fmla="*/ 0 h 526934"/>
              <a:gd name="connsiteX1" fmla="*/ 0 w 529937"/>
              <a:gd name="connsiteY1" fmla="*/ 526935 h 526934"/>
            </a:gdLst>
            <a:ahLst/>
            <a:cxnLst>
              <a:cxn ang="0">
                <a:pos x="connsiteX0" y="connsiteY0"/>
              </a:cxn>
              <a:cxn ang="0">
                <a:pos x="connsiteX1" y="connsiteY1"/>
              </a:cxn>
            </a:cxnLst>
            <a:rect l="l" t="t" r="r" b="b"/>
            <a:pathLst>
              <a:path w="529937" h="526934">
                <a:moveTo>
                  <a:pt x="529938" y="0"/>
                </a:moveTo>
                <a:lnTo>
                  <a:pt x="0" y="526935"/>
                </a:lnTo>
              </a:path>
            </a:pathLst>
          </a:custGeom>
          <a:ln w="31732" cap="flat">
            <a:solidFill>
              <a:schemeClr val="accent4"/>
            </a:solid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A04551B-2E70-1734-DA15-F26ABEC9D9D0}"/>
              </a:ext>
            </a:extLst>
          </p:cNvPr>
          <p:cNvSpPr/>
          <p:nvPr/>
        </p:nvSpPr>
        <p:spPr>
          <a:xfrm>
            <a:off x="10976145" y="5490381"/>
            <a:ext cx="529937" cy="526934"/>
          </a:xfrm>
          <a:custGeom>
            <a:avLst/>
            <a:gdLst>
              <a:gd name="connsiteX0" fmla="*/ 529938 w 529937"/>
              <a:gd name="connsiteY0" fmla="*/ 526935 h 526934"/>
              <a:gd name="connsiteX1" fmla="*/ 0 w 529937"/>
              <a:gd name="connsiteY1" fmla="*/ 0 h 526934"/>
            </a:gdLst>
            <a:ahLst/>
            <a:cxnLst>
              <a:cxn ang="0">
                <a:pos x="connsiteX0" y="connsiteY0"/>
              </a:cxn>
              <a:cxn ang="0">
                <a:pos x="connsiteX1" y="connsiteY1"/>
              </a:cxn>
            </a:cxnLst>
            <a:rect l="l" t="t" r="r" b="b"/>
            <a:pathLst>
              <a:path w="529937" h="526934">
                <a:moveTo>
                  <a:pt x="529938" y="526935"/>
                </a:moveTo>
                <a:lnTo>
                  <a:pt x="0" y="0"/>
                </a:lnTo>
              </a:path>
            </a:pathLst>
          </a:custGeom>
          <a:ln w="31732" cap="flat">
            <a:solidFill>
              <a:schemeClr val="accent4"/>
            </a:solidFill>
            <a:prstDash val="solid"/>
            <a:miter/>
          </a:ln>
        </p:spPr>
        <p:txBody>
          <a:bodyPr rtlCol="0" anchor="ctr"/>
          <a:lstStyle/>
          <a:p>
            <a:endParaRPr lang="en-US"/>
          </a:p>
        </p:txBody>
      </p:sp>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12647" y="685800"/>
            <a:ext cx="3654553" cy="4083580"/>
          </a:xfrm>
        </p:spPr>
        <p:txBody>
          <a:bodyPr anchor="t">
            <a:noAutofit/>
          </a:bodyPr>
          <a:lstStyle>
            <a:lvl1pPr>
              <a:defRPr sz="5400"/>
            </a:lvl1pPr>
          </a:lstStyle>
          <a:p>
            <a:r>
              <a:rPr lang="en-US" dirty="0"/>
              <a:t>Click to edit Master title style</a:t>
            </a:r>
          </a:p>
        </p:txBody>
      </p:sp>
      <p:sp>
        <p:nvSpPr>
          <p:cNvPr id="8" name="Content Placeholder 7">
            <a:extLst>
              <a:ext uri="{FF2B5EF4-FFF2-40B4-BE49-F238E27FC236}">
                <a16:creationId xmlns:a16="http://schemas.microsoft.com/office/drawing/2014/main" id="{FFB4667A-FE47-8556-FD3A-55FDBA801D76}"/>
              </a:ext>
            </a:extLst>
          </p:cNvPr>
          <p:cNvSpPr>
            <a:spLocks noGrp="1"/>
          </p:cNvSpPr>
          <p:nvPr>
            <p:ph sz="quarter" idx="13"/>
          </p:nvPr>
        </p:nvSpPr>
        <p:spPr>
          <a:xfrm>
            <a:off x="5181600" y="685800"/>
            <a:ext cx="6045390" cy="4083579"/>
          </a:xfrm>
        </p:spPr>
        <p:txBody>
          <a:bodyPr>
            <a:no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a:t>Sample Footer Text</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802AB700-8552-46A0-B700-5DA0068ADBFC}" type="datetime1">
              <a:rPr lang="en-US" smtClean="0"/>
              <a:t>2/19/2026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AEAA3239-9EA4-4A65-A281-97F994456D9F}" type="slidenum">
              <a:rPr lang="en-US" smtClean="0"/>
              <a:t>‹#›</a:t>
            </a:fld>
            <a:endParaRPr lang="en-US"/>
          </a:p>
        </p:txBody>
      </p:sp>
    </p:spTree>
    <p:extLst>
      <p:ext uri="{BB962C8B-B14F-4D97-AF65-F5344CB8AC3E}">
        <p14:creationId xmlns:p14="http://schemas.microsoft.com/office/powerpoint/2010/main" val="23178316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5">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C85B71F7-9EDC-DB6C-D713-7ACE3A2EADC0}"/>
              </a:ext>
            </a:extLst>
          </p:cNvPr>
          <p:cNvSpPr/>
          <p:nvPr/>
        </p:nvSpPr>
        <p:spPr>
          <a:xfrm>
            <a:off x="968457" y="5410200"/>
            <a:ext cx="6296" cy="742941"/>
          </a:xfrm>
          <a:custGeom>
            <a:avLst/>
            <a:gdLst>
              <a:gd name="connsiteX0" fmla="*/ 0 w 6296"/>
              <a:gd name="connsiteY0" fmla="*/ 0 h 742941"/>
              <a:gd name="connsiteX1" fmla="*/ 0 w 6296"/>
              <a:gd name="connsiteY1" fmla="*/ 742942 h 742941"/>
            </a:gdLst>
            <a:ahLst/>
            <a:cxnLst>
              <a:cxn ang="0">
                <a:pos x="connsiteX0" y="connsiteY0"/>
              </a:cxn>
              <a:cxn ang="0">
                <a:pos x="connsiteX1" y="connsiteY1"/>
              </a:cxn>
            </a:cxnLst>
            <a:rect l="l" t="t" r="r" b="b"/>
            <a:pathLst>
              <a:path w="6296" h="742941">
                <a:moveTo>
                  <a:pt x="0" y="0"/>
                </a:moveTo>
                <a:lnTo>
                  <a:pt x="0" y="742942"/>
                </a:lnTo>
              </a:path>
            </a:pathLst>
          </a:custGeom>
          <a:ln w="31077" cap="flat">
            <a:solidFill>
              <a:schemeClr val="tx2"/>
            </a:solid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25842DDA-AD76-0064-2B85-CB145F4CE540}"/>
              </a:ext>
            </a:extLst>
          </p:cNvPr>
          <p:cNvSpPr/>
          <p:nvPr/>
        </p:nvSpPr>
        <p:spPr>
          <a:xfrm>
            <a:off x="581245" y="5761884"/>
            <a:ext cx="742942" cy="6296"/>
          </a:xfrm>
          <a:custGeom>
            <a:avLst/>
            <a:gdLst>
              <a:gd name="connsiteX0" fmla="*/ 742942 w 742942"/>
              <a:gd name="connsiteY0" fmla="*/ 0 h 6296"/>
              <a:gd name="connsiteX1" fmla="*/ 0 w 742942"/>
              <a:gd name="connsiteY1" fmla="*/ 0 h 6296"/>
            </a:gdLst>
            <a:ahLst/>
            <a:cxnLst>
              <a:cxn ang="0">
                <a:pos x="connsiteX0" y="connsiteY0"/>
              </a:cxn>
              <a:cxn ang="0">
                <a:pos x="connsiteX1" y="connsiteY1"/>
              </a:cxn>
            </a:cxnLst>
            <a:rect l="l" t="t" r="r" b="b"/>
            <a:pathLst>
              <a:path w="742942" h="6296">
                <a:moveTo>
                  <a:pt x="742942" y="0"/>
                </a:moveTo>
                <a:lnTo>
                  <a:pt x="0" y="0"/>
                </a:lnTo>
              </a:path>
            </a:pathLst>
          </a:custGeom>
          <a:ln w="31077" cap="flat">
            <a:solidFill>
              <a:schemeClr val="tx2"/>
            </a:solid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35E58AC6-620E-20FA-E8F5-375DA2977A43}"/>
              </a:ext>
            </a:extLst>
          </p:cNvPr>
          <p:cNvSpPr/>
          <p:nvPr/>
        </p:nvSpPr>
        <p:spPr>
          <a:xfrm>
            <a:off x="718340" y="5492382"/>
            <a:ext cx="525338" cy="525339"/>
          </a:xfrm>
          <a:custGeom>
            <a:avLst/>
            <a:gdLst>
              <a:gd name="connsiteX0" fmla="*/ 525339 w 525338"/>
              <a:gd name="connsiteY0" fmla="*/ 0 h 525339"/>
              <a:gd name="connsiteX1" fmla="*/ 0 w 525338"/>
              <a:gd name="connsiteY1" fmla="*/ 525339 h 525339"/>
            </a:gdLst>
            <a:ahLst/>
            <a:cxnLst>
              <a:cxn ang="0">
                <a:pos x="connsiteX0" y="connsiteY0"/>
              </a:cxn>
              <a:cxn ang="0">
                <a:pos x="connsiteX1" y="connsiteY1"/>
              </a:cxn>
            </a:cxnLst>
            <a:rect l="l" t="t" r="r" b="b"/>
            <a:pathLst>
              <a:path w="525338" h="525339">
                <a:moveTo>
                  <a:pt x="525339" y="0"/>
                </a:moveTo>
                <a:lnTo>
                  <a:pt x="0" y="525339"/>
                </a:lnTo>
              </a:path>
            </a:pathLst>
          </a:custGeom>
          <a:ln w="31077" cap="flat">
            <a:solidFill>
              <a:schemeClr val="tx2"/>
            </a:solid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DEA14E2E-5098-2800-A72C-138A5840365C}"/>
              </a:ext>
            </a:extLst>
          </p:cNvPr>
          <p:cNvSpPr/>
          <p:nvPr/>
        </p:nvSpPr>
        <p:spPr>
          <a:xfrm>
            <a:off x="696080" y="5492388"/>
            <a:ext cx="525342" cy="525339"/>
          </a:xfrm>
          <a:custGeom>
            <a:avLst/>
            <a:gdLst>
              <a:gd name="connsiteX0" fmla="*/ 525343 w 525342"/>
              <a:gd name="connsiteY0" fmla="*/ 525339 h 525339"/>
              <a:gd name="connsiteX1" fmla="*/ 0 w 525342"/>
              <a:gd name="connsiteY1" fmla="*/ 0 h 525339"/>
            </a:gdLst>
            <a:ahLst/>
            <a:cxnLst>
              <a:cxn ang="0">
                <a:pos x="connsiteX0" y="connsiteY0"/>
              </a:cxn>
              <a:cxn ang="0">
                <a:pos x="connsiteX1" y="connsiteY1"/>
              </a:cxn>
            </a:cxnLst>
            <a:rect l="l" t="t" r="r" b="b"/>
            <a:pathLst>
              <a:path w="525342" h="525339">
                <a:moveTo>
                  <a:pt x="525343" y="525339"/>
                </a:moveTo>
                <a:lnTo>
                  <a:pt x="0" y="0"/>
                </a:lnTo>
              </a:path>
            </a:pathLst>
          </a:custGeom>
          <a:ln w="31077" cap="flat">
            <a:solidFill>
              <a:schemeClr val="tx2"/>
            </a:solidFill>
            <a:prstDash val="solid"/>
            <a:miter/>
          </a:ln>
        </p:spPr>
        <p:txBody>
          <a:bodyPr rtlCol="0" anchor="ctr"/>
          <a:lstStyle/>
          <a:p>
            <a:endParaRPr lang="en-US"/>
          </a:p>
        </p:txBody>
      </p:sp>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14677" y="685800"/>
            <a:ext cx="3652523" cy="4102460"/>
          </a:xfrm>
        </p:spPr>
        <p:txBody>
          <a:bodyPr anchor="t">
            <a:noAutofit/>
          </a:bodyPr>
          <a:lstStyle>
            <a:lvl1pPr>
              <a:defRPr sz="5400"/>
            </a:lvl1pPr>
          </a:lstStyle>
          <a:p>
            <a:r>
              <a:rPr lang="en-US" dirty="0"/>
              <a:t>Click to edit Master title style</a:t>
            </a:r>
          </a:p>
        </p:txBody>
      </p:sp>
      <p:sp>
        <p:nvSpPr>
          <p:cNvPr id="8" name="Content Placeholder 7">
            <a:extLst>
              <a:ext uri="{FF2B5EF4-FFF2-40B4-BE49-F238E27FC236}">
                <a16:creationId xmlns:a16="http://schemas.microsoft.com/office/drawing/2014/main" id="{C6F072A2-EBC7-B7EA-DA98-BAC0AA46E7A4}"/>
              </a:ext>
            </a:extLst>
          </p:cNvPr>
          <p:cNvSpPr>
            <a:spLocks noGrp="1"/>
          </p:cNvSpPr>
          <p:nvPr>
            <p:ph sz="quarter" idx="13"/>
          </p:nvPr>
        </p:nvSpPr>
        <p:spPr>
          <a:xfrm>
            <a:off x="5181600" y="685800"/>
            <a:ext cx="6394703" cy="5455003"/>
          </a:xfrm>
        </p:spPr>
        <p:txBody>
          <a:bodyPr>
            <a:no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noAutofit/>
          </a:bodyPr>
          <a:lstStyle/>
          <a:p>
            <a:r>
              <a:rPr lang="en-US"/>
              <a:t>Sample Footer Text</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noAutofit/>
          </a:bodyPr>
          <a:lstStyle/>
          <a:p>
            <a:fld id="{A892AD61-D199-4B74-B80B-2001400510FA}" type="datetime1">
              <a:rPr lang="en-US" smtClean="0"/>
              <a:t>2/19/2026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noAutofit/>
          </a:bodyPr>
          <a:lstStyle/>
          <a:p>
            <a:fld id="{AEAA3239-9EA4-4A65-A281-97F994456D9F}" type="slidenum">
              <a:rPr lang="en-US" smtClean="0"/>
              <a:t>‹#›</a:t>
            </a:fld>
            <a:endParaRPr lang="en-US"/>
          </a:p>
        </p:txBody>
      </p:sp>
    </p:spTree>
    <p:extLst>
      <p:ext uri="{BB962C8B-B14F-4D97-AF65-F5344CB8AC3E}">
        <p14:creationId xmlns:p14="http://schemas.microsoft.com/office/powerpoint/2010/main" val="3837469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ntent 6">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194DE839-4377-D8CF-B2A4-D0C3E0F49821}"/>
              </a:ext>
            </a:extLst>
          </p:cNvPr>
          <p:cNvSpPr/>
          <p:nvPr/>
        </p:nvSpPr>
        <p:spPr>
          <a:xfrm>
            <a:off x="968457" y="5410200"/>
            <a:ext cx="6296" cy="742941"/>
          </a:xfrm>
          <a:custGeom>
            <a:avLst/>
            <a:gdLst>
              <a:gd name="connsiteX0" fmla="*/ 0 w 6296"/>
              <a:gd name="connsiteY0" fmla="*/ 0 h 742941"/>
              <a:gd name="connsiteX1" fmla="*/ 0 w 6296"/>
              <a:gd name="connsiteY1" fmla="*/ 742942 h 742941"/>
            </a:gdLst>
            <a:ahLst/>
            <a:cxnLst>
              <a:cxn ang="0">
                <a:pos x="connsiteX0" y="connsiteY0"/>
              </a:cxn>
              <a:cxn ang="0">
                <a:pos x="connsiteX1" y="connsiteY1"/>
              </a:cxn>
            </a:cxnLst>
            <a:rect l="l" t="t" r="r" b="b"/>
            <a:pathLst>
              <a:path w="6296" h="742941">
                <a:moveTo>
                  <a:pt x="0" y="0"/>
                </a:moveTo>
                <a:lnTo>
                  <a:pt x="0" y="742942"/>
                </a:lnTo>
              </a:path>
            </a:pathLst>
          </a:custGeom>
          <a:ln w="31077" cap="flat">
            <a:solidFill>
              <a:schemeClr val="tx2"/>
            </a:solid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3A5E5478-C025-8AD6-B7FE-E95C356E887C}"/>
              </a:ext>
            </a:extLst>
          </p:cNvPr>
          <p:cNvSpPr/>
          <p:nvPr/>
        </p:nvSpPr>
        <p:spPr>
          <a:xfrm>
            <a:off x="581245" y="5761884"/>
            <a:ext cx="742942" cy="6296"/>
          </a:xfrm>
          <a:custGeom>
            <a:avLst/>
            <a:gdLst>
              <a:gd name="connsiteX0" fmla="*/ 742942 w 742942"/>
              <a:gd name="connsiteY0" fmla="*/ 0 h 6296"/>
              <a:gd name="connsiteX1" fmla="*/ 0 w 742942"/>
              <a:gd name="connsiteY1" fmla="*/ 0 h 6296"/>
            </a:gdLst>
            <a:ahLst/>
            <a:cxnLst>
              <a:cxn ang="0">
                <a:pos x="connsiteX0" y="connsiteY0"/>
              </a:cxn>
              <a:cxn ang="0">
                <a:pos x="connsiteX1" y="connsiteY1"/>
              </a:cxn>
            </a:cxnLst>
            <a:rect l="l" t="t" r="r" b="b"/>
            <a:pathLst>
              <a:path w="742942" h="6296">
                <a:moveTo>
                  <a:pt x="742942" y="0"/>
                </a:moveTo>
                <a:lnTo>
                  <a:pt x="0" y="0"/>
                </a:lnTo>
              </a:path>
            </a:pathLst>
          </a:custGeom>
          <a:ln w="31077" cap="flat">
            <a:solidFill>
              <a:schemeClr val="tx2"/>
            </a:solid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F0EF54C8-1B9C-18F9-4647-D96F1A37BC05}"/>
              </a:ext>
            </a:extLst>
          </p:cNvPr>
          <p:cNvSpPr/>
          <p:nvPr/>
        </p:nvSpPr>
        <p:spPr>
          <a:xfrm>
            <a:off x="718340" y="5492382"/>
            <a:ext cx="525338" cy="525339"/>
          </a:xfrm>
          <a:custGeom>
            <a:avLst/>
            <a:gdLst>
              <a:gd name="connsiteX0" fmla="*/ 525339 w 525338"/>
              <a:gd name="connsiteY0" fmla="*/ 0 h 525339"/>
              <a:gd name="connsiteX1" fmla="*/ 0 w 525338"/>
              <a:gd name="connsiteY1" fmla="*/ 525339 h 525339"/>
            </a:gdLst>
            <a:ahLst/>
            <a:cxnLst>
              <a:cxn ang="0">
                <a:pos x="connsiteX0" y="connsiteY0"/>
              </a:cxn>
              <a:cxn ang="0">
                <a:pos x="connsiteX1" y="connsiteY1"/>
              </a:cxn>
            </a:cxnLst>
            <a:rect l="l" t="t" r="r" b="b"/>
            <a:pathLst>
              <a:path w="525338" h="525339">
                <a:moveTo>
                  <a:pt x="525339" y="0"/>
                </a:moveTo>
                <a:lnTo>
                  <a:pt x="0" y="525339"/>
                </a:lnTo>
              </a:path>
            </a:pathLst>
          </a:custGeom>
          <a:ln w="31077" cap="flat">
            <a:solidFill>
              <a:schemeClr val="tx2"/>
            </a:solid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3C1B42D9-101B-9822-0BAF-F80E962BB4CD}"/>
              </a:ext>
            </a:extLst>
          </p:cNvPr>
          <p:cNvSpPr/>
          <p:nvPr/>
        </p:nvSpPr>
        <p:spPr>
          <a:xfrm>
            <a:off x="696080" y="5492388"/>
            <a:ext cx="525342" cy="525339"/>
          </a:xfrm>
          <a:custGeom>
            <a:avLst/>
            <a:gdLst>
              <a:gd name="connsiteX0" fmla="*/ 525343 w 525342"/>
              <a:gd name="connsiteY0" fmla="*/ 525339 h 525339"/>
              <a:gd name="connsiteX1" fmla="*/ 0 w 525342"/>
              <a:gd name="connsiteY1" fmla="*/ 0 h 525339"/>
            </a:gdLst>
            <a:ahLst/>
            <a:cxnLst>
              <a:cxn ang="0">
                <a:pos x="connsiteX0" y="connsiteY0"/>
              </a:cxn>
              <a:cxn ang="0">
                <a:pos x="connsiteX1" y="connsiteY1"/>
              </a:cxn>
            </a:cxnLst>
            <a:rect l="l" t="t" r="r" b="b"/>
            <a:pathLst>
              <a:path w="525342" h="525339">
                <a:moveTo>
                  <a:pt x="525343" y="525339"/>
                </a:moveTo>
                <a:lnTo>
                  <a:pt x="0" y="0"/>
                </a:lnTo>
              </a:path>
            </a:pathLst>
          </a:custGeom>
          <a:ln w="31077" cap="flat">
            <a:solidFill>
              <a:schemeClr val="tx2"/>
            </a:solidFill>
            <a:prstDash val="solid"/>
            <a:miter/>
          </a:ln>
        </p:spPr>
        <p:txBody>
          <a:bodyPr rtlCol="0" anchor="ctr"/>
          <a:lstStyle/>
          <a:p>
            <a:endParaRPr lang="en-US"/>
          </a:p>
        </p:txBody>
      </p:sp>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12646" y="685800"/>
            <a:ext cx="3654554" cy="4550251"/>
          </a:xfrm>
        </p:spPr>
        <p:txBody>
          <a:bodyPr anchor="t">
            <a:noAutofit/>
          </a:bodyPr>
          <a:lstStyle>
            <a:lvl1pPr>
              <a:defRPr sz="5400"/>
            </a:lvl1pPr>
          </a:lstStyle>
          <a:p>
            <a:r>
              <a:rPr lang="en-US" dirty="0"/>
              <a:t>Click to edit Master title style</a:t>
            </a:r>
          </a:p>
        </p:txBody>
      </p:sp>
      <p:sp>
        <p:nvSpPr>
          <p:cNvPr id="8" name="Content Placeholder 7">
            <a:extLst>
              <a:ext uri="{FF2B5EF4-FFF2-40B4-BE49-F238E27FC236}">
                <a16:creationId xmlns:a16="http://schemas.microsoft.com/office/drawing/2014/main" id="{8C71126E-AEFA-B45A-CD39-AC1315E03339}"/>
              </a:ext>
            </a:extLst>
          </p:cNvPr>
          <p:cNvSpPr>
            <a:spLocks noGrp="1"/>
          </p:cNvSpPr>
          <p:nvPr>
            <p:ph sz="quarter" idx="13"/>
          </p:nvPr>
        </p:nvSpPr>
        <p:spPr>
          <a:xfrm>
            <a:off x="5181600" y="685800"/>
            <a:ext cx="6394703" cy="5464016"/>
          </a:xfrm>
        </p:spPr>
        <p:txBody>
          <a:bodyPr>
            <a:no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noAutofit/>
          </a:bodyPr>
          <a:lstStyle/>
          <a:p>
            <a:r>
              <a:rPr lang="en-US"/>
              <a:t>Sample Footer Text</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noAutofit/>
          </a:bodyPr>
          <a:lstStyle/>
          <a:p>
            <a:fld id="{D00D9374-B0AF-43C5-90A8-C409C7D54B55}" type="datetime1">
              <a:rPr lang="en-US" smtClean="0"/>
              <a:t>2/19/2026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noAutofit/>
          </a:bodyPr>
          <a:lstStyle/>
          <a:p>
            <a:fld id="{AEAA3239-9EA4-4A65-A281-97F994456D9F}" type="slidenum">
              <a:rPr lang="en-US" smtClean="0"/>
              <a:t>‹#›</a:t>
            </a:fld>
            <a:endParaRPr lang="en-US"/>
          </a:p>
        </p:txBody>
      </p:sp>
    </p:spTree>
    <p:extLst>
      <p:ext uri="{BB962C8B-B14F-4D97-AF65-F5344CB8AC3E}">
        <p14:creationId xmlns:p14="http://schemas.microsoft.com/office/powerpoint/2010/main" val="13786045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chemeClr val="bg2"/>
        </a:solidFill>
        <a:effectLst/>
      </p:bgPr>
    </p:bg>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9AC2E340-F7F3-5093-0E0A-41015057E720}"/>
              </a:ext>
            </a:extLst>
          </p:cNvPr>
          <p:cNvCxnSpPr/>
          <p:nvPr userDrawn="1"/>
        </p:nvCxnSpPr>
        <p:spPr>
          <a:xfrm>
            <a:off x="5191026" y="2362200"/>
            <a:ext cx="6391656" cy="0"/>
          </a:xfrm>
          <a:prstGeom prst="line">
            <a:avLst/>
          </a:prstGeom>
          <a:ln w="31750">
            <a:solidFill>
              <a:schemeClr val="accent4"/>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5191026" y="685807"/>
            <a:ext cx="6391374" cy="1372001"/>
          </a:xfrm>
        </p:spPr>
        <p:txBody>
          <a:bodyPr anchor="b">
            <a:noAutofit/>
          </a:bodyPr>
          <a:lstStyle>
            <a:lvl1pPr>
              <a:defRPr>
                <a:solidFill>
                  <a:schemeClr val="tx2"/>
                </a:solidFill>
              </a:defRPr>
            </a:lvl1pPr>
          </a:lstStyle>
          <a:p>
            <a:r>
              <a:rPr lang="en-US" dirty="0"/>
              <a:t>Click to edit Master title style</a:t>
            </a:r>
          </a:p>
        </p:txBody>
      </p:sp>
      <p:sp>
        <p:nvSpPr>
          <p:cNvPr id="14" name="Picture Placeholder 13">
            <a:extLst>
              <a:ext uri="{FF2B5EF4-FFF2-40B4-BE49-F238E27FC236}">
                <a16:creationId xmlns:a16="http://schemas.microsoft.com/office/drawing/2014/main" id="{0F6718FE-EF5C-5023-A98D-91BFEF2C0337}"/>
              </a:ext>
            </a:extLst>
          </p:cNvPr>
          <p:cNvSpPr>
            <a:spLocks noGrp="1"/>
          </p:cNvSpPr>
          <p:nvPr>
            <p:ph type="pic" sz="quarter" idx="13" hasCustomPrompt="1"/>
          </p:nvPr>
        </p:nvSpPr>
        <p:spPr>
          <a:xfrm>
            <a:off x="0" y="1"/>
            <a:ext cx="4560454" cy="6858000"/>
          </a:xfrm>
          <a:custGeom>
            <a:avLst/>
            <a:gdLst>
              <a:gd name="connsiteX0" fmla="*/ 0 w 4560454"/>
              <a:gd name="connsiteY0" fmla="*/ 0 h 6858000"/>
              <a:gd name="connsiteX1" fmla="*/ 4560454 w 4560454"/>
              <a:gd name="connsiteY1" fmla="*/ 0 h 6858000"/>
              <a:gd name="connsiteX2" fmla="*/ 4560454 w 4560454"/>
              <a:gd name="connsiteY2" fmla="*/ 6858000 h 6858000"/>
              <a:gd name="connsiteX3" fmla="*/ 0 w 45604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560454" h="6858000">
                <a:moveTo>
                  <a:pt x="0" y="0"/>
                </a:moveTo>
                <a:lnTo>
                  <a:pt x="4560454" y="0"/>
                </a:lnTo>
                <a:lnTo>
                  <a:pt x="4560454" y="6858000"/>
                </a:lnTo>
                <a:lnTo>
                  <a:pt x="0" y="6858000"/>
                </a:lnTo>
                <a:close/>
              </a:path>
            </a:pathLst>
          </a:custGeom>
          <a:blipFill>
            <a:blip r:embed="rId2">
              <a:alphaModFix amt="60000"/>
            </a:blip>
            <a:stretch>
              <a:fillRect/>
            </a:stretch>
          </a:blipFill>
        </p:spPr>
        <p:txBody>
          <a:bodyPr wrap="square">
            <a:noAutofit/>
          </a:bodyPr>
          <a:lstStyle>
            <a:lvl1pPr marL="0" indent="0">
              <a:buNone/>
              <a:defRPr/>
            </a:lvl1pPr>
          </a:lstStyle>
          <a:p>
            <a:r>
              <a:rPr lang="en-US" dirty="0"/>
              <a:t>.</a:t>
            </a:r>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5180729" y="2743204"/>
            <a:ext cx="6395573" cy="3428989"/>
          </a:xfrm>
        </p:spPr>
        <p:txBody>
          <a:bodyPr>
            <a:noAutofit/>
          </a:bodyPr>
          <a:lstStyle>
            <a:lvl1pPr>
              <a:defRPr sz="1400">
                <a:solidFill>
                  <a:schemeClr val="tx2"/>
                </a:solidFill>
              </a:defRPr>
            </a:lvl1pPr>
            <a:lvl2pPr>
              <a:defRPr sz="1400">
                <a:solidFill>
                  <a:schemeClr val="tx2"/>
                </a:solidFill>
              </a:defRPr>
            </a:lvl2pPr>
            <a:lvl3pPr>
              <a:defRPr sz="1400">
                <a:solidFill>
                  <a:schemeClr val="tx2"/>
                </a:solidFill>
              </a:defRPr>
            </a:lvl3pPr>
            <a:lvl4pPr>
              <a:defRPr sz="1400">
                <a:solidFill>
                  <a:schemeClr val="tx2"/>
                </a:solidFill>
              </a:defRPr>
            </a:lvl4pPr>
            <a:lvl5pPr>
              <a:defRPr sz="14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8">
            <a:extLst>
              <a:ext uri="{FF2B5EF4-FFF2-40B4-BE49-F238E27FC236}">
                <a16:creationId xmlns:a16="http://schemas.microsoft.com/office/drawing/2014/main" id="{C65BFCB1-FAA8-D03A-3B62-DCB2CF1CA112}"/>
              </a:ext>
            </a:extLst>
          </p:cNvPr>
          <p:cNvSpPr>
            <a:spLocks noGrp="1"/>
          </p:cNvSpPr>
          <p:nvPr>
            <p:ph type="ftr" sz="quarter" idx="16"/>
          </p:nvPr>
        </p:nvSpPr>
        <p:spPr>
          <a:xfrm>
            <a:off x="5191026" y="6343825"/>
            <a:ext cx="3364903" cy="365125"/>
          </a:xfrm>
        </p:spPr>
        <p:txBody>
          <a:bodyPr>
            <a:noAutofit/>
          </a:bodyPr>
          <a:lstStyle>
            <a:lvl1pPr>
              <a:defRPr>
                <a:solidFill>
                  <a:schemeClr val="tx1"/>
                </a:solidFill>
              </a:defRPr>
            </a:lvl1pPr>
          </a:lstStyle>
          <a:p>
            <a:r>
              <a:rPr lang="en-US"/>
              <a:t>Sample Footer Text</a:t>
            </a:r>
            <a:endParaRPr lang="en-US" dirty="0"/>
          </a:p>
        </p:txBody>
      </p:sp>
      <p:sp>
        <p:nvSpPr>
          <p:cNvPr id="4" name="Date Placeholder 3">
            <a:extLst>
              <a:ext uri="{FF2B5EF4-FFF2-40B4-BE49-F238E27FC236}">
                <a16:creationId xmlns:a16="http://schemas.microsoft.com/office/drawing/2014/main" id="{1E742B5C-5438-96A4-4A2A-AE939906F8A4}"/>
              </a:ext>
            </a:extLst>
          </p:cNvPr>
          <p:cNvSpPr>
            <a:spLocks noGrp="1"/>
          </p:cNvSpPr>
          <p:nvPr>
            <p:ph type="dt" sz="half" idx="15"/>
          </p:nvPr>
        </p:nvSpPr>
        <p:spPr>
          <a:xfrm>
            <a:off x="9030713" y="6343955"/>
            <a:ext cx="2060808" cy="365125"/>
          </a:xfrm>
        </p:spPr>
        <p:txBody>
          <a:bodyPr>
            <a:noAutofit/>
          </a:bodyPr>
          <a:lstStyle>
            <a:lvl1pPr>
              <a:defRPr>
                <a:solidFill>
                  <a:schemeClr val="tx1"/>
                </a:solidFill>
              </a:defRPr>
            </a:lvl1pPr>
          </a:lstStyle>
          <a:p>
            <a:fld id="{9CBB6888-43ED-4D3A-B8DA-89EF29644561}" type="datetime1">
              <a:rPr lang="en-US" smtClean="0"/>
              <a:pPr/>
              <a:t>2/19/2026</a:t>
            </a:fld>
            <a:endParaRPr lang="en-US" dirty="0"/>
          </a:p>
        </p:txBody>
      </p:sp>
      <p:sp>
        <p:nvSpPr>
          <p:cNvPr id="10" name="Slide Number Placeholder 9">
            <a:extLst>
              <a:ext uri="{FF2B5EF4-FFF2-40B4-BE49-F238E27FC236}">
                <a16:creationId xmlns:a16="http://schemas.microsoft.com/office/drawing/2014/main" id="{0A608994-46CD-AAE0-DCC4-A59D26254D84}"/>
              </a:ext>
            </a:extLst>
          </p:cNvPr>
          <p:cNvSpPr>
            <a:spLocks noGrp="1"/>
          </p:cNvSpPr>
          <p:nvPr>
            <p:ph type="sldNum" sz="quarter" idx="17"/>
          </p:nvPr>
        </p:nvSpPr>
        <p:spPr>
          <a:xfrm>
            <a:off x="11147096" y="6343955"/>
            <a:ext cx="429207" cy="365125"/>
          </a:xfrm>
        </p:spPr>
        <p:txBody>
          <a:bodyPr>
            <a:noAutofit/>
          </a:bodyPr>
          <a:lstStyle>
            <a:lvl1pPr>
              <a:defRPr>
                <a:solidFill>
                  <a:schemeClr val="tx1"/>
                </a:solidFill>
              </a:defRPr>
            </a:lvl1pPr>
          </a:lstStyle>
          <a:p>
            <a:fld id="{AEAA3239-9EA4-4A65-A281-97F994456D9F}" type="slidenum">
              <a:rPr lang="en-US" smtClean="0"/>
              <a:pPr/>
              <a:t>‹#›</a:t>
            </a:fld>
            <a:endParaRPr lang="en-US"/>
          </a:p>
        </p:txBody>
      </p:sp>
    </p:spTree>
    <p:extLst>
      <p:ext uri="{BB962C8B-B14F-4D97-AF65-F5344CB8AC3E}">
        <p14:creationId xmlns:p14="http://schemas.microsoft.com/office/powerpoint/2010/main" val="654902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with Picture 2">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8881EABF-B6BB-1FBF-962C-A6A6C8C2418A}"/>
              </a:ext>
            </a:extLst>
          </p:cNvPr>
          <p:cNvCxnSpPr/>
          <p:nvPr userDrawn="1"/>
        </p:nvCxnSpPr>
        <p:spPr>
          <a:xfrm>
            <a:off x="612647" y="2359152"/>
            <a:ext cx="6336792" cy="0"/>
          </a:xfrm>
          <a:prstGeom prst="line">
            <a:avLst/>
          </a:prstGeom>
          <a:ln w="31750">
            <a:solidFill>
              <a:schemeClr val="accent4"/>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7" y="685804"/>
            <a:ext cx="6391374" cy="1371996"/>
          </a:xfrm>
        </p:spPr>
        <p:txBody>
          <a:bodyPr anchor="b">
            <a:noAutofit/>
          </a:bodyPr>
          <a:lstStyle/>
          <a:p>
            <a:r>
              <a:rPr lang="en-US" dirty="0"/>
              <a:t>Click to edit Master title style</a:t>
            </a:r>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612773" y="2742645"/>
            <a:ext cx="6391247" cy="3429551"/>
          </a:xfrm>
        </p:spPr>
        <p:txBody>
          <a:bodyPr>
            <a:no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9">
            <a:extLst>
              <a:ext uri="{FF2B5EF4-FFF2-40B4-BE49-F238E27FC236}">
                <a16:creationId xmlns:a16="http://schemas.microsoft.com/office/drawing/2014/main" id="{4515DEC4-C967-ABFB-73CF-0A90335332A4}"/>
              </a:ext>
            </a:extLst>
          </p:cNvPr>
          <p:cNvSpPr>
            <a:spLocks noGrp="1"/>
          </p:cNvSpPr>
          <p:nvPr>
            <p:ph type="ftr" sz="quarter" idx="16"/>
          </p:nvPr>
        </p:nvSpPr>
        <p:spPr>
          <a:xfrm>
            <a:off x="612774" y="6346865"/>
            <a:ext cx="2805405" cy="365125"/>
          </a:xfrm>
        </p:spPr>
        <p:txBody>
          <a:bodyPr>
            <a:noAutofit/>
          </a:bodyPr>
          <a:lstStyle/>
          <a:p>
            <a:r>
              <a:rPr lang="en-US"/>
              <a:t>Sample Footer Text</a:t>
            </a:r>
            <a:endParaRPr lang="en-US" dirty="0"/>
          </a:p>
        </p:txBody>
      </p:sp>
      <p:sp>
        <p:nvSpPr>
          <p:cNvPr id="9" name="Date Placeholder 8">
            <a:extLst>
              <a:ext uri="{FF2B5EF4-FFF2-40B4-BE49-F238E27FC236}">
                <a16:creationId xmlns:a16="http://schemas.microsoft.com/office/drawing/2014/main" id="{81177663-FC76-DF36-EEB7-5BE4C6C82F3A}"/>
              </a:ext>
            </a:extLst>
          </p:cNvPr>
          <p:cNvSpPr>
            <a:spLocks noGrp="1"/>
          </p:cNvSpPr>
          <p:nvPr>
            <p:ph type="dt" sz="half" idx="15"/>
          </p:nvPr>
        </p:nvSpPr>
        <p:spPr>
          <a:xfrm>
            <a:off x="4886895" y="6346865"/>
            <a:ext cx="1607270" cy="365125"/>
          </a:xfrm>
        </p:spPr>
        <p:txBody>
          <a:bodyPr>
            <a:noAutofit/>
          </a:bodyPr>
          <a:lstStyle/>
          <a:p>
            <a:fld id="{27C7479B-2077-4468-85E0-F9294B46DEAE}" type="datetime1">
              <a:rPr lang="en-US" smtClean="0"/>
              <a:t>2/19/2026</a:t>
            </a:fld>
            <a:endParaRPr lang="en-US" dirty="0"/>
          </a:p>
        </p:txBody>
      </p:sp>
      <p:sp>
        <p:nvSpPr>
          <p:cNvPr id="12" name="Slide Number Placeholder 11">
            <a:extLst>
              <a:ext uri="{FF2B5EF4-FFF2-40B4-BE49-F238E27FC236}">
                <a16:creationId xmlns:a16="http://schemas.microsoft.com/office/drawing/2014/main" id="{A5A5085F-BE80-B110-AA1F-9DD0919E27D7}"/>
              </a:ext>
            </a:extLst>
          </p:cNvPr>
          <p:cNvSpPr>
            <a:spLocks noGrp="1"/>
          </p:cNvSpPr>
          <p:nvPr>
            <p:ph type="sldNum" sz="quarter" idx="17"/>
          </p:nvPr>
        </p:nvSpPr>
        <p:spPr>
          <a:xfrm>
            <a:off x="6530932" y="6346865"/>
            <a:ext cx="429207" cy="365125"/>
          </a:xfrm>
        </p:spPr>
        <p:txBody>
          <a:bodyPr>
            <a:noAutofit/>
          </a:bodyPr>
          <a:lstStyle/>
          <a:p>
            <a:fld id="{AEAA3239-9EA4-4A65-A281-97F994456D9F}" type="slidenum">
              <a:rPr lang="en-US" smtClean="0"/>
              <a:t>‹#›</a:t>
            </a:fld>
            <a:endParaRPr lang="en-US" dirty="0"/>
          </a:p>
        </p:txBody>
      </p:sp>
      <p:sp>
        <p:nvSpPr>
          <p:cNvPr id="4" name="Picture Placeholder 13">
            <a:extLst>
              <a:ext uri="{FF2B5EF4-FFF2-40B4-BE49-F238E27FC236}">
                <a16:creationId xmlns:a16="http://schemas.microsoft.com/office/drawing/2014/main" id="{35EC8126-6431-465A-8AC3-0118DD8825B5}"/>
              </a:ext>
            </a:extLst>
          </p:cNvPr>
          <p:cNvSpPr>
            <a:spLocks noGrp="1"/>
          </p:cNvSpPr>
          <p:nvPr>
            <p:ph type="pic" sz="quarter" idx="13" hasCustomPrompt="1"/>
          </p:nvPr>
        </p:nvSpPr>
        <p:spPr>
          <a:xfrm>
            <a:off x="7631546" y="1"/>
            <a:ext cx="4560454" cy="6858000"/>
          </a:xfrm>
          <a:custGeom>
            <a:avLst/>
            <a:gdLst>
              <a:gd name="connsiteX0" fmla="*/ 0 w 4560454"/>
              <a:gd name="connsiteY0" fmla="*/ 0 h 6858000"/>
              <a:gd name="connsiteX1" fmla="*/ 4560454 w 4560454"/>
              <a:gd name="connsiteY1" fmla="*/ 0 h 6858000"/>
              <a:gd name="connsiteX2" fmla="*/ 4560454 w 4560454"/>
              <a:gd name="connsiteY2" fmla="*/ 6858000 h 6858000"/>
              <a:gd name="connsiteX3" fmla="*/ 0 w 45604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560454" h="6858000">
                <a:moveTo>
                  <a:pt x="0" y="0"/>
                </a:moveTo>
                <a:lnTo>
                  <a:pt x="4560454" y="0"/>
                </a:lnTo>
                <a:lnTo>
                  <a:pt x="4560454" y="6858000"/>
                </a:lnTo>
                <a:lnTo>
                  <a:pt x="0" y="6858000"/>
                </a:lnTo>
                <a:close/>
              </a:path>
            </a:pathLst>
          </a:custGeom>
          <a:blipFill>
            <a:blip r:embed="rId2">
              <a:alphaModFix amt="60000"/>
            </a:blip>
            <a:stretch>
              <a:fillRect/>
            </a:stretch>
          </a:blipFill>
        </p:spPr>
        <p:txBody>
          <a:bodyPr wrap="square">
            <a:noAutofit/>
          </a:bodyPr>
          <a:lstStyle>
            <a:lvl1pPr marL="0" indent="0">
              <a:buNone/>
              <a:defRPr/>
            </a:lvl1pPr>
          </a:lstStyle>
          <a:p>
            <a:r>
              <a:rPr lang="en-US" dirty="0"/>
              <a:t>.</a:t>
            </a:r>
          </a:p>
        </p:txBody>
      </p:sp>
    </p:spTree>
    <p:extLst>
      <p:ext uri="{BB962C8B-B14F-4D97-AF65-F5344CB8AC3E}">
        <p14:creationId xmlns:p14="http://schemas.microsoft.com/office/powerpoint/2010/main" val="9900328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12648" y="685800"/>
            <a:ext cx="10963655" cy="762001"/>
          </a:xfrm>
        </p:spPr>
        <p:txBody>
          <a:bodyPr anchor="b">
            <a:noAutofit/>
          </a:bodyPr>
          <a:lstStyle/>
          <a:p>
            <a:r>
              <a:rPr lang="en-US" dirty="0"/>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612647" y="1828800"/>
            <a:ext cx="10963656" cy="4343400"/>
          </a:xfrm>
        </p:spPr>
        <p:txBody>
          <a:bodyPr>
            <a:noAutofit/>
          </a:bodyPr>
          <a:lstStyle>
            <a:lvl1pPr>
              <a:lnSpc>
                <a:spcPct val="100000"/>
              </a:lnSpc>
              <a:defRPr sz="1400"/>
            </a:lvl1pPr>
            <a:lvl2pPr>
              <a:lnSpc>
                <a:spcPct val="100000"/>
              </a:lnSpc>
              <a:defRPr sz="1400"/>
            </a:lvl2pPr>
            <a:lvl3pPr>
              <a:lnSpc>
                <a:spcPct val="100000"/>
              </a:lnSpc>
              <a:defRPr sz="1400"/>
            </a:lvl3pPr>
            <a:lvl4pPr>
              <a:lnSpc>
                <a:spcPct val="100000"/>
              </a:lnSpc>
              <a:defRPr sz="1400"/>
            </a:lvl4pPr>
            <a:lvl5pPr>
              <a:lnSpc>
                <a:spcPct val="100000"/>
              </a:lnSpc>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noAutofit/>
          </a:bodyPr>
          <a:lstStyle/>
          <a:p>
            <a:r>
              <a:rPr lang="en-US" dirty="0"/>
              <a:t>Sample Footer Text</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noAutofit/>
          </a:bodyPr>
          <a:lstStyle/>
          <a:p>
            <a:fld id="{B42362D5-E350-46C5-8BB1-F9E806A91933}" type="datetime1">
              <a:rPr lang="en-US" smtClean="0"/>
              <a:t>2/19/2026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noAutofit/>
          </a:bodyPr>
          <a:lstStyle/>
          <a:p>
            <a:fld id="{AEAA3239-9EA4-4A65-A281-97F994456D9F}" type="slidenum">
              <a:rPr lang="en-US" smtClean="0"/>
              <a:t>‹#›</a:t>
            </a:fld>
            <a:endParaRPr lang="en-US"/>
          </a:p>
        </p:txBody>
      </p:sp>
    </p:spTree>
    <p:extLst>
      <p:ext uri="{BB962C8B-B14F-4D97-AF65-F5344CB8AC3E}">
        <p14:creationId xmlns:p14="http://schemas.microsoft.com/office/powerpoint/2010/main" val="4497430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with Picture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718303" y="685800"/>
            <a:ext cx="6858000" cy="1111532"/>
          </a:xfrm>
        </p:spPr>
        <p:txBody>
          <a:bodyPr anchor="b">
            <a:noAutofit/>
          </a:bodyPr>
          <a:lstStyle/>
          <a:p>
            <a:r>
              <a:rPr lang="en-US" dirty="0"/>
              <a:t>Click to edit Master title style</a:t>
            </a:r>
          </a:p>
        </p:txBody>
      </p:sp>
      <p:sp>
        <p:nvSpPr>
          <p:cNvPr id="5" name="Picture Placeholder 10">
            <a:extLst>
              <a:ext uri="{FF2B5EF4-FFF2-40B4-BE49-F238E27FC236}">
                <a16:creationId xmlns:a16="http://schemas.microsoft.com/office/drawing/2014/main" id="{D2B02E8B-EB97-8158-B585-0E0E95CF40CC}"/>
              </a:ext>
            </a:extLst>
          </p:cNvPr>
          <p:cNvSpPr>
            <a:spLocks noGrp="1"/>
          </p:cNvSpPr>
          <p:nvPr>
            <p:ph type="pic" sz="quarter" idx="13" hasCustomPrompt="1"/>
          </p:nvPr>
        </p:nvSpPr>
        <p:spPr>
          <a:xfrm>
            <a:off x="0" y="0"/>
            <a:ext cx="4100267" cy="6858000"/>
          </a:xfrm>
          <a:blipFill>
            <a:blip r:embed="rId2">
              <a:alphaModFix amt="60000"/>
            </a:blip>
            <a:stretch>
              <a:fillRect/>
            </a:stretch>
          </a:blipFill>
        </p:spPr>
        <p:txBody>
          <a:bodyPr/>
          <a:lstStyle>
            <a:lvl1pPr marL="0" indent="0">
              <a:buNone/>
              <a:defRPr/>
            </a:lvl1pPr>
          </a:lstStyle>
          <a:p>
            <a:r>
              <a:rPr lang="en-US" dirty="0"/>
              <a:t>.</a:t>
            </a:r>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4718303" y="1965960"/>
            <a:ext cx="6858000" cy="4200198"/>
          </a:xfrm>
        </p:spPr>
        <p:txBody>
          <a:bodyPr>
            <a:no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3">
            <a:extLst>
              <a:ext uri="{FF2B5EF4-FFF2-40B4-BE49-F238E27FC236}">
                <a16:creationId xmlns:a16="http://schemas.microsoft.com/office/drawing/2014/main" id="{5446E4B5-B423-4137-0255-D68BAC85BE95}"/>
              </a:ext>
            </a:extLst>
          </p:cNvPr>
          <p:cNvSpPr>
            <a:spLocks noGrp="1"/>
          </p:cNvSpPr>
          <p:nvPr>
            <p:ph type="ftr" sz="quarter" idx="16"/>
          </p:nvPr>
        </p:nvSpPr>
        <p:spPr>
          <a:xfrm>
            <a:off x="4724397" y="6343954"/>
            <a:ext cx="3422906" cy="365125"/>
          </a:xfrm>
        </p:spPr>
        <p:txBody>
          <a:bodyPr>
            <a:noAutofit/>
          </a:bodyPr>
          <a:lstStyle/>
          <a:p>
            <a:r>
              <a:rPr lang="en-US"/>
              <a:t>Sample Footer Text</a:t>
            </a:r>
            <a:endParaRPr lang="en-US" dirty="0"/>
          </a:p>
        </p:txBody>
      </p:sp>
      <p:sp>
        <p:nvSpPr>
          <p:cNvPr id="3" name="Date Placeholder 2">
            <a:extLst>
              <a:ext uri="{FF2B5EF4-FFF2-40B4-BE49-F238E27FC236}">
                <a16:creationId xmlns:a16="http://schemas.microsoft.com/office/drawing/2014/main" id="{F0BFB53A-8FDF-F131-DCF2-D7BECE95381F}"/>
              </a:ext>
            </a:extLst>
          </p:cNvPr>
          <p:cNvSpPr>
            <a:spLocks noGrp="1"/>
          </p:cNvSpPr>
          <p:nvPr>
            <p:ph type="dt" sz="half" idx="15"/>
          </p:nvPr>
        </p:nvSpPr>
        <p:spPr>
          <a:xfrm>
            <a:off x="8945699" y="6343955"/>
            <a:ext cx="2150873" cy="365125"/>
          </a:xfrm>
        </p:spPr>
        <p:txBody>
          <a:bodyPr>
            <a:noAutofit/>
          </a:bodyPr>
          <a:lstStyle/>
          <a:p>
            <a:fld id="{28E9021D-675F-4984-8FE0-04DA4F4E22F1}" type="datetime1">
              <a:rPr lang="en-US" smtClean="0"/>
              <a:t>2/19/2026</a:t>
            </a:fld>
            <a:endParaRPr lang="en-US" dirty="0"/>
          </a:p>
        </p:txBody>
      </p:sp>
      <p:sp>
        <p:nvSpPr>
          <p:cNvPr id="9" name="Slide Number Placeholder 8">
            <a:extLst>
              <a:ext uri="{FF2B5EF4-FFF2-40B4-BE49-F238E27FC236}">
                <a16:creationId xmlns:a16="http://schemas.microsoft.com/office/drawing/2014/main" id="{79FEC5A8-0DCB-9EEB-83E2-0411804C543D}"/>
              </a:ext>
            </a:extLst>
          </p:cNvPr>
          <p:cNvSpPr>
            <a:spLocks noGrp="1"/>
          </p:cNvSpPr>
          <p:nvPr>
            <p:ph type="sldNum" sz="quarter" idx="17"/>
          </p:nvPr>
        </p:nvSpPr>
        <p:spPr>
          <a:xfrm>
            <a:off x="11147096" y="6343955"/>
            <a:ext cx="429207" cy="365125"/>
          </a:xfrm>
        </p:spPr>
        <p:txBody>
          <a:bodyPr>
            <a:noAutofit/>
          </a:bodyPr>
          <a:lstStyle/>
          <a:p>
            <a:fld id="{AEAA3239-9EA4-4A65-A281-97F994456D9F}" type="slidenum">
              <a:rPr lang="en-US" smtClean="0"/>
              <a:t>‹#›</a:t>
            </a:fld>
            <a:endParaRPr lang="en-US"/>
          </a:p>
        </p:txBody>
      </p:sp>
    </p:spTree>
    <p:extLst>
      <p:ext uri="{BB962C8B-B14F-4D97-AF65-F5344CB8AC3E}">
        <p14:creationId xmlns:p14="http://schemas.microsoft.com/office/powerpoint/2010/main" val="28800917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ntent with Picture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7" y="685800"/>
            <a:ext cx="6858000" cy="1111532"/>
          </a:xfrm>
        </p:spPr>
        <p:txBody>
          <a:bodyPr anchor="b">
            <a:noAutofit/>
          </a:bodyPr>
          <a:lstStyle/>
          <a:p>
            <a:r>
              <a:rPr lang="en-US" dirty="0"/>
              <a:t>Click to edit Master title style</a:t>
            </a:r>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612647" y="1965960"/>
            <a:ext cx="6858000" cy="4200198"/>
          </a:xfrm>
        </p:spPr>
        <p:txBody>
          <a:bodyPr>
            <a:no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8">
            <a:extLst>
              <a:ext uri="{FF2B5EF4-FFF2-40B4-BE49-F238E27FC236}">
                <a16:creationId xmlns:a16="http://schemas.microsoft.com/office/drawing/2014/main" id="{820916D3-99FA-E971-607F-14E290E58854}"/>
              </a:ext>
            </a:extLst>
          </p:cNvPr>
          <p:cNvSpPr>
            <a:spLocks noGrp="1"/>
          </p:cNvSpPr>
          <p:nvPr>
            <p:ph type="ftr" sz="quarter" idx="16"/>
          </p:nvPr>
        </p:nvSpPr>
        <p:spPr>
          <a:xfrm>
            <a:off x="612647" y="6346870"/>
            <a:ext cx="2805405" cy="365125"/>
          </a:xfrm>
        </p:spPr>
        <p:txBody>
          <a:bodyPr>
            <a:noAutofit/>
          </a:bodyPr>
          <a:lstStyle/>
          <a:p>
            <a:r>
              <a:rPr lang="en-US"/>
              <a:t>Sample Footer Text</a:t>
            </a:r>
            <a:endParaRPr lang="en-US" dirty="0"/>
          </a:p>
        </p:txBody>
      </p:sp>
      <p:sp>
        <p:nvSpPr>
          <p:cNvPr id="4" name="Date Placeholder 3">
            <a:extLst>
              <a:ext uri="{FF2B5EF4-FFF2-40B4-BE49-F238E27FC236}">
                <a16:creationId xmlns:a16="http://schemas.microsoft.com/office/drawing/2014/main" id="{9F3CAD5B-18BB-E21E-3A4C-7BAACB8519A4}"/>
              </a:ext>
            </a:extLst>
          </p:cNvPr>
          <p:cNvSpPr>
            <a:spLocks noGrp="1"/>
          </p:cNvSpPr>
          <p:nvPr>
            <p:ph type="dt" sz="half" idx="15"/>
          </p:nvPr>
        </p:nvSpPr>
        <p:spPr>
          <a:xfrm>
            <a:off x="4115853" y="6346870"/>
            <a:ext cx="2925587" cy="365125"/>
          </a:xfrm>
        </p:spPr>
        <p:txBody>
          <a:bodyPr>
            <a:noAutofit/>
          </a:bodyPr>
          <a:lstStyle/>
          <a:p>
            <a:fld id="{A7F72289-EB8A-47CA-A283-A769C9E761BF}" type="datetime1">
              <a:rPr lang="en-US" smtClean="0"/>
              <a:t>2/19/2026</a:t>
            </a:fld>
            <a:endParaRPr lang="en-US" dirty="0"/>
          </a:p>
        </p:txBody>
      </p:sp>
      <p:sp>
        <p:nvSpPr>
          <p:cNvPr id="10" name="Slide Number Placeholder 9">
            <a:extLst>
              <a:ext uri="{FF2B5EF4-FFF2-40B4-BE49-F238E27FC236}">
                <a16:creationId xmlns:a16="http://schemas.microsoft.com/office/drawing/2014/main" id="{BBDEAB8E-8806-A459-E320-4CA2B455BFD7}"/>
              </a:ext>
            </a:extLst>
          </p:cNvPr>
          <p:cNvSpPr>
            <a:spLocks noGrp="1"/>
          </p:cNvSpPr>
          <p:nvPr>
            <p:ph type="sldNum" sz="quarter" idx="17"/>
          </p:nvPr>
        </p:nvSpPr>
        <p:spPr>
          <a:xfrm>
            <a:off x="7041440" y="6346870"/>
            <a:ext cx="429207" cy="365125"/>
          </a:xfrm>
        </p:spPr>
        <p:txBody>
          <a:bodyPr>
            <a:noAutofit/>
          </a:bodyPr>
          <a:lstStyle/>
          <a:p>
            <a:fld id="{AEAA3239-9EA4-4A65-A281-97F994456D9F}" type="slidenum">
              <a:rPr lang="en-US" smtClean="0"/>
              <a:t>‹#›</a:t>
            </a:fld>
            <a:endParaRPr lang="en-US"/>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8091732" y="0"/>
            <a:ext cx="4100267" cy="6858000"/>
          </a:xfrm>
          <a:blipFill>
            <a:blip r:embed="rId2">
              <a:alphaModFix amt="60000"/>
            </a:blip>
            <a:stretch>
              <a:fillRect/>
            </a:stretch>
          </a:blipFill>
        </p:spPr>
        <p:txBody>
          <a:bodyPr/>
          <a:lstStyle>
            <a:lvl1pPr marL="0" indent="0">
              <a:buNone/>
              <a:defRPr/>
            </a:lvl1pPr>
          </a:lstStyle>
          <a:p>
            <a:r>
              <a:rPr lang="en-US" dirty="0"/>
              <a:t>.</a:t>
            </a:r>
          </a:p>
        </p:txBody>
      </p:sp>
    </p:spTree>
    <p:extLst>
      <p:ext uri="{BB962C8B-B14F-4D97-AF65-F5344CB8AC3E}">
        <p14:creationId xmlns:p14="http://schemas.microsoft.com/office/powerpoint/2010/main" val="3972142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with Picture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7010400" y="685800"/>
            <a:ext cx="4561665" cy="1371264"/>
          </a:xfrm>
        </p:spPr>
        <p:txBody>
          <a:bodyPr anchor="b">
            <a:noAutofit/>
          </a:bodyPr>
          <a:lstStyle>
            <a:lvl1pPr>
              <a:defRPr sz="5400"/>
            </a:lvl1pPr>
          </a:lstStyle>
          <a:p>
            <a:r>
              <a:rPr lang="en-US" dirty="0"/>
              <a:t>Click to edit Master title style</a:t>
            </a:r>
          </a:p>
        </p:txBody>
      </p:sp>
      <p:sp>
        <p:nvSpPr>
          <p:cNvPr id="12" name="Picture Placeholder 11">
            <a:extLst>
              <a:ext uri="{FF2B5EF4-FFF2-40B4-BE49-F238E27FC236}">
                <a16:creationId xmlns:a16="http://schemas.microsoft.com/office/drawing/2014/main" id="{EEEFBBBB-A526-5A93-34B8-A377087586AE}"/>
              </a:ext>
            </a:extLst>
          </p:cNvPr>
          <p:cNvSpPr>
            <a:spLocks noGrp="1"/>
          </p:cNvSpPr>
          <p:nvPr>
            <p:ph type="pic" sz="quarter" idx="15"/>
          </p:nvPr>
        </p:nvSpPr>
        <p:spPr>
          <a:xfrm>
            <a:off x="1" y="0"/>
            <a:ext cx="6390464" cy="6858000"/>
          </a:xfrm>
          <a:blipFill>
            <a:blip r:embed="rId2">
              <a:alphaModFix amt="60000"/>
            </a:blip>
            <a:stretch>
              <a:fillRect/>
            </a:stretch>
          </a:blipFill>
        </p:spPr>
        <p:txBody>
          <a:bodyPr/>
          <a:lstStyle/>
          <a:p>
            <a:endParaRPr lang="en-US"/>
          </a:p>
        </p:txBody>
      </p:sp>
      <p:sp>
        <p:nvSpPr>
          <p:cNvPr id="8" name="Content Placeholder 7">
            <a:extLst>
              <a:ext uri="{FF2B5EF4-FFF2-40B4-BE49-F238E27FC236}">
                <a16:creationId xmlns:a16="http://schemas.microsoft.com/office/drawing/2014/main" id="{7FF0220E-48F8-B4D9-19DE-7B457C3C221C}"/>
              </a:ext>
            </a:extLst>
          </p:cNvPr>
          <p:cNvSpPr>
            <a:spLocks noGrp="1"/>
          </p:cNvSpPr>
          <p:nvPr>
            <p:ph sz="quarter" idx="14"/>
          </p:nvPr>
        </p:nvSpPr>
        <p:spPr>
          <a:xfrm>
            <a:off x="7020736" y="2286000"/>
            <a:ext cx="4561665" cy="3886200"/>
          </a:xfrm>
        </p:spPr>
        <p:txBody>
          <a:bodyPr>
            <a:no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7020736" y="6343955"/>
            <a:ext cx="2105099" cy="365125"/>
          </a:xfrm>
        </p:spPr>
        <p:txBody>
          <a:bodyPr>
            <a:noAutofit/>
          </a:bodyPr>
          <a:lstStyle/>
          <a:p>
            <a:r>
              <a:rPr lang="en-US"/>
              <a:t>Sample Footer Text</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9375067" y="6343955"/>
            <a:ext cx="1772029" cy="365125"/>
          </a:xfrm>
        </p:spPr>
        <p:txBody>
          <a:bodyPr>
            <a:noAutofit/>
          </a:bodyPr>
          <a:lstStyle>
            <a:lvl1pPr>
              <a:defRPr>
                <a:solidFill>
                  <a:schemeClr val="tx1"/>
                </a:solidFill>
                <a:effectLst/>
              </a:defRPr>
            </a:lvl1pPr>
          </a:lstStyle>
          <a:p>
            <a:fld id="{74049900-C118-46F7-B9EF-5F7C1F0005B2}" type="datetime1">
              <a:rPr lang="en-US" smtClean="0"/>
              <a:t>2/19/2026</a:t>
            </a:fld>
            <a:endParaRPr lang="en-US"/>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147096" y="6343955"/>
            <a:ext cx="429207" cy="365125"/>
          </a:xfrm>
        </p:spPr>
        <p:txBody>
          <a:bodyPr>
            <a:noAutofit/>
          </a:bodyPr>
          <a:lstStyle/>
          <a:p>
            <a:fld id="{AEAA3239-9EA4-4A65-A281-97F994456D9F}" type="slidenum">
              <a:rPr lang="en-US" smtClean="0"/>
              <a:t>‹#›</a:t>
            </a:fld>
            <a:endParaRPr lang="en-US"/>
          </a:p>
        </p:txBody>
      </p:sp>
    </p:spTree>
    <p:extLst>
      <p:ext uri="{BB962C8B-B14F-4D97-AF65-F5344CB8AC3E}">
        <p14:creationId xmlns:p14="http://schemas.microsoft.com/office/powerpoint/2010/main" val="24260143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with Picture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09599" y="685800"/>
            <a:ext cx="4572002" cy="1371264"/>
          </a:xfrm>
        </p:spPr>
        <p:txBody>
          <a:bodyPr anchor="b">
            <a:noAutofit/>
          </a:bodyPr>
          <a:lstStyle>
            <a:lvl1pPr>
              <a:defRPr sz="5400"/>
            </a:lvl1pPr>
          </a:lstStyle>
          <a:p>
            <a:r>
              <a:rPr lang="en-US" dirty="0"/>
              <a:t>Click to edit Master title style</a:t>
            </a:r>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609599" y="2286000"/>
            <a:ext cx="4561666" cy="3886200"/>
          </a:xfrm>
        </p:spPr>
        <p:txBody>
          <a:bodyPr>
            <a:no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Footer Placeholder 5">
            <a:extLst>
              <a:ext uri="{FF2B5EF4-FFF2-40B4-BE49-F238E27FC236}">
                <a16:creationId xmlns:a16="http://schemas.microsoft.com/office/drawing/2014/main" id="{3C6055EC-0CB7-A026-AE8C-74A36F768BEB}"/>
              </a:ext>
            </a:extLst>
          </p:cNvPr>
          <p:cNvSpPr>
            <a:spLocks noGrp="1"/>
          </p:cNvSpPr>
          <p:nvPr>
            <p:ph type="ftr" sz="quarter" idx="11"/>
          </p:nvPr>
        </p:nvSpPr>
        <p:spPr>
          <a:xfrm>
            <a:off x="609599" y="6343955"/>
            <a:ext cx="2105099" cy="365125"/>
          </a:xfrm>
        </p:spPr>
        <p:txBody>
          <a:bodyPr>
            <a:noAutofit/>
          </a:bodyPr>
          <a:lstStyle/>
          <a:p>
            <a:r>
              <a:rPr lang="en-US"/>
              <a:t>Sample Footer Text</a:t>
            </a:r>
          </a:p>
        </p:txBody>
      </p:sp>
      <p:sp>
        <p:nvSpPr>
          <p:cNvPr id="13" name="Date Placeholder 4">
            <a:extLst>
              <a:ext uri="{FF2B5EF4-FFF2-40B4-BE49-F238E27FC236}">
                <a16:creationId xmlns:a16="http://schemas.microsoft.com/office/drawing/2014/main" id="{AE86096B-57D4-1243-A86D-1D5E7DC3A755}"/>
              </a:ext>
            </a:extLst>
          </p:cNvPr>
          <p:cNvSpPr>
            <a:spLocks noGrp="1"/>
          </p:cNvSpPr>
          <p:nvPr>
            <p:ph type="dt" sz="half" idx="10"/>
          </p:nvPr>
        </p:nvSpPr>
        <p:spPr>
          <a:xfrm>
            <a:off x="2963930" y="6343955"/>
            <a:ext cx="1772029" cy="365125"/>
          </a:xfrm>
        </p:spPr>
        <p:txBody>
          <a:bodyPr>
            <a:noAutofit/>
          </a:bodyPr>
          <a:lstStyle>
            <a:lvl1pPr>
              <a:defRPr>
                <a:solidFill>
                  <a:schemeClr val="tx1"/>
                </a:solidFill>
                <a:effectLst/>
              </a:defRPr>
            </a:lvl1pPr>
          </a:lstStyle>
          <a:p>
            <a:fld id="{74049900-C118-46F7-B9EF-5F7C1F0005B2}" type="datetime1">
              <a:rPr lang="en-US" smtClean="0"/>
              <a:t>2/19/2026</a:t>
            </a:fld>
            <a:endParaRPr lang="en-US"/>
          </a:p>
        </p:txBody>
      </p:sp>
      <p:sp>
        <p:nvSpPr>
          <p:cNvPr id="15" name="Slide Number Placeholder 6">
            <a:extLst>
              <a:ext uri="{FF2B5EF4-FFF2-40B4-BE49-F238E27FC236}">
                <a16:creationId xmlns:a16="http://schemas.microsoft.com/office/drawing/2014/main" id="{A98A8E55-200E-96B4-1462-6DA457A20CE9}"/>
              </a:ext>
            </a:extLst>
          </p:cNvPr>
          <p:cNvSpPr>
            <a:spLocks noGrp="1"/>
          </p:cNvSpPr>
          <p:nvPr>
            <p:ph type="sldNum" sz="quarter" idx="12"/>
          </p:nvPr>
        </p:nvSpPr>
        <p:spPr>
          <a:xfrm>
            <a:off x="4735959" y="6343955"/>
            <a:ext cx="429207" cy="365125"/>
          </a:xfrm>
        </p:spPr>
        <p:txBody>
          <a:bodyPr>
            <a:noAutofit/>
          </a:bodyPr>
          <a:lstStyle/>
          <a:p>
            <a:fld id="{AEAA3239-9EA4-4A65-A281-97F994456D9F}" type="slidenum">
              <a:rPr lang="en-US" smtClean="0"/>
              <a:t>‹#›</a:t>
            </a:fld>
            <a:endParaRPr lang="en-US"/>
          </a:p>
        </p:txBody>
      </p:sp>
      <p:sp>
        <p:nvSpPr>
          <p:cNvPr id="3" name="Picture Placeholder 11">
            <a:extLst>
              <a:ext uri="{FF2B5EF4-FFF2-40B4-BE49-F238E27FC236}">
                <a16:creationId xmlns:a16="http://schemas.microsoft.com/office/drawing/2014/main" id="{48233842-32AB-C53C-CA20-8101D4E63DC5}"/>
              </a:ext>
            </a:extLst>
          </p:cNvPr>
          <p:cNvSpPr>
            <a:spLocks noGrp="1"/>
          </p:cNvSpPr>
          <p:nvPr>
            <p:ph type="pic" sz="quarter" idx="15"/>
          </p:nvPr>
        </p:nvSpPr>
        <p:spPr>
          <a:xfrm>
            <a:off x="5801536" y="0"/>
            <a:ext cx="6390464" cy="6858000"/>
          </a:xfrm>
          <a:blipFill>
            <a:blip r:embed="rId2">
              <a:alphaModFix amt="60000"/>
            </a:blip>
            <a:stretch>
              <a:fillRect/>
            </a:stretch>
          </a:blipFill>
        </p:spPr>
        <p:txBody>
          <a:bodyPr/>
          <a:lstStyle/>
          <a:p>
            <a:endParaRPr lang="en-US"/>
          </a:p>
        </p:txBody>
      </p:sp>
    </p:spTree>
    <p:extLst>
      <p:ext uri="{BB962C8B-B14F-4D97-AF65-F5344CB8AC3E}">
        <p14:creationId xmlns:p14="http://schemas.microsoft.com/office/powerpoint/2010/main" val="41908391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nt with Picture 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212664" y="687787"/>
            <a:ext cx="3363259" cy="1993392"/>
          </a:xfrm>
        </p:spPr>
        <p:txBody>
          <a:bodyPr anchor="b">
            <a:noAutofit/>
          </a:bodyPr>
          <a:lstStyle>
            <a:lvl1pPr>
              <a:defRPr sz="5400"/>
            </a:lvl1pPr>
          </a:lstStyle>
          <a:p>
            <a:r>
              <a:rPr lang="en-US" dirty="0"/>
              <a:t>Click to edit Master title style</a:t>
            </a:r>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0" y="0"/>
            <a:ext cx="7584144" cy="6858000"/>
          </a:xfrm>
          <a:blipFill>
            <a:blip r:embed="rId2">
              <a:alphaModFix amt="60000"/>
            </a:blip>
            <a:stretch>
              <a:fillRect/>
            </a:stretch>
          </a:blipFill>
        </p:spPr>
        <p:txBody>
          <a:bodyPr/>
          <a:lstStyle>
            <a:lvl1pPr marL="0" indent="0">
              <a:buNone/>
              <a:defRPr/>
            </a:lvl1pPr>
          </a:lstStyle>
          <a:p>
            <a:r>
              <a:rPr lang="en-US" dirty="0"/>
              <a:t>.</a:t>
            </a:r>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8212791" y="2880360"/>
            <a:ext cx="3363259" cy="3274612"/>
          </a:xfrm>
        </p:spPr>
        <p:txBody>
          <a:bodyPr>
            <a:no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8">
            <a:extLst>
              <a:ext uri="{FF2B5EF4-FFF2-40B4-BE49-F238E27FC236}">
                <a16:creationId xmlns:a16="http://schemas.microsoft.com/office/drawing/2014/main" id="{B09198F5-FF38-389C-E060-120AC6301809}"/>
              </a:ext>
            </a:extLst>
          </p:cNvPr>
          <p:cNvSpPr>
            <a:spLocks noGrp="1"/>
          </p:cNvSpPr>
          <p:nvPr>
            <p:ph type="ftr" sz="quarter" idx="16"/>
          </p:nvPr>
        </p:nvSpPr>
        <p:spPr>
          <a:xfrm>
            <a:off x="8212663" y="6343955"/>
            <a:ext cx="2012061" cy="365125"/>
          </a:xfrm>
        </p:spPr>
        <p:txBody>
          <a:bodyPr>
            <a:noAutofit/>
          </a:bodyPr>
          <a:lstStyle/>
          <a:p>
            <a:r>
              <a:rPr lang="en-US"/>
              <a:t>Sample Footer Text</a:t>
            </a:r>
            <a:endParaRPr lang="en-US" dirty="0"/>
          </a:p>
        </p:txBody>
      </p:sp>
      <p:sp>
        <p:nvSpPr>
          <p:cNvPr id="4" name="Date Placeholder 3">
            <a:extLst>
              <a:ext uri="{FF2B5EF4-FFF2-40B4-BE49-F238E27FC236}">
                <a16:creationId xmlns:a16="http://schemas.microsoft.com/office/drawing/2014/main" id="{15305F20-8340-4F06-2EA5-4D05FFED4587}"/>
              </a:ext>
            </a:extLst>
          </p:cNvPr>
          <p:cNvSpPr>
            <a:spLocks noGrp="1"/>
          </p:cNvSpPr>
          <p:nvPr>
            <p:ph type="dt" sz="half" idx="15"/>
          </p:nvPr>
        </p:nvSpPr>
        <p:spPr>
          <a:xfrm>
            <a:off x="10224724" y="6343955"/>
            <a:ext cx="922372" cy="365125"/>
          </a:xfrm>
        </p:spPr>
        <p:txBody>
          <a:bodyPr>
            <a:noAutofit/>
          </a:bodyPr>
          <a:lstStyle/>
          <a:p>
            <a:fld id="{0B4A3A31-ACEE-4A00-9ED7-D579651BDB0B}" type="datetime1">
              <a:rPr lang="en-US" smtClean="0"/>
              <a:t>2/19/2026</a:t>
            </a:fld>
            <a:endParaRPr lang="en-US" dirty="0"/>
          </a:p>
        </p:txBody>
      </p:sp>
      <p:sp>
        <p:nvSpPr>
          <p:cNvPr id="10" name="Slide Number Placeholder 9">
            <a:extLst>
              <a:ext uri="{FF2B5EF4-FFF2-40B4-BE49-F238E27FC236}">
                <a16:creationId xmlns:a16="http://schemas.microsoft.com/office/drawing/2014/main" id="{4963CA08-6B63-DC1E-8CB3-C323C9040122}"/>
              </a:ext>
            </a:extLst>
          </p:cNvPr>
          <p:cNvSpPr>
            <a:spLocks noGrp="1"/>
          </p:cNvSpPr>
          <p:nvPr>
            <p:ph type="sldNum" sz="quarter" idx="17"/>
          </p:nvPr>
        </p:nvSpPr>
        <p:spPr>
          <a:xfrm>
            <a:off x="11147096" y="6343955"/>
            <a:ext cx="429207" cy="365125"/>
          </a:xfrm>
        </p:spPr>
        <p:txBody>
          <a:bodyPr>
            <a:noAutofit/>
          </a:bodyPr>
          <a:lstStyle/>
          <a:p>
            <a:fld id="{AEAA3239-9EA4-4A65-A281-97F994456D9F}" type="slidenum">
              <a:rPr lang="en-US" smtClean="0"/>
              <a:t>‹#›</a:t>
            </a:fld>
            <a:endParaRPr lang="en-US"/>
          </a:p>
        </p:txBody>
      </p:sp>
    </p:spTree>
    <p:extLst>
      <p:ext uri="{BB962C8B-B14F-4D97-AF65-F5344CB8AC3E}">
        <p14:creationId xmlns:p14="http://schemas.microsoft.com/office/powerpoint/2010/main" val="28746276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with Picture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5698" y="685800"/>
            <a:ext cx="3364992" cy="1996301"/>
          </a:xfrm>
        </p:spPr>
        <p:txBody>
          <a:bodyPr anchor="b">
            <a:noAutofit/>
          </a:bodyPr>
          <a:lstStyle>
            <a:lvl1pPr>
              <a:defRPr sz="5400"/>
            </a:lvl1pPr>
          </a:lstStyle>
          <a:p>
            <a:r>
              <a:rPr lang="en-US" dirty="0"/>
              <a:t>Click to edit Master title style</a:t>
            </a:r>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615698" y="2880360"/>
            <a:ext cx="3364992" cy="3234856"/>
          </a:xfrm>
        </p:spPr>
        <p:txBody>
          <a:bodyPr>
            <a:no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Footer Placeholder 8">
            <a:extLst>
              <a:ext uri="{FF2B5EF4-FFF2-40B4-BE49-F238E27FC236}">
                <a16:creationId xmlns:a16="http://schemas.microsoft.com/office/drawing/2014/main" id="{C119522C-433C-CA02-AD5B-2ABB39A41622}"/>
              </a:ext>
            </a:extLst>
          </p:cNvPr>
          <p:cNvSpPr>
            <a:spLocks noGrp="1"/>
          </p:cNvSpPr>
          <p:nvPr>
            <p:ph type="ftr" sz="quarter" idx="16"/>
          </p:nvPr>
        </p:nvSpPr>
        <p:spPr>
          <a:xfrm>
            <a:off x="615698" y="6343955"/>
            <a:ext cx="2012061" cy="365125"/>
          </a:xfrm>
        </p:spPr>
        <p:txBody>
          <a:bodyPr>
            <a:noAutofit/>
          </a:bodyPr>
          <a:lstStyle/>
          <a:p>
            <a:r>
              <a:rPr lang="en-US"/>
              <a:t>Sample Footer Text</a:t>
            </a:r>
            <a:endParaRPr lang="en-US" dirty="0"/>
          </a:p>
        </p:txBody>
      </p:sp>
      <p:sp>
        <p:nvSpPr>
          <p:cNvPr id="7" name="Date Placeholder 3">
            <a:extLst>
              <a:ext uri="{FF2B5EF4-FFF2-40B4-BE49-F238E27FC236}">
                <a16:creationId xmlns:a16="http://schemas.microsoft.com/office/drawing/2014/main" id="{E76C67AD-99A1-8DF0-C332-BB3E0C537172}"/>
              </a:ext>
            </a:extLst>
          </p:cNvPr>
          <p:cNvSpPr>
            <a:spLocks noGrp="1"/>
          </p:cNvSpPr>
          <p:nvPr>
            <p:ph type="dt" sz="half" idx="15"/>
          </p:nvPr>
        </p:nvSpPr>
        <p:spPr>
          <a:xfrm>
            <a:off x="2627759" y="6343955"/>
            <a:ext cx="922372" cy="365125"/>
          </a:xfrm>
        </p:spPr>
        <p:txBody>
          <a:bodyPr>
            <a:noAutofit/>
          </a:bodyPr>
          <a:lstStyle/>
          <a:p>
            <a:fld id="{0B4A3A31-ACEE-4A00-9ED7-D579651BDB0B}" type="datetime1">
              <a:rPr lang="en-US" smtClean="0"/>
              <a:t>2/19/2026</a:t>
            </a:fld>
            <a:endParaRPr lang="en-US" dirty="0"/>
          </a:p>
        </p:txBody>
      </p:sp>
      <p:sp>
        <p:nvSpPr>
          <p:cNvPr id="13" name="Slide Number Placeholder 9">
            <a:extLst>
              <a:ext uri="{FF2B5EF4-FFF2-40B4-BE49-F238E27FC236}">
                <a16:creationId xmlns:a16="http://schemas.microsoft.com/office/drawing/2014/main" id="{C8D2CF7B-FF7A-7960-DB96-2B1846DA41A0}"/>
              </a:ext>
            </a:extLst>
          </p:cNvPr>
          <p:cNvSpPr>
            <a:spLocks noGrp="1"/>
          </p:cNvSpPr>
          <p:nvPr>
            <p:ph type="sldNum" sz="quarter" idx="17"/>
          </p:nvPr>
        </p:nvSpPr>
        <p:spPr>
          <a:xfrm>
            <a:off x="3550131" y="6343955"/>
            <a:ext cx="429207" cy="365125"/>
          </a:xfrm>
        </p:spPr>
        <p:txBody>
          <a:bodyPr>
            <a:noAutofit/>
          </a:bodyPr>
          <a:lstStyle/>
          <a:p>
            <a:fld id="{AEAA3239-9EA4-4A65-A281-97F994456D9F}" type="slidenum">
              <a:rPr lang="en-US" smtClean="0"/>
              <a:t>‹#›</a:t>
            </a:fld>
            <a:endParaRPr lang="en-US"/>
          </a:p>
        </p:txBody>
      </p:sp>
      <p:sp>
        <p:nvSpPr>
          <p:cNvPr id="4" name="Picture Placeholder 10">
            <a:extLst>
              <a:ext uri="{FF2B5EF4-FFF2-40B4-BE49-F238E27FC236}">
                <a16:creationId xmlns:a16="http://schemas.microsoft.com/office/drawing/2014/main" id="{B08A763A-F1F9-D459-6C34-397656627599}"/>
              </a:ext>
            </a:extLst>
          </p:cNvPr>
          <p:cNvSpPr>
            <a:spLocks noGrp="1"/>
          </p:cNvSpPr>
          <p:nvPr>
            <p:ph type="pic" sz="quarter" idx="13" hasCustomPrompt="1"/>
          </p:nvPr>
        </p:nvSpPr>
        <p:spPr>
          <a:xfrm>
            <a:off x="4607856" y="0"/>
            <a:ext cx="7584144" cy="6858000"/>
          </a:xfrm>
          <a:blipFill>
            <a:blip r:embed="rId2">
              <a:alphaModFix amt="60000"/>
            </a:blip>
            <a:stretch>
              <a:fillRect/>
            </a:stretch>
          </a:blipFill>
        </p:spPr>
        <p:txBody>
          <a:bodyPr/>
          <a:lstStyle>
            <a:lvl1pPr marL="0" indent="0">
              <a:buNone/>
              <a:defRPr/>
            </a:lvl1pPr>
          </a:lstStyle>
          <a:p>
            <a:r>
              <a:rPr lang="en-US" dirty="0"/>
              <a:t>.</a:t>
            </a:r>
          </a:p>
        </p:txBody>
      </p:sp>
    </p:spTree>
    <p:extLst>
      <p:ext uri="{BB962C8B-B14F-4D97-AF65-F5344CB8AC3E}">
        <p14:creationId xmlns:p14="http://schemas.microsoft.com/office/powerpoint/2010/main" val="24519209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with Picture 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839200" y="685800"/>
            <a:ext cx="2748115" cy="2743200"/>
          </a:xfrm>
          <a:noFill/>
        </p:spPr>
        <p:txBody>
          <a:bodyPr anchor="t">
            <a:noAutofit/>
          </a:bodyPr>
          <a:lstStyle/>
          <a:p>
            <a:r>
              <a:rPr lang="en-US" dirty="0"/>
              <a:t>Click to edit Master title style</a:t>
            </a:r>
          </a:p>
        </p:txBody>
      </p:sp>
      <p:sp>
        <p:nvSpPr>
          <p:cNvPr id="4" name="Picture Placeholder 3">
            <a:extLst>
              <a:ext uri="{FF2B5EF4-FFF2-40B4-BE49-F238E27FC236}">
                <a16:creationId xmlns:a16="http://schemas.microsoft.com/office/drawing/2014/main" id="{5487E718-4223-B4DB-C92A-99E891E642B8}"/>
              </a:ext>
            </a:extLst>
          </p:cNvPr>
          <p:cNvSpPr>
            <a:spLocks noGrp="1"/>
          </p:cNvSpPr>
          <p:nvPr>
            <p:ph type="pic" sz="quarter" idx="15"/>
          </p:nvPr>
        </p:nvSpPr>
        <p:spPr>
          <a:xfrm>
            <a:off x="0" y="0"/>
            <a:ext cx="8229600" cy="6858000"/>
          </a:xfrm>
          <a:blipFill>
            <a:blip r:embed="rId2">
              <a:alphaModFix amt="60000"/>
            </a:blip>
            <a:stretch>
              <a:fillRect/>
            </a:stretch>
          </a:blipFill>
        </p:spPr>
        <p:txBody>
          <a:bodyPr/>
          <a:lstStyle/>
          <a:p>
            <a:endParaRPr lang="en-US"/>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8839200" y="3703320"/>
            <a:ext cx="2743201" cy="2476061"/>
          </a:xfrm>
          <a:noFill/>
        </p:spPr>
        <p:txBody>
          <a:bodyPr vert="horz" lIns="91440" tIns="45720" rIns="91440" bIns="45720" rtlCol="0">
            <a:noAutofit/>
          </a:bodyPr>
          <a:lstStyle>
            <a:lvl1pPr marL="0" indent="0">
              <a:buNone/>
              <a:defRPr lang="en-US" sz="1400" dirty="0"/>
            </a:lvl1pPr>
            <a:lvl2pPr marL="228600" indent="0">
              <a:buNone/>
              <a:defRPr lang="en-US" sz="1400" dirty="0"/>
            </a:lvl2pPr>
            <a:lvl3pPr marL="457200" indent="0">
              <a:buNone/>
              <a:defRPr lang="en-US" sz="1400" dirty="0"/>
            </a:lvl3pPr>
            <a:lvl4pPr marL="685800" indent="0">
              <a:buNone/>
              <a:defRPr lang="en-US" sz="1400" dirty="0"/>
            </a:lvl4pPr>
            <a:lvl5pPr marL="914400" indent="0">
              <a:buNone/>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8839200" y="6343955"/>
            <a:ext cx="1404460" cy="365125"/>
          </a:xfrm>
          <a:noFill/>
        </p:spPr>
        <p:txBody>
          <a:bodyPr>
            <a:noAutofit/>
          </a:bodyPr>
          <a:lstStyle/>
          <a:p>
            <a:r>
              <a:rPr lang="en-US"/>
              <a:t>Sample Footer Text</a:t>
            </a:r>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10292522" y="6343955"/>
            <a:ext cx="854573" cy="365125"/>
          </a:xfrm>
          <a:noFill/>
        </p:spPr>
        <p:txBody>
          <a:bodyPr>
            <a:noAutofit/>
          </a:bodyPr>
          <a:lstStyle>
            <a:lvl1pPr>
              <a:defRPr>
                <a:solidFill>
                  <a:schemeClr val="tx1"/>
                </a:solidFill>
                <a:effectLst/>
              </a:defRPr>
            </a:lvl1pPr>
          </a:lstStyle>
          <a:p>
            <a:fld id="{FAD7B7F7-7F90-4F0B-A996-5443656EFF4A}" type="datetime1">
              <a:rPr lang="en-US" smtClean="0"/>
              <a:t>2/19/2026</a:t>
            </a:fld>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147096" y="6343955"/>
            <a:ext cx="429207" cy="365125"/>
          </a:xfrm>
          <a:noFill/>
        </p:spPr>
        <p:txBody>
          <a:bodyPr>
            <a:noAutofit/>
          </a:bodyPr>
          <a:lstStyle/>
          <a:p>
            <a:fld id="{AEAA3239-9EA4-4A65-A281-97F994456D9F}" type="slidenum">
              <a:rPr lang="en-US" smtClean="0"/>
              <a:t>‹#›</a:t>
            </a:fld>
            <a:endParaRPr lang="en-US"/>
          </a:p>
        </p:txBody>
      </p:sp>
    </p:spTree>
    <p:extLst>
      <p:ext uri="{BB962C8B-B14F-4D97-AF65-F5344CB8AC3E}">
        <p14:creationId xmlns:p14="http://schemas.microsoft.com/office/powerpoint/2010/main" val="21714340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with Picture 1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5697" y="685800"/>
            <a:ext cx="2748114" cy="2743200"/>
          </a:xfrm>
        </p:spPr>
        <p:txBody>
          <a:bodyPr anchor="t">
            <a:noAutofit/>
          </a:bodyPr>
          <a:lstStyle/>
          <a:p>
            <a:r>
              <a:rPr lang="en-US" dirty="0"/>
              <a:t>Click to edit Master title style</a:t>
            </a:r>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616691" y="3703320"/>
            <a:ext cx="2743200" cy="2476061"/>
          </a:xfrm>
        </p:spPr>
        <p:txBody>
          <a:bodyPr vert="horz" lIns="91440" tIns="45720" rIns="91440" bIns="45720" rtlCol="0">
            <a:noAutofit/>
          </a:bodyPr>
          <a:lstStyle>
            <a:lvl1pPr marL="0" indent="0">
              <a:buNone/>
              <a:defRPr lang="en-US" sz="1400" dirty="0"/>
            </a:lvl1pPr>
            <a:lvl2pPr marL="228600" indent="0">
              <a:buNone/>
              <a:defRPr lang="en-US" sz="1400" dirty="0"/>
            </a:lvl2pPr>
            <a:lvl3pPr marL="457200" indent="0">
              <a:buNone/>
              <a:defRPr lang="en-US" sz="1400" dirty="0"/>
            </a:lvl3pPr>
            <a:lvl4pPr marL="685800" indent="0">
              <a:buNone/>
              <a:defRPr lang="en-US" sz="1400" dirty="0"/>
            </a:lvl4pPr>
            <a:lvl5pPr marL="914400" indent="0">
              <a:buNone/>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Footer Placeholder 5">
            <a:extLst>
              <a:ext uri="{FF2B5EF4-FFF2-40B4-BE49-F238E27FC236}">
                <a16:creationId xmlns:a16="http://schemas.microsoft.com/office/drawing/2014/main" id="{644F6AEF-CB45-AC6F-F205-7AB277670F4E}"/>
              </a:ext>
            </a:extLst>
          </p:cNvPr>
          <p:cNvSpPr>
            <a:spLocks noGrp="1"/>
          </p:cNvSpPr>
          <p:nvPr>
            <p:ph type="ftr" sz="quarter" idx="11"/>
          </p:nvPr>
        </p:nvSpPr>
        <p:spPr>
          <a:xfrm>
            <a:off x="615697" y="6343955"/>
            <a:ext cx="1404460" cy="365125"/>
          </a:xfrm>
        </p:spPr>
        <p:txBody>
          <a:bodyPr>
            <a:noAutofit/>
          </a:bodyPr>
          <a:lstStyle/>
          <a:p>
            <a:r>
              <a:rPr lang="en-US"/>
              <a:t>Sample Footer Text</a:t>
            </a:r>
            <a:endParaRPr lang="en-US" dirty="0"/>
          </a:p>
        </p:txBody>
      </p:sp>
      <p:sp>
        <p:nvSpPr>
          <p:cNvPr id="14" name="Date Placeholder 4">
            <a:extLst>
              <a:ext uri="{FF2B5EF4-FFF2-40B4-BE49-F238E27FC236}">
                <a16:creationId xmlns:a16="http://schemas.microsoft.com/office/drawing/2014/main" id="{980DDA2F-B408-A7AF-463F-3F6ED55C1A9C}"/>
              </a:ext>
            </a:extLst>
          </p:cNvPr>
          <p:cNvSpPr>
            <a:spLocks noGrp="1"/>
          </p:cNvSpPr>
          <p:nvPr>
            <p:ph type="dt" sz="half" idx="10"/>
          </p:nvPr>
        </p:nvSpPr>
        <p:spPr>
          <a:xfrm>
            <a:off x="2069019" y="6343955"/>
            <a:ext cx="854573" cy="365125"/>
          </a:xfrm>
        </p:spPr>
        <p:txBody>
          <a:bodyPr>
            <a:noAutofit/>
          </a:bodyPr>
          <a:lstStyle>
            <a:lvl1pPr>
              <a:defRPr>
                <a:solidFill>
                  <a:schemeClr val="tx1"/>
                </a:solidFill>
                <a:effectLst/>
              </a:defRPr>
            </a:lvl1pPr>
          </a:lstStyle>
          <a:p>
            <a:fld id="{FAD7B7F7-7F90-4F0B-A996-5443656EFF4A}" type="datetime1">
              <a:rPr lang="en-US" smtClean="0"/>
              <a:t>2/19/2026</a:t>
            </a:fld>
            <a:endParaRPr lang="en-US" dirty="0"/>
          </a:p>
        </p:txBody>
      </p:sp>
      <p:sp>
        <p:nvSpPr>
          <p:cNvPr id="16" name="Slide Number Placeholder 6">
            <a:extLst>
              <a:ext uri="{FF2B5EF4-FFF2-40B4-BE49-F238E27FC236}">
                <a16:creationId xmlns:a16="http://schemas.microsoft.com/office/drawing/2014/main" id="{9C6A3F52-E7A3-B732-2650-C47F8BE25FF4}"/>
              </a:ext>
            </a:extLst>
          </p:cNvPr>
          <p:cNvSpPr>
            <a:spLocks noGrp="1"/>
          </p:cNvSpPr>
          <p:nvPr>
            <p:ph type="sldNum" sz="quarter" idx="12"/>
          </p:nvPr>
        </p:nvSpPr>
        <p:spPr>
          <a:xfrm>
            <a:off x="2923593" y="6343955"/>
            <a:ext cx="429207" cy="365125"/>
          </a:xfrm>
        </p:spPr>
        <p:txBody>
          <a:bodyPr>
            <a:noAutofit/>
          </a:bodyPr>
          <a:lstStyle/>
          <a:p>
            <a:fld id="{AEAA3239-9EA4-4A65-A281-97F994456D9F}" type="slidenum">
              <a:rPr lang="en-US" smtClean="0"/>
              <a:t>‹#›</a:t>
            </a:fld>
            <a:endParaRPr lang="en-US"/>
          </a:p>
        </p:txBody>
      </p:sp>
      <p:sp>
        <p:nvSpPr>
          <p:cNvPr id="5" name="Picture Placeholder 3">
            <a:extLst>
              <a:ext uri="{FF2B5EF4-FFF2-40B4-BE49-F238E27FC236}">
                <a16:creationId xmlns:a16="http://schemas.microsoft.com/office/drawing/2014/main" id="{80894EEF-95B5-F8FE-9FBB-D5DFD413C066}"/>
              </a:ext>
            </a:extLst>
          </p:cNvPr>
          <p:cNvSpPr>
            <a:spLocks noGrp="1"/>
          </p:cNvSpPr>
          <p:nvPr>
            <p:ph type="pic" sz="quarter" idx="15"/>
          </p:nvPr>
        </p:nvSpPr>
        <p:spPr>
          <a:xfrm>
            <a:off x="3962400" y="0"/>
            <a:ext cx="8229600" cy="6858000"/>
          </a:xfrm>
          <a:blipFill>
            <a:blip r:embed="rId2">
              <a:alphaModFix amt="60000"/>
            </a:blip>
            <a:stretch>
              <a:fillRect/>
            </a:stretch>
          </a:blipFill>
        </p:spPr>
        <p:txBody>
          <a:bodyPr/>
          <a:lstStyle/>
          <a:p>
            <a:endParaRPr lang="en-US"/>
          </a:p>
        </p:txBody>
      </p:sp>
    </p:spTree>
    <p:extLst>
      <p:ext uri="{BB962C8B-B14F-4D97-AF65-F5344CB8AC3E}">
        <p14:creationId xmlns:p14="http://schemas.microsoft.com/office/powerpoint/2010/main" val="35458337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with Picture 1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6" y="4343400"/>
            <a:ext cx="4019522" cy="1159931"/>
          </a:xfrm>
        </p:spPr>
        <p:txBody>
          <a:bodyPr anchor="t">
            <a:noAutofit/>
          </a:bodyPr>
          <a:lstStyle>
            <a:lvl1pPr>
              <a:defRPr sz="5400"/>
            </a:lvl1pPr>
          </a:lstStyle>
          <a:p>
            <a:r>
              <a:rPr lang="en-US" dirty="0"/>
              <a:t>Click to edit Master title style</a:t>
            </a:r>
          </a:p>
        </p:txBody>
      </p:sp>
      <p:sp>
        <p:nvSpPr>
          <p:cNvPr id="4" name="Picture Placeholder 3">
            <a:extLst>
              <a:ext uri="{FF2B5EF4-FFF2-40B4-BE49-F238E27FC236}">
                <a16:creationId xmlns:a16="http://schemas.microsoft.com/office/drawing/2014/main" id="{0E0CE544-3552-FE00-5B00-942E522A2A5A}"/>
              </a:ext>
            </a:extLst>
          </p:cNvPr>
          <p:cNvSpPr>
            <a:spLocks noGrp="1"/>
          </p:cNvSpPr>
          <p:nvPr>
            <p:ph type="pic" sz="quarter" idx="15"/>
          </p:nvPr>
        </p:nvSpPr>
        <p:spPr>
          <a:xfrm>
            <a:off x="0" y="0"/>
            <a:ext cx="12192000" cy="3886200"/>
          </a:xfrm>
          <a:blipFill>
            <a:blip r:embed="rId2">
              <a:alphaModFix amt="60000"/>
            </a:blip>
            <a:stretch>
              <a:fillRect/>
            </a:stretch>
          </a:blipFill>
        </p:spPr>
        <p:txBody>
          <a:bodyPr/>
          <a:lstStyle/>
          <a:p>
            <a:endParaRPr lang="en-US"/>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5181600" y="4343400"/>
            <a:ext cx="6400800" cy="1159931"/>
          </a:xfrm>
        </p:spPr>
        <p:txBody>
          <a:bodyPr vert="horz" lIns="91440" tIns="45720" rIns="91440" bIns="45720" rtlCol="0">
            <a:noAutofit/>
          </a:bodyPr>
          <a:lstStyle>
            <a:lvl1pPr marL="0" indent="0">
              <a:buNone/>
              <a:defRPr lang="en-US" sz="1400" dirty="0"/>
            </a:lvl1pPr>
            <a:lvl2pPr marL="228600" indent="0">
              <a:buNone/>
              <a:defRPr lang="en-US" sz="1400" dirty="0"/>
            </a:lvl2pPr>
            <a:lvl3pPr marL="457200" indent="0">
              <a:buNone/>
              <a:defRPr lang="en-US" sz="1400" dirty="0"/>
            </a:lvl3pPr>
            <a:lvl4pPr marL="685800" indent="0">
              <a:buNone/>
              <a:defRPr lang="en-US" sz="1400" dirty="0"/>
            </a:lvl4pPr>
            <a:lvl5pPr marL="914400" indent="0">
              <a:buNone/>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noAutofit/>
          </a:bodyPr>
          <a:lstStyle/>
          <a:p>
            <a:r>
              <a:rPr lang="en-US"/>
              <a:t>Sample Footer Text</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noAutofit/>
          </a:bodyPr>
          <a:lstStyle/>
          <a:p>
            <a:fld id="{2086C921-50A5-4289-8B96-30101E64A548}" type="datetime1">
              <a:rPr lang="en-US" smtClean="0"/>
              <a:t>2/19/2026</a:t>
            </a:fld>
            <a:endParaRPr lang="en-US"/>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noAutofit/>
          </a:bodyPr>
          <a:lstStyle/>
          <a:p>
            <a:fld id="{AEAA3239-9EA4-4A65-A281-97F994456D9F}" type="slidenum">
              <a:rPr lang="en-US" smtClean="0"/>
              <a:t>‹#›</a:t>
            </a:fld>
            <a:endParaRPr lang="en-US"/>
          </a:p>
        </p:txBody>
      </p:sp>
    </p:spTree>
    <p:extLst>
      <p:ext uri="{BB962C8B-B14F-4D97-AF65-F5344CB8AC3E}">
        <p14:creationId xmlns:p14="http://schemas.microsoft.com/office/powerpoint/2010/main" val="17575871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with Picture 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6" y="3886200"/>
            <a:ext cx="3044954" cy="2245126"/>
          </a:xfrm>
        </p:spPr>
        <p:txBody>
          <a:bodyPr anchor="b">
            <a:noAutofit/>
          </a:bodyPr>
          <a:lstStyle>
            <a:lvl1pPr>
              <a:defRPr sz="5400"/>
            </a:lvl1pPr>
          </a:lstStyle>
          <a:p>
            <a:r>
              <a:rPr lang="en-US" dirty="0"/>
              <a:t>Click to edit Master title style</a:t>
            </a:r>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1" y="0"/>
            <a:ext cx="12192000" cy="3443331"/>
          </a:xfrm>
          <a:blipFill>
            <a:blip r:embed="rId2">
              <a:alphaModFix amt="60000"/>
            </a:blip>
            <a:stretch>
              <a:fillRect/>
            </a:stretch>
          </a:blipFill>
        </p:spPr>
        <p:txBody>
          <a:bodyPr/>
          <a:lstStyle>
            <a:lvl1pPr marL="0" indent="0">
              <a:buNone/>
              <a:defRPr/>
            </a:lvl1pPr>
          </a:lstStyle>
          <a:p>
            <a:r>
              <a:rPr lang="en-US" dirty="0"/>
              <a:t>.</a:t>
            </a:r>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4267200" y="3886200"/>
            <a:ext cx="7315199" cy="2245127"/>
          </a:xfrm>
        </p:spPr>
        <p:txBody>
          <a:bodyPr vert="horz" lIns="91440" tIns="45720" rIns="91440" bIns="45720" rtlCol="0">
            <a:noAutofit/>
          </a:bodyPr>
          <a:lstStyle>
            <a:lvl1pPr marL="0" indent="0">
              <a:buNone/>
              <a:defRPr lang="en-US" sz="1400" b="0" i="0" dirty="0">
                <a:latin typeface="+mn-lt"/>
              </a:defRPr>
            </a:lvl1pPr>
            <a:lvl2pPr marL="228600" indent="0">
              <a:buNone/>
              <a:defRPr lang="en-US" sz="1400" b="0" i="0" dirty="0">
                <a:latin typeface="+mn-lt"/>
              </a:defRPr>
            </a:lvl2pPr>
            <a:lvl3pPr marL="457200" indent="0">
              <a:buNone/>
              <a:defRPr lang="en-US" sz="1400" b="0" i="0" dirty="0">
                <a:latin typeface="+mn-lt"/>
              </a:defRPr>
            </a:lvl3pPr>
            <a:lvl4pPr marL="685800" indent="0">
              <a:buNone/>
              <a:defRPr lang="en-US" sz="1400" b="0" i="0" dirty="0">
                <a:latin typeface="+mn-lt"/>
              </a:defRPr>
            </a:lvl4pPr>
            <a:lvl5pPr marL="914400" indent="0">
              <a:buNone/>
              <a:defRPr lang="en-US" sz="1400" b="0" i="0" dirty="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noAutofit/>
          </a:bodyPr>
          <a:lstStyle/>
          <a:p>
            <a:r>
              <a:rPr lang="en-US"/>
              <a:t>Sample Footer Text</a:t>
            </a:r>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noAutofit/>
          </a:bodyPr>
          <a:lstStyle/>
          <a:p>
            <a:fld id="{1B948B66-4D7B-4FF2-9F42-B85226272225}" type="datetime1">
              <a:rPr lang="en-US" smtClean="0"/>
              <a:t>2/19/2026</a:t>
            </a:fld>
            <a:endParaRPr lang="en-US"/>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noAutofit/>
          </a:bodyPr>
          <a:lstStyle/>
          <a:p>
            <a:fld id="{AEAA3239-9EA4-4A65-A281-97F994456D9F}" type="slidenum">
              <a:rPr lang="en-US" smtClean="0"/>
              <a:t>‹#›</a:t>
            </a:fld>
            <a:endParaRPr lang="en-US"/>
          </a:p>
        </p:txBody>
      </p:sp>
    </p:spTree>
    <p:extLst>
      <p:ext uri="{BB962C8B-B14F-4D97-AF65-F5344CB8AC3E}">
        <p14:creationId xmlns:p14="http://schemas.microsoft.com/office/powerpoint/2010/main" val="45240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with Picture">
    <p:bg>
      <p:bgPr>
        <a:solidFill>
          <a:schemeClr val="tx2"/>
        </a:solidFill>
        <a:effectLst/>
      </p:bgPr>
    </p:bg>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2C6C0090-085A-1FB3-B3B7-D8DA73A125FE}"/>
              </a:ext>
            </a:extLst>
          </p:cNvPr>
          <p:cNvSpPr>
            <a:spLocks noGrp="1"/>
          </p:cNvSpPr>
          <p:nvPr>
            <p:ph type="ctrTitle"/>
          </p:nvPr>
        </p:nvSpPr>
        <p:spPr>
          <a:xfrm>
            <a:off x="614172" y="4419600"/>
            <a:ext cx="10963657" cy="1352245"/>
          </a:xfrm>
        </p:spPr>
        <p:txBody>
          <a:bodyPr vert="horz" lIns="91440" tIns="45720" rIns="91440" bIns="45720" rtlCol="0" anchor="b">
            <a:noAutofit/>
          </a:bodyPr>
          <a:lstStyle>
            <a:lvl1pPr>
              <a:defRPr lang="en-US" sz="7000" dirty="0">
                <a:solidFill>
                  <a:schemeClr val="bg2"/>
                </a:solidFill>
              </a:defRPr>
            </a:lvl1pPr>
          </a:lstStyle>
          <a:p>
            <a:pPr lvl="0"/>
            <a:r>
              <a:rPr lang="en-US" dirty="0"/>
              <a:t>Click to edit Master title style</a:t>
            </a:r>
          </a:p>
        </p:txBody>
      </p:sp>
      <p:sp>
        <p:nvSpPr>
          <p:cNvPr id="10" name="Subtitle 2">
            <a:extLst>
              <a:ext uri="{FF2B5EF4-FFF2-40B4-BE49-F238E27FC236}">
                <a16:creationId xmlns:a16="http://schemas.microsoft.com/office/drawing/2014/main" id="{76834447-947D-F9FA-98D1-8BF0FC477ABA}"/>
              </a:ext>
            </a:extLst>
          </p:cNvPr>
          <p:cNvSpPr>
            <a:spLocks noGrp="1"/>
          </p:cNvSpPr>
          <p:nvPr>
            <p:ph type="subTitle" idx="1"/>
          </p:nvPr>
        </p:nvSpPr>
        <p:spPr>
          <a:xfrm>
            <a:off x="614172" y="5943600"/>
            <a:ext cx="10963657" cy="609600"/>
          </a:xfrm>
        </p:spPr>
        <p:txBody>
          <a:bodyPr vert="horz" lIns="91440" tIns="45720" rIns="91440" bIns="45720" rtlCol="0" anchor="t">
            <a:noAutofit/>
          </a:bodyPr>
          <a:lstStyle>
            <a:lvl1pPr marL="0" indent="0">
              <a:buNone/>
              <a:defRPr lang="en-US" sz="1800" dirty="0">
                <a:solidFill>
                  <a:schemeClr val="bg2"/>
                </a:solidFill>
              </a:defRPr>
            </a:lvl1pPr>
          </a:lstStyle>
          <a:p>
            <a:pPr lvl="0"/>
            <a:r>
              <a:rPr lang="en-US" dirty="0"/>
              <a:t>Click to edit Master subtitle style</a:t>
            </a:r>
          </a:p>
        </p:txBody>
      </p:sp>
      <p:sp>
        <p:nvSpPr>
          <p:cNvPr id="15" name="Picture Placeholder 14">
            <a:extLst>
              <a:ext uri="{FF2B5EF4-FFF2-40B4-BE49-F238E27FC236}">
                <a16:creationId xmlns:a16="http://schemas.microsoft.com/office/drawing/2014/main" id="{2573ACD2-30C7-6922-D14F-66F23CBA3774}"/>
              </a:ext>
            </a:extLst>
          </p:cNvPr>
          <p:cNvSpPr>
            <a:spLocks noGrp="1"/>
          </p:cNvSpPr>
          <p:nvPr>
            <p:ph type="pic" sz="quarter" idx="17"/>
          </p:nvPr>
        </p:nvSpPr>
        <p:spPr>
          <a:xfrm>
            <a:off x="0" y="0"/>
            <a:ext cx="12192000" cy="4114800"/>
          </a:xfrm>
          <a:blipFill>
            <a:blip r:embed="rId2">
              <a:alphaModFix amt="60000"/>
            </a:blip>
            <a:stretch>
              <a:fillRect/>
            </a:stretch>
          </a:blipFill>
        </p:spPr>
        <p:txBody>
          <a:bodyPr/>
          <a:lstStyle/>
          <a:p>
            <a:endParaRPr lang="en-US" dirty="0"/>
          </a:p>
        </p:txBody>
      </p:sp>
    </p:spTree>
    <p:extLst>
      <p:ext uri="{BB962C8B-B14F-4D97-AF65-F5344CB8AC3E}">
        <p14:creationId xmlns:p14="http://schemas.microsoft.com/office/powerpoint/2010/main" val="4221139921"/>
      </p:ext>
    </p:extLst>
  </p:cSld>
  <p:clrMapOvr>
    <a:masterClrMapping/>
  </p:clrMapOvr>
  <p:hf sldNum="0" hdr="0" ftr="0" dt="0"/>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with Picture 1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09599" y="685800"/>
            <a:ext cx="3044954" cy="2035724"/>
          </a:xfrm>
        </p:spPr>
        <p:txBody>
          <a:bodyPr anchor="t">
            <a:noAutofit/>
          </a:bodyPr>
          <a:lstStyle>
            <a:lvl1pPr>
              <a:defRPr sz="5400"/>
            </a:lvl1pPr>
          </a:lstStyle>
          <a:p>
            <a:r>
              <a:rPr lang="en-US" dirty="0"/>
              <a:t>Click to edit Master title style</a:t>
            </a:r>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4259158" y="685800"/>
            <a:ext cx="7315199" cy="2014665"/>
          </a:xfrm>
        </p:spPr>
        <p:txBody>
          <a:bodyPr vert="horz" lIns="91440" tIns="45720" rIns="91440" bIns="45720" rtlCol="0" anchor="b">
            <a:noAutofit/>
          </a:bodyPr>
          <a:lstStyle>
            <a:lvl1pPr marL="0" indent="0">
              <a:buNone/>
              <a:defRPr lang="en-US" sz="1400" b="0" i="0" dirty="0">
                <a:latin typeface="+mn-lt"/>
              </a:defRPr>
            </a:lvl1pPr>
            <a:lvl2pPr marL="228600" indent="0">
              <a:buNone/>
              <a:defRPr lang="en-US" sz="1400" b="0" i="0" dirty="0">
                <a:latin typeface="+mn-lt"/>
              </a:defRPr>
            </a:lvl2pPr>
            <a:lvl3pPr marL="457200" indent="0">
              <a:buNone/>
              <a:defRPr lang="en-US" sz="1400" b="0" i="0" dirty="0">
                <a:latin typeface="+mn-lt"/>
              </a:defRPr>
            </a:lvl3pPr>
            <a:lvl4pPr marL="685800" indent="0">
              <a:buNone/>
              <a:defRPr lang="en-US" sz="1400" b="0" i="0" dirty="0">
                <a:latin typeface="+mn-lt"/>
              </a:defRPr>
            </a:lvl4pPr>
            <a:lvl5pPr marL="914400" indent="0">
              <a:buNone/>
              <a:defRPr lang="en-US" sz="1400" b="0" i="0" dirty="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609600" y="2896372"/>
            <a:ext cx="2791027" cy="365125"/>
          </a:xfrm>
        </p:spPr>
        <p:txBody>
          <a:bodyPr>
            <a:noAutofit/>
          </a:bodyPr>
          <a:lstStyle/>
          <a:p>
            <a:r>
              <a:rPr lang="en-US"/>
              <a:t>Sample Footer Text</a:t>
            </a:r>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9565894" y="2896372"/>
            <a:ext cx="1559379" cy="365125"/>
          </a:xfrm>
        </p:spPr>
        <p:txBody>
          <a:bodyPr>
            <a:noAutofit/>
          </a:bodyPr>
          <a:lstStyle/>
          <a:p>
            <a:fld id="{6D1D18D0-7308-42C5-B784-8892F327ABD3}" type="datetime1">
              <a:rPr lang="en-US" smtClean="0"/>
              <a:t>2/19/2026</a:t>
            </a:fld>
            <a:endParaRPr lang="en-US"/>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145151" y="2896372"/>
            <a:ext cx="429207" cy="365125"/>
          </a:xfrm>
        </p:spPr>
        <p:txBody>
          <a:bodyPr>
            <a:noAutofit/>
          </a:bodyPr>
          <a:lstStyle/>
          <a:p>
            <a:fld id="{AEAA3239-9EA4-4A65-A281-97F994456D9F}" type="slidenum">
              <a:rPr lang="en-US" smtClean="0"/>
              <a:t>‹#›</a:t>
            </a:fld>
            <a:endParaRPr lang="en-US"/>
          </a:p>
        </p:txBody>
      </p:sp>
      <p:sp>
        <p:nvSpPr>
          <p:cNvPr id="3" name="Picture Placeholder 10">
            <a:extLst>
              <a:ext uri="{FF2B5EF4-FFF2-40B4-BE49-F238E27FC236}">
                <a16:creationId xmlns:a16="http://schemas.microsoft.com/office/drawing/2014/main" id="{4178283B-8F20-CAA0-928D-318B857F9592}"/>
              </a:ext>
            </a:extLst>
          </p:cNvPr>
          <p:cNvSpPr>
            <a:spLocks noGrp="1"/>
          </p:cNvSpPr>
          <p:nvPr>
            <p:ph type="pic" sz="quarter" idx="13" hasCustomPrompt="1"/>
          </p:nvPr>
        </p:nvSpPr>
        <p:spPr>
          <a:xfrm>
            <a:off x="-1" y="3414669"/>
            <a:ext cx="12192000" cy="3443331"/>
          </a:xfrm>
          <a:blipFill>
            <a:blip r:embed="rId2">
              <a:alphaModFix amt="60000"/>
            </a:blip>
            <a:stretch>
              <a:fillRect/>
            </a:stretch>
          </a:blipFill>
        </p:spPr>
        <p:txBody>
          <a:bodyPr/>
          <a:lstStyle>
            <a:lvl1pPr marL="0" indent="0">
              <a:buNone/>
              <a:defRPr/>
            </a:lvl1pPr>
          </a:lstStyle>
          <a:p>
            <a:r>
              <a:rPr lang="en-US" dirty="0"/>
              <a:t>.</a:t>
            </a:r>
          </a:p>
        </p:txBody>
      </p:sp>
    </p:spTree>
    <p:extLst>
      <p:ext uri="{BB962C8B-B14F-4D97-AF65-F5344CB8AC3E}">
        <p14:creationId xmlns:p14="http://schemas.microsoft.com/office/powerpoint/2010/main" val="10997350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with Picture 14">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7" y="685808"/>
            <a:ext cx="5483353" cy="1388318"/>
          </a:xfrm>
        </p:spPr>
        <p:txBody>
          <a:bodyPr anchor="b">
            <a:noAutofit/>
          </a:bodyPr>
          <a:lstStyle/>
          <a:p>
            <a:r>
              <a:rPr lang="en-US" dirty="0"/>
              <a:t>Click to edit Master title style</a:t>
            </a:r>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612648" y="2651760"/>
            <a:ext cx="5483352" cy="3521850"/>
          </a:xfrm>
        </p:spPr>
        <p:txBody>
          <a:bodyPr>
            <a:no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icture Placeholder 5">
            <a:extLst>
              <a:ext uri="{FF2B5EF4-FFF2-40B4-BE49-F238E27FC236}">
                <a16:creationId xmlns:a16="http://schemas.microsoft.com/office/drawing/2014/main" id="{4AB12E0E-A617-768A-7E0E-472481185B12}"/>
              </a:ext>
            </a:extLst>
          </p:cNvPr>
          <p:cNvSpPr>
            <a:spLocks noGrp="1"/>
          </p:cNvSpPr>
          <p:nvPr>
            <p:ph type="pic" sz="quarter" idx="18"/>
          </p:nvPr>
        </p:nvSpPr>
        <p:spPr>
          <a:xfrm>
            <a:off x="6717792" y="685807"/>
            <a:ext cx="4864608" cy="5486377"/>
          </a:xfrm>
          <a:blipFill>
            <a:blip r:embed="rId2">
              <a:alphaModFix amt="60000"/>
            </a:blip>
            <a:stretch>
              <a:fillRect/>
            </a:stretch>
          </a:blipFill>
        </p:spPr>
        <p:txBody>
          <a:bodyPr/>
          <a:lstStyle/>
          <a:p>
            <a:endParaRPr lang="en-US"/>
          </a:p>
        </p:txBody>
      </p:sp>
      <p:cxnSp>
        <p:nvCxnSpPr>
          <p:cNvPr id="3" name="Straight Connector 2">
            <a:extLst>
              <a:ext uri="{FF2B5EF4-FFF2-40B4-BE49-F238E27FC236}">
                <a16:creationId xmlns:a16="http://schemas.microsoft.com/office/drawing/2014/main" id="{EC1D70B4-629A-1A3A-D1BB-D35C3AED4BAD}"/>
              </a:ext>
            </a:extLst>
          </p:cNvPr>
          <p:cNvCxnSpPr>
            <a:cxnSpLocks/>
          </p:cNvCxnSpPr>
          <p:nvPr userDrawn="1"/>
        </p:nvCxnSpPr>
        <p:spPr>
          <a:xfrm>
            <a:off x="609600" y="2362229"/>
            <a:ext cx="5486400" cy="0"/>
          </a:xfrm>
          <a:prstGeom prst="line">
            <a:avLst/>
          </a:prstGeom>
          <a:ln w="31750">
            <a:solidFill>
              <a:schemeClr val="accent4"/>
            </a:solidFill>
          </a:ln>
        </p:spPr>
        <p:style>
          <a:lnRef idx="1">
            <a:schemeClr val="accent1"/>
          </a:lnRef>
          <a:fillRef idx="0">
            <a:schemeClr val="accent1"/>
          </a:fillRef>
          <a:effectRef idx="0">
            <a:schemeClr val="accent1"/>
          </a:effectRef>
          <a:fontRef idx="minor">
            <a:schemeClr val="tx1"/>
          </a:fontRef>
        </p:style>
      </p:cxnSp>
      <p:sp>
        <p:nvSpPr>
          <p:cNvPr id="13" name="Footer Placeholder 7">
            <a:extLst>
              <a:ext uri="{FF2B5EF4-FFF2-40B4-BE49-F238E27FC236}">
                <a16:creationId xmlns:a16="http://schemas.microsoft.com/office/drawing/2014/main" id="{8F922763-A12B-44C2-4F2D-AAD3B317EC9A}"/>
              </a:ext>
            </a:extLst>
          </p:cNvPr>
          <p:cNvSpPr>
            <a:spLocks noGrp="1"/>
          </p:cNvSpPr>
          <p:nvPr>
            <p:ph type="ftr" sz="quarter" idx="15"/>
          </p:nvPr>
        </p:nvSpPr>
        <p:spPr>
          <a:xfrm>
            <a:off x="612647" y="6343955"/>
            <a:ext cx="2805405" cy="365125"/>
          </a:xfrm>
        </p:spPr>
        <p:txBody>
          <a:bodyPr>
            <a:noAutofit/>
          </a:bodyPr>
          <a:lstStyle/>
          <a:p>
            <a:r>
              <a:rPr lang="en-US" dirty="0"/>
              <a:t>Sample Footer Text</a:t>
            </a:r>
          </a:p>
        </p:txBody>
      </p:sp>
      <p:sp>
        <p:nvSpPr>
          <p:cNvPr id="11" name="Date Placeholder 6">
            <a:extLst>
              <a:ext uri="{FF2B5EF4-FFF2-40B4-BE49-F238E27FC236}">
                <a16:creationId xmlns:a16="http://schemas.microsoft.com/office/drawing/2014/main" id="{88D44AB0-B4BD-5097-DB6C-0B96B75B1DA6}"/>
              </a:ext>
            </a:extLst>
          </p:cNvPr>
          <p:cNvSpPr>
            <a:spLocks noGrp="1"/>
          </p:cNvSpPr>
          <p:nvPr>
            <p:ph type="dt" sz="half" idx="19"/>
          </p:nvPr>
        </p:nvSpPr>
        <p:spPr>
          <a:xfrm>
            <a:off x="8893929" y="6343955"/>
            <a:ext cx="2202644" cy="365125"/>
          </a:xfrm>
        </p:spPr>
        <p:txBody>
          <a:bodyPr>
            <a:noAutofit/>
          </a:bodyPr>
          <a:lstStyle/>
          <a:p>
            <a:fld id="{5888334B-5C34-4E7E-A4B0-3A19575F6DD8}" type="datetime1">
              <a:rPr lang="en-US" smtClean="0"/>
              <a:t>2/19/2026</a:t>
            </a:fld>
            <a:endParaRPr lang="en-US" dirty="0"/>
          </a:p>
        </p:txBody>
      </p:sp>
      <p:sp>
        <p:nvSpPr>
          <p:cNvPr id="14" name="Slide Number Placeholder 8">
            <a:extLst>
              <a:ext uri="{FF2B5EF4-FFF2-40B4-BE49-F238E27FC236}">
                <a16:creationId xmlns:a16="http://schemas.microsoft.com/office/drawing/2014/main" id="{8EA9CC9C-E71E-C316-0680-F4BD6EDC87C1}"/>
              </a:ext>
            </a:extLst>
          </p:cNvPr>
          <p:cNvSpPr>
            <a:spLocks noGrp="1"/>
          </p:cNvSpPr>
          <p:nvPr>
            <p:ph type="sldNum" sz="quarter" idx="16"/>
          </p:nvPr>
        </p:nvSpPr>
        <p:spPr>
          <a:xfrm>
            <a:off x="11147096" y="6343955"/>
            <a:ext cx="429207" cy="365125"/>
          </a:xfrm>
        </p:spPr>
        <p:txBody>
          <a:bodyPr>
            <a:noAutofit/>
          </a:bodyPr>
          <a:lstStyle/>
          <a:p>
            <a:fld id="{AEAA3239-9EA4-4A65-A281-97F994456D9F}" type="slidenum">
              <a:rPr lang="en-US" smtClean="0"/>
              <a:t>‹#›</a:t>
            </a:fld>
            <a:endParaRPr lang="en-US" dirty="0"/>
          </a:p>
        </p:txBody>
      </p:sp>
    </p:spTree>
    <p:extLst>
      <p:ext uri="{BB962C8B-B14F-4D97-AF65-F5344CB8AC3E}">
        <p14:creationId xmlns:p14="http://schemas.microsoft.com/office/powerpoint/2010/main" val="1502865680"/>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 with Picture 1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7" y="685800"/>
            <a:ext cx="10969753" cy="898525"/>
          </a:xfrm>
        </p:spPr>
        <p:txBody>
          <a:bodyPr anchor="b">
            <a:noAutofit/>
          </a:bodyPr>
          <a:lstStyle/>
          <a:p>
            <a:r>
              <a:rPr lang="en-US" dirty="0"/>
              <a:t>Click to edit Master title style</a:t>
            </a:r>
          </a:p>
        </p:txBody>
      </p:sp>
      <p:cxnSp>
        <p:nvCxnSpPr>
          <p:cNvPr id="7" name="Straight Connector 6">
            <a:extLst>
              <a:ext uri="{FF2B5EF4-FFF2-40B4-BE49-F238E27FC236}">
                <a16:creationId xmlns:a16="http://schemas.microsoft.com/office/drawing/2014/main" id="{54E15E62-FEF2-298A-EC8D-72D59188CB27}"/>
              </a:ext>
            </a:extLst>
          </p:cNvPr>
          <p:cNvCxnSpPr>
            <a:cxnSpLocks/>
          </p:cNvCxnSpPr>
          <p:nvPr userDrawn="1"/>
        </p:nvCxnSpPr>
        <p:spPr>
          <a:xfrm>
            <a:off x="609600" y="1905000"/>
            <a:ext cx="10972800" cy="0"/>
          </a:xfrm>
          <a:prstGeom prst="line">
            <a:avLst/>
          </a:prstGeom>
          <a:ln w="31750">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609600" y="2286012"/>
            <a:ext cx="5479474" cy="2987658"/>
          </a:xfrm>
        </p:spPr>
        <p:txBody>
          <a:bodyPr>
            <a:no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laceholder 10">
            <a:extLst>
              <a:ext uri="{FF2B5EF4-FFF2-40B4-BE49-F238E27FC236}">
                <a16:creationId xmlns:a16="http://schemas.microsoft.com/office/drawing/2014/main" id="{C4892D5B-0772-8929-54F9-AA16EED38E2B}"/>
              </a:ext>
            </a:extLst>
          </p:cNvPr>
          <p:cNvSpPr>
            <a:spLocks noGrp="1"/>
          </p:cNvSpPr>
          <p:nvPr>
            <p:ph type="pic" sz="quarter" idx="18"/>
          </p:nvPr>
        </p:nvSpPr>
        <p:spPr>
          <a:xfrm>
            <a:off x="6715575" y="2285301"/>
            <a:ext cx="4863778" cy="3886188"/>
          </a:xfrm>
          <a:blipFill>
            <a:blip r:embed="rId2">
              <a:alphaModFix amt="60000"/>
            </a:blip>
            <a:stretch>
              <a:fillRect/>
            </a:stretch>
          </a:blipFill>
        </p:spPr>
        <p:txBody>
          <a:bodyPr/>
          <a:lstStyle/>
          <a:p>
            <a:endParaRPr lang="en-US" dirty="0"/>
          </a:p>
        </p:txBody>
      </p:sp>
      <p:sp>
        <p:nvSpPr>
          <p:cNvPr id="9" name="Footer Placeholder 8">
            <a:extLst>
              <a:ext uri="{FF2B5EF4-FFF2-40B4-BE49-F238E27FC236}">
                <a16:creationId xmlns:a16="http://schemas.microsoft.com/office/drawing/2014/main" id="{820916D3-99FA-E971-607F-14E290E58854}"/>
              </a:ext>
            </a:extLst>
          </p:cNvPr>
          <p:cNvSpPr>
            <a:spLocks noGrp="1"/>
          </p:cNvSpPr>
          <p:nvPr>
            <p:ph type="ftr" sz="quarter" idx="16"/>
          </p:nvPr>
        </p:nvSpPr>
        <p:spPr>
          <a:xfrm>
            <a:off x="612647" y="6343955"/>
            <a:ext cx="2642932" cy="365125"/>
          </a:xfrm>
        </p:spPr>
        <p:txBody>
          <a:bodyPr>
            <a:noAutofit/>
          </a:bodyPr>
          <a:lstStyle/>
          <a:p>
            <a:r>
              <a:rPr lang="en-US"/>
              <a:t>Sample Footer Text</a:t>
            </a:r>
            <a:endParaRPr lang="en-US" dirty="0"/>
          </a:p>
        </p:txBody>
      </p:sp>
      <p:sp>
        <p:nvSpPr>
          <p:cNvPr id="4" name="Date Placeholder 3">
            <a:extLst>
              <a:ext uri="{FF2B5EF4-FFF2-40B4-BE49-F238E27FC236}">
                <a16:creationId xmlns:a16="http://schemas.microsoft.com/office/drawing/2014/main" id="{9F3CAD5B-18BB-E21E-3A4C-7BAACB8519A4}"/>
              </a:ext>
            </a:extLst>
          </p:cNvPr>
          <p:cNvSpPr>
            <a:spLocks noGrp="1"/>
          </p:cNvSpPr>
          <p:nvPr>
            <p:ph type="dt" sz="half" idx="15"/>
          </p:nvPr>
        </p:nvSpPr>
        <p:spPr>
          <a:xfrm>
            <a:off x="9686595" y="6343955"/>
            <a:ext cx="1449697" cy="365125"/>
          </a:xfrm>
        </p:spPr>
        <p:txBody>
          <a:bodyPr>
            <a:noAutofit/>
          </a:bodyPr>
          <a:lstStyle/>
          <a:p>
            <a:fld id="{6C46EC71-0129-40A3-85CE-244216EACC39}" type="datetime1">
              <a:rPr lang="en-US" smtClean="0"/>
              <a:t>2/19/2026</a:t>
            </a:fld>
            <a:endParaRPr lang="en-US" dirty="0"/>
          </a:p>
        </p:txBody>
      </p:sp>
      <p:sp>
        <p:nvSpPr>
          <p:cNvPr id="10" name="Slide Number Placeholder 9">
            <a:extLst>
              <a:ext uri="{FF2B5EF4-FFF2-40B4-BE49-F238E27FC236}">
                <a16:creationId xmlns:a16="http://schemas.microsoft.com/office/drawing/2014/main" id="{BBDEAB8E-8806-A459-E320-4CA2B455BFD7}"/>
              </a:ext>
            </a:extLst>
          </p:cNvPr>
          <p:cNvSpPr>
            <a:spLocks noGrp="1"/>
          </p:cNvSpPr>
          <p:nvPr>
            <p:ph type="sldNum" sz="quarter" idx="17"/>
          </p:nvPr>
        </p:nvSpPr>
        <p:spPr>
          <a:xfrm>
            <a:off x="11136293" y="6343955"/>
            <a:ext cx="443060" cy="365125"/>
          </a:xfrm>
        </p:spPr>
        <p:txBody>
          <a:bodyPr>
            <a:noAutofit/>
          </a:bodyPr>
          <a:lstStyle/>
          <a:p>
            <a:fld id="{AEAA3239-9EA4-4A65-A281-97F994456D9F}" type="slidenum">
              <a:rPr lang="en-US" smtClean="0"/>
              <a:t>‹#›</a:t>
            </a:fld>
            <a:endParaRPr lang="en-US" dirty="0"/>
          </a:p>
        </p:txBody>
      </p:sp>
    </p:spTree>
    <p:extLst>
      <p:ext uri="{BB962C8B-B14F-4D97-AF65-F5344CB8AC3E}">
        <p14:creationId xmlns:p14="http://schemas.microsoft.com/office/powerpoint/2010/main" val="229670781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with Picture 1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089903" y="685807"/>
            <a:ext cx="5486400" cy="1388302"/>
          </a:xfrm>
        </p:spPr>
        <p:txBody>
          <a:bodyPr anchor="b">
            <a:noAutofit/>
          </a:bodyPr>
          <a:lstStyle/>
          <a:p>
            <a:r>
              <a:rPr lang="en-US" dirty="0"/>
              <a:t>Click to edit Master title style</a:t>
            </a:r>
          </a:p>
        </p:txBody>
      </p:sp>
      <p:sp>
        <p:nvSpPr>
          <p:cNvPr id="16" name="Picture Placeholder 5">
            <a:extLst>
              <a:ext uri="{FF2B5EF4-FFF2-40B4-BE49-F238E27FC236}">
                <a16:creationId xmlns:a16="http://schemas.microsoft.com/office/drawing/2014/main" id="{3F8ACB4F-E132-97B5-797E-ADFB9AC83456}"/>
              </a:ext>
            </a:extLst>
          </p:cNvPr>
          <p:cNvSpPr>
            <a:spLocks noGrp="1"/>
          </p:cNvSpPr>
          <p:nvPr>
            <p:ph type="pic" sz="quarter" idx="18"/>
          </p:nvPr>
        </p:nvSpPr>
        <p:spPr>
          <a:xfrm>
            <a:off x="616658" y="685807"/>
            <a:ext cx="4864608" cy="5486377"/>
          </a:xfrm>
          <a:blipFill>
            <a:blip r:embed="rId2">
              <a:alphaModFix amt="60000"/>
            </a:blip>
            <a:stretch>
              <a:fillRect/>
            </a:stretch>
          </a:blipFill>
        </p:spPr>
        <p:txBody>
          <a:bodyPr/>
          <a:lstStyle/>
          <a:p>
            <a:endParaRPr lang="en-US"/>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6089903" y="2650330"/>
            <a:ext cx="5486400" cy="3521854"/>
          </a:xfrm>
        </p:spPr>
        <p:txBody>
          <a:bodyPr>
            <a:no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5" name="Straight Connector 14">
            <a:extLst>
              <a:ext uri="{FF2B5EF4-FFF2-40B4-BE49-F238E27FC236}">
                <a16:creationId xmlns:a16="http://schemas.microsoft.com/office/drawing/2014/main" id="{60415657-C9CC-A8DC-C841-09A42AC901EC}"/>
              </a:ext>
            </a:extLst>
          </p:cNvPr>
          <p:cNvCxnSpPr>
            <a:cxnSpLocks/>
          </p:cNvCxnSpPr>
          <p:nvPr userDrawn="1"/>
        </p:nvCxnSpPr>
        <p:spPr>
          <a:xfrm>
            <a:off x="6089903" y="2362219"/>
            <a:ext cx="5486400" cy="0"/>
          </a:xfrm>
          <a:prstGeom prst="line">
            <a:avLst/>
          </a:prstGeom>
          <a:ln w="31750">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Footer Placeholder 7">
            <a:extLst>
              <a:ext uri="{FF2B5EF4-FFF2-40B4-BE49-F238E27FC236}">
                <a16:creationId xmlns:a16="http://schemas.microsoft.com/office/drawing/2014/main" id="{D65827FC-FBF0-2A7B-2AE9-11D916DB970C}"/>
              </a:ext>
            </a:extLst>
          </p:cNvPr>
          <p:cNvSpPr>
            <a:spLocks noGrp="1"/>
          </p:cNvSpPr>
          <p:nvPr>
            <p:ph type="ftr" sz="quarter" idx="15"/>
          </p:nvPr>
        </p:nvSpPr>
        <p:spPr>
          <a:xfrm>
            <a:off x="612647" y="6343955"/>
            <a:ext cx="2805405" cy="365125"/>
          </a:xfrm>
        </p:spPr>
        <p:txBody>
          <a:bodyPr>
            <a:noAutofit/>
          </a:bodyPr>
          <a:lstStyle/>
          <a:p>
            <a:r>
              <a:rPr lang="en-US" dirty="0"/>
              <a:t>Sample Footer Text</a:t>
            </a:r>
          </a:p>
        </p:txBody>
      </p:sp>
      <p:sp>
        <p:nvSpPr>
          <p:cNvPr id="3" name="Date Placeholder 6">
            <a:extLst>
              <a:ext uri="{FF2B5EF4-FFF2-40B4-BE49-F238E27FC236}">
                <a16:creationId xmlns:a16="http://schemas.microsoft.com/office/drawing/2014/main" id="{7D3F37AD-0904-9EC0-EFEE-899B457A4536}"/>
              </a:ext>
            </a:extLst>
          </p:cNvPr>
          <p:cNvSpPr>
            <a:spLocks noGrp="1"/>
          </p:cNvSpPr>
          <p:nvPr>
            <p:ph type="dt" sz="half" idx="19"/>
          </p:nvPr>
        </p:nvSpPr>
        <p:spPr>
          <a:xfrm>
            <a:off x="8893929" y="6343955"/>
            <a:ext cx="2202644" cy="365125"/>
          </a:xfrm>
        </p:spPr>
        <p:txBody>
          <a:bodyPr>
            <a:noAutofit/>
          </a:bodyPr>
          <a:lstStyle/>
          <a:p>
            <a:fld id="{5888334B-5C34-4E7E-A4B0-3A19575F6DD8}" type="datetime1">
              <a:rPr lang="en-US" smtClean="0"/>
              <a:t>2/19/2026</a:t>
            </a:fld>
            <a:endParaRPr lang="en-US"/>
          </a:p>
        </p:txBody>
      </p:sp>
      <p:sp>
        <p:nvSpPr>
          <p:cNvPr id="6" name="Slide Number Placeholder 8">
            <a:extLst>
              <a:ext uri="{FF2B5EF4-FFF2-40B4-BE49-F238E27FC236}">
                <a16:creationId xmlns:a16="http://schemas.microsoft.com/office/drawing/2014/main" id="{655EC9E8-1A84-6C33-ADB3-D40020F50907}"/>
              </a:ext>
            </a:extLst>
          </p:cNvPr>
          <p:cNvSpPr>
            <a:spLocks noGrp="1"/>
          </p:cNvSpPr>
          <p:nvPr>
            <p:ph type="sldNum" sz="quarter" idx="16"/>
          </p:nvPr>
        </p:nvSpPr>
        <p:spPr>
          <a:xfrm>
            <a:off x="11147096" y="6343955"/>
            <a:ext cx="429207" cy="365125"/>
          </a:xfrm>
        </p:spPr>
        <p:txBody>
          <a:bodyPr>
            <a:noAutofit/>
          </a:bodyPr>
          <a:lstStyle/>
          <a:p>
            <a:fld id="{AEAA3239-9EA4-4A65-A281-97F994456D9F}" type="slidenum">
              <a:rPr lang="en-US" smtClean="0"/>
              <a:t>‹#›</a:t>
            </a:fld>
            <a:endParaRPr lang="en-US"/>
          </a:p>
        </p:txBody>
      </p:sp>
    </p:spTree>
    <p:extLst>
      <p:ext uri="{BB962C8B-B14F-4D97-AF65-F5344CB8AC3E}">
        <p14:creationId xmlns:p14="http://schemas.microsoft.com/office/powerpoint/2010/main" val="12111063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with Picture 1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09599" y="685800"/>
            <a:ext cx="4564763" cy="1426798"/>
          </a:xfrm>
        </p:spPr>
        <p:txBody>
          <a:bodyPr anchor="b">
            <a:noAutofit/>
          </a:bodyPr>
          <a:lstStyle>
            <a:lvl1pPr>
              <a:defRPr sz="5400"/>
            </a:lvl1pPr>
          </a:lstStyle>
          <a:p>
            <a:r>
              <a:rPr lang="en-US" dirty="0"/>
              <a:t>Click to edit Master title style</a:t>
            </a:r>
          </a:p>
        </p:txBody>
      </p:sp>
      <p:sp>
        <p:nvSpPr>
          <p:cNvPr id="4" name="Picture Placeholder 3">
            <a:extLst>
              <a:ext uri="{FF2B5EF4-FFF2-40B4-BE49-F238E27FC236}">
                <a16:creationId xmlns:a16="http://schemas.microsoft.com/office/drawing/2014/main" id="{45580E71-5349-7975-EE00-1D48FBB45527}"/>
              </a:ext>
            </a:extLst>
          </p:cNvPr>
          <p:cNvSpPr>
            <a:spLocks noGrp="1"/>
          </p:cNvSpPr>
          <p:nvPr>
            <p:ph type="pic" sz="quarter" idx="15"/>
          </p:nvPr>
        </p:nvSpPr>
        <p:spPr>
          <a:xfrm>
            <a:off x="609599" y="2514600"/>
            <a:ext cx="4564763" cy="3636598"/>
          </a:xfrm>
          <a:blipFill>
            <a:blip r:embed="rId2">
              <a:alphaModFix amt="60000"/>
            </a:blip>
            <a:stretch>
              <a:fillRect/>
            </a:stretch>
          </a:blipFill>
        </p:spPr>
        <p:txBody>
          <a:bodyPr/>
          <a:lstStyle/>
          <a:p>
            <a:endParaRPr lang="en-US"/>
          </a:p>
        </p:txBody>
      </p:sp>
      <p:sp>
        <p:nvSpPr>
          <p:cNvPr id="8" name="Content Placeholder 7">
            <a:extLst>
              <a:ext uri="{FF2B5EF4-FFF2-40B4-BE49-F238E27FC236}">
                <a16:creationId xmlns:a16="http://schemas.microsoft.com/office/drawing/2014/main" id="{8BAC3300-BF12-B200-9F06-8D5AC45CB7EF}"/>
              </a:ext>
            </a:extLst>
          </p:cNvPr>
          <p:cNvSpPr>
            <a:spLocks noGrp="1"/>
          </p:cNvSpPr>
          <p:nvPr>
            <p:ph sz="quarter" idx="14"/>
          </p:nvPr>
        </p:nvSpPr>
        <p:spPr>
          <a:xfrm>
            <a:off x="5790060" y="685800"/>
            <a:ext cx="5792341" cy="5465398"/>
          </a:xfrm>
        </p:spPr>
        <p:txBody>
          <a:bodyPr anchor="b">
            <a:noAutofit/>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noAutofit/>
          </a:bodyPr>
          <a:lstStyle/>
          <a:p>
            <a:r>
              <a:rPr lang="en-US"/>
              <a:t>Sample Footer Text</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noAutofit/>
          </a:bodyPr>
          <a:lstStyle/>
          <a:p>
            <a:fld id="{3CC8FB4D-92F2-4C28-8BFC-2AE0229C3E9A}" type="datetime1">
              <a:rPr lang="en-US" smtClean="0"/>
              <a:t>2/19/2026</a:t>
            </a:fld>
            <a:endParaRPr lang="en-US"/>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noAutofit/>
          </a:bodyPr>
          <a:lstStyle/>
          <a:p>
            <a:fld id="{AEAA3239-9EA4-4A65-A281-97F994456D9F}" type="slidenum">
              <a:rPr lang="en-US" smtClean="0"/>
              <a:t>‹#›</a:t>
            </a:fld>
            <a:endParaRPr lang="en-US"/>
          </a:p>
        </p:txBody>
      </p:sp>
    </p:spTree>
    <p:extLst>
      <p:ext uri="{BB962C8B-B14F-4D97-AF65-F5344CB8AC3E}">
        <p14:creationId xmlns:p14="http://schemas.microsoft.com/office/powerpoint/2010/main" val="43907500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with Picture 1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7" y="685800"/>
            <a:ext cx="10963655" cy="891102"/>
          </a:xfrm>
        </p:spPr>
        <p:txBody>
          <a:bodyPr anchor="b">
            <a:noAutofit/>
          </a:bodyPr>
          <a:lstStyle>
            <a:lvl1pPr>
              <a:defRPr sz="5400"/>
            </a:lvl1pPr>
          </a:lstStyle>
          <a:p>
            <a:r>
              <a:rPr lang="en-US" dirty="0"/>
              <a:t>Click to edit Master title style</a:t>
            </a:r>
          </a:p>
        </p:txBody>
      </p:sp>
      <p:sp>
        <p:nvSpPr>
          <p:cNvPr id="9" name="Picture Placeholder 8">
            <a:extLst>
              <a:ext uri="{FF2B5EF4-FFF2-40B4-BE49-F238E27FC236}">
                <a16:creationId xmlns:a16="http://schemas.microsoft.com/office/drawing/2014/main" id="{2EC4665C-5805-BDA9-0EA4-387D86C88ABA}"/>
              </a:ext>
            </a:extLst>
          </p:cNvPr>
          <p:cNvSpPr>
            <a:spLocks noGrp="1"/>
          </p:cNvSpPr>
          <p:nvPr>
            <p:ph type="pic" sz="quarter" idx="15"/>
          </p:nvPr>
        </p:nvSpPr>
        <p:spPr>
          <a:xfrm>
            <a:off x="612647" y="2057400"/>
            <a:ext cx="2740153" cy="4091502"/>
          </a:xfrm>
          <a:blipFill>
            <a:blip r:embed="rId2">
              <a:alphaModFix amt="60000"/>
            </a:blip>
            <a:stretch>
              <a:fillRect/>
            </a:stretch>
          </a:blipFill>
        </p:spPr>
        <p:txBody>
          <a:bodyPr/>
          <a:lstStyle/>
          <a:p>
            <a:endParaRPr lang="en-US"/>
          </a:p>
        </p:txBody>
      </p:sp>
      <p:sp>
        <p:nvSpPr>
          <p:cNvPr id="8" name="Content Placeholder 7">
            <a:extLst>
              <a:ext uri="{FF2B5EF4-FFF2-40B4-BE49-F238E27FC236}">
                <a16:creationId xmlns:a16="http://schemas.microsoft.com/office/drawing/2014/main" id="{83F7B03F-5EDA-605B-1A2E-F48896E48939}"/>
              </a:ext>
            </a:extLst>
          </p:cNvPr>
          <p:cNvSpPr>
            <a:spLocks noGrp="1"/>
          </p:cNvSpPr>
          <p:nvPr>
            <p:ph sz="quarter" idx="14"/>
          </p:nvPr>
        </p:nvSpPr>
        <p:spPr>
          <a:xfrm>
            <a:off x="3810001" y="2057400"/>
            <a:ext cx="7766302" cy="4091502"/>
          </a:xfrm>
        </p:spPr>
        <p:txBody>
          <a:bodyPr>
            <a:no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noAutofit/>
          </a:bodyPr>
          <a:lstStyle/>
          <a:p>
            <a:r>
              <a:rPr lang="en-US"/>
              <a:t>Sample Footer Text</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noAutofit/>
          </a:bodyPr>
          <a:lstStyle/>
          <a:p>
            <a:fld id="{7B708C30-1428-4C16-AD49-DE42CFEA37BF}" type="datetime1">
              <a:rPr lang="en-US" smtClean="0"/>
              <a:t>2/19/2026</a:t>
            </a:fld>
            <a:endParaRPr lang="en-US"/>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noAutofit/>
          </a:bodyPr>
          <a:lstStyle/>
          <a:p>
            <a:fld id="{AEAA3239-9EA4-4A65-A281-97F994456D9F}" type="slidenum">
              <a:rPr lang="en-US" smtClean="0"/>
              <a:t>‹#›</a:t>
            </a:fld>
            <a:endParaRPr lang="en-US"/>
          </a:p>
        </p:txBody>
      </p:sp>
    </p:spTree>
    <p:extLst>
      <p:ext uri="{BB962C8B-B14F-4D97-AF65-F5344CB8AC3E}">
        <p14:creationId xmlns:p14="http://schemas.microsoft.com/office/powerpoint/2010/main" val="160947578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umber Large">
    <p:bg>
      <p:bgRef idx="1001">
        <a:schemeClr val="bg1"/>
      </p:bgRef>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E1DA757D-A9AE-985A-6EEE-C02E46D45DC9}"/>
              </a:ext>
            </a:extLst>
          </p:cNvPr>
          <p:cNvSpPr/>
          <p:nvPr/>
        </p:nvSpPr>
        <p:spPr>
          <a:xfrm>
            <a:off x="11250895" y="4343400"/>
            <a:ext cx="6351" cy="745197"/>
          </a:xfrm>
          <a:custGeom>
            <a:avLst/>
            <a:gdLst>
              <a:gd name="connsiteX0" fmla="*/ 0 w 6351"/>
              <a:gd name="connsiteY0" fmla="*/ 0 h 745197"/>
              <a:gd name="connsiteX1" fmla="*/ 0 w 6351"/>
              <a:gd name="connsiteY1" fmla="*/ 745198 h 745197"/>
            </a:gdLst>
            <a:ahLst/>
            <a:cxnLst>
              <a:cxn ang="0">
                <a:pos x="connsiteX0" y="connsiteY0"/>
              </a:cxn>
              <a:cxn ang="0">
                <a:pos x="connsiteX1" y="connsiteY1"/>
              </a:cxn>
            </a:cxnLst>
            <a:rect l="l" t="t" r="r" b="b"/>
            <a:pathLst>
              <a:path w="6351" h="745197">
                <a:moveTo>
                  <a:pt x="0" y="0"/>
                </a:moveTo>
                <a:lnTo>
                  <a:pt x="0" y="745198"/>
                </a:lnTo>
              </a:path>
            </a:pathLst>
          </a:custGeom>
          <a:ln w="31750" cap="flat">
            <a:solidFill>
              <a:schemeClr val="accent4"/>
            </a:solidFill>
            <a:prstDash val="solid"/>
            <a:miter/>
          </a:ln>
        </p:spPr>
        <p:txBody>
          <a:bodyPr rtlCol="0" anchor="ctr"/>
          <a:lstStyle/>
          <a:p>
            <a:pPr algn="l" rtl="0"/>
            <a:endParaRPr lang="en-US"/>
          </a:p>
        </p:txBody>
      </p:sp>
      <p:sp>
        <p:nvSpPr>
          <p:cNvPr id="8" name="Freeform: Shape 7">
            <a:extLst>
              <a:ext uri="{FF2B5EF4-FFF2-40B4-BE49-F238E27FC236}">
                <a16:creationId xmlns:a16="http://schemas.microsoft.com/office/drawing/2014/main" id="{271E517F-7D77-FEA1-94A2-D8522A1BF181}"/>
              </a:ext>
            </a:extLst>
          </p:cNvPr>
          <p:cNvSpPr/>
          <p:nvPr/>
        </p:nvSpPr>
        <p:spPr>
          <a:xfrm>
            <a:off x="685800" y="4693895"/>
            <a:ext cx="10923933" cy="0"/>
          </a:xfrm>
          <a:custGeom>
            <a:avLst/>
            <a:gdLst>
              <a:gd name="connsiteX0" fmla="*/ 10923934 w 10923933"/>
              <a:gd name="connsiteY0" fmla="*/ 0 h 0"/>
              <a:gd name="connsiteX1" fmla="*/ 0 w 10923933"/>
              <a:gd name="connsiteY1" fmla="*/ 1 h 0"/>
            </a:gdLst>
            <a:ahLst/>
            <a:cxnLst>
              <a:cxn ang="0">
                <a:pos x="connsiteX0" y="connsiteY0"/>
              </a:cxn>
              <a:cxn ang="0">
                <a:pos x="connsiteX1" y="connsiteY1"/>
              </a:cxn>
            </a:cxnLst>
            <a:rect l="l" t="t" r="r" b="b"/>
            <a:pathLst>
              <a:path w="10923933">
                <a:moveTo>
                  <a:pt x="10923934" y="0"/>
                </a:moveTo>
                <a:lnTo>
                  <a:pt x="0" y="1"/>
                </a:lnTo>
              </a:path>
            </a:pathLst>
          </a:custGeom>
          <a:ln w="31750" cap="flat">
            <a:solidFill>
              <a:schemeClr val="accent4"/>
            </a:solidFill>
            <a:prstDash val="solid"/>
            <a:miter/>
          </a:ln>
        </p:spPr>
        <p:txBody>
          <a:bodyPr rtlCol="0" anchor="ctr"/>
          <a:lstStyle/>
          <a:p>
            <a:pPr algn="l" rtl="0"/>
            <a:endParaRPr lang="en-US"/>
          </a:p>
        </p:txBody>
      </p:sp>
      <p:sp>
        <p:nvSpPr>
          <p:cNvPr id="11" name="Freeform: Shape 10">
            <a:extLst>
              <a:ext uri="{FF2B5EF4-FFF2-40B4-BE49-F238E27FC236}">
                <a16:creationId xmlns:a16="http://schemas.microsoft.com/office/drawing/2014/main" id="{562EAE4C-19D0-A0E4-1FDC-967BD2694E6F}"/>
              </a:ext>
            </a:extLst>
          </p:cNvPr>
          <p:cNvSpPr/>
          <p:nvPr/>
        </p:nvSpPr>
        <p:spPr>
          <a:xfrm>
            <a:off x="10998565" y="4425832"/>
            <a:ext cx="529937" cy="526934"/>
          </a:xfrm>
          <a:custGeom>
            <a:avLst/>
            <a:gdLst>
              <a:gd name="connsiteX0" fmla="*/ 529938 w 529937"/>
              <a:gd name="connsiteY0" fmla="*/ 0 h 526934"/>
              <a:gd name="connsiteX1" fmla="*/ 0 w 529937"/>
              <a:gd name="connsiteY1" fmla="*/ 526935 h 526934"/>
            </a:gdLst>
            <a:ahLst/>
            <a:cxnLst>
              <a:cxn ang="0">
                <a:pos x="connsiteX0" y="connsiteY0"/>
              </a:cxn>
              <a:cxn ang="0">
                <a:pos x="connsiteX1" y="connsiteY1"/>
              </a:cxn>
            </a:cxnLst>
            <a:rect l="l" t="t" r="r" b="b"/>
            <a:pathLst>
              <a:path w="529937" h="526934">
                <a:moveTo>
                  <a:pt x="529938" y="0"/>
                </a:moveTo>
                <a:lnTo>
                  <a:pt x="0" y="526935"/>
                </a:lnTo>
              </a:path>
            </a:pathLst>
          </a:custGeom>
          <a:ln w="31750" cap="flat">
            <a:solidFill>
              <a:schemeClr val="accent4"/>
            </a:solidFill>
            <a:prstDash val="solid"/>
            <a:miter/>
          </a:ln>
        </p:spPr>
        <p:txBody>
          <a:bodyPr rtlCol="0" anchor="ctr"/>
          <a:lstStyle/>
          <a:p>
            <a:pPr algn="l" rtl="0"/>
            <a:endParaRPr lang="en-US"/>
          </a:p>
        </p:txBody>
      </p:sp>
      <p:sp>
        <p:nvSpPr>
          <p:cNvPr id="12" name="Freeform: Shape 11">
            <a:extLst>
              <a:ext uri="{FF2B5EF4-FFF2-40B4-BE49-F238E27FC236}">
                <a16:creationId xmlns:a16="http://schemas.microsoft.com/office/drawing/2014/main" id="{77E35C93-E0FF-6186-7502-985D78DA9B28}"/>
              </a:ext>
            </a:extLst>
          </p:cNvPr>
          <p:cNvSpPr/>
          <p:nvPr/>
        </p:nvSpPr>
        <p:spPr>
          <a:xfrm>
            <a:off x="10976145" y="4425837"/>
            <a:ext cx="529937" cy="526934"/>
          </a:xfrm>
          <a:custGeom>
            <a:avLst/>
            <a:gdLst>
              <a:gd name="connsiteX0" fmla="*/ 529938 w 529937"/>
              <a:gd name="connsiteY0" fmla="*/ 526935 h 526934"/>
              <a:gd name="connsiteX1" fmla="*/ 0 w 529937"/>
              <a:gd name="connsiteY1" fmla="*/ 0 h 526934"/>
            </a:gdLst>
            <a:ahLst/>
            <a:cxnLst>
              <a:cxn ang="0">
                <a:pos x="connsiteX0" y="connsiteY0"/>
              </a:cxn>
              <a:cxn ang="0">
                <a:pos x="connsiteX1" y="connsiteY1"/>
              </a:cxn>
            </a:cxnLst>
            <a:rect l="l" t="t" r="r" b="b"/>
            <a:pathLst>
              <a:path w="529937" h="526934">
                <a:moveTo>
                  <a:pt x="529938" y="526935"/>
                </a:moveTo>
                <a:lnTo>
                  <a:pt x="0" y="0"/>
                </a:lnTo>
              </a:path>
            </a:pathLst>
          </a:custGeom>
          <a:ln w="31750" cap="flat">
            <a:solidFill>
              <a:schemeClr val="accent4"/>
            </a:solidFill>
            <a:prstDash val="solid"/>
            <a:miter/>
          </a:ln>
        </p:spPr>
        <p:txBody>
          <a:bodyPr rtlCol="0" anchor="ctr"/>
          <a:lstStyle/>
          <a:p>
            <a:pPr algn="l" rtl="0"/>
            <a:endParaRPr lang="en-US"/>
          </a:p>
        </p:txBody>
      </p:sp>
      <p:sp>
        <p:nvSpPr>
          <p:cNvPr id="15" name="Title 14">
            <a:extLst>
              <a:ext uri="{FF2B5EF4-FFF2-40B4-BE49-F238E27FC236}">
                <a16:creationId xmlns:a16="http://schemas.microsoft.com/office/drawing/2014/main" id="{D4E889F8-D8CB-1564-17A8-26A2F4258445}"/>
              </a:ext>
            </a:extLst>
          </p:cNvPr>
          <p:cNvSpPr>
            <a:spLocks noGrp="1"/>
          </p:cNvSpPr>
          <p:nvPr>
            <p:ph type="title"/>
          </p:nvPr>
        </p:nvSpPr>
        <p:spPr>
          <a:xfrm>
            <a:off x="612649" y="5025460"/>
            <a:ext cx="9144000" cy="868680"/>
          </a:xfrm>
        </p:spPr>
        <p:txBody>
          <a:bodyPr anchor="t">
            <a:normAutofit/>
          </a:bodyPr>
          <a:lstStyle>
            <a:lvl1pPr>
              <a:lnSpc>
                <a:spcPct val="110000"/>
              </a:lnSpc>
              <a:defRPr sz="1800" cap="none" baseline="0">
                <a:solidFill>
                  <a:schemeClr val="tx2"/>
                </a:solidFill>
              </a:defRPr>
            </a:lvl1pPr>
          </a:lstStyle>
          <a:p>
            <a:r>
              <a:rPr lang="en-US"/>
              <a:t>Click to edit Master title style</a:t>
            </a:r>
          </a:p>
        </p:txBody>
      </p:sp>
      <p:sp>
        <p:nvSpPr>
          <p:cNvPr id="13" name="Content Placeholder 12">
            <a:extLst>
              <a:ext uri="{FF2B5EF4-FFF2-40B4-BE49-F238E27FC236}">
                <a16:creationId xmlns:a16="http://schemas.microsoft.com/office/drawing/2014/main" id="{13B51AE5-91E2-069A-7DF2-EB394DA25E2D}"/>
              </a:ext>
            </a:extLst>
          </p:cNvPr>
          <p:cNvSpPr>
            <a:spLocks noGrp="1"/>
          </p:cNvSpPr>
          <p:nvPr>
            <p:ph sz="quarter" idx="15" hasCustomPrompt="1"/>
          </p:nvPr>
        </p:nvSpPr>
        <p:spPr>
          <a:xfrm>
            <a:off x="582484" y="1143000"/>
            <a:ext cx="10115679" cy="3474720"/>
          </a:xfrm>
        </p:spPr>
        <p:txBody>
          <a:bodyPr anchor="ctr">
            <a:noAutofit/>
          </a:bodyPr>
          <a:lstStyle>
            <a:lvl1pPr>
              <a:lnSpc>
                <a:spcPct val="90000"/>
              </a:lnSpc>
              <a:defRPr sz="28000"/>
            </a:lvl1pPr>
          </a:lstStyle>
          <a:p>
            <a:pPr lvl="0"/>
            <a:r>
              <a:rPr lang="en-US" dirty="0"/>
              <a:t>##%</a:t>
            </a:r>
          </a:p>
        </p:txBody>
      </p:sp>
      <p:sp>
        <p:nvSpPr>
          <p:cNvPr id="4" name="Footer Placeholder 3">
            <a:extLst>
              <a:ext uri="{FF2B5EF4-FFF2-40B4-BE49-F238E27FC236}">
                <a16:creationId xmlns:a16="http://schemas.microsoft.com/office/drawing/2014/main" id="{C394E47C-0C77-0005-1755-14F7739DF22E}"/>
              </a:ext>
            </a:extLst>
          </p:cNvPr>
          <p:cNvSpPr>
            <a:spLocks noGrp="1"/>
          </p:cNvSpPr>
          <p:nvPr>
            <p:ph type="ftr" sz="quarter" idx="11"/>
          </p:nvPr>
        </p:nvSpPr>
        <p:spPr/>
        <p:txBody>
          <a:bodyPr>
            <a:noAutofit/>
          </a:bodyPr>
          <a:lstStyle>
            <a:lvl1pPr algn="l" rtl="0">
              <a:defRPr>
                <a:solidFill>
                  <a:schemeClr val="tx1"/>
                </a:solidFill>
              </a:defRPr>
            </a:lvl1pPr>
          </a:lstStyle>
          <a:p>
            <a:r>
              <a:rPr lang="en-US"/>
              <a:t>Sample Footer Text</a:t>
            </a:r>
          </a:p>
        </p:txBody>
      </p:sp>
      <p:sp>
        <p:nvSpPr>
          <p:cNvPr id="3" name="Date Placeholder 2">
            <a:extLst>
              <a:ext uri="{FF2B5EF4-FFF2-40B4-BE49-F238E27FC236}">
                <a16:creationId xmlns:a16="http://schemas.microsoft.com/office/drawing/2014/main" id="{4A591E5F-EDEF-7D02-30E6-B960B5E45903}"/>
              </a:ext>
            </a:extLst>
          </p:cNvPr>
          <p:cNvSpPr>
            <a:spLocks noGrp="1"/>
          </p:cNvSpPr>
          <p:nvPr>
            <p:ph type="dt" sz="half" idx="10"/>
          </p:nvPr>
        </p:nvSpPr>
        <p:spPr/>
        <p:txBody>
          <a:bodyPr>
            <a:noAutofit/>
          </a:bodyPr>
          <a:lstStyle>
            <a:lvl1pPr algn="r" rtl="0">
              <a:defRPr>
                <a:solidFill>
                  <a:schemeClr val="tx1"/>
                </a:solidFill>
              </a:defRPr>
            </a:lvl1pPr>
          </a:lstStyle>
          <a:p>
            <a:fld id="{DCE8854E-90F8-4761-A9B8-18B1C5A3D25C}" type="datetime1">
              <a:rPr lang="en-US" smtClean="0"/>
              <a:pPr/>
              <a:t>2/19/2026</a:t>
            </a:fld>
            <a:endParaRPr lang="en-US"/>
          </a:p>
        </p:txBody>
      </p:sp>
      <p:sp>
        <p:nvSpPr>
          <p:cNvPr id="5" name="Slide Number Placeholder 4">
            <a:extLst>
              <a:ext uri="{FF2B5EF4-FFF2-40B4-BE49-F238E27FC236}">
                <a16:creationId xmlns:a16="http://schemas.microsoft.com/office/drawing/2014/main" id="{CA0528A9-0729-B0FB-328C-3C96994AAB3C}"/>
              </a:ext>
            </a:extLst>
          </p:cNvPr>
          <p:cNvSpPr>
            <a:spLocks noGrp="1"/>
          </p:cNvSpPr>
          <p:nvPr>
            <p:ph type="sldNum" sz="quarter" idx="12"/>
          </p:nvPr>
        </p:nvSpPr>
        <p:spPr/>
        <p:txBody>
          <a:bodyPr>
            <a:noAutofit/>
          </a:bodyPr>
          <a:lstStyle>
            <a:lvl1pPr algn="r" rtl="0">
              <a:defRPr>
                <a:solidFill>
                  <a:schemeClr val="tx1"/>
                </a:solidFill>
              </a:defRPr>
            </a:lvl1pPr>
          </a:lstStyle>
          <a:p>
            <a:fld id="{AEAA3239-9EA4-4A65-A281-97F994456D9F}" type="slidenum">
              <a:rPr lang="en-US" smtClean="0"/>
              <a:pPr/>
              <a:t>‹#›</a:t>
            </a:fld>
            <a:endParaRPr lang="en-US"/>
          </a:p>
        </p:txBody>
      </p:sp>
    </p:spTree>
    <p:extLst>
      <p:ext uri="{BB962C8B-B14F-4D97-AF65-F5344CB8AC3E}">
        <p14:creationId xmlns:p14="http://schemas.microsoft.com/office/powerpoint/2010/main" val="813411757"/>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umber Large 2">
    <p:bg>
      <p:bgPr>
        <a:solidFill>
          <a:schemeClr val="bg2"/>
        </a:solidFill>
        <a:effectLst/>
      </p:bgPr>
    </p:bg>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8FE73F6F-B481-328B-CE64-8485DC66B8EA}"/>
              </a:ext>
            </a:extLst>
          </p:cNvPr>
          <p:cNvSpPr/>
          <p:nvPr/>
        </p:nvSpPr>
        <p:spPr>
          <a:xfrm>
            <a:off x="11254003" y="729226"/>
            <a:ext cx="6296" cy="742941"/>
          </a:xfrm>
          <a:custGeom>
            <a:avLst/>
            <a:gdLst>
              <a:gd name="connsiteX0" fmla="*/ 0 w 6296"/>
              <a:gd name="connsiteY0" fmla="*/ 0 h 742941"/>
              <a:gd name="connsiteX1" fmla="*/ 0 w 6296"/>
              <a:gd name="connsiteY1" fmla="*/ 742942 h 742941"/>
            </a:gdLst>
            <a:ahLst/>
            <a:cxnLst>
              <a:cxn ang="0">
                <a:pos x="connsiteX0" y="connsiteY0"/>
              </a:cxn>
              <a:cxn ang="0">
                <a:pos x="connsiteX1" y="connsiteY1"/>
              </a:cxn>
            </a:cxnLst>
            <a:rect l="l" t="t" r="r" b="b"/>
            <a:pathLst>
              <a:path w="6296" h="742941">
                <a:moveTo>
                  <a:pt x="0" y="0"/>
                </a:moveTo>
                <a:lnTo>
                  <a:pt x="0" y="742942"/>
                </a:lnTo>
              </a:path>
            </a:pathLst>
          </a:custGeom>
          <a:ln w="31077" cap="flat">
            <a:solidFill>
              <a:schemeClr val="accent4"/>
            </a:solid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357D968F-BFC6-694E-9A7C-A113E7DEBF65}"/>
              </a:ext>
            </a:extLst>
          </p:cNvPr>
          <p:cNvSpPr/>
          <p:nvPr/>
        </p:nvSpPr>
        <p:spPr>
          <a:xfrm>
            <a:off x="10866791" y="1080910"/>
            <a:ext cx="742942" cy="6296"/>
          </a:xfrm>
          <a:custGeom>
            <a:avLst/>
            <a:gdLst>
              <a:gd name="connsiteX0" fmla="*/ 742942 w 742942"/>
              <a:gd name="connsiteY0" fmla="*/ 0 h 6296"/>
              <a:gd name="connsiteX1" fmla="*/ 0 w 742942"/>
              <a:gd name="connsiteY1" fmla="*/ 0 h 6296"/>
            </a:gdLst>
            <a:ahLst/>
            <a:cxnLst>
              <a:cxn ang="0">
                <a:pos x="connsiteX0" y="connsiteY0"/>
              </a:cxn>
              <a:cxn ang="0">
                <a:pos x="connsiteX1" y="connsiteY1"/>
              </a:cxn>
            </a:cxnLst>
            <a:rect l="l" t="t" r="r" b="b"/>
            <a:pathLst>
              <a:path w="742942" h="6296">
                <a:moveTo>
                  <a:pt x="742942" y="0"/>
                </a:moveTo>
                <a:lnTo>
                  <a:pt x="0" y="0"/>
                </a:lnTo>
              </a:path>
            </a:pathLst>
          </a:custGeom>
          <a:ln w="31077" cap="flat">
            <a:solidFill>
              <a:schemeClr val="accent4"/>
            </a:solid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B77A14AD-A403-0816-9FED-F4E7BB405B17}"/>
              </a:ext>
            </a:extLst>
          </p:cNvPr>
          <p:cNvSpPr/>
          <p:nvPr/>
        </p:nvSpPr>
        <p:spPr>
          <a:xfrm>
            <a:off x="11003886" y="811408"/>
            <a:ext cx="525338" cy="525339"/>
          </a:xfrm>
          <a:custGeom>
            <a:avLst/>
            <a:gdLst>
              <a:gd name="connsiteX0" fmla="*/ 525339 w 525338"/>
              <a:gd name="connsiteY0" fmla="*/ 0 h 525339"/>
              <a:gd name="connsiteX1" fmla="*/ 0 w 525338"/>
              <a:gd name="connsiteY1" fmla="*/ 525339 h 525339"/>
            </a:gdLst>
            <a:ahLst/>
            <a:cxnLst>
              <a:cxn ang="0">
                <a:pos x="connsiteX0" y="connsiteY0"/>
              </a:cxn>
              <a:cxn ang="0">
                <a:pos x="connsiteX1" y="connsiteY1"/>
              </a:cxn>
            </a:cxnLst>
            <a:rect l="l" t="t" r="r" b="b"/>
            <a:pathLst>
              <a:path w="525338" h="525339">
                <a:moveTo>
                  <a:pt x="525339" y="0"/>
                </a:moveTo>
                <a:lnTo>
                  <a:pt x="0" y="525339"/>
                </a:lnTo>
              </a:path>
            </a:pathLst>
          </a:custGeom>
          <a:ln w="31077" cap="flat">
            <a:solidFill>
              <a:schemeClr val="accent4"/>
            </a:solid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C5DE6E3-5C5B-04A2-6D84-63D852F6062A}"/>
              </a:ext>
            </a:extLst>
          </p:cNvPr>
          <p:cNvSpPr/>
          <p:nvPr/>
        </p:nvSpPr>
        <p:spPr>
          <a:xfrm>
            <a:off x="10981626" y="811414"/>
            <a:ext cx="525342" cy="525339"/>
          </a:xfrm>
          <a:custGeom>
            <a:avLst/>
            <a:gdLst>
              <a:gd name="connsiteX0" fmla="*/ 525343 w 525342"/>
              <a:gd name="connsiteY0" fmla="*/ 525339 h 525339"/>
              <a:gd name="connsiteX1" fmla="*/ 0 w 525342"/>
              <a:gd name="connsiteY1" fmla="*/ 0 h 525339"/>
            </a:gdLst>
            <a:ahLst/>
            <a:cxnLst>
              <a:cxn ang="0">
                <a:pos x="connsiteX0" y="connsiteY0"/>
              </a:cxn>
              <a:cxn ang="0">
                <a:pos x="connsiteX1" y="connsiteY1"/>
              </a:cxn>
            </a:cxnLst>
            <a:rect l="l" t="t" r="r" b="b"/>
            <a:pathLst>
              <a:path w="525342" h="525339">
                <a:moveTo>
                  <a:pt x="525343" y="525339"/>
                </a:moveTo>
                <a:lnTo>
                  <a:pt x="0" y="0"/>
                </a:lnTo>
              </a:path>
            </a:pathLst>
          </a:custGeom>
          <a:ln w="31077" cap="flat">
            <a:solidFill>
              <a:schemeClr val="accent4"/>
            </a:solidFill>
            <a:prstDash val="solid"/>
            <a:miter/>
          </a:ln>
        </p:spPr>
        <p:txBody>
          <a:bodyPr rtlCol="0" anchor="ctr"/>
          <a:lstStyle/>
          <a:p>
            <a:endParaRPr lang="en-US"/>
          </a:p>
        </p:txBody>
      </p:sp>
      <p:sp>
        <p:nvSpPr>
          <p:cNvPr id="13" name="Title 12">
            <a:extLst>
              <a:ext uri="{FF2B5EF4-FFF2-40B4-BE49-F238E27FC236}">
                <a16:creationId xmlns:a16="http://schemas.microsoft.com/office/drawing/2014/main" id="{6D258FD5-5B6B-DBB1-0F00-D02C71197F95}"/>
              </a:ext>
            </a:extLst>
          </p:cNvPr>
          <p:cNvSpPr>
            <a:spLocks noGrp="1"/>
          </p:cNvSpPr>
          <p:nvPr>
            <p:ph type="title"/>
          </p:nvPr>
        </p:nvSpPr>
        <p:spPr>
          <a:xfrm>
            <a:off x="612648" y="4859867"/>
            <a:ext cx="9144000" cy="1097280"/>
          </a:xfrm>
        </p:spPr>
        <p:txBody>
          <a:bodyPr anchor="t">
            <a:normAutofit/>
          </a:bodyPr>
          <a:lstStyle>
            <a:lvl1pPr>
              <a:lnSpc>
                <a:spcPct val="110000"/>
              </a:lnSpc>
              <a:defRPr sz="1800" cap="none" baseline="0"/>
            </a:lvl1pPr>
          </a:lstStyle>
          <a:p>
            <a:r>
              <a:rPr lang="en-US" dirty="0"/>
              <a:t>Click to edit Master title style</a:t>
            </a:r>
          </a:p>
        </p:txBody>
      </p:sp>
      <p:sp>
        <p:nvSpPr>
          <p:cNvPr id="8" name="Content Placeholder 12">
            <a:extLst>
              <a:ext uri="{FF2B5EF4-FFF2-40B4-BE49-F238E27FC236}">
                <a16:creationId xmlns:a16="http://schemas.microsoft.com/office/drawing/2014/main" id="{196BB08E-5668-89FF-C0AE-D8A83C783F77}"/>
              </a:ext>
            </a:extLst>
          </p:cNvPr>
          <p:cNvSpPr>
            <a:spLocks noGrp="1"/>
          </p:cNvSpPr>
          <p:nvPr>
            <p:ph sz="quarter" idx="15" hasCustomPrompt="1"/>
          </p:nvPr>
        </p:nvSpPr>
        <p:spPr>
          <a:xfrm>
            <a:off x="582484" y="1600199"/>
            <a:ext cx="9171115" cy="3259668"/>
          </a:xfrm>
        </p:spPr>
        <p:txBody>
          <a:bodyPr anchor="ctr">
            <a:noAutofit/>
          </a:bodyPr>
          <a:lstStyle>
            <a:lvl1pPr>
              <a:lnSpc>
                <a:spcPct val="90000"/>
              </a:lnSpc>
              <a:defRPr sz="28000"/>
            </a:lvl1pPr>
          </a:lstStyle>
          <a:p>
            <a:pPr lvl="0"/>
            <a:r>
              <a:rPr lang="en-US" dirty="0"/>
              <a:t>##%</a:t>
            </a:r>
          </a:p>
        </p:txBody>
      </p:sp>
      <p:sp>
        <p:nvSpPr>
          <p:cNvPr id="4" name="Footer Placeholder 3">
            <a:extLst>
              <a:ext uri="{FF2B5EF4-FFF2-40B4-BE49-F238E27FC236}">
                <a16:creationId xmlns:a16="http://schemas.microsoft.com/office/drawing/2014/main" id="{C394E47C-0C77-0005-1755-14F7739DF22E}"/>
              </a:ext>
            </a:extLst>
          </p:cNvPr>
          <p:cNvSpPr>
            <a:spLocks noGrp="1"/>
          </p:cNvSpPr>
          <p:nvPr>
            <p:ph type="ftr" sz="quarter" idx="11"/>
          </p:nvPr>
        </p:nvSpPr>
        <p:spPr/>
        <p:txBody>
          <a:bodyPr>
            <a:noAutofit/>
          </a:bodyPr>
          <a:lstStyle>
            <a:lvl1pPr>
              <a:defRPr>
                <a:solidFill>
                  <a:schemeClr val="tx1"/>
                </a:solidFill>
              </a:defRPr>
            </a:lvl1pPr>
          </a:lstStyle>
          <a:p>
            <a:r>
              <a:rPr lang="en-US"/>
              <a:t>Sample Footer Text</a:t>
            </a:r>
          </a:p>
        </p:txBody>
      </p:sp>
      <p:sp>
        <p:nvSpPr>
          <p:cNvPr id="3" name="Date Placeholder 2">
            <a:extLst>
              <a:ext uri="{FF2B5EF4-FFF2-40B4-BE49-F238E27FC236}">
                <a16:creationId xmlns:a16="http://schemas.microsoft.com/office/drawing/2014/main" id="{4A591E5F-EDEF-7D02-30E6-B960B5E45903}"/>
              </a:ext>
            </a:extLst>
          </p:cNvPr>
          <p:cNvSpPr>
            <a:spLocks noGrp="1"/>
          </p:cNvSpPr>
          <p:nvPr>
            <p:ph type="dt" sz="half" idx="10"/>
          </p:nvPr>
        </p:nvSpPr>
        <p:spPr/>
        <p:txBody>
          <a:bodyPr>
            <a:noAutofit/>
          </a:bodyPr>
          <a:lstStyle>
            <a:lvl1pPr>
              <a:defRPr>
                <a:solidFill>
                  <a:schemeClr val="tx1"/>
                </a:solidFill>
              </a:defRPr>
            </a:lvl1pPr>
          </a:lstStyle>
          <a:p>
            <a:fld id="{53DF09C0-6535-4055-81CC-988E059C8EEC}" type="datetime1">
              <a:rPr lang="en-US" smtClean="0"/>
              <a:t>2/19/2026</a:t>
            </a:fld>
            <a:endParaRPr lang="en-US"/>
          </a:p>
        </p:txBody>
      </p:sp>
      <p:sp>
        <p:nvSpPr>
          <p:cNvPr id="5" name="Slide Number Placeholder 4">
            <a:extLst>
              <a:ext uri="{FF2B5EF4-FFF2-40B4-BE49-F238E27FC236}">
                <a16:creationId xmlns:a16="http://schemas.microsoft.com/office/drawing/2014/main" id="{CA0528A9-0729-B0FB-328C-3C96994AAB3C}"/>
              </a:ext>
            </a:extLst>
          </p:cNvPr>
          <p:cNvSpPr>
            <a:spLocks noGrp="1"/>
          </p:cNvSpPr>
          <p:nvPr>
            <p:ph type="sldNum" sz="quarter" idx="12"/>
          </p:nvPr>
        </p:nvSpPr>
        <p:spPr/>
        <p:txBody>
          <a:bodyPr>
            <a:noAutofit/>
          </a:bodyPr>
          <a:lstStyle>
            <a:lvl1pPr>
              <a:defRPr>
                <a:solidFill>
                  <a:schemeClr val="tx1"/>
                </a:solidFill>
              </a:defRPr>
            </a:lvl1pPr>
          </a:lstStyle>
          <a:p>
            <a:fld id="{AEAA3239-9EA4-4A65-A281-97F994456D9F}" type="slidenum">
              <a:rPr lang="en-US" smtClean="0"/>
              <a:pPr/>
              <a:t>‹#›</a:t>
            </a:fld>
            <a:endParaRPr lang="en-US"/>
          </a:p>
        </p:txBody>
      </p:sp>
    </p:spTree>
    <p:extLst>
      <p:ext uri="{BB962C8B-B14F-4D97-AF65-F5344CB8AC3E}">
        <p14:creationId xmlns:p14="http://schemas.microsoft.com/office/powerpoint/2010/main" val="226038476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umber Large 3">
    <p:bg>
      <p:bgPr>
        <a:solidFill>
          <a:schemeClr val="accent1">
            <a:lumMod val="50000"/>
          </a:schemeClr>
        </a:solid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132C402C-8B4C-3690-6875-FE157681B853}"/>
              </a:ext>
            </a:extLst>
          </p:cNvPr>
          <p:cNvSpPr>
            <a:spLocks noGrp="1"/>
          </p:cNvSpPr>
          <p:nvPr>
            <p:ph type="title"/>
          </p:nvPr>
        </p:nvSpPr>
        <p:spPr>
          <a:xfrm>
            <a:off x="612648" y="5257800"/>
            <a:ext cx="9144000" cy="868680"/>
          </a:xfrm>
        </p:spPr>
        <p:txBody>
          <a:bodyPr anchor="t">
            <a:normAutofit/>
          </a:bodyPr>
          <a:lstStyle>
            <a:lvl1pPr>
              <a:lnSpc>
                <a:spcPct val="110000"/>
              </a:lnSpc>
              <a:defRPr sz="1800" cap="none" baseline="0">
                <a:solidFill>
                  <a:schemeClr val="tx2"/>
                </a:solidFill>
              </a:defRPr>
            </a:lvl1pPr>
          </a:lstStyle>
          <a:p>
            <a:r>
              <a:rPr lang="en-US"/>
              <a:t>Click to edit Master title style</a:t>
            </a:r>
          </a:p>
        </p:txBody>
      </p:sp>
      <p:sp>
        <p:nvSpPr>
          <p:cNvPr id="14" name="Content Placeholder 12">
            <a:extLst>
              <a:ext uri="{FF2B5EF4-FFF2-40B4-BE49-F238E27FC236}">
                <a16:creationId xmlns:a16="http://schemas.microsoft.com/office/drawing/2014/main" id="{C80DC0CF-9044-3D55-7D8F-4CD97232E3E8}"/>
              </a:ext>
            </a:extLst>
          </p:cNvPr>
          <p:cNvSpPr>
            <a:spLocks noGrp="1"/>
          </p:cNvSpPr>
          <p:nvPr>
            <p:ph sz="quarter" idx="15" hasCustomPrompt="1"/>
          </p:nvPr>
        </p:nvSpPr>
        <p:spPr>
          <a:xfrm>
            <a:off x="582484" y="1143000"/>
            <a:ext cx="10115679" cy="3474720"/>
          </a:xfrm>
        </p:spPr>
        <p:txBody>
          <a:bodyPr anchor="ctr">
            <a:noAutofit/>
          </a:bodyPr>
          <a:lstStyle>
            <a:lvl1pPr>
              <a:lnSpc>
                <a:spcPct val="90000"/>
              </a:lnSpc>
              <a:defRPr sz="28000"/>
            </a:lvl1pPr>
          </a:lstStyle>
          <a:p>
            <a:pPr lvl="0"/>
            <a:r>
              <a:rPr lang="en-US" dirty="0"/>
              <a:t>##%</a:t>
            </a:r>
          </a:p>
        </p:txBody>
      </p:sp>
      <p:sp>
        <p:nvSpPr>
          <p:cNvPr id="4" name="Footer Placeholder 3">
            <a:extLst>
              <a:ext uri="{FF2B5EF4-FFF2-40B4-BE49-F238E27FC236}">
                <a16:creationId xmlns:a16="http://schemas.microsoft.com/office/drawing/2014/main" id="{C394E47C-0C77-0005-1755-14F7739DF22E}"/>
              </a:ext>
            </a:extLst>
          </p:cNvPr>
          <p:cNvSpPr>
            <a:spLocks noGrp="1"/>
          </p:cNvSpPr>
          <p:nvPr>
            <p:ph type="ftr" sz="quarter" idx="11"/>
          </p:nvPr>
        </p:nvSpPr>
        <p:spPr/>
        <p:txBody>
          <a:bodyPr>
            <a:noAutofit/>
          </a:bodyPr>
          <a:lstStyle/>
          <a:p>
            <a:r>
              <a:rPr lang="en-US"/>
              <a:t>Sample Footer Text</a:t>
            </a:r>
          </a:p>
        </p:txBody>
      </p:sp>
      <p:sp>
        <p:nvSpPr>
          <p:cNvPr id="3" name="Date Placeholder 2">
            <a:extLst>
              <a:ext uri="{FF2B5EF4-FFF2-40B4-BE49-F238E27FC236}">
                <a16:creationId xmlns:a16="http://schemas.microsoft.com/office/drawing/2014/main" id="{4A591E5F-EDEF-7D02-30E6-B960B5E45903}"/>
              </a:ext>
            </a:extLst>
          </p:cNvPr>
          <p:cNvSpPr>
            <a:spLocks noGrp="1"/>
          </p:cNvSpPr>
          <p:nvPr>
            <p:ph type="dt" sz="half" idx="10"/>
          </p:nvPr>
        </p:nvSpPr>
        <p:spPr/>
        <p:txBody>
          <a:bodyPr>
            <a:noAutofit/>
          </a:bodyPr>
          <a:lstStyle/>
          <a:p>
            <a:fld id="{B85187EE-7BBC-405E-B3F5-9C3E88970356}" type="datetime1">
              <a:rPr lang="en-US" smtClean="0"/>
              <a:t>2/19/2026</a:t>
            </a:fld>
            <a:endParaRPr lang="en-US"/>
          </a:p>
        </p:txBody>
      </p:sp>
      <p:sp>
        <p:nvSpPr>
          <p:cNvPr id="5" name="Slide Number Placeholder 4">
            <a:extLst>
              <a:ext uri="{FF2B5EF4-FFF2-40B4-BE49-F238E27FC236}">
                <a16:creationId xmlns:a16="http://schemas.microsoft.com/office/drawing/2014/main" id="{CA0528A9-0729-B0FB-328C-3C96994AAB3C}"/>
              </a:ext>
            </a:extLst>
          </p:cNvPr>
          <p:cNvSpPr>
            <a:spLocks noGrp="1"/>
          </p:cNvSpPr>
          <p:nvPr>
            <p:ph type="sldNum" sz="quarter" idx="12"/>
          </p:nvPr>
        </p:nvSpPr>
        <p:spPr/>
        <p:txBody>
          <a:bodyPr>
            <a:noAutofit/>
          </a:bodyPr>
          <a:lstStyle/>
          <a:p>
            <a:fld id="{AEAA3239-9EA4-4A65-A281-97F994456D9F}" type="slidenum">
              <a:rPr lang="en-US" smtClean="0"/>
              <a:t>‹#›</a:t>
            </a:fld>
            <a:endParaRPr lang="en-US"/>
          </a:p>
        </p:txBody>
      </p:sp>
      <p:sp>
        <p:nvSpPr>
          <p:cNvPr id="6" name="Freeform: Shape 5">
            <a:extLst>
              <a:ext uri="{FF2B5EF4-FFF2-40B4-BE49-F238E27FC236}">
                <a16:creationId xmlns:a16="http://schemas.microsoft.com/office/drawing/2014/main" id="{1B480B90-B64C-0559-ACB2-7DBB57135C77}"/>
              </a:ext>
            </a:extLst>
          </p:cNvPr>
          <p:cNvSpPr/>
          <p:nvPr/>
        </p:nvSpPr>
        <p:spPr>
          <a:xfrm>
            <a:off x="11250895" y="4562062"/>
            <a:ext cx="6351" cy="745197"/>
          </a:xfrm>
          <a:custGeom>
            <a:avLst/>
            <a:gdLst>
              <a:gd name="connsiteX0" fmla="*/ 0 w 6351"/>
              <a:gd name="connsiteY0" fmla="*/ 0 h 745197"/>
              <a:gd name="connsiteX1" fmla="*/ 0 w 6351"/>
              <a:gd name="connsiteY1" fmla="*/ 745198 h 745197"/>
            </a:gdLst>
            <a:ahLst/>
            <a:cxnLst>
              <a:cxn ang="0">
                <a:pos x="connsiteX0" y="connsiteY0"/>
              </a:cxn>
              <a:cxn ang="0">
                <a:pos x="connsiteX1" y="connsiteY1"/>
              </a:cxn>
            </a:cxnLst>
            <a:rect l="l" t="t" r="r" b="b"/>
            <a:pathLst>
              <a:path w="6351" h="745197">
                <a:moveTo>
                  <a:pt x="0" y="0"/>
                </a:moveTo>
                <a:lnTo>
                  <a:pt x="0" y="745198"/>
                </a:lnTo>
              </a:path>
            </a:pathLst>
          </a:custGeom>
          <a:ln w="31750" cap="flat">
            <a:solidFill>
              <a:schemeClr val="accent2"/>
            </a:solid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CD2E866D-D29F-1CC5-14B2-BB24F10745FE}"/>
              </a:ext>
            </a:extLst>
          </p:cNvPr>
          <p:cNvSpPr/>
          <p:nvPr/>
        </p:nvSpPr>
        <p:spPr>
          <a:xfrm>
            <a:off x="685800" y="4912557"/>
            <a:ext cx="10923933" cy="0"/>
          </a:xfrm>
          <a:custGeom>
            <a:avLst/>
            <a:gdLst>
              <a:gd name="connsiteX0" fmla="*/ 10923934 w 10923933"/>
              <a:gd name="connsiteY0" fmla="*/ 0 h 0"/>
              <a:gd name="connsiteX1" fmla="*/ 0 w 10923933"/>
              <a:gd name="connsiteY1" fmla="*/ 1 h 0"/>
            </a:gdLst>
            <a:ahLst/>
            <a:cxnLst>
              <a:cxn ang="0">
                <a:pos x="connsiteX0" y="connsiteY0"/>
              </a:cxn>
              <a:cxn ang="0">
                <a:pos x="connsiteX1" y="connsiteY1"/>
              </a:cxn>
            </a:cxnLst>
            <a:rect l="l" t="t" r="r" b="b"/>
            <a:pathLst>
              <a:path w="10923933">
                <a:moveTo>
                  <a:pt x="10923934" y="0"/>
                </a:moveTo>
                <a:lnTo>
                  <a:pt x="0" y="1"/>
                </a:lnTo>
              </a:path>
            </a:pathLst>
          </a:custGeom>
          <a:ln w="31750" cap="flat">
            <a:solidFill>
              <a:schemeClr val="accent2"/>
            </a:solid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8FA0DC7F-E416-CA3E-E389-945D5FA32CC9}"/>
              </a:ext>
            </a:extLst>
          </p:cNvPr>
          <p:cNvSpPr/>
          <p:nvPr/>
        </p:nvSpPr>
        <p:spPr>
          <a:xfrm>
            <a:off x="10998565" y="4644494"/>
            <a:ext cx="529937" cy="526934"/>
          </a:xfrm>
          <a:custGeom>
            <a:avLst/>
            <a:gdLst>
              <a:gd name="connsiteX0" fmla="*/ 529938 w 529937"/>
              <a:gd name="connsiteY0" fmla="*/ 0 h 526934"/>
              <a:gd name="connsiteX1" fmla="*/ 0 w 529937"/>
              <a:gd name="connsiteY1" fmla="*/ 526935 h 526934"/>
            </a:gdLst>
            <a:ahLst/>
            <a:cxnLst>
              <a:cxn ang="0">
                <a:pos x="connsiteX0" y="connsiteY0"/>
              </a:cxn>
              <a:cxn ang="0">
                <a:pos x="connsiteX1" y="connsiteY1"/>
              </a:cxn>
            </a:cxnLst>
            <a:rect l="l" t="t" r="r" b="b"/>
            <a:pathLst>
              <a:path w="529937" h="526934">
                <a:moveTo>
                  <a:pt x="529938" y="0"/>
                </a:moveTo>
                <a:lnTo>
                  <a:pt x="0" y="526935"/>
                </a:lnTo>
              </a:path>
            </a:pathLst>
          </a:custGeom>
          <a:ln w="31750" cap="flat">
            <a:solidFill>
              <a:schemeClr val="accent2"/>
            </a:solid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52D9CC5C-2252-AB09-49B5-FD1BE0E74E30}"/>
              </a:ext>
            </a:extLst>
          </p:cNvPr>
          <p:cNvSpPr/>
          <p:nvPr/>
        </p:nvSpPr>
        <p:spPr>
          <a:xfrm>
            <a:off x="10976145" y="4644499"/>
            <a:ext cx="529937" cy="526934"/>
          </a:xfrm>
          <a:custGeom>
            <a:avLst/>
            <a:gdLst>
              <a:gd name="connsiteX0" fmla="*/ 529938 w 529937"/>
              <a:gd name="connsiteY0" fmla="*/ 526935 h 526934"/>
              <a:gd name="connsiteX1" fmla="*/ 0 w 529937"/>
              <a:gd name="connsiteY1" fmla="*/ 0 h 526934"/>
            </a:gdLst>
            <a:ahLst/>
            <a:cxnLst>
              <a:cxn ang="0">
                <a:pos x="connsiteX0" y="connsiteY0"/>
              </a:cxn>
              <a:cxn ang="0">
                <a:pos x="connsiteX1" y="connsiteY1"/>
              </a:cxn>
            </a:cxnLst>
            <a:rect l="l" t="t" r="r" b="b"/>
            <a:pathLst>
              <a:path w="529937" h="526934">
                <a:moveTo>
                  <a:pt x="529938" y="526935"/>
                </a:moveTo>
                <a:lnTo>
                  <a:pt x="0" y="0"/>
                </a:lnTo>
              </a:path>
            </a:pathLst>
          </a:custGeom>
          <a:ln w="31750" cap="flat">
            <a:solidFill>
              <a:schemeClr val="accent2"/>
            </a:solidFill>
            <a:prstDash val="solid"/>
            <a:miter/>
          </a:ln>
        </p:spPr>
        <p:txBody>
          <a:bodyPr rtlCol="0" anchor="ctr"/>
          <a:lstStyle/>
          <a:p>
            <a:endParaRPr lang="en-US"/>
          </a:p>
        </p:txBody>
      </p:sp>
    </p:spTree>
    <p:extLst>
      <p:ext uri="{BB962C8B-B14F-4D97-AF65-F5344CB8AC3E}">
        <p14:creationId xmlns:p14="http://schemas.microsoft.com/office/powerpoint/2010/main" val="1726188845"/>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tatement">
    <p:bg>
      <p:bgRef idx="1001">
        <a:schemeClr val="bg1"/>
      </p:bgRef>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B979D7E7-81D7-BD45-ADEC-E83F7EF73EC8}"/>
              </a:ext>
            </a:extLst>
          </p:cNvPr>
          <p:cNvSpPr/>
          <p:nvPr/>
        </p:nvSpPr>
        <p:spPr>
          <a:xfrm>
            <a:off x="11254003" y="5410200"/>
            <a:ext cx="6296" cy="742941"/>
          </a:xfrm>
          <a:custGeom>
            <a:avLst/>
            <a:gdLst>
              <a:gd name="connsiteX0" fmla="*/ 0 w 6296"/>
              <a:gd name="connsiteY0" fmla="*/ 0 h 742941"/>
              <a:gd name="connsiteX1" fmla="*/ 0 w 6296"/>
              <a:gd name="connsiteY1" fmla="*/ 742942 h 742941"/>
            </a:gdLst>
            <a:ahLst/>
            <a:cxnLst>
              <a:cxn ang="0">
                <a:pos x="connsiteX0" y="connsiteY0"/>
              </a:cxn>
              <a:cxn ang="0">
                <a:pos x="connsiteX1" y="connsiteY1"/>
              </a:cxn>
            </a:cxnLst>
            <a:rect l="l" t="t" r="r" b="b"/>
            <a:pathLst>
              <a:path w="6296" h="742941">
                <a:moveTo>
                  <a:pt x="0" y="0"/>
                </a:moveTo>
                <a:lnTo>
                  <a:pt x="0" y="742942"/>
                </a:lnTo>
              </a:path>
            </a:pathLst>
          </a:custGeom>
          <a:ln w="31077" cap="flat">
            <a:solidFill>
              <a:schemeClr val="accent4"/>
            </a:solid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C6D6EAAA-843B-4F5B-47BF-3A0B75B59A45}"/>
              </a:ext>
            </a:extLst>
          </p:cNvPr>
          <p:cNvSpPr/>
          <p:nvPr/>
        </p:nvSpPr>
        <p:spPr>
          <a:xfrm>
            <a:off x="10866791" y="5761884"/>
            <a:ext cx="742942" cy="6296"/>
          </a:xfrm>
          <a:custGeom>
            <a:avLst/>
            <a:gdLst>
              <a:gd name="connsiteX0" fmla="*/ 742942 w 742942"/>
              <a:gd name="connsiteY0" fmla="*/ 0 h 6296"/>
              <a:gd name="connsiteX1" fmla="*/ 0 w 742942"/>
              <a:gd name="connsiteY1" fmla="*/ 0 h 6296"/>
            </a:gdLst>
            <a:ahLst/>
            <a:cxnLst>
              <a:cxn ang="0">
                <a:pos x="connsiteX0" y="connsiteY0"/>
              </a:cxn>
              <a:cxn ang="0">
                <a:pos x="connsiteX1" y="connsiteY1"/>
              </a:cxn>
            </a:cxnLst>
            <a:rect l="l" t="t" r="r" b="b"/>
            <a:pathLst>
              <a:path w="742942" h="6296">
                <a:moveTo>
                  <a:pt x="742942" y="0"/>
                </a:moveTo>
                <a:lnTo>
                  <a:pt x="0" y="0"/>
                </a:lnTo>
              </a:path>
            </a:pathLst>
          </a:custGeom>
          <a:ln w="31077" cap="flat">
            <a:solidFill>
              <a:schemeClr val="accent4"/>
            </a:solid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D5A4CCB8-341A-D7B3-2B2F-C6943129C281}"/>
              </a:ext>
            </a:extLst>
          </p:cNvPr>
          <p:cNvSpPr/>
          <p:nvPr/>
        </p:nvSpPr>
        <p:spPr>
          <a:xfrm>
            <a:off x="11003886" y="5492382"/>
            <a:ext cx="525338" cy="525339"/>
          </a:xfrm>
          <a:custGeom>
            <a:avLst/>
            <a:gdLst>
              <a:gd name="connsiteX0" fmla="*/ 525339 w 525338"/>
              <a:gd name="connsiteY0" fmla="*/ 0 h 525339"/>
              <a:gd name="connsiteX1" fmla="*/ 0 w 525338"/>
              <a:gd name="connsiteY1" fmla="*/ 525339 h 525339"/>
            </a:gdLst>
            <a:ahLst/>
            <a:cxnLst>
              <a:cxn ang="0">
                <a:pos x="connsiteX0" y="connsiteY0"/>
              </a:cxn>
              <a:cxn ang="0">
                <a:pos x="connsiteX1" y="connsiteY1"/>
              </a:cxn>
            </a:cxnLst>
            <a:rect l="l" t="t" r="r" b="b"/>
            <a:pathLst>
              <a:path w="525338" h="525339">
                <a:moveTo>
                  <a:pt x="525339" y="0"/>
                </a:moveTo>
                <a:lnTo>
                  <a:pt x="0" y="525339"/>
                </a:lnTo>
              </a:path>
            </a:pathLst>
          </a:custGeom>
          <a:ln w="31077" cap="flat">
            <a:solidFill>
              <a:schemeClr val="accent4"/>
            </a:solid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AA1B2662-9528-65C6-986B-EA4135BF4CA6}"/>
              </a:ext>
            </a:extLst>
          </p:cNvPr>
          <p:cNvSpPr/>
          <p:nvPr/>
        </p:nvSpPr>
        <p:spPr>
          <a:xfrm>
            <a:off x="10981626" y="5492388"/>
            <a:ext cx="525342" cy="525339"/>
          </a:xfrm>
          <a:custGeom>
            <a:avLst/>
            <a:gdLst>
              <a:gd name="connsiteX0" fmla="*/ 525343 w 525342"/>
              <a:gd name="connsiteY0" fmla="*/ 525339 h 525339"/>
              <a:gd name="connsiteX1" fmla="*/ 0 w 525342"/>
              <a:gd name="connsiteY1" fmla="*/ 0 h 525339"/>
            </a:gdLst>
            <a:ahLst/>
            <a:cxnLst>
              <a:cxn ang="0">
                <a:pos x="connsiteX0" y="connsiteY0"/>
              </a:cxn>
              <a:cxn ang="0">
                <a:pos x="connsiteX1" y="connsiteY1"/>
              </a:cxn>
            </a:cxnLst>
            <a:rect l="l" t="t" r="r" b="b"/>
            <a:pathLst>
              <a:path w="525342" h="525339">
                <a:moveTo>
                  <a:pt x="525343" y="525339"/>
                </a:moveTo>
                <a:lnTo>
                  <a:pt x="0" y="0"/>
                </a:lnTo>
              </a:path>
            </a:pathLst>
          </a:custGeom>
          <a:ln w="31077" cap="flat">
            <a:solidFill>
              <a:schemeClr val="accent4"/>
            </a:solidFill>
            <a:prstDash val="solid"/>
            <a:miter/>
          </a:ln>
        </p:spPr>
        <p:txBody>
          <a:bodyPr rtlCol="0" anchor="ctr"/>
          <a:lstStyle/>
          <a:p>
            <a:endParaRPr lang="en-US"/>
          </a:p>
        </p:txBody>
      </p:sp>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914400"/>
          </a:xfrm>
        </p:spPr>
        <p:txBody>
          <a:bodyPr>
            <a:noAutofit/>
          </a:bodyPr>
          <a:lstStyle>
            <a:lvl1pPr>
              <a:defRPr sz="5400" b="0" i="0" cap="all" baseline="0">
                <a:solidFill>
                  <a:schemeClr val="accent1">
                    <a:lumMod val="50000"/>
                  </a:schemeClr>
                </a:solidFill>
                <a:latin typeface="+mj-lt"/>
              </a:defRPr>
            </a:lvl1pPr>
          </a:lstStyle>
          <a:p>
            <a:r>
              <a:rPr lang="en-US"/>
              <a:t>Click to edit Master title style</a:t>
            </a:r>
            <a:endParaRPr lang="en-US" dirty="0"/>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609600" y="685800"/>
            <a:ext cx="10972800" cy="4514529"/>
          </a:xfrm>
        </p:spPr>
        <p:txBody>
          <a:bodyPr anchor="t">
            <a:noAutofit/>
          </a:bodyPr>
          <a:lstStyle>
            <a:lvl1pPr marL="0" indent="0">
              <a:lnSpc>
                <a:spcPct val="90000"/>
              </a:lnSpc>
              <a:buNone/>
              <a:defRPr sz="7000" b="0" i="0" cap="all" baseline="0">
                <a:latin typeface="+mn-lt"/>
              </a:defRPr>
            </a:lvl1pPr>
            <a:lvl2pPr marL="228600" indent="0">
              <a:lnSpc>
                <a:spcPct val="90000"/>
              </a:lnSpc>
              <a:buNone/>
              <a:defRPr sz="7000" b="0" i="0" cap="all" baseline="0">
                <a:latin typeface="+mn-lt"/>
              </a:defRPr>
            </a:lvl2pPr>
            <a:lvl3pPr marL="457200" indent="0">
              <a:lnSpc>
                <a:spcPct val="90000"/>
              </a:lnSpc>
              <a:buNone/>
              <a:defRPr sz="7000" b="0" i="0" cap="all" baseline="0">
                <a:latin typeface="+mn-lt"/>
              </a:defRPr>
            </a:lvl3pPr>
            <a:lvl4pPr marL="685800" indent="0">
              <a:lnSpc>
                <a:spcPct val="90000"/>
              </a:lnSpc>
              <a:buNone/>
              <a:defRPr sz="7000" b="0" i="0" cap="all" baseline="0">
                <a:latin typeface="+mn-lt"/>
              </a:defRPr>
            </a:lvl4pPr>
            <a:lvl5pPr marL="914400" indent="0">
              <a:lnSpc>
                <a:spcPct val="90000"/>
              </a:lnSpc>
              <a:buNone/>
              <a:defRPr sz="7000" b="0" i="0" cap="all" baseline="0">
                <a:latin typeface="+mn-lt"/>
              </a:defRPr>
            </a:lvl5pPr>
          </a:lstStyle>
          <a:p>
            <a:pPr lvl="0"/>
            <a:r>
              <a:rPr lang="en-US" dirty="0"/>
              <a:t>Click to add Statement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3">
            <a:extLst>
              <a:ext uri="{FF2B5EF4-FFF2-40B4-BE49-F238E27FC236}">
                <a16:creationId xmlns:a16="http://schemas.microsoft.com/office/drawing/2014/main" id="{3D56E87B-2252-4382-E6E7-15A81BCC8029}"/>
              </a:ext>
            </a:extLst>
          </p:cNvPr>
          <p:cNvSpPr>
            <a:spLocks noGrp="1"/>
          </p:cNvSpPr>
          <p:nvPr>
            <p:ph type="ftr" sz="quarter" idx="11"/>
          </p:nvPr>
        </p:nvSpPr>
        <p:spPr/>
        <p:txBody>
          <a:bodyPr>
            <a:noAutofit/>
          </a:bodyPr>
          <a:lstStyle/>
          <a:p>
            <a:r>
              <a:rPr lang="en-US"/>
              <a:t>Sample Footer Text</a:t>
            </a:r>
          </a:p>
        </p:txBody>
      </p:sp>
      <p:sp>
        <p:nvSpPr>
          <p:cNvPr id="3" name="Date Placeholder 2">
            <a:extLst>
              <a:ext uri="{FF2B5EF4-FFF2-40B4-BE49-F238E27FC236}">
                <a16:creationId xmlns:a16="http://schemas.microsoft.com/office/drawing/2014/main" id="{67F688C7-1128-9027-65E4-A17BBE7DDDF0}"/>
              </a:ext>
            </a:extLst>
          </p:cNvPr>
          <p:cNvSpPr>
            <a:spLocks noGrp="1"/>
          </p:cNvSpPr>
          <p:nvPr>
            <p:ph type="dt" sz="half" idx="10"/>
          </p:nvPr>
        </p:nvSpPr>
        <p:spPr/>
        <p:txBody>
          <a:bodyPr>
            <a:noAutofit/>
          </a:bodyPr>
          <a:lstStyle/>
          <a:p>
            <a:fld id="{967A35BA-41D5-4E87-94C2-E365E2A3656B}" type="datetime1">
              <a:rPr lang="en-US" smtClean="0"/>
              <a:t>2/19/2026</a:t>
            </a:fld>
            <a:endParaRPr lang="en-US"/>
          </a:p>
        </p:txBody>
      </p:sp>
      <p:sp>
        <p:nvSpPr>
          <p:cNvPr id="5" name="Slide Number Placeholder 4">
            <a:extLst>
              <a:ext uri="{FF2B5EF4-FFF2-40B4-BE49-F238E27FC236}">
                <a16:creationId xmlns:a16="http://schemas.microsoft.com/office/drawing/2014/main" id="{8C1C6A68-1AC4-7B10-CD66-D67327434E62}"/>
              </a:ext>
            </a:extLst>
          </p:cNvPr>
          <p:cNvSpPr>
            <a:spLocks noGrp="1"/>
          </p:cNvSpPr>
          <p:nvPr>
            <p:ph type="sldNum" sz="quarter" idx="12"/>
          </p:nvPr>
        </p:nvSpPr>
        <p:spPr/>
        <p:txBody>
          <a:bodyPr>
            <a:noAutofit/>
          </a:bodyPr>
          <a:lstStyle/>
          <a:p>
            <a:fld id="{AEAA3239-9EA4-4A65-A281-97F994456D9F}" type="slidenum">
              <a:rPr lang="en-US" smtClean="0"/>
              <a:t>‹#›</a:t>
            </a:fld>
            <a:endParaRPr lang="en-US"/>
          </a:p>
        </p:txBody>
      </p:sp>
    </p:spTree>
    <p:extLst>
      <p:ext uri="{BB962C8B-B14F-4D97-AF65-F5344CB8AC3E}">
        <p14:creationId xmlns:p14="http://schemas.microsoft.com/office/powerpoint/2010/main" val="148387266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with Picture 2">
    <p:bg>
      <p:bgPr>
        <a:solidFill>
          <a:schemeClr val="tx2"/>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A813B312-A2CE-16E4-D28B-8DDFF5527304}"/>
              </a:ext>
            </a:extLst>
          </p:cNvPr>
          <p:cNvSpPr>
            <a:spLocks noGrp="1"/>
          </p:cNvSpPr>
          <p:nvPr>
            <p:ph type="ctrTitle"/>
          </p:nvPr>
        </p:nvSpPr>
        <p:spPr>
          <a:xfrm>
            <a:off x="4476746" y="685799"/>
            <a:ext cx="7080507" cy="3200400"/>
          </a:xfrm>
        </p:spPr>
        <p:txBody>
          <a:bodyPr vert="horz" lIns="91440" tIns="45720" rIns="91440" bIns="45720" rtlCol="0" anchor="t">
            <a:noAutofit/>
          </a:bodyPr>
          <a:lstStyle>
            <a:lvl1pPr>
              <a:defRPr lang="en-US" sz="7000" dirty="0">
                <a:solidFill>
                  <a:schemeClr val="bg2"/>
                </a:solidFill>
              </a:defRPr>
            </a:lvl1pPr>
          </a:lstStyle>
          <a:p>
            <a:pPr lvl="0"/>
            <a:r>
              <a:rPr lang="en-US" dirty="0"/>
              <a:t>Click to edit Master title style</a:t>
            </a:r>
          </a:p>
        </p:txBody>
      </p:sp>
      <p:sp>
        <p:nvSpPr>
          <p:cNvPr id="16" name="Subtitle 2">
            <a:extLst>
              <a:ext uri="{FF2B5EF4-FFF2-40B4-BE49-F238E27FC236}">
                <a16:creationId xmlns:a16="http://schemas.microsoft.com/office/drawing/2014/main" id="{4846D76D-B1D3-9330-420A-6ED740BDB970}"/>
              </a:ext>
            </a:extLst>
          </p:cNvPr>
          <p:cNvSpPr>
            <a:spLocks noGrp="1"/>
          </p:cNvSpPr>
          <p:nvPr>
            <p:ph type="subTitle" idx="1"/>
          </p:nvPr>
        </p:nvSpPr>
        <p:spPr>
          <a:xfrm>
            <a:off x="4476746" y="5277549"/>
            <a:ext cx="7080507" cy="894646"/>
          </a:xfrm>
        </p:spPr>
        <p:txBody>
          <a:bodyPr vert="horz" lIns="91440" tIns="45720" rIns="91440" bIns="45720" rtlCol="0" anchor="t">
            <a:noAutofit/>
          </a:bodyPr>
          <a:lstStyle>
            <a:lvl1pPr marL="0" indent="0">
              <a:buNone/>
              <a:defRPr lang="en-US" sz="1800" dirty="0">
                <a:solidFill>
                  <a:schemeClr val="bg2"/>
                </a:solidFill>
              </a:defRPr>
            </a:lvl1pPr>
          </a:lstStyle>
          <a:p>
            <a:pPr lvl="0"/>
            <a:r>
              <a:rPr lang="en-US" dirty="0"/>
              <a:t>Click to edit Master subtitle style</a:t>
            </a:r>
          </a:p>
        </p:txBody>
      </p:sp>
      <p:sp>
        <p:nvSpPr>
          <p:cNvPr id="14" name="Picture Placeholder 25">
            <a:extLst>
              <a:ext uri="{FF2B5EF4-FFF2-40B4-BE49-F238E27FC236}">
                <a16:creationId xmlns:a16="http://schemas.microsoft.com/office/drawing/2014/main" id="{982E949F-6B9B-8268-EB83-127C78D43502}"/>
              </a:ext>
            </a:extLst>
          </p:cNvPr>
          <p:cNvSpPr>
            <a:spLocks noGrp="1"/>
          </p:cNvSpPr>
          <p:nvPr>
            <p:ph type="pic" sz="quarter" idx="17"/>
          </p:nvPr>
        </p:nvSpPr>
        <p:spPr>
          <a:xfrm>
            <a:off x="0" y="0"/>
            <a:ext cx="3889251" cy="6858000"/>
          </a:xfrm>
          <a:blipFill>
            <a:blip r:embed="rId2">
              <a:alphaModFix amt="60000"/>
            </a:blip>
            <a:stretch>
              <a:fillRect/>
            </a:stretch>
          </a:blipFill>
        </p:spPr>
        <p:txBody>
          <a:bodyPr/>
          <a:lstStyle/>
          <a:p>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4476746" y="6343955"/>
            <a:ext cx="2100482" cy="365125"/>
          </a:xfrm>
        </p:spPr>
        <p:txBody>
          <a:bodyPr>
            <a:noAutofit/>
          </a:bodyPr>
          <a:lstStyle>
            <a:lvl1pPr>
              <a:defRPr>
                <a:solidFill>
                  <a:schemeClr val="bg1"/>
                </a:solidFill>
              </a:defRPr>
            </a:lvl1pPr>
          </a:lstStyle>
          <a:p>
            <a:r>
              <a:rPr lang="en-US"/>
              <a:t>Sample Footer Text</a:t>
            </a:r>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9635138" y="6343955"/>
            <a:ext cx="1458908" cy="365125"/>
          </a:xfrm>
        </p:spPr>
        <p:txBody>
          <a:bodyPr>
            <a:noAutofit/>
          </a:bodyPr>
          <a:lstStyle>
            <a:lvl1pPr>
              <a:defRPr>
                <a:solidFill>
                  <a:schemeClr val="bg1"/>
                </a:solidFill>
                <a:effectLst/>
              </a:defRPr>
            </a:lvl1pPr>
          </a:lstStyle>
          <a:p>
            <a:fld id="{BFE899EF-3666-4EAB-A626-E7AA02E66CC1}" type="datetime1">
              <a:rPr lang="en-US" smtClean="0"/>
              <a:pPr/>
              <a:t>2/19/2026</a:t>
            </a:fld>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noAutofit/>
          </a:bodyPr>
          <a:lstStyle>
            <a:lvl1pPr>
              <a:defRPr>
                <a:solidFill>
                  <a:schemeClr val="bg1"/>
                </a:solidFill>
              </a:defRPr>
            </a:lvl1pPr>
          </a:lstStyle>
          <a:p>
            <a:fld id="{AEAA3239-9EA4-4A65-A281-97F994456D9F}" type="slidenum">
              <a:rPr lang="en-US" smtClean="0"/>
              <a:pPr/>
              <a:t>‹#›</a:t>
            </a:fld>
            <a:endParaRPr lang="en-US"/>
          </a:p>
        </p:txBody>
      </p:sp>
      <p:cxnSp>
        <p:nvCxnSpPr>
          <p:cNvPr id="18" name="Straight Connector 17">
            <a:extLst>
              <a:ext uri="{FF2B5EF4-FFF2-40B4-BE49-F238E27FC236}">
                <a16:creationId xmlns:a16="http://schemas.microsoft.com/office/drawing/2014/main" id="{DD53745E-5DC2-F332-24A5-4F8F509E820B}"/>
              </a:ext>
            </a:extLst>
          </p:cNvPr>
          <p:cNvCxnSpPr/>
          <p:nvPr userDrawn="1"/>
        </p:nvCxnSpPr>
        <p:spPr>
          <a:xfrm>
            <a:off x="4479797" y="4876800"/>
            <a:ext cx="7077456" cy="0"/>
          </a:xfrm>
          <a:prstGeom prst="line">
            <a:avLst/>
          </a:prstGeom>
          <a:ln w="317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4629088"/>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Statement 2">
    <p:bg>
      <p:bgPr>
        <a:solidFill>
          <a:schemeClr val="accent1">
            <a:lumMod val="50000"/>
          </a:schemeClr>
        </a:solidFill>
        <a:effectLst/>
      </p:bgPr>
    </p:bg>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70572EAA-9C03-6737-7961-89F7D9E127AC}"/>
              </a:ext>
            </a:extLst>
          </p:cNvPr>
          <p:cNvSpPr/>
          <p:nvPr/>
        </p:nvSpPr>
        <p:spPr>
          <a:xfrm>
            <a:off x="11250895" y="5430148"/>
            <a:ext cx="6351" cy="745197"/>
          </a:xfrm>
          <a:custGeom>
            <a:avLst/>
            <a:gdLst>
              <a:gd name="connsiteX0" fmla="*/ 0 w 6351"/>
              <a:gd name="connsiteY0" fmla="*/ 0 h 745197"/>
              <a:gd name="connsiteX1" fmla="*/ 0 w 6351"/>
              <a:gd name="connsiteY1" fmla="*/ 745198 h 745197"/>
            </a:gdLst>
            <a:ahLst/>
            <a:cxnLst>
              <a:cxn ang="0">
                <a:pos x="connsiteX0" y="connsiteY0"/>
              </a:cxn>
              <a:cxn ang="0">
                <a:pos x="connsiteX1" y="connsiteY1"/>
              </a:cxn>
            </a:cxnLst>
            <a:rect l="l" t="t" r="r" b="b"/>
            <a:pathLst>
              <a:path w="6351" h="745197">
                <a:moveTo>
                  <a:pt x="0" y="0"/>
                </a:moveTo>
                <a:lnTo>
                  <a:pt x="0" y="745198"/>
                </a:lnTo>
              </a:path>
            </a:pathLst>
          </a:custGeom>
          <a:ln w="31732" cap="flat">
            <a:solidFill>
              <a:schemeClr val="accent2"/>
            </a:solid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5D2A1F66-1FB1-8357-178D-CB1C0F8B7E56}"/>
              </a:ext>
            </a:extLst>
          </p:cNvPr>
          <p:cNvSpPr/>
          <p:nvPr/>
        </p:nvSpPr>
        <p:spPr>
          <a:xfrm>
            <a:off x="685800" y="5780643"/>
            <a:ext cx="10923933" cy="0"/>
          </a:xfrm>
          <a:custGeom>
            <a:avLst/>
            <a:gdLst>
              <a:gd name="connsiteX0" fmla="*/ 10923934 w 10923933"/>
              <a:gd name="connsiteY0" fmla="*/ 0 h 0"/>
              <a:gd name="connsiteX1" fmla="*/ 0 w 10923933"/>
              <a:gd name="connsiteY1" fmla="*/ 1 h 0"/>
            </a:gdLst>
            <a:ahLst/>
            <a:cxnLst>
              <a:cxn ang="0">
                <a:pos x="connsiteX0" y="connsiteY0"/>
              </a:cxn>
              <a:cxn ang="0">
                <a:pos x="connsiteX1" y="connsiteY1"/>
              </a:cxn>
            </a:cxnLst>
            <a:rect l="l" t="t" r="r" b="b"/>
            <a:pathLst>
              <a:path w="10923933">
                <a:moveTo>
                  <a:pt x="10923934" y="0"/>
                </a:moveTo>
                <a:lnTo>
                  <a:pt x="0" y="1"/>
                </a:lnTo>
              </a:path>
            </a:pathLst>
          </a:custGeom>
          <a:ln w="31732" cap="flat">
            <a:solidFill>
              <a:schemeClr val="accent2"/>
            </a:solid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EDAD8E75-63C0-8CE8-7E5A-37E4E429140F}"/>
              </a:ext>
            </a:extLst>
          </p:cNvPr>
          <p:cNvSpPr/>
          <p:nvPr/>
        </p:nvSpPr>
        <p:spPr>
          <a:xfrm>
            <a:off x="10998565" y="5512580"/>
            <a:ext cx="529937" cy="526934"/>
          </a:xfrm>
          <a:custGeom>
            <a:avLst/>
            <a:gdLst>
              <a:gd name="connsiteX0" fmla="*/ 529938 w 529937"/>
              <a:gd name="connsiteY0" fmla="*/ 0 h 526934"/>
              <a:gd name="connsiteX1" fmla="*/ 0 w 529937"/>
              <a:gd name="connsiteY1" fmla="*/ 526935 h 526934"/>
            </a:gdLst>
            <a:ahLst/>
            <a:cxnLst>
              <a:cxn ang="0">
                <a:pos x="connsiteX0" y="connsiteY0"/>
              </a:cxn>
              <a:cxn ang="0">
                <a:pos x="connsiteX1" y="connsiteY1"/>
              </a:cxn>
            </a:cxnLst>
            <a:rect l="l" t="t" r="r" b="b"/>
            <a:pathLst>
              <a:path w="529937" h="526934">
                <a:moveTo>
                  <a:pt x="529938" y="0"/>
                </a:moveTo>
                <a:lnTo>
                  <a:pt x="0" y="526935"/>
                </a:lnTo>
              </a:path>
            </a:pathLst>
          </a:custGeom>
          <a:ln w="31732" cap="flat">
            <a:solidFill>
              <a:schemeClr val="accent2"/>
            </a:solid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9DF1B2A2-FEB2-CC42-0F0F-71CD13535424}"/>
              </a:ext>
            </a:extLst>
          </p:cNvPr>
          <p:cNvSpPr/>
          <p:nvPr/>
        </p:nvSpPr>
        <p:spPr>
          <a:xfrm>
            <a:off x="10976145" y="5512585"/>
            <a:ext cx="529937" cy="526934"/>
          </a:xfrm>
          <a:custGeom>
            <a:avLst/>
            <a:gdLst>
              <a:gd name="connsiteX0" fmla="*/ 529938 w 529937"/>
              <a:gd name="connsiteY0" fmla="*/ 526935 h 526934"/>
              <a:gd name="connsiteX1" fmla="*/ 0 w 529937"/>
              <a:gd name="connsiteY1" fmla="*/ 0 h 526934"/>
            </a:gdLst>
            <a:ahLst/>
            <a:cxnLst>
              <a:cxn ang="0">
                <a:pos x="connsiteX0" y="connsiteY0"/>
              </a:cxn>
              <a:cxn ang="0">
                <a:pos x="connsiteX1" y="connsiteY1"/>
              </a:cxn>
            </a:cxnLst>
            <a:rect l="l" t="t" r="r" b="b"/>
            <a:pathLst>
              <a:path w="529937" h="526934">
                <a:moveTo>
                  <a:pt x="529938" y="526935"/>
                </a:moveTo>
                <a:lnTo>
                  <a:pt x="0" y="0"/>
                </a:lnTo>
              </a:path>
            </a:pathLst>
          </a:custGeom>
          <a:ln w="31732" cap="flat">
            <a:solidFill>
              <a:schemeClr val="accent2"/>
            </a:solidFill>
            <a:prstDash val="solid"/>
            <a:miter/>
          </a:ln>
        </p:spPr>
        <p:txBody>
          <a:bodyPr rtlCol="0" anchor="ctr"/>
          <a:lstStyle/>
          <a:p>
            <a:endParaRPr lang="en-US"/>
          </a:p>
        </p:txBody>
      </p:sp>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914400"/>
          </a:xfrm>
        </p:spPr>
        <p:txBody>
          <a:bodyPr>
            <a:noAutofit/>
          </a:bodyPr>
          <a:lstStyle>
            <a:lvl1pPr>
              <a:defRPr sz="5400" b="0" i="0" cap="all" baseline="0">
                <a:solidFill>
                  <a:schemeClr val="accent1">
                    <a:lumMod val="50000"/>
                  </a:schemeClr>
                </a:solidFill>
                <a:latin typeface="+mj-lt"/>
              </a:defRPr>
            </a:lvl1pPr>
          </a:lstStyle>
          <a:p>
            <a:r>
              <a:rPr lang="en-US"/>
              <a:t>Click to edit Master title style</a:t>
            </a:r>
            <a:endParaRPr lang="en-US" dirty="0"/>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612648" y="685800"/>
            <a:ext cx="10972800" cy="4572000"/>
          </a:xfrm>
        </p:spPr>
        <p:txBody>
          <a:bodyPr vert="horz" lIns="91440" tIns="45720" rIns="91440" bIns="45720" rtlCol="0" anchor="t">
            <a:noAutofit/>
          </a:bodyPr>
          <a:lstStyle>
            <a:lvl1pPr marL="0" indent="0">
              <a:lnSpc>
                <a:spcPct val="90000"/>
              </a:lnSpc>
              <a:buNone/>
              <a:defRPr lang="en-US" sz="7000" b="0" i="0" cap="all" baseline="0" dirty="0">
                <a:latin typeface="+mn-lt"/>
              </a:defRPr>
            </a:lvl1pPr>
            <a:lvl2pPr marL="228600" indent="0">
              <a:lnSpc>
                <a:spcPct val="90000"/>
              </a:lnSpc>
              <a:buNone/>
              <a:defRPr lang="en-US" sz="7000" b="0" i="0" cap="all" baseline="0" dirty="0">
                <a:latin typeface="+mn-lt"/>
              </a:defRPr>
            </a:lvl2pPr>
            <a:lvl3pPr marL="457200" indent="0">
              <a:lnSpc>
                <a:spcPct val="90000"/>
              </a:lnSpc>
              <a:buNone/>
              <a:defRPr lang="en-US" sz="7000" b="0" i="0" cap="all" baseline="0" dirty="0">
                <a:latin typeface="+mn-lt"/>
              </a:defRPr>
            </a:lvl3pPr>
            <a:lvl4pPr marL="685800" indent="0">
              <a:lnSpc>
                <a:spcPct val="90000"/>
              </a:lnSpc>
              <a:buNone/>
              <a:defRPr lang="en-US" sz="7000" b="0" i="0" cap="all" baseline="0" dirty="0">
                <a:latin typeface="+mn-lt"/>
              </a:defRPr>
            </a:lvl4pPr>
            <a:lvl5pPr marL="914400" indent="0">
              <a:lnSpc>
                <a:spcPct val="90000"/>
              </a:lnSpc>
              <a:buNone/>
              <a:defRPr lang="en-US" sz="7000" b="0" i="0" cap="all" baseline="0" dirty="0">
                <a:latin typeface="+mn-lt"/>
              </a:defRPr>
            </a:lvl5pPr>
          </a:lstStyle>
          <a:p>
            <a:pPr lvl="0"/>
            <a:r>
              <a:rPr lang="en-US" dirty="0"/>
              <a:t>Click to add Statement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3">
            <a:extLst>
              <a:ext uri="{FF2B5EF4-FFF2-40B4-BE49-F238E27FC236}">
                <a16:creationId xmlns:a16="http://schemas.microsoft.com/office/drawing/2014/main" id="{3D56E87B-2252-4382-E6E7-15A81BCC8029}"/>
              </a:ext>
            </a:extLst>
          </p:cNvPr>
          <p:cNvSpPr>
            <a:spLocks noGrp="1"/>
          </p:cNvSpPr>
          <p:nvPr>
            <p:ph type="ftr" sz="quarter" idx="11"/>
          </p:nvPr>
        </p:nvSpPr>
        <p:spPr/>
        <p:txBody>
          <a:bodyPr>
            <a:noAutofit/>
          </a:bodyPr>
          <a:lstStyle/>
          <a:p>
            <a:r>
              <a:rPr lang="en-US"/>
              <a:t>Sample Footer Text</a:t>
            </a:r>
          </a:p>
        </p:txBody>
      </p:sp>
      <p:sp>
        <p:nvSpPr>
          <p:cNvPr id="3" name="Date Placeholder 2">
            <a:extLst>
              <a:ext uri="{FF2B5EF4-FFF2-40B4-BE49-F238E27FC236}">
                <a16:creationId xmlns:a16="http://schemas.microsoft.com/office/drawing/2014/main" id="{67F688C7-1128-9027-65E4-A17BBE7DDDF0}"/>
              </a:ext>
            </a:extLst>
          </p:cNvPr>
          <p:cNvSpPr>
            <a:spLocks noGrp="1"/>
          </p:cNvSpPr>
          <p:nvPr>
            <p:ph type="dt" sz="half" idx="10"/>
          </p:nvPr>
        </p:nvSpPr>
        <p:spPr/>
        <p:txBody>
          <a:bodyPr>
            <a:noAutofit/>
          </a:bodyPr>
          <a:lstStyle/>
          <a:p>
            <a:fld id="{DA4345C7-9F39-4767-92C9-EBF29396D0A9}" type="datetime1">
              <a:rPr lang="en-US" smtClean="0"/>
              <a:t>2/19/2026</a:t>
            </a:fld>
            <a:endParaRPr lang="en-US"/>
          </a:p>
        </p:txBody>
      </p:sp>
      <p:sp>
        <p:nvSpPr>
          <p:cNvPr id="5" name="Slide Number Placeholder 4">
            <a:extLst>
              <a:ext uri="{FF2B5EF4-FFF2-40B4-BE49-F238E27FC236}">
                <a16:creationId xmlns:a16="http://schemas.microsoft.com/office/drawing/2014/main" id="{8C1C6A68-1AC4-7B10-CD66-D67327434E62}"/>
              </a:ext>
            </a:extLst>
          </p:cNvPr>
          <p:cNvSpPr>
            <a:spLocks noGrp="1"/>
          </p:cNvSpPr>
          <p:nvPr>
            <p:ph type="sldNum" sz="quarter" idx="12"/>
          </p:nvPr>
        </p:nvSpPr>
        <p:spPr/>
        <p:txBody>
          <a:bodyPr>
            <a:noAutofit/>
          </a:bodyPr>
          <a:lstStyle/>
          <a:p>
            <a:fld id="{AEAA3239-9EA4-4A65-A281-97F994456D9F}" type="slidenum">
              <a:rPr lang="en-US" smtClean="0"/>
              <a:t>‹#›</a:t>
            </a:fld>
            <a:endParaRPr lang="en-US"/>
          </a:p>
        </p:txBody>
      </p:sp>
    </p:spTree>
    <p:extLst>
      <p:ext uri="{BB962C8B-B14F-4D97-AF65-F5344CB8AC3E}">
        <p14:creationId xmlns:p14="http://schemas.microsoft.com/office/powerpoint/2010/main" val="722681436"/>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tx2"/>
        </a:solidFill>
        <a:effectLst/>
      </p:bgPr>
    </p:bg>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A14BE2EA-8E1E-E2DA-5CCF-46908B013BF2}"/>
              </a:ext>
            </a:extLst>
          </p:cNvPr>
          <p:cNvSpPr>
            <a:spLocks noGrp="1"/>
          </p:cNvSpPr>
          <p:nvPr>
            <p:ph sz="quarter" idx="13" hasCustomPrompt="1"/>
          </p:nvPr>
        </p:nvSpPr>
        <p:spPr>
          <a:xfrm>
            <a:off x="622479" y="685800"/>
            <a:ext cx="9140953" cy="2699775"/>
          </a:xfrm>
        </p:spPr>
        <p:txBody>
          <a:bodyPr anchor="t">
            <a:noAutofit/>
          </a:bodyPr>
          <a:lstStyle>
            <a:lvl1pPr marL="164592" indent="-164592">
              <a:lnSpc>
                <a:spcPct val="100000"/>
              </a:lnSpc>
              <a:spcBef>
                <a:spcPts val="0"/>
              </a:spcBef>
              <a:buNone/>
              <a:defRPr sz="5400" b="0" i="0" cap="all" baseline="0">
                <a:solidFill>
                  <a:schemeClr val="bg2"/>
                </a:solidFill>
                <a:latin typeface="+mj-lt"/>
              </a:defRPr>
            </a:lvl1pPr>
          </a:lstStyle>
          <a:p>
            <a:pPr lvl="0"/>
            <a:r>
              <a:rPr lang="en-US" dirty="0"/>
              <a:t>Click to add Quote</a:t>
            </a:r>
          </a:p>
        </p:txBody>
      </p:sp>
      <p:sp>
        <p:nvSpPr>
          <p:cNvPr id="4" name="Footer Placeholder 3">
            <a:extLst>
              <a:ext uri="{FF2B5EF4-FFF2-40B4-BE49-F238E27FC236}">
                <a16:creationId xmlns:a16="http://schemas.microsoft.com/office/drawing/2014/main" id="{B23912E3-7555-EAAB-BE83-59ED3B5C9E5B}"/>
              </a:ext>
            </a:extLst>
          </p:cNvPr>
          <p:cNvSpPr>
            <a:spLocks noGrp="1"/>
          </p:cNvSpPr>
          <p:nvPr>
            <p:ph type="ftr" sz="quarter" idx="11"/>
          </p:nvPr>
        </p:nvSpPr>
        <p:spPr/>
        <p:txBody>
          <a:bodyPr>
            <a:noAutofit/>
          </a:bodyPr>
          <a:lstStyle>
            <a:lvl1pPr>
              <a:defRPr>
                <a:solidFill>
                  <a:schemeClr val="bg1"/>
                </a:solidFill>
              </a:defRPr>
            </a:lvl1pPr>
          </a:lstStyle>
          <a:p>
            <a:r>
              <a:rPr lang="en-US"/>
              <a:t>Sample Footer Text</a:t>
            </a:r>
          </a:p>
        </p:txBody>
      </p:sp>
      <p:sp>
        <p:nvSpPr>
          <p:cNvPr id="3" name="Date Placeholder 2">
            <a:extLst>
              <a:ext uri="{FF2B5EF4-FFF2-40B4-BE49-F238E27FC236}">
                <a16:creationId xmlns:a16="http://schemas.microsoft.com/office/drawing/2014/main" id="{C344C372-F7FA-5AA5-92C1-CF476A26623E}"/>
              </a:ext>
            </a:extLst>
          </p:cNvPr>
          <p:cNvSpPr>
            <a:spLocks noGrp="1"/>
          </p:cNvSpPr>
          <p:nvPr>
            <p:ph type="dt" sz="half" idx="10"/>
          </p:nvPr>
        </p:nvSpPr>
        <p:spPr/>
        <p:txBody>
          <a:bodyPr>
            <a:noAutofit/>
          </a:bodyPr>
          <a:lstStyle>
            <a:lvl1pPr>
              <a:defRPr>
                <a:solidFill>
                  <a:schemeClr val="bg1"/>
                </a:solidFill>
              </a:defRPr>
            </a:lvl1pPr>
          </a:lstStyle>
          <a:p>
            <a:fld id="{4A6891D2-C712-4357-A4F9-7362E459A272}" type="datetime1">
              <a:rPr lang="en-US" smtClean="0"/>
              <a:pPr/>
              <a:t>2/19/2026</a:t>
            </a:fld>
            <a:endParaRPr lang="en-US"/>
          </a:p>
        </p:txBody>
      </p:sp>
      <p:sp>
        <p:nvSpPr>
          <p:cNvPr id="5" name="Slide Number Placeholder 4">
            <a:extLst>
              <a:ext uri="{FF2B5EF4-FFF2-40B4-BE49-F238E27FC236}">
                <a16:creationId xmlns:a16="http://schemas.microsoft.com/office/drawing/2014/main" id="{C6EAECF6-9F03-4C12-4BD4-4E8AE63A4F3A}"/>
              </a:ext>
            </a:extLst>
          </p:cNvPr>
          <p:cNvSpPr>
            <a:spLocks noGrp="1"/>
          </p:cNvSpPr>
          <p:nvPr>
            <p:ph type="sldNum" sz="quarter" idx="12"/>
          </p:nvPr>
        </p:nvSpPr>
        <p:spPr/>
        <p:txBody>
          <a:bodyPr>
            <a:noAutofit/>
          </a:bodyPr>
          <a:lstStyle>
            <a:lvl1pPr>
              <a:defRPr>
                <a:solidFill>
                  <a:schemeClr val="bg1"/>
                </a:solidFill>
              </a:defRPr>
            </a:lvl1pPr>
          </a:lstStyle>
          <a:p>
            <a:fld id="{AEAA3239-9EA4-4A65-A281-97F994456D9F}" type="slidenum">
              <a:rPr lang="en-US" smtClean="0"/>
              <a:pPr/>
              <a:t>‹#›</a:t>
            </a:fld>
            <a:endParaRPr lang="en-US"/>
          </a:p>
        </p:txBody>
      </p:sp>
      <p:sp>
        <p:nvSpPr>
          <p:cNvPr id="8" name="Freeform: Shape 7">
            <a:extLst>
              <a:ext uri="{FF2B5EF4-FFF2-40B4-BE49-F238E27FC236}">
                <a16:creationId xmlns:a16="http://schemas.microsoft.com/office/drawing/2014/main" id="{FE594965-EF4A-40C0-FED1-CF5564CED970}"/>
              </a:ext>
            </a:extLst>
          </p:cNvPr>
          <p:cNvSpPr/>
          <p:nvPr/>
        </p:nvSpPr>
        <p:spPr>
          <a:xfrm>
            <a:off x="11250895" y="4562061"/>
            <a:ext cx="6351" cy="745197"/>
          </a:xfrm>
          <a:custGeom>
            <a:avLst/>
            <a:gdLst>
              <a:gd name="connsiteX0" fmla="*/ 0 w 6351"/>
              <a:gd name="connsiteY0" fmla="*/ 0 h 745197"/>
              <a:gd name="connsiteX1" fmla="*/ 0 w 6351"/>
              <a:gd name="connsiteY1" fmla="*/ 745198 h 745197"/>
            </a:gdLst>
            <a:ahLst/>
            <a:cxnLst>
              <a:cxn ang="0">
                <a:pos x="connsiteX0" y="connsiteY0"/>
              </a:cxn>
              <a:cxn ang="0">
                <a:pos x="connsiteX1" y="connsiteY1"/>
              </a:cxn>
            </a:cxnLst>
            <a:rect l="l" t="t" r="r" b="b"/>
            <a:pathLst>
              <a:path w="6351" h="745197">
                <a:moveTo>
                  <a:pt x="0" y="0"/>
                </a:moveTo>
                <a:lnTo>
                  <a:pt x="0" y="745198"/>
                </a:lnTo>
              </a:path>
            </a:pathLst>
          </a:custGeom>
          <a:ln w="31732" cap="flat">
            <a:solidFill>
              <a:schemeClr val="accent4"/>
            </a:solid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69DE90F9-432C-AEEC-88D5-177A0E299391}"/>
              </a:ext>
            </a:extLst>
          </p:cNvPr>
          <p:cNvSpPr/>
          <p:nvPr/>
        </p:nvSpPr>
        <p:spPr>
          <a:xfrm>
            <a:off x="685800" y="4912556"/>
            <a:ext cx="10923933" cy="0"/>
          </a:xfrm>
          <a:custGeom>
            <a:avLst/>
            <a:gdLst>
              <a:gd name="connsiteX0" fmla="*/ 10923934 w 10923933"/>
              <a:gd name="connsiteY0" fmla="*/ 0 h 0"/>
              <a:gd name="connsiteX1" fmla="*/ 0 w 10923933"/>
              <a:gd name="connsiteY1" fmla="*/ 1 h 0"/>
            </a:gdLst>
            <a:ahLst/>
            <a:cxnLst>
              <a:cxn ang="0">
                <a:pos x="connsiteX0" y="connsiteY0"/>
              </a:cxn>
              <a:cxn ang="0">
                <a:pos x="connsiteX1" y="connsiteY1"/>
              </a:cxn>
            </a:cxnLst>
            <a:rect l="l" t="t" r="r" b="b"/>
            <a:pathLst>
              <a:path w="10923933">
                <a:moveTo>
                  <a:pt x="10923934" y="0"/>
                </a:moveTo>
                <a:lnTo>
                  <a:pt x="0" y="1"/>
                </a:lnTo>
              </a:path>
            </a:pathLst>
          </a:custGeom>
          <a:ln w="31732" cap="flat">
            <a:solidFill>
              <a:schemeClr val="accent4"/>
            </a:solid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8ECD3CD-C697-A46B-71F2-D64BD77C395C}"/>
              </a:ext>
            </a:extLst>
          </p:cNvPr>
          <p:cNvSpPr/>
          <p:nvPr/>
        </p:nvSpPr>
        <p:spPr>
          <a:xfrm>
            <a:off x="10998565" y="4644493"/>
            <a:ext cx="529937" cy="526934"/>
          </a:xfrm>
          <a:custGeom>
            <a:avLst/>
            <a:gdLst>
              <a:gd name="connsiteX0" fmla="*/ 529938 w 529937"/>
              <a:gd name="connsiteY0" fmla="*/ 0 h 526934"/>
              <a:gd name="connsiteX1" fmla="*/ 0 w 529937"/>
              <a:gd name="connsiteY1" fmla="*/ 526935 h 526934"/>
            </a:gdLst>
            <a:ahLst/>
            <a:cxnLst>
              <a:cxn ang="0">
                <a:pos x="connsiteX0" y="connsiteY0"/>
              </a:cxn>
              <a:cxn ang="0">
                <a:pos x="connsiteX1" y="connsiteY1"/>
              </a:cxn>
            </a:cxnLst>
            <a:rect l="l" t="t" r="r" b="b"/>
            <a:pathLst>
              <a:path w="529937" h="526934">
                <a:moveTo>
                  <a:pt x="529938" y="0"/>
                </a:moveTo>
                <a:lnTo>
                  <a:pt x="0" y="526935"/>
                </a:lnTo>
              </a:path>
            </a:pathLst>
          </a:custGeom>
          <a:ln w="31732" cap="flat">
            <a:solidFill>
              <a:schemeClr val="accent4"/>
            </a:solid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546793A7-6512-567E-DAFF-BB4A63B89DC3}"/>
              </a:ext>
            </a:extLst>
          </p:cNvPr>
          <p:cNvSpPr/>
          <p:nvPr/>
        </p:nvSpPr>
        <p:spPr>
          <a:xfrm>
            <a:off x="10976145" y="4644498"/>
            <a:ext cx="529937" cy="526934"/>
          </a:xfrm>
          <a:custGeom>
            <a:avLst/>
            <a:gdLst>
              <a:gd name="connsiteX0" fmla="*/ 529938 w 529937"/>
              <a:gd name="connsiteY0" fmla="*/ 526935 h 526934"/>
              <a:gd name="connsiteX1" fmla="*/ 0 w 529937"/>
              <a:gd name="connsiteY1" fmla="*/ 0 h 526934"/>
            </a:gdLst>
            <a:ahLst/>
            <a:cxnLst>
              <a:cxn ang="0">
                <a:pos x="connsiteX0" y="connsiteY0"/>
              </a:cxn>
              <a:cxn ang="0">
                <a:pos x="connsiteX1" y="connsiteY1"/>
              </a:cxn>
            </a:cxnLst>
            <a:rect l="l" t="t" r="r" b="b"/>
            <a:pathLst>
              <a:path w="529937" h="526934">
                <a:moveTo>
                  <a:pt x="529938" y="526935"/>
                </a:moveTo>
                <a:lnTo>
                  <a:pt x="0" y="0"/>
                </a:lnTo>
              </a:path>
            </a:pathLst>
          </a:custGeom>
          <a:ln w="31732" cap="flat">
            <a:solidFill>
              <a:schemeClr val="accent4"/>
            </a:solidFill>
            <a:prstDash val="solid"/>
            <a:miter/>
          </a:ln>
        </p:spPr>
        <p:txBody>
          <a:bodyPr rtlCol="0" anchor="ctr"/>
          <a:lstStyle/>
          <a:p>
            <a:endParaRPr lang="en-US"/>
          </a:p>
        </p:txBody>
      </p:sp>
      <p:sp>
        <p:nvSpPr>
          <p:cNvPr id="6" name="Title 5">
            <a:extLst>
              <a:ext uri="{FF2B5EF4-FFF2-40B4-BE49-F238E27FC236}">
                <a16:creationId xmlns:a16="http://schemas.microsoft.com/office/drawing/2014/main" id="{A66A0D5A-6B2D-15B8-4FC0-30535DF01217}"/>
              </a:ext>
            </a:extLst>
          </p:cNvPr>
          <p:cNvSpPr>
            <a:spLocks noGrp="1"/>
          </p:cNvSpPr>
          <p:nvPr>
            <p:ph type="title" hasCustomPrompt="1"/>
          </p:nvPr>
        </p:nvSpPr>
        <p:spPr>
          <a:xfrm>
            <a:off x="612648" y="5486398"/>
            <a:ext cx="10058400" cy="669473"/>
          </a:xfrm>
        </p:spPr>
        <p:txBody>
          <a:bodyPr anchor="ctr">
            <a:normAutofit/>
          </a:bodyPr>
          <a:lstStyle>
            <a:lvl1pPr>
              <a:lnSpc>
                <a:spcPct val="120000"/>
              </a:lnSpc>
              <a:defRPr sz="1800" cap="none" baseline="0">
                <a:solidFill>
                  <a:schemeClr val="bg2"/>
                </a:solidFill>
              </a:defRPr>
            </a:lvl1pPr>
          </a:lstStyle>
          <a:p>
            <a:r>
              <a:rPr lang="en-US" dirty="0"/>
              <a:t>Quote Author</a:t>
            </a:r>
          </a:p>
        </p:txBody>
      </p:sp>
    </p:spTree>
    <p:extLst>
      <p:ext uri="{BB962C8B-B14F-4D97-AF65-F5344CB8AC3E}">
        <p14:creationId xmlns:p14="http://schemas.microsoft.com/office/powerpoint/2010/main" val="274515590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2">
    <p:bg>
      <p:bgPr>
        <a:solidFill>
          <a:schemeClr val="accent4"/>
        </a:solidFill>
        <a:effectLst/>
      </p:bgPr>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7D86F34B-87C2-AC58-5483-78C0E5DB477C}"/>
              </a:ext>
            </a:extLst>
          </p:cNvPr>
          <p:cNvSpPr/>
          <p:nvPr/>
        </p:nvSpPr>
        <p:spPr>
          <a:xfrm>
            <a:off x="11254003" y="729226"/>
            <a:ext cx="6296" cy="742941"/>
          </a:xfrm>
          <a:custGeom>
            <a:avLst/>
            <a:gdLst>
              <a:gd name="connsiteX0" fmla="*/ 0 w 6296"/>
              <a:gd name="connsiteY0" fmla="*/ 0 h 742941"/>
              <a:gd name="connsiteX1" fmla="*/ 0 w 6296"/>
              <a:gd name="connsiteY1" fmla="*/ 742942 h 742941"/>
            </a:gdLst>
            <a:ahLst/>
            <a:cxnLst>
              <a:cxn ang="0">
                <a:pos x="connsiteX0" y="connsiteY0"/>
              </a:cxn>
              <a:cxn ang="0">
                <a:pos x="connsiteX1" y="connsiteY1"/>
              </a:cxn>
            </a:cxnLst>
            <a:rect l="l" t="t" r="r" b="b"/>
            <a:pathLst>
              <a:path w="6296" h="742941">
                <a:moveTo>
                  <a:pt x="0" y="0"/>
                </a:moveTo>
                <a:lnTo>
                  <a:pt x="0" y="742942"/>
                </a:lnTo>
              </a:path>
            </a:pathLst>
          </a:custGeom>
          <a:ln w="31077" cap="flat">
            <a:solidFill>
              <a:schemeClr val="bg2"/>
            </a:solid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CB6B59A7-7C3C-7431-CC9A-51EFBA257959}"/>
              </a:ext>
            </a:extLst>
          </p:cNvPr>
          <p:cNvSpPr/>
          <p:nvPr/>
        </p:nvSpPr>
        <p:spPr>
          <a:xfrm>
            <a:off x="10866791" y="1080910"/>
            <a:ext cx="742942" cy="6296"/>
          </a:xfrm>
          <a:custGeom>
            <a:avLst/>
            <a:gdLst>
              <a:gd name="connsiteX0" fmla="*/ 742942 w 742942"/>
              <a:gd name="connsiteY0" fmla="*/ 0 h 6296"/>
              <a:gd name="connsiteX1" fmla="*/ 0 w 742942"/>
              <a:gd name="connsiteY1" fmla="*/ 0 h 6296"/>
            </a:gdLst>
            <a:ahLst/>
            <a:cxnLst>
              <a:cxn ang="0">
                <a:pos x="connsiteX0" y="connsiteY0"/>
              </a:cxn>
              <a:cxn ang="0">
                <a:pos x="connsiteX1" y="connsiteY1"/>
              </a:cxn>
            </a:cxnLst>
            <a:rect l="l" t="t" r="r" b="b"/>
            <a:pathLst>
              <a:path w="742942" h="6296">
                <a:moveTo>
                  <a:pt x="742942" y="0"/>
                </a:moveTo>
                <a:lnTo>
                  <a:pt x="0" y="0"/>
                </a:lnTo>
              </a:path>
            </a:pathLst>
          </a:custGeom>
          <a:ln w="31077" cap="flat">
            <a:solidFill>
              <a:schemeClr val="bg2"/>
            </a:solid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ED2D0661-BB9A-E751-A4EB-2C95BF96A560}"/>
              </a:ext>
            </a:extLst>
          </p:cNvPr>
          <p:cNvSpPr/>
          <p:nvPr/>
        </p:nvSpPr>
        <p:spPr>
          <a:xfrm>
            <a:off x="11003886" y="811408"/>
            <a:ext cx="525338" cy="525339"/>
          </a:xfrm>
          <a:custGeom>
            <a:avLst/>
            <a:gdLst>
              <a:gd name="connsiteX0" fmla="*/ 525339 w 525338"/>
              <a:gd name="connsiteY0" fmla="*/ 0 h 525339"/>
              <a:gd name="connsiteX1" fmla="*/ 0 w 525338"/>
              <a:gd name="connsiteY1" fmla="*/ 525339 h 525339"/>
            </a:gdLst>
            <a:ahLst/>
            <a:cxnLst>
              <a:cxn ang="0">
                <a:pos x="connsiteX0" y="connsiteY0"/>
              </a:cxn>
              <a:cxn ang="0">
                <a:pos x="connsiteX1" y="connsiteY1"/>
              </a:cxn>
            </a:cxnLst>
            <a:rect l="l" t="t" r="r" b="b"/>
            <a:pathLst>
              <a:path w="525338" h="525339">
                <a:moveTo>
                  <a:pt x="525339" y="0"/>
                </a:moveTo>
                <a:lnTo>
                  <a:pt x="0" y="525339"/>
                </a:lnTo>
              </a:path>
            </a:pathLst>
          </a:custGeom>
          <a:ln w="31077" cap="flat">
            <a:solidFill>
              <a:schemeClr val="bg2"/>
            </a:solid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F09A5AB9-86E5-2BD1-8EFC-49C204619282}"/>
              </a:ext>
            </a:extLst>
          </p:cNvPr>
          <p:cNvSpPr/>
          <p:nvPr/>
        </p:nvSpPr>
        <p:spPr>
          <a:xfrm>
            <a:off x="10981626" y="811414"/>
            <a:ext cx="525342" cy="525339"/>
          </a:xfrm>
          <a:custGeom>
            <a:avLst/>
            <a:gdLst>
              <a:gd name="connsiteX0" fmla="*/ 525343 w 525342"/>
              <a:gd name="connsiteY0" fmla="*/ 525339 h 525339"/>
              <a:gd name="connsiteX1" fmla="*/ 0 w 525342"/>
              <a:gd name="connsiteY1" fmla="*/ 0 h 525339"/>
            </a:gdLst>
            <a:ahLst/>
            <a:cxnLst>
              <a:cxn ang="0">
                <a:pos x="connsiteX0" y="connsiteY0"/>
              </a:cxn>
              <a:cxn ang="0">
                <a:pos x="connsiteX1" y="connsiteY1"/>
              </a:cxn>
            </a:cxnLst>
            <a:rect l="l" t="t" r="r" b="b"/>
            <a:pathLst>
              <a:path w="525342" h="525339">
                <a:moveTo>
                  <a:pt x="525343" y="525339"/>
                </a:moveTo>
                <a:lnTo>
                  <a:pt x="0" y="0"/>
                </a:lnTo>
              </a:path>
            </a:pathLst>
          </a:custGeom>
          <a:ln w="31077" cap="flat">
            <a:solidFill>
              <a:schemeClr val="bg2"/>
            </a:solidFill>
            <a:prstDash val="solid"/>
            <a:miter/>
          </a:ln>
        </p:spPr>
        <p:txBody>
          <a:bodyPr rtlCol="0" anchor="ctr"/>
          <a:lstStyle/>
          <a:p>
            <a:endParaRPr lang="en-US"/>
          </a:p>
        </p:txBody>
      </p:sp>
      <p:sp>
        <p:nvSpPr>
          <p:cNvPr id="7" name="Content Placeholder 6">
            <a:extLst>
              <a:ext uri="{FF2B5EF4-FFF2-40B4-BE49-F238E27FC236}">
                <a16:creationId xmlns:a16="http://schemas.microsoft.com/office/drawing/2014/main" id="{A14BE2EA-8E1E-E2DA-5CCF-46908B013BF2}"/>
              </a:ext>
            </a:extLst>
          </p:cNvPr>
          <p:cNvSpPr>
            <a:spLocks noGrp="1"/>
          </p:cNvSpPr>
          <p:nvPr>
            <p:ph sz="quarter" idx="13" hasCustomPrompt="1"/>
          </p:nvPr>
        </p:nvSpPr>
        <p:spPr>
          <a:xfrm>
            <a:off x="612647" y="1600200"/>
            <a:ext cx="10055353" cy="3657601"/>
          </a:xfrm>
        </p:spPr>
        <p:txBody>
          <a:bodyPr anchor="b">
            <a:noAutofit/>
          </a:bodyPr>
          <a:lstStyle>
            <a:lvl1pPr marL="164592" indent="-164592">
              <a:lnSpc>
                <a:spcPct val="100000"/>
              </a:lnSpc>
              <a:spcBef>
                <a:spcPts val="0"/>
              </a:spcBef>
              <a:buNone/>
              <a:defRPr sz="5400" b="0" i="0" cap="all" baseline="0">
                <a:solidFill>
                  <a:schemeClr val="bg2"/>
                </a:solidFill>
                <a:latin typeface="+mj-lt"/>
              </a:defRPr>
            </a:lvl1pPr>
          </a:lstStyle>
          <a:p>
            <a:pPr lvl="0"/>
            <a:r>
              <a:rPr lang="en-US" dirty="0"/>
              <a:t>Click to add Quote</a:t>
            </a:r>
          </a:p>
        </p:txBody>
      </p:sp>
      <p:sp>
        <p:nvSpPr>
          <p:cNvPr id="4" name="Footer Placeholder 3">
            <a:extLst>
              <a:ext uri="{FF2B5EF4-FFF2-40B4-BE49-F238E27FC236}">
                <a16:creationId xmlns:a16="http://schemas.microsoft.com/office/drawing/2014/main" id="{B23912E3-7555-EAAB-BE83-59ED3B5C9E5B}"/>
              </a:ext>
            </a:extLst>
          </p:cNvPr>
          <p:cNvSpPr>
            <a:spLocks noGrp="1"/>
          </p:cNvSpPr>
          <p:nvPr>
            <p:ph type="ftr" sz="quarter" idx="11"/>
          </p:nvPr>
        </p:nvSpPr>
        <p:spPr/>
        <p:txBody>
          <a:bodyPr>
            <a:noAutofit/>
          </a:bodyPr>
          <a:lstStyle>
            <a:lvl1pPr>
              <a:defRPr>
                <a:solidFill>
                  <a:schemeClr val="bg1"/>
                </a:solidFill>
              </a:defRPr>
            </a:lvl1pPr>
          </a:lstStyle>
          <a:p>
            <a:r>
              <a:rPr lang="en-US"/>
              <a:t>Sample Footer Text</a:t>
            </a:r>
          </a:p>
        </p:txBody>
      </p:sp>
      <p:sp>
        <p:nvSpPr>
          <p:cNvPr id="3" name="Date Placeholder 2">
            <a:extLst>
              <a:ext uri="{FF2B5EF4-FFF2-40B4-BE49-F238E27FC236}">
                <a16:creationId xmlns:a16="http://schemas.microsoft.com/office/drawing/2014/main" id="{C344C372-F7FA-5AA5-92C1-CF476A26623E}"/>
              </a:ext>
            </a:extLst>
          </p:cNvPr>
          <p:cNvSpPr>
            <a:spLocks noGrp="1"/>
          </p:cNvSpPr>
          <p:nvPr>
            <p:ph type="dt" sz="half" idx="10"/>
          </p:nvPr>
        </p:nvSpPr>
        <p:spPr/>
        <p:txBody>
          <a:bodyPr>
            <a:noAutofit/>
          </a:bodyPr>
          <a:lstStyle>
            <a:lvl1pPr>
              <a:defRPr>
                <a:solidFill>
                  <a:schemeClr val="bg1"/>
                </a:solidFill>
              </a:defRPr>
            </a:lvl1pPr>
          </a:lstStyle>
          <a:p>
            <a:fld id="{234566FD-24FB-4338-A35C-D9AE347B4F66}" type="datetime1">
              <a:rPr lang="en-US" smtClean="0"/>
              <a:pPr/>
              <a:t>2/19/2026</a:t>
            </a:fld>
            <a:endParaRPr lang="en-US"/>
          </a:p>
        </p:txBody>
      </p:sp>
      <p:sp>
        <p:nvSpPr>
          <p:cNvPr id="5" name="Slide Number Placeholder 4">
            <a:extLst>
              <a:ext uri="{FF2B5EF4-FFF2-40B4-BE49-F238E27FC236}">
                <a16:creationId xmlns:a16="http://schemas.microsoft.com/office/drawing/2014/main" id="{C6EAECF6-9F03-4C12-4BD4-4E8AE63A4F3A}"/>
              </a:ext>
            </a:extLst>
          </p:cNvPr>
          <p:cNvSpPr>
            <a:spLocks noGrp="1"/>
          </p:cNvSpPr>
          <p:nvPr>
            <p:ph type="sldNum" sz="quarter" idx="12"/>
          </p:nvPr>
        </p:nvSpPr>
        <p:spPr/>
        <p:txBody>
          <a:bodyPr>
            <a:noAutofit/>
          </a:bodyPr>
          <a:lstStyle>
            <a:lvl1pPr>
              <a:defRPr>
                <a:solidFill>
                  <a:schemeClr val="bg1"/>
                </a:solidFill>
              </a:defRPr>
            </a:lvl1pPr>
          </a:lstStyle>
          <a:p>
            <a:fld id="{AEAA3239-9EA4-4A65-A281-97F994456D9F}" type="slidenum">
              <a:rPr lang="en-US" smtClean="0"/>
              <a:pPr/>
              <a:t>‹#›</a:t>
            </a:fld>
            <a:endParaRPr lang="en-US"/>
          </a:p>
        </p:txBody>
      </p:sp>
      <p:sp>
        <p:nvSpPr>
          <p:cNvPr id="13" name="Title 5">
            <a:extLst>
              <a:ext uri="{FF2B5EF4-FFF2-40B4-BE49-F238E27FC236}">
                <a16:creationId xmlns:a16="http://schemas.microsoft.com/office/drawing/2014/main" id="{A4A8879E-F637-BA38-C325-517B59E125EE}"/>
              </a:ext>
            </a:extLst>
          </p:cNvPr>
          <p:cNvSpPr>
            <a:spLocks noGrp="1"/>
          </p:cNvSpPr>
          <p:nvPr>
            <p:ph type="title" hasCustomPrompt="1"/>
          </p:nvPr>
        </p:nvSpPr>
        <p:spPr>
          <a:xfrm>
            <a:off x="612648" y="5486398"/>
            <a:ext cx="10058400" cy="669473"/>
          </a:xfrm>
        </p:spPr>
        <p:txBody>
          <a:bodyPr anchor="ctr">
            <a:normAutofit/>
          </a:bodyPr>
          <a:lstStyle>
            <a:lvl1pPr>
              <a:lnSpc>
                <a:spcPct val="120000"/>
              </a:lnSpc>
              <a:defRPr sz="1800" cap="none" baseline="0">
                <a:solidFill>
                  <a:schemeClr val="bg2"/>
                </a:solidFill>
              </a:defRPr>
            </a:lvl1pPr>
          </a:lstStyle>
          <a:p>
            <a:r>
              <a:rPr lang="en-US" dirty="0"/>
              <a:t>Quote Author</a:t>
            </a:r>
          </a:p>
        </p:txBody>
      </p:sp>
    </p:spTree>
    <p:extLst>
      <p:ext uri="{BB962C8B-B14F-4D97-AF65-F5344CB8AC3E}">
        <p14:creationId xmlns:p14="http://schemas.microsoft.com/office/powerpoint/2010/main" val="918108325"/>
      </p:ext>
    </p:extLst>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Quote 3">
    <p:bg>
      <p:bgPr>
        <a:solidFill>
          <a:schemeClr val="accent1">
            <a:lumMod val="50000"/>
          </a:schemeClr>
        </a:solidFill>
        <a:effectLst/>
      </p:bgPr>
    </p:bg>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20ED10B2-4172-93C9-B408-242DDBA504A8}"/>
              </a:ext>
            </a:extLst>
          </p:cNvPr>
          <p:cNvSpPr/>
          <p:nvPr/>
        </p:nvSpPr>
        <p:spPr>
          <a:xfrm>
            <a:off x="11250895" y="5430148"/>
            <a:ext cx="6351" cy="745197"/>
          </a:xfrm>
          <a:custGeom>
            <a:avLst/>
            <a:gdLst>
              <a:gd name="connsiteX0" fmla="*/ 0 w 6351"/>
              <a:gd name="connsiteY0" fmla="*/ 0 h 745197"/>
              <a:gd name="connsiteX1" fmla="*/ 0 w 6351"/>
              <a:gd name="connsiteY1" fmla="*/ 745198 h 745197"/>
            </a:gdLst>
            <a:ahLst/>
            <a:cxnLst>
              <a:cxn ang="0">
                <a:pos x="connsiteX0" y="connsiteY0"/>
              </a:cxn>
              <a:cxn ang="0">
                <a:pos x="connsiteX1" y="connsiteY1"/>
              </a:cxn>
            </a:cxnLst>
            <a:rect l="l" t="t" r="r" b="b"/>
            <a:pathLst>
              <a:path w="6351" h="745197">
                <a:moveTo>
                  <a:pt x="0" y="0"/>
                </a:moveTo>
                <a:lnTo>
                  <a:pt x="0" y="745198"/>
                </a:lnTo>
              </a:path>
            </a:pathLst>
          </a:custGeom>
          <a:ln w="31732" cap="flat">
            <a:solidFill>
              <a:schemeClr val="accent2"/>
            </a:solid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4CF4AA95-C597-81F0-35EA-96B5BA7A12BB}"/>
              </a:ext>
            </a:extLst>
          </p:cNvPr>
          <p:cNvSpPr/>
          <p:nvPr/>
        </p:nvSpPr>
        <p:spPr>
          <a:xfrm>
            <a:off x="685800" y="5780643"/>
            <a:ext cx="10923933" cy="0"/>
          </a:xfrm>
          <a:custGeom>
            <a:avLst/>
            <a:gdLst>
              <a:gd name="connsiteX0" fmla="*/ 10923934 w 10923933"/>
              <a:gd name="connsiteY0" fmla="*/ 0 h 0"/>
              <a:gd name="connsiteX1" fmla="*/ 0 w 10923933"/>
              <a:gd name="connsiteY1" fmla="*/ 1 h 0"/>
            </a:gdLst>
            <a:ahLst/>
            <a:cxnLst>
              <a:cxn ang="0">
                <a:pos x="connsiteX0" y="connsiteY0"/>
              </a:cxn>
              <a:cxn ang="0">
                <a:pos x="connsiteX1" y="connsiteY1"/>
              </a:cxn>
            </a:cxnLst>
            <a:rect l="l" t="t" r="r" b="b"/>
            <a:pathLst>
              <a:path w="10923933">
                <a:moveTo>
                  <a:pt x="10923934" y="0"/>
                </a:moveTo>
                <a:lnTo>
                  <a:pt x="0" y="1"/>
                </a:lnTo>
              </a:path>
            </a:pathLst>
          </a:custGeom>
          <a:ln w="31732" cap="flat">
            <a:solidFill>
              <a:schemeClr val="accent2"/>
            </a:solid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EDA37871-D86F-9BA6-1D96-9B3392C2F247}"/>
              </a:ext>
            </a:extLst>
          </p:cNvPr>
          <p:cNvSpPr/>
          <p:nvPr/>
        </p:nvSpPr>
        <p:spPr>
          <a:xfrm>
            <a:off x="10998565" y="5512580"/>
            <a:ext cx="529937" cy="526934"/>
          </a:xfrm>
          <a:custGeom>
            <a:avLst/>
            <a:gdLst>
              <a:gd name="connsiteX0" fmla="*/ 529938 w 529937"/>
              <a:gd name="connsiteY0" fmla="*/ 0 h 526934"/>
              <a:gd name="connsiteX1" fmla="*/ 0 w 529937"/>
              <a:gd name="connsiteY1" fmla="*/ 526935 h 526934"/>
            </a:gdLst>
            <a:ahLst/>
            <a:cxnLst>
              <a:cxn ang="0">
                <a:pos x="connsiteX0" y="connsiteY0"/>
              </a:cxn>
              <a:cxn ang="0">
                <a:pos x="connsiteX1" y="connsiteY1"/>
              </a:cxn>
            </a:cxnLst>
            <a:rect l="l" t="t" r="r" b="b"/>
            <a:pathLst>
              <a:path w="529937" h="526934">
                <a:moveTo>
                  <a:pt x="529938" y="0"/>
                </a:moveTo>
                <a:lnTo>
                  <a:pt x="0" y="526935"/>
                </a:lnTo>
              </a:path>
            </a:pathLst>
          </a:custGeom>
          <a:ln w="31732" cap="flat">
            <a:solidFill>
              <a:schemeClr val="accent2"/>
            </a:solid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DB203EFA-FE43-9B63-5768-4A3FD1509639}"/>
              </a:ext>
            </a:extLst>
          </p:cNvPr>
          <p:cNvSpPr/>
          <p:nvPr/>
        </p:nvSpPr>
        <p:spPr>
          <a:xfrm>
            <a:off x="10976145" y="5512585"/>
            <a:ext cx="529937" cy="526934"/>
          </a:xfrm>
          <a:custGeom>
            <a:avLst/>
            <a:gdLst>
              <a:gd name="connsiteX0" fmla="*/ 529938 w 529937"/>
              <a:gd name="connsiteY0" fmla="*/ 526935 h 526934"/>
              <a:gd name="connsiteX1" fmla="*/ 0 w 529937"/>
              <a:gd name="connsiteY1" fmla="*/ 0 h 526934"/>
            </a:gdLst>
            <a:ahLst/>
            <a:cxnLst>
              <a:cxn ang="0">
                <a:pos x="connsiteX0" y="connsiteY0"/>
              </a:cxn>
              <a:cxn ang="0">
                <a:pos x="connsiteX1" y="connsiteY1"/>
              </a:cxn>
            </a:cxnLst>
            <a:rect l="l" t="t" r="r" b="b"/>
            <a:pathLst>
              <a:path w="529937" h="526934">
                <a:moveTo>
                  <a:pt x="529938" y="526935"/>
                </a:moveTo>
                <a:lnTo>
                  <a:pt x="0" y="0"/>
                </a:lnTo>
              </a:path>
            </a:pathLst>
          </a:custGeom>
          <a:ln w="31732" cap="flat">
            <a:solidFill>
              <a:schemeClr val="accent2"/>
            </a:solidFill>
            <a:prstDash val="solid"/>
            <a:miter/>
          </a:ln>
        </p:spPr>
        <p:txBody>
          <a:bodyPr rtlCol="0" anchor="ctr"/>
          <a:lstStyle/>
          <a:p>
            <a:endParaRPr lang="en-US"/>
          </a:p>
        </p:txBody>
      </p:sp>
      <p:sp>
        <p:nvSpPr>
          <p:cNvPr id="7" name="Content Placeholder 6">
            <a:extLst>
              <a:ext uri="{FF2B5EF4-FFF2-40B4-BE49-F238E27FC236}">
                <a16:creationId xmlns:a16="http://schemas.microsoft.com/office/drawing/2014/main" id="{A14BE2EA-8E1E-E2DA-5CCF-46908B013BF2}"/>
              </a:ext>
            </a:extLst>
          </p:cNvPr>
          <p:cNvSpPr>
            <a:spLocks noGrp="1"/>
          </p:cNvSpPr>
          <p:nvPr>
            <p:ph sz="quarter" idx="13" hasCustomPrompt="1"/>
          </p:nvPr>
        </p:nvSpPr>
        <p:spPr>
          <a:xfrm>
            <a:off x="612648" y="868680"/>
            <a:ext cx="9140952" cy="3660746"/>
          </a:xfrm>
        </p:spPr>
        <p:txBody>
          <a:bodyPr anchor="ctr">
            <a:noAutofit/>
          </a:bodyPr>
          <a:lstStyle>
            <a:lvl1pPr marL="164592" indent="-164592">
              <a:lnSpc>
                <a:spcPct val="110000"/>
              </a:lnSpc>
              <a:spcBef>
                <a:spcPts val="0"/>
              </a:spcBef>
              <a:buNone/>
              <a:defRPr sz="5400" b="0" i="0" cap="all" baseline="0">
                <a:solidFill>
                  <a:schemeClr val="bg2"/>
                </a:solidFill>
                <a:latin typeface="+mj-lt"/>
              </a:defRPr>
            </a:lvl1pPr>
          </a:lstStyle>
          <a:p>
            <a:pPr lvl="0"/>
            <a:r>
              <a:rPr lang="en-US" dirty="0"/>
              <a:t>Click to add Quote</a:t>
            </a:r>
          </a:p>
        </p:txBody>
      </p:sp>
      <p:sp>
        <p:nvSpPr>
          <p:cNvPr id="4" name="Footer Placeholder 3">
            <a:extLst>
              <a:ext uri="{FF2B5EF4-FFF2-40B4-BE49-F238E27FC236}">
                <a16:creationId xmlns:a16="http://schemas.microsoft.com/office/drawing/2014/main" id="{B23912E3-7555-EAAB-BE83-59ED3B5C9E5B}"/>
              </a:ext>
            </a:extLst>
          </p:cNvPr>
          <p:cNvSpPr>
            <a:spLocks noGrp="1"/>
          </p:cNvSpPr>
          <p:nvPr>
            <p:ph type="ftr" sz="quarter" idx="11"/>
          </p:nvPr>
        </p:nvSpPr>
        <p:spPr/>
        <p:txBody>
          <a:bodyPr>
            <a:noAutofit/>
          </a:bodyPr>
          <a:lstStyle>
            <a:lvl1pPr>
              <a:defRPr>
                <a:solidFill>
                  <a:schemeClr val="bg1"/>
                </a:solidFill>
              </a:defRPr>
            </a:lvl1pPr>
          </a:lstStyle>
          <a:p>
            <a:r>
              <a:rPr lang="en-US"/>
              <a:t>Sample Footer Text</a:t>
            </a:r>
          </a:p>
        </p:txBody>
      </p:sp>
      <p:sp>
        <p:nvSpPr>
          <p:cNvPr id="3" name="Date Placeholder 2">
            <a:extLst>
              <a:ext uri="{FF2B5EF4-FFF2-40B4-BE49-F238E27FC236}">
                <a16:creationId xmlns:a16="http://schemas.microsoft.com/office/drawing/2014/main" id="{C344C372-F7FA-5AA5-92C1-CF476A26623E}"/>
              </a:ext>
            </a:extLst>
          </p:cNvPr>
          <p:cNvSpPr>
            <a:spLocks noGrp="1"/>
          </p:cNvSpPr>
          <p:nvPr>
            <p:ph type="dt" sz="half" idx="10"/>
          </p:nvPr>
        </p:nvSpPr>
        <p:spPr/>
        <p:txBody>
          <a:bodyPr>
            <a:noAutofit/>
          </a:bodyPr>
          <a:lstStyle>
            <a:lvl1pPr>
              <a:defRPr>
                <a:solidFill>
                  <a:schemeClr val="bg1"/>
                </a:solidFill>
              </a:defRPr>
            </a:lvl1pPr>
          </a:lstStyle>
          <a:p>
            <a:fld id="{D02BF1DD-1BF4-406D-9906-B4846BCC8D55}" type="datetime1">
              <a:rPr lang="en-US" smtClean="0"/>
              <a:pPr/>
              <a:t>2/19/2026</a:t>
            </a:fld>
            <a:endParaRPr lang="en-US"/>
          </a:p>
        </p:txBody>
      </p:sp>
      <p:sp>
        <p:nvSpPr>
          <p:cNvPr id="5" name="Slide Number Placeholder 4">
            <a:extLst>
              <a:ext uri="{FF2B5EF4-FFF2-40B4-BE49-F238E27FC236}">
                <a16:creationId xmlns:a16="http://schemas.microsoft.com/office/drawing/2014/main" id="{C6EAECF6-9F03-4C12-4BD4-4E8AE63A4F3A}"/>
              </a:ext>
            </a:extLst>
          </p:cNvPr>
          <p:cNvSpPr>
            <a:spLocks noGrp="1"/>
          </p:cNvSpPr>
          <p:nvPr>
            <p:ph type="sldNum" sz="quarter" idx="12"/>
          </p:nvPr>
        </p:nvSpPr>
        <p:spPr/>
        <p:txBody>
          <a:bodyPr>
            <a:noAutofit/>
          </a:bodyPr>
          <a:lstStyle>
            <a:lvl1pPr>
              <a:defRPr>
                <a:solidFill>
                  <a:schemeClr val="bg1"/>
                </a:solidFill>
              </a:defRPr>
            </a:lvl1pPr>
          </a:lstStyle>
          <a:p>
            <a:fld id="{AEAA3239-9EA4-4A65-A281-97F994456D9F}" type="slidenum">
              <a:rPr lang="en-US" smtClean="0"/>
              <a:pPr/>
              <a:t>‹#›</a:t>
            </a:fld>
            <a:endParaRPr lang="en-US"/>
          </a:p>
        </p:txBody>
      </p:sp>
      <p:sp>
        <p:nvSpPr>
          <p:cNvPr id="13" name="Title 12">
            <a:extLst>
              <a:ext uri="{FF2B5EF4-FFF2-40B4-BE49-F238E27FC236}">
                <a16:creationId xmlns:a16="http://schemas.microsoft.com/office/drawing/2014/main" id="{F259B8E5-883A-B6CE-4C6C-F6F48B038CDE}"/>
              </a:ext>
            </a:extLst>
          </p:cNvPr>
          <p:cNvSpPr>
            <a:spLocks noGrp="1"/>
          </p:cNvSpPr>
          <p:nvPr>
            <p:ph type="title" hasCustomPrompt="1"/>
          </p:nvPr>
        </p:nvSpPr>
        <p:spPr>
          <a:xfrm>
            <a:off x="612648" y="4617720"/>
            <a:ext cx="9140951" cy="788609"/>
          </a:xfrm>
        </p:spPr>
        <p:txBody>
          <a:bodyPr anchor="t">
            <a:normAutofit/>
          </a:bodyPr>
          <a:lstStyle>
            <a:lvl1pPr>
              <a:lnSpc>
                <a:spcPct val="120000"/>
              </a:lnSpc>
              <a:defRPr sz="1800" cap="none" baseline="0">
                <a:solidFill>
                  <a:schemeClr val="bg2"/>
                </a:solidFill>
              </a:defRPr>
            </a:lvl1pPr>
          </a:lstStyle>
          <a:p>
            <a:r>
              <a:rPr lang="en-US" dirty="0"/>
              <a:t>Quote Author</a:t>
            </a:r>
          </a:p>
        </p:txBody>
      </p:sp>
    </p:spTree>
    <p:extLst>
      <p:ext uri="{BB962C8B-B14F-4D97-AF65-F5344CB8AC3E}">
        <p14:creationId xmlns:p14="http://schemas.microsoft.com/office/powerpoint/2010/main" val="31125940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7" y="685800"/>
            <a:ext cx="10963655" cy="1133170"/>
          </a:xfrm>
        </p:spPr>
        <p:txBody>
          <a:bodyPr anchor="b">
            <a:noAutofit/>
          </a:bodyPr>
          <a:lstStyle/>
          <a:p>
            <a:r>
              <a:rPr lang="en-US" dirty="0"/>
              <a:t>Click to edit Master title style</a:t>
            </a:r>
          </a:p>
        </p:txBody>
      </p:sp>
      <p:sp>
        <p:nvSpPr>
          <p:cNvPr id="4" name="Content Placeholder 3">
            <a:extLst>
              <a:ext uri="{FF2B5EF4-FFF2-40B4-BE49-F238E27FC236}">
                <a16:creationId xmlns:a16="http://schemas.microsoft.com/office/drawing/2014/main" id="{6627D5A5-84C3-7EDE-A8EB-2DE057DE46AB}"/>
              </a:ext>
            </a:extLst>
          </p:cNvPr>
          <p:cNvSpPr>
            <a:spLocks noGrp="1"/>
          </p:cNvSpPr>
          <p:nvPr>
            <p:ph sz="quarter" idx="15"/>
          </p:nvPr>
        </p:nvSpPr>
        <p:spPr>
          <a:xfrm>
            <a:off x="612775" y="1965960"/>
            <a:ext cx="5074920" cy="4195763"/>
          </a:xfrm>
        </p:spPr>
        <p:txBody>
          <a:bodyPr>
            <a:noAutofit/>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9">
            <a:extLst>
              <a:ext uri="{FF2B5EF4-FFF2-40B4-BE49-F238E27FC236}">
                <a16:creationId xmlns:a16="http://schemas.microsoft.com/office/drawing/2014/main" id="{D54150AE-A7C6-D328-35D7-F5B840930E3B}"/>
              </a:ext>
            </a:extLst>
          </p:cNvPr>
          <p:cNvSpPr>
            <a:spLocks noGrp="1"/>
          </p:cNvSpPr>
          <p:nvPr>
            <p:ph sz="quarter" idx="16"/>
          </p:nvPr>
        </p:nvSpPr>
        <p:spPr>
          <a:xfrm>
            <a:off x="6470969" y="1965960"/>
            <a:ext cx="5075237" cy="4195763"/>
          </a:xfrm>
        </p:spPr>
        <p:txBody>
          <a:bodyPr>
            <a:no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noAutofit/>
          </a:bodyPr>
          <a:lstStyle/>
          <a:p>
            <a:r>
              <a:rPr lang="en-US"/>
              <a:t>Sample Footer Text</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noAutofit/>
          </a:bodyPr>
          <a:lstStyle/>
          <a:p>
            <a:fld id="{CD0A52C9-A7D6-4EB8-8F3D-1519181DDC1D}" type="datetime1">
              <a:rPr lang="en-US" smtClean="0"/>
              <a:t>2/19/2026</a:t>
            </a:fld>
            <a:endParaRPr lang="en-US"/>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noAutofit/>
          </a:bodyPr>
          <a:lstStyle/>
          <a:p>
            <a:fld id="{AEAA3239-9EA4-4A65-A281-97F994456D9F}" type="slidenum">
              <a:rPr lang="en-US" smtClean="0"/>
              <a:t>‹#›</a:t>
            </a:fld>
            <a:endParaRPr lang="en-US"/>
          </a:p>
        </p:txBody>
      </p:sp>
    </p:spTree>
    <p:extLst>
      <p:ext uri="{BB962C8B-B14F-4D97-AF65-F5344CB8AC3E}">
        <p14:creationId xmlns:p14="http://schemas.microsoft.com/office/powerpoint/2010/main" val="155049261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FA77448-F1DA-CAC1-9B05-8F5CE65586ED}"/>
              </a:ext>
            </a:extLst>
          </p:cNvPr>
          <p:cNvSpPr>
            <a:spLocks noGrp="1"/>
          </p:cNvSpPr>
          <p:nvPr>
            <p:ph type="title"/>
          </p:nvPr>
        </p:nvSpPr>
        <p:spPr>
          <a:xfrm>
            <a:off x="612647" y="685800"/>
            <a:ext cx="10963655" cy="1133170"/>
          </a:xfrm>
        </p:spPr>
        <p:txBody>
          <a:bodyPr anchor="b">
            <a:noAutofit/>
          </a:bodyPr>
          <a:lstStyle/>
          <a:p>
            <a:r>
              <a:rPr lang="en-US" dirty="0"/>
              <a:t>Click to edit Master title style</a:t>
            </a:r>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640080" y="1878566"/>
            <a:ext cx="5074920" cy="559834"/>
          </a:xfrm>
        </p:spPr>
        <p:txBody>
          <a:bodyPr anchor="b">
            <a:noAutofit/>
          </a:bodyPr>
          <a:lstStyle>
            <a:lvl1pPr marL="0" indent="0">
              <a:lnSpc>
                <a:spcPct val="90000"/>
              </a:lnSpc>
              <a:buNone/>
              <a:defRPr sz="16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497572" y="1878566"/>
            <a:ext cx="5075556" cy="559834"/>
          </a:xfrm>
        </p:spPr>
        <p:txBody>
          <a:bodyPr anchor="b">
            <a:noAutofit/>
          </a:bodyPr>
          <a:lstStyle>
            <a:lvl1pPr marL="0" indent="0">
              <a:lnSpc>
                <a:spcPct val="90000"/>
              </a:lnSpc>
              <a:buNone/>
              <a:defRPr sz="16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5776AAF7-C632-FCD0-6A60-E0EA4A52F229}"/>
              </a:ext>
            </a:extLst>
          </p:cNvPr>
          <p:cNvSpPr>
            <a:spLocks noGrp="1"/>
          </p:cNvSpPr>
          <p:nvPr>
            <p:ph sz="quarter" idx="15"/>
          </p:nvPr>
        </p:nvSpPr>
        <p:spPr>
          <a:xfrm>
            <a:off x="609600" y="2514600"/>
            <a:ext cx="5075238" cy="3659188"/>
          </a:xfrm>
        </p:spPr>
        <p:txBody>
          <a:bodyPr>
            <a:no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1">
            <a:extLst>
              <a:ext uri="{FF2B5EF4-FFF2-40B4-BE49-F238E27FC236}">
                <a16:creationId xmlns:a16="http://schemas.microsoft.com/office/drawing/2014/main" id="{CD998360-6973-27D8-8B08-ACAE10572B32}"/>
              </a:ext>
            </a:extLst>
          </p:cNvPr>
          <p:cNvSpPr>
            <a:spLocks noGrp="1"/>
          </p:cNvSpPr>
          <p:nvPr>
            <p:ph sz="quarter" idx="16"/>
          </p:nvPr>
        </p:nvSpPr>
        <p:spPr>
          <a:xfrm>
            <a:off x="6497572" y="2514600"/>
            <a:ext cx="5075556" cy="3659188"/>
          </a:xfrm>
        </p:spPr>
        <p:txBody>
          <a:bodyPr>
            <a:no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noAutofit/>
          </a:bodyPr>
          <a:lstStyle/>
          <a:p>
            <a:r>
              <a:rPr lang="en-US"/>
              <a:t>Sample Footer Text</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noAutofit/>
          </a:bodyPr>
          <a:lstStyle/>
          <a:p>
            <a:fld id="{2E9CE581-A048-42A8-B14C-488A3338D2F0}" type="datetime1">
              <a:rPr lang="en-US" smtClean="0"/>
              <a:t>2/19/2026</a:t>
            </a:fld>
            <a:endParaRPr lang="en-US"/>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noAutofit/>
          </a:bodyPr>
          <a:lstStyle/>
          <a:p>
            <a:fld id="{AEAA3239-9EA4-4A65-A281-97F994456D9F}" type="slidenum">
              <a:rPr lang="en-US" smtClean="0"/>
              <a:t>‹#›</a:t>
            </a:fld>
            <a:endParaRPr lang="en-US"/>
          </a:p>
        </p:txBody>
      </p:sp>
    </p:spTree>
    <p:extLst>
      <p:ext uri="{BB962C8B-B14F-4D97-AF65-F5344CB8AC3E}">
        <p14:creationId xmlns:p14="http://schemas.microsoft.com/office/powerpoint/2010/main" val="382728371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F5184-1DAA-DFF4-A408-3D5DD1517148}"/>
              </a:ext>
            </a:extLst>
          </p:cNvPr>
          <p:cNvSpPr>
            <a:spLocks noGrp="1"/>
          </p:cNvSpPr>
          <p:nvPr>
            <p:ph type="title"/>
          </p:nvPr>
        </p:nvSpPr>
        <p:spPr>
          <a:xfrm>
            <a:off x="612647" y="685800"/>
            <a:ext cx="10963655" cy="1133170"/>
          </a:xfrm>
        </p:spPr>
        <p:txBody>
          <a:bodyPr anchor="b">
            <a:noAutofit/>
          </a:bodyPr>
          <a:lstStyle/>
          <a:p>
            <a:r>
              <a:rPr lang="en-US" dirty="0"/>
              <a:t>Click to edit Master title style</a:t>
            </a:r>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noAutofit/>
          </a:bodyPr>
          <a:lstStyle/>
          <a:p>
            <a:r>
              <a:rPr lang="en-US"/>
              <a:t>Sample Footer Text</a:t>
            </a:r>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noAutofit/>
          </a:bodyPr>
          <a:lstStyle/>
          <a:p>
            <a:fld id="{F37B15FB-E45F-4977-9C40-BB6531CE6EA6}" type="datetime1">
              <a:rPr lang="en-US" smtClean="0"/>
              <a:t>2/19/2026</a:t>
            </a:fld>
            <a:endParaRPr lang="en-US"/>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noAutofit/>
          </a:bodyPr>
          <a:lstStyle/>
          <a:p>
            <a:fld id="{AEAA3239-9EA4-4A65-A281-97F994456D9F}" type="slidenum">
              <a:rPr lang="en-US" smtClean="0"/>
              <a:t>‹#›</a:t>
            </a:fld>
            <a:endParaRPr lang="en-US"/>
          </a:p>
        </p:txBody>
      </p:sp>
    </p:spTree>
    <p:extLst>
      <p:ext uri="{BB962C8B-B14F-4D97-AF65-F5344CB8AC3E}">
        <p14:creationId xmlns:p14="http://schemas.microsoft.com/office/powerpoint/2010/main" val="93336942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Empt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noAutofit/>
          </a:bodyPr>
          <a:lstStyle/>
          <a:p>
            <a:r>
              <a:rPr lang="en-US"/>
              <a:t>Sample Footer Text</a:t>
            </a:r>
          </a:p>
        </p:txBody>
      </p:sp>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noAutofit/>
          </a:bodyPr>
          <a:lstStyle/>
          <a:p>
            <a:fld id="{18922BC5-E711-4A36-A80E-0A418F83672D}" type="datetime1">
              <a:rPr lang="en-US" smtClean="0"/>
              <a:t>2/19/2026</a:t>
            </a:fld>
            <a:endParaRPr lang="en-US"/>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noAutofit/>
          </a:bodyPr>
          <a:lstStyle/>
          <a:p>
            <a:fld id="{AEAA3239-9EA4-4A65-A281-97F994456D9F}" type="slidenum">
              <a:rPr lang="en-US" smtClean="0"/>
              <a:t>‹#›</a:t>
            </a:fld>
            <a:endParaRPr lang="en-US"/>
          </a:p>
        </p:txBody>
      </p:sp>
    </p:spTree>
    <p:extLst>
      <p:ext uri="{BB962C8B-B14F-4D97-AF65-F5344CB8AC3E}">
        <p14:creationId xmlns:p14="http://schemas.microsoft.com/office/powerpoint/2010/main" val="357480852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A9EA653-B766-E096-036C-1C173E2991BD}"/>
              </a:ext>
            </a:extLst>
          </p:cNvPr>
          <p:cNvSpPr>
            <a:spLocks noGrp="1"/>
          </p:cNvSpPr>
          <p:nvPr>
            <p:ph type="title"/>
          </p:nvPr>
        </p:nvSpPr>
        <p:spPr>
          <a:xfrm>
            <a:off x="612647" y="685800"/>
            <a:ext cx="3654553" cy="3643916"/>
          </a:xfrm>
        </p:spPr>
        <p:txBody>
          <a:bodyPr anchor="t">
            <a:noAutofit/>
          </a:bodyPr>
          <a:lstStyle>
            <a:lvl1pPr>
              <a:defRPr sz="5400"/>
            </a:lvl1pPr>
          </a:lstStyle>
          <a:p>
            <a:r>
              <a:rPr lang="en-US" dirty="0"/>
              <a:t>Click to edit Master title style</a:t>
            </a:r>
          </a:p>
        </p:txBody>
      </p:sp>
      <p:sp>
        <p:nvSpPr>
          <p:cNvPr id="9" name="Text Placeholder 3">
            <a:extLst>
              <a:ext uri="{FF2B5EF4-FFF2-40B4-BE49-F238E27FC236}">
                <a16:creationId xmlns:a16="http://schemas.microsoft.com/office/drawing/2014/main" id="{31845593-CC30-27D6-3F82-E2BA784C49F2}"/>
              </a:ext>
            </a:extLst>
          </p:cNvPr>
          <p:cNvSpPr>
            <a:spLocks noGrp="1"/>
          </p:cNvSpPr>
          <p:nvPr>
            <p:ph type="body" sz="half" idx="2"/>
          </p:nvPr>
        </p:nvSpPr>
        <p:spPr>
          <a:xfrm>
            <a:off x="612647" y="4526280"/>
            <a:ext cx="3654553" cy="1621111"/>
          </a:xfrm>
        </p:spPr>
        <p:txBody>
          <a:bodyPr anchor="b">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4876801" y="685800"/>
            <a:ext cx="6699502" cy="5486400"/>
          </a:xfrm>
        </p:spPr>
        <p:txBody>
          <a:bodyPr vert="horz" lIns="91440" tIns="45720" rIns="91440" bIns="45720" rtlCol="0">
            <a:noAutofit/>
          </a:bodyPr>
          <a:lstStyle>
            <a:lvl1pPr>
              <a:defRPr lang="en-US" sz="1400" dirty="0"/>
            </a:lvl1pPr>
            <a:lvl2pP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noAutofit/>
          </a:bodyPr>
          <a:lstStyle/>
          <a:p>
            <a:r>
              <a:rPr lang="en-US"/>
              <a:t>Sample Footer Text</a:t>
            </a:r>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p:txBody>
          <a:bodyPr>
            <a:noAutofit/>
          </a:bodyPr>
          <a:lstStyle/>
          <a:p>
            <a:fld id="{81D94988-488B-40CC-9623-27A54F95F7B4}" type="datetime1">
              <a:rPr lang="en-US" smtClean="0"/>
              <a:t>2/19/2026</a:t>
            </a:fld>
            <a:endParaRPr lang="en-US"/>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noAutofit/>
          </a:bodyPr>
          <a:lstStyle/>
          <a:p>
            <a:fld id="{AEAA3239-9EA4-4A65-A281-97F994456D9F}" type="slidenum">
              <a:rPr lang="en-US" smtClean="0"/>
              <a:t>‹#›</a:t>
            </a:fld>
            <a:endParaRPr lang="en-US"/>
          </a:p>
        </p:txBody>
      </p:sp>
    </p:spTree>
    <p:extLst>
      <p:ext uri="{BB962C8B-B14F-4D97-AF65-F5344CB8AC3E}">
        <p14:creationId xmlns:p14="http://schemas.microsoft.com/office/powerpoint/2010/main" val="42860008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612647" y="685800"/>
            <a:ext cx="3654553" cy="3643916"/>
          </a:xfrm>
        </p:spPr>
        <p:txBody>
          <a:bodyPr anchor="t">
            <a:noAutofit/>
          </a:bodyPr>
          <a:lstStyle>
            <a:lvl1pPr>
              <a:defRPr sz="5400"/>
            </a:lvl1pPr>
          </a:lstStyle>
          <a:p>
            <a:r>
              <a:rPr lang="en-US" dirty="0"/>
              <a:t>Click to edit Master title style</a:t>
            </a: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612647" y="4526280"/>
            <a:ext cx="3654553" cy="1621111"/>
          </a:xfrm>
        </p:spPr>
        <p:txBody>
          <a:bodyPr anchor="b">
            <a:no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3" name="Picture Placeholder 2">
            <a:extLst>
              <a:ext uri="{FF2B5EF4-FFF2-40B4-BE49-F238E27FC236}">
                <a16:creationId xmlns:a16="http://schemas.microsoft.com/office/drawing/2014/main" id="{9571C769-CEC8-962A-01E6-15B0E056791E}"/>
              </a:ext>
            </a:extLst>
          </p:cNvPr>
          <p:cNvSpPr>
            <a:spLocks noGrp="1"/>
          </p:cNvSpPr>
          <p:nvPr>
            <p:ph type="pic" idx="1" hasCustomPrompt="1"/>
          </p:nvPr>
        </p:nvSpPr>
        <p:spPr>
          <a:xfrm>
            <a:off x="4872039" y="685800"/>
            <a:ext cx="6699502" cy="5442639"/>
          </a:xfrm>
          <a:blipFill>
            <a:blip r:embed="rId2">
              <a:alphaModFix amt="60000"/>
            </a:blip>
            <a:stretch>
              <a:fillRect/>
            </a:stretch>
          </a:blipFill>
        </p:spPr>
        <p:txBody>
          <a:bodyPr>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a:t>
            </a:r>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noAutofit/>
          </a:bodyPr>
          <a:lstStyle/>
          <a:p>
            <a:r>
              <a:rPr lang="en-US"/>
              <a:t>Sample Footer Text</a:t>
            </a:r>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noAutofit/>
          </a:bodyPr>
          <a:lstStyle/>
          <a:p>
            <a:fld id="{FA3C7011-18F0-49E4-85C9-3E22BE44E3EB}" type="datetime1">
              <a:rPr lang="en-US" smtClean="0"/>
              <a:t>2/19/2026</a:t>
            </a:fld>
            <a:endParaRPr lang="en-US"/>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noAutofit/>
          </a:bodyPr>
          <a:lstStyle/>
          <a:p>
            <a:fld id="{AEAA3239-9EA4-4A65-A281-97F994456D9F}" type="slidenum">
              <a:rPr lang="en-US" smtClean="0"/>
              <a:t>‹#›</a:t>
            </a:fld>
            <a:endParaRPr lang="en-US"/>
          </a:p>
        </p:txBody>
      </p:sp>
    </p:spTree>
    <p:extLst>
      <p:ext uri="{BB962C8B-B14F-4D97-AF65-F5344CB8AC3E}">
        <p14:creationId xmlns:p14="http://schemas.microsoft.com/office/powerpoint/2010/main" val="23449339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with Picture 3">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6704076" y="685801"/>
            <a:ext cx="4872227" cy="2743200"/>
          </a:xfrm>
        </p:spPr>
        <p:txBody>
          <a:bodyPr vert="horz" lIns="91440" tIns="45720" rIns="91440" bIns="45720" rtlCol="0" anchor="t">
            <a:noAutofit/>
          </a:bodyPr>
          <a:lstStyle>
            <a:lvl1pPr>
              <a:defRPr lang="en-US" sz="7000" dirty="0">
                <a:solidFill>
                  <a:schemeClr val="bg2"/>
                </a:solidFill>
              </a:defRPr>
            </a:lvl1pPr>
          </a:lstStyle>
          <a:p>
            <a:pPr lvl="0"/>
            <a:r>
              <a:rPr lang="en-US" dirty="0"/>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6702552" y="5277548"/>
            <a:ext cx="4873752" cy="894639"/>
          </a:xfrm>
        </p:spPr>
        <p:txBody>
          <a:bodyPr vert="horz" lIns="91440" tIns="45720" rIns="91440" bIns="45720" rtlCol="0" anchor="t">
            <a:noAutofit/>
          </a:bodyPr>
          <a:lstStyle>
            <a:lvl1pPr marL="0" indent="0">
              <a:buNone/>
              <a:defRPr lang="en-US" sz="1800" dirty="0">
                <a:solidFill>
                  <a:schemeClr val="bg2"/>
                </a:solidFill>
              </a:defRPr>
            </a:lvl1pPr>
          </a:lstStyle>
          <a:p>
            <a:pPr lvl="0"/>
            <a:r>
              <a:rPr lang="en-US" dirty="0"/>
              <a:t>Click to edit Master subtitle style</a:t>
            </a:r>
          </a:p>
        </p:txBody>
      </p:sp>
      <p:sp>
        <p:nvSpPr>
          <p:cNvPr id="18" name="Picture Placeholder 17">
            <a:extLst>
              <a:ext uri="{FF2B5EF4-FFF2-40B4-BE49-F238E27FC236}">
                <a16:creationId xmlns:a16="http://schemas.microsoft.com/office/drawing/2014/main" id="{74A0A082-71CB-3C57-3B74-102869C0CAC7}"/>
              </a:ext>
            </a:extLst>
          </p:cNvPr>
          <p:cNvSpPr>
            <a:spLocks noGrp="1"/>
          </p:cNvSpPr>
          <p:nvPr>
            <p:ph type="pic" sz="quarter" idx="13"/>
          </p:nvPr>
        </p:nvSpPr>
        <p:spPr>
          <a:xfrm>
            <a:off x="0" y="0"/>
            <a:ext cx="6096000" cy="6858000"/>
          </a:xfrm>
          <a:blipFill>
            <a:blip r:embed="rId2">
              <a:alphaModFix amt="60000"/>
            </a:blip>
            <a:stretch>
              <a:fillRect/>
            </a:stretch>
          </a:blipFill>
        </p:spPr>
        <p:txBody>
          <a:bodyPr/>
          <a:lstStyle/>
          <a:p>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6702552" y="6343955"/>
            <a:ext cx="2100482" cy="365125"/>
          </a:xfrm>
        </p:spPr>
        <p:txBody>
          <a:bodyPr>
            <a:noAutofit/>
          </a:bodyPr>
          <a:lstStyle>
            <a:lvl1pPr>
              <a:defRPr>
                <a:solidFill>
                  <a:schemeClr val="bg1"/>
                </a:solidFill>
              </a:defRPr>
            </a:lvl1pPr>
          </a:lstStyle>
          <a:p>
            <a:r>
              <a:rPr lang="en-US" dirty="0"/>
              <a:t>Sample Footer Text</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9618883" y="6343955"/>
            <a:ext cx="1475163" cy="365125"/>
          </a:xfrm>
        </p:spPr>
        <p:txBody>
          <a:bodyPr>
            <a:noAutofit/>
          </a:bodyPr>
          <a:lstStyle>
            <a:lvl1pPr>
              <a:defRPr>
                <a:solidFill>
                  <a:schemeClr val="bg1"/>
                </a:solidFill>
                <a:effectLst/>
              </a:defRPr>
            </a:lvl1pPr>
          </a:lstStyle>
          <a:p>
            <a:fld id="{1F92EF8E-B9EB-49F8-83E1-F362FA442011}" type="datetime1">
              <a:rPr lang="en-US" smtClean="0"/>
              <a:pPr/>
              <a:t>2/19/2026</a:t>
            </a:fld>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noAutofit/>
          </a:bodyPr>
          <a:lstStyle>
            <a:lvl1pPr>
              <a:defRPr>
                <a:solidFill>
                  <a:schemeClr val="bg1"/>
                </a:solidFill>
              </a:defRPr>
            </a:lvl1pPr>
          </a:lstStyle>
          <a:p>
            <a:fld id="{AEAA3239-9EA4-4A65-A281-97F994456D9F}" type="slidenum">
              <a:rPr lang="en-US" smtClean="0"/>
              <a:pPr/>
              <a:t>‹#›</a:t>
            </a:fld>
            <a:endParaRPr lang="en-US"/>
          </a:p>
        </p:txBody>
      </p:sp>
      <p:cxnSp>
        <p:nvCxnSpPr>
          <p:cNvPr id="10" name="Straight Connector 9">
            <a:extLst>
              <a:ext uri="{FF2B5EF4-FFF2-40B4-BE49-F238E27FC236}">
                <a16:creationId xmlns:a16="http://schemas.microsoft.com/office/drawing/2014/main" id="{0D373E34-3B51-EAD4-B8AB-256ACA4B8D8C}"/>
              </a:ext>
            </a:extLst>
          </p:cNvPr>
          <p:cNvCxnSpPr>
            <a:cxnSpLocks/>
          </p:cNvCxnSpPr>
          <p:nvPr userDrawn="1"/>
        </p:nvCxnSpPr>
        <p:spPr>
          <a:xfrm>
            <a:off x="6704076" y="4876800"/>
            <a:ext cx="4873752" cy="0"/>
          </a:xfrm>
          <a:prstGeom prst="line">
            <a:avLst/>
          </a:prstGeom>
          <a:ln w="317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8886515"/>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Conclusion">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12648" y="685800"/>
            <a:ext cx="10972800" cy="1828800"/>
          </a:xfrm>
        </p:spPr>
        <p:txBody>
          <a:bodyPr anchor="b">
            <a:noAutofit/>
          </a:bodyPr>
          <a:lstStyle>
            <a:lvl1pPr>
              <a:defRPr sz="9000"/>
            </a:lvl1pPr>
          </a:lstStyle>
          <a:p>
            <a:r>
              <a:rPr lang="en-US" dirty="0"/>
              <a:t>Click to edit Master title style</a:t>
            </a:r>
          </a:p>
        </p:txBody>
      </p:sp>
      <p:sp>
        <p:nvSpPr>
          <p:cNvPr id="8" name="Content Placeholder 7">
            <a:extLst>
              <a:ext uri="{FF2B5EF4-FFF2-40B4-BE49-F238E27FC236}">
                <a16:creationId xmlns:a16="http://schemas.microsoft.com/office/drawing/2014/main" id="{C7E1FCC9-2D1D-9C6B-8C9A-E3D0A77DBEF0}"/>
              </a:ext>
            </a:extLst>
          </p:cNvPr>
          <p:cNvSpPr>
            <a:spLocks noGrp="1"/>
          </p:cNvSpPr>
          <p:nvPr>
            <p:ph sz="quarter" idx="13"/>
          </p:nvPr>
        </p:nvSpPr>
        <p:spPr>
          <a:xfrm>
            <a:off x="612775" y="3429000"/>
            <a:ext cx="10972800" cy="2743198"/>
          </a:xfrm>
        </p:spPr>
        <p:txBody>
          <a:bodyPr>
            <a:noAutofit/>
          </a:bodyPr>
          <a:lstStyle>
            <a:lvl1pPr marL="0" indent="0">
              <a:buNone/>
              <a:defRPr sz="1400"/>
            </a:lvl1pPr>
            <a:lvl2pPr marL="228600" indent="0">
              <a:buNone/>
              <a:defRPr sz="1400"/>
            </a:lvl2pPr>
            <a:lvl3pPr marL="457200" indent="0">
              <a:buNone/>
              <a:defRPr sz="1400"/>
            </a:lvl3pPr>
            <a:lvl4pPr marL="685800" indent="0">
              <a:buNone/>
              <a:defRPr sz="1400"/>
            </a:lvl4pPr>
            <a:lvl5pPr marL="914400" indent="0">
              <a:buNone/>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9" name="Straight Connector 8">
            <a:extLst>
              <a:ext uri="{FF2B5EF4-FFF2-40B4-BE49-F238E27FC236}">
                <a16:creationId xmlns:a16="http://schemas.microsoft.com/office/drawing/2014/main" id="{A07EC6D5-3C89-D412-4A74-4DD843571D29}"/>
              </a:ext>
            </a:extLst>
          </p:cNvPr>
          <p:cNvCxnSpPr/>
          <p:nvPr userDrawn="1"/>
        </p:nvCxnSpPr>
        <p:spPr>
          <a:xfrm>
            <a:off x="621792" y="2895600"/>
            <a:ext cx="10963656" cy="0"/>
          </a:xfrm>
          <a:prstGeom prst="line">
            <a:avLst/>
          </a:prstGeom>
          <a:ln w="31750">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noAutofit/>
          </a:bodyPr>
          <a:lstStyle/>
          <a:p>
            <a:r>
              <a:rPr lang="en-US"/>
              <a:t>Sample Footer Text</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noAutofit/>
          </a:bodyPr>
          <a:lstStyle/>
          <a:p>
            <a:fld id="{8B1E6060-C53E-4F28-8D83-0C4FB26C4A3F}" type="datetime1">
              <a:rPr lang="en-US" smtClean="0"/>
              <a:t>2/19/2026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noAutofit/>
          </a:bodyPr>
          <a:lstStyle/>
          <a:p>
            <a:fld id="{AEAA3239-9EA4-4A65-A281-97F994456D9F}" type="slidenum">
              <a:rPr lang="en-US" smtClean="0"/>
              <a:t>‹#›</a:t>
            </a:fld>
            <a:endParaRPr lang="en-US"/>
          </a:p>
        </p:txBody>
      </p:sp>
    </p:spTree>
    <p:extLst>
      <p:ext uri="{BB962C8B-B14F-4D97-AF65-F5344CB8AC3E}">
        <p14:creationId xmlns:p14="http://schemas.microsoft.com/office/powerpoint/2010/main" val="2752773107"/>
      </p:ext>
    </p:extLst>
  </p:cSld>
  <p:clrMapOvr>
    <a:overrideClrMapping bg1="dk1" tx1="lt1" bg2="dk2" tx2="lt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onclusion 2">
    <p:bg>
      <p:bgPr>
        <a:solidFill>
          <a:schemeClr val="bg2"/>
        </a:solidFill>
        <a:effectLst/>
      </p:bgPr>
    </p:bg>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FAB975A1-C2E9-D1D4-3C6F-7296B13798B1}"/>
              </a:ext>
            </a:extLst>
          </p:cNvPr>
          <p:cNvSpPr/>
          <p:nvPr/>
        </p:nvSpPr>
        <p:spPr>
          <a:xfrm>
            <a:off x="11254003" y="729226"/>
            <a:ext cx="6296" cy="742941"/>
          </a:xfrm>
          <a:custGeom>
            <a:avLst/>
            <a:gdLst>
              <a:gd name="connsiteX0" fmla="*/ 0 w 6296"/>
              <a:gd name="connsiteY0" fmla="*/ 0 h 742941"/>
              <a:gd name="connsiteX1" fmla="*/ 0 w 6296"/>
              <a:gd name="connsiteY1" fmla="*/ 742942 h 742941"/>
            </a:gdLst>
            <a:ahLst/>
            <a:cxnLst>
              <a:cxn ang="0">
                <a:pos x="connsiteX0" y="connsiteY0"/>
              </a:cxn>
              <a:cxn ang="0">
                <a:pos x="connsiteX1" y="connsiteY1"/>
              </a:cxn>
            </a:cxnLst>
            <a:rect l="l" t="t" r="r" b="b"/>
            <a:pathLst>
              <a:path w="6296" h="742941">
                <a:moveTo>
                  <a:pt x="0" y="0"/>
                </a:moveTo>
                <a:lnTo>
                  <a:pt x="0" y="742942"/>
                </a:lnTo>
              </a:path>
            </a:pathLst>
          </a:custGeom>
          <a:ln w="31077" cap="flat">
            <a:solidFill>
              <a:schemeClr val="accent4"/>
            </a:solid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B243F218-F67B-B464-9035-A6AA389E6224}"/>
              </a:ext>
            </a:extLst>
          </p:cNvPr>
          <p:cNvSpPr/>
          <p:nvPr/>
        </p:nvSpPr>
        <p:spPr>
          <a:xfrm>
            <a:off x="10866791" y="1080910"/>
            <a:ext cx="742942" cy="6296"/>
          </a:xfrm>
          <a:custGeom>
            <a:avLst/>
            <a:gdLst>
              <a:gd name="connsiteX0" fmla="*/ 742942 w 742942"/>
              <a:gd name="connsiteY0" fmla="*/ 0 h 6296"/>
              <a:gd name="connsiteX1" fmla="*/ 0 w 742942"/>
              <a:gd name="connsiteY1" fmla="*/ 0 h 6296"/>
            </a:gdLst>
            <a:ahLst/>
            <a:cxnLst>
              <a:cxn ang="0">
                <a:pos x="connsiteX0" y="connsiteY0"/>
              </a:cxn>
              <a:cxn ang="0">
                <a:pos x="connsiteX1" y="connsiteY1"/>
              </a:cxn>
            </a:cxnLst>
            <a:rect l="l" t="t" r="r" b="b"/>
            <a:pathLst>
              <a:path w="742942" h="6296">
                <a:moveTo>
                  <a:pt x="742942" y="0"/>
                </a:moveTo>
                <a:lnTo>
                  <a:pt x="0" y="0"/>
                </a:lnTo>
              </a:path>
            </a:pathLst>
          </a:custGeom>
          <a:ln w="31077" cap="flat">
            <a:solidFill>
              <a:schemeClr val="accent4"/>
            </a:solid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61F0E05A-E796-C1AE-DCB2-706459874FC1}"/>
              </a:ext>
            </a:extLst>
          </p:cNvPr>
          <p:cNvSpPr/>
          <p:nvPr/>
        </p:nvSpPr>
        <p:spPr>
          <a:xfrm>
            <a:off x="11003886" y="811408"/>
            <a:ext cx="525338" cy="525339"/>
          </a:xfrm>
          <a:custGeom>
            <a:avLst/>
            <a:gdLst>
              <a:gd name="connsiteX0" fmla="*/ 525339 w 525338"/>
              <a:gd name="connsiteY0" fmla="*/ 0 h 525339"/>
              <a:gd name="connsiteX1" fmla="*/ 0 w 525338"/>
              <a:gd name="connsiteY1" fmla="*/ 525339 h 525339"/>
            </a:gdLst>
            <a:ahLst/>
            <a:cxnLst>
              <a:cxn ang="0">
                <a:pos x="connsiteX0" y="connsiteY0"/>
              </a:cxn>
              <a:cxn ang="0">
                <a:pos x="connsiteX1" y="connsiteY1"/>
              </a:cxn>
            </a:cxnLst>
            <a:rect l="l" t="t" r="r" b="b"/>
            <a:pathLst>
              <a:path w="525338" h="525339">
                <a:moveTo>
                  <a:pt x="525339" y="0"/>
                </a:moveTo>
                <a:lnTo>
                  <a:pt x="0" y="525339"/>
                </a:lnTo>
              </a:path>
            </a:pathLst>
          </a:custGeom>
          <a:ln w="31077" cap="flat">
            <a:solidFill>
              <a:schemeClr val="accent4"/>
            </a:solid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C863187-9C01-45D7-5737-0DEACAA80C83}"/>
              </a:ext>
            </a:extLst>
          </p:cNvPr>
          <p:cNvSpPr/>
          <p:nvPr/>
        </p:nvSpPr>
        <p:spPr>
          <a:xfrm>
            <a:off x="10981626" y="811414"/>
            <a:ext cx="525342" cy="525339"/>
          </a:xfrm>
          <a:custGeom>
            <a:avLst/>
            <a:gdLst>
              <a:gd name="connsiteX0" fmla="*/ 525343 w 525342"/>
              <a:gd name="connsiteY0" fmla="*/ 525339 h 525339"/>
              <a:gd name="connsiteX1" fmla="*/ 0 w 525342"/>
              <a:gd name="connsiteY1" fmla="*/ 0 h 525339"/>
            </a:gdLst>
            <a:ahLst/>
            <a:cxnLst>
              <a:cxn ang="0">
                <a:pos x="connsiteX0" y="connsiteY0"/>
              </a:cxn>
              <a:cxn ang="0">
                <a:pos x="connsiteX1" y="connsiteY1"/>
              </a:cxn>
            </a:cxnLst>
            <a:rect l="l" t="t" r="r" b="b"/>
            <a:pathLst>
              <a:path w="525342" h="525339">
                <a:moveTo>
                  <a:pt x="525343" y="525339"/>
                </a:moveTo>
                <a:lnTo>
                  <a:pt x="0" y="0"/>
                </a:lnTo>
              </a:path>
            </a:pathLst>
          </a:custGeom>
          <a:ln w="31077" cap="flat">
            <a:solidFill>
              <a:schemeClr val="accent4"/>
            </a:solidFill>
            <a:prstDash val="solid"/>
            <a:miter/>
          </a:ln>
        </p:spPr>
        <p:txBody>
          <a:bodyPr rtlCol="0" anchor="ctr"/>
          <a:lstStyle/>
          <a:p>
            <a:endParaRPr lang="en-US"/>
          </a:p>
        </p:txBody>
      </p:sp>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612648" y="685800"/>
            <a:ext cx="8226424" cy="3725056"/>
          </a:xfrm>
        </p:spPr>
        <p:txBody>
          <a:bodyPr anchor="b">
            <a:noAutofit/>
          </a:bodyPr>
          <a:lstStyle>
            <a:lvl1pPr>
              <a:defRPr sz="9000"/>
            </a:lvl1pPr>
          </a:lstStyle>
          <a:p>
            <a:r>
              <a:rPr lang="en-US" dirty="0"/>
              <a:t>Click to edit Master title style</a:t>
            </a:r>
          </a:p>
        </p:txBody>
      </p:sp>
      <p:sp>
        <p:nvSpPr>
          <p:cNvPr id="7" name="Content Placeholder 6">
            <a:extLst>
              <a:ext uri="{FF2B5EF4-FFF2-40B4-BE49-F238E27FC236}">
                <a16:creationId xmlns:a16="http://schemas.microsoft.com/office/drawing/2014/main" id="{053FFEDA-E57B-DF13-2394-A1514E15F85A}"/>
              </a:ext>
            </a:extLst>
          </p:cNvPr>
          <p:cNvSpPr>
            <a:spLocks noGrp="1"/>
          </p:cNvSpPr>
          <p:nvPr>
            <p:ph sz="quarter" idx="14"/>
          </p:nvPr>
        </p:nvSpPr>
        <p:spPr>
          <a:xfrm>
            <a:off x="612777" y="4572000"/>
            <a:ext cx="8226424" cy="1608008"/>
          </a:xfrm>
        </p:spPr>
        <p:txBody>
          <a:bodyPr>
            <a:noAutofit/>
          </a:bodyPr>
          <a:lstStyle>
            <a:lvl1pPr marL="0" indent="0">
              <a:buNone/>
              <a:defRPr sz="1800"/>
            </a:lvl1pPr>
            <a:lvl2pPr marL="228600" indent="0">
              <a:buNone/>
              <a:defRPr sz="1800"/>
            </a:lvl2pPr>
            <a:lvl3pPr marL="457200" indent="0">
              <a:buNone/>
              <a:defRPr sz="1800"/>
            </a:lvl3pPr>
            <a:lvl4pPr marL="685800" indent="0">
              <a:buNone/>
              <a:defRPr sz="1800"/>
            </a:lvl4pPr>
            <a:lvl5pPr marL="914400" indent="0">
              <a:buNone/>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noAutofit/>
          </a:bodyPr>
          <a:lstStyle/>
          <a:p>
            <a:r>
              <a:rPr lang="en-US"/>
              <a:t>Sample Footer Text</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noAutofit/>
          </a:bodyPr>
          <a:lstStyle/>
          <a:p>
            <a:fld id="{1D3D1E3E-5DD4-4BAD-A138-1254BF94C224}" type="datetime1">
              <a:rPr lang="en-US" smtClean="0"/>
              <a:t>2/19/2026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noAutofit/>
          </a:bodyPr>
          <a:lstStyle/>
          <a:p>
            <a:fld id="{AEAA3239-9EA4-4A65-A281-97F994456D9F}" type="slidenum">
              <a:rPr lang="en-US" smtClean="0"/>
              <a:t>‹#›</a:t>
            </a:fld>
            <a:endParaRPr lang="en-US"/>
          </a:p>
        </p:txBody>
      </p:sp>
    </p:spTree>
    <p:extLst>
      <p:ext uri="{BB962C8B-B14F-4D97-AF65-F5344CB8AC3E}">
        <p14:creationId xmlns:p14="http://schemas.microsoft.com/office/powerpoint/2010/main" val="3590255254"/>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with Picture 4">
    <p:bg>
      <p:bgPr>
        <a:solidFill>
          <a:schemeClr val="tx2"/>
        </a:solidFill>
        <a:effectLst/>
      </p:bgPr>
    </p:bg>
    <p:spTree>
      <p:nvGrpSpPr>
        <p:cNvPr id="1" name=""/>
        <p:cNvGrpSpPr/>
        <p:nvPr/>
      </p:nvGrpSpPr>
      <p:grpSpPr>
        <a:xfrm>
          <a:off x="0" y="0"/>
          <a:ext cx="0" cy="0"/>
          <a:chOff x="0" y="0"/>
          <a:chExt cx="0" cy="0"/>
        </a:xfrm>
      </p:grpSpPr>
      <p:cxnSp>
        <p:nvCxnSpPr>
          <p:cNvPr id="23" name="Straight Connector 22">
            <a:extLst>
              <a:ext uri="{FF2B5EF4-FFF2-40B4-BE49-F238E27FC236}">
                <a16:creationId xmlns:a16="http://schemas.microsoft.com/office/drawing/2014/main" id="{52BC951B-4746-1854-C399-682CFE142A50}"/>
              </a:ext>
            </a:extLst>
          </p:cNvPr>
          <p:cNvCxnSpPr/>
          <p:nvPr userDrawn="1"/>
        </p:nvCxnSpPr>
        <p:spPr>
          <a:xfrm>
            <a:off x="612646" y="4876800"/>
            <a:ext cx="7077456" cy="0"/>
          </a:xfrm>
          <a:prstGeom prst="line">
            <a:avLst/>
          </a:prstGeom>
          <a:ln w="31750">
            <a:solidFill>
              <a:schemeClr val="accent4"/>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612647" y="685799"/>
            <a:ext cx="7080507" cy="3200400"/>
          </a:xfrm>
        </p:spPr>
        <p:txBody>
          <a:bodyPr vert="horz" lIns="91440" tIns="45720" rIns="91440" bIns="45720" rtlCol="0" anchor="t">
            <a:noAutofit/>
          </a:bodyPr>
          <a:lstStyle>
            <a:lvl1pPr>
              <a:defRPr lang="en-US" sz="7000" dirty="0">
                <a:solidFill>
                  <a:schemeClr val="bg2"/>
                </a:solidFill>
              </a:defRPr>
            </a:lvl1pPr>
          </a:lstStyle>
          <a:p>
            <a:pPr lvl="0"/>
            <a:r>
              <a:rPr lang="en-US" dirty="0"/>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612646" y="5277549"/>
            <a:ext cx="7080507" cy="894646"/>
          </a:xfrm>
        </p:spPr>
        <p:txBody>
          <a:bodyPr vert="horz" lIns="91440" tIns="45720" rIns="91440" bIns="45720" rtlCol="0" anchor="t">
            <a:noAutofit/>
          </a:bodyPr>
          <a:lstStyle>
            <a:lvl1pPr marL="0" indent="0">
              <a:buNone/>
              <a:defRPr lang="en-US" sz="1800" dirty="0">
                <a:solidFill>
                  <a:schemeClr val="bg2"/>
                </a:solidFill>
              </a:defRPr>
            </a:lvl1pPr>
          </a:lstStyle>
          <a:p>
            <a:pPr lvl="0"/>
            <a:r>
              <a:rPr lang="en-US" dirty="0"/>
              <a:t>Click to edit Master subtitle style</a:t>
            </a:r>
          </a:p>
        </p:txBody>
      </p:sp>
      <p:sp>
        <p:nvSpPr>
          <p:cNvPr id="8" name="Footer Placeholder 7">
            <a:extLst>
              <a:ext uri="{FF2B5EF4-FFF2-40B4-BE49-F238E27FC236}">
                <a16:creationId xmlns:a16="http://schemas.microsoft.com/office/drawing/2014/main" id="{9A6E6A4C-6C55-068A-43AA-78DB4D1D643B}"/>
              </a:ext>
            </a:extLst>
          </p:cNvPr>
          <p:cNvSpPr>
            <a:spLocks noGrp="1"/>
          </p:cNvSpPr>
          <p:nvPr>
            <p:ph type="ftr" sz="quarter" idx="15"/>
          </p:nvPr>
        </p:nvSpPr>
        <p:spPr>
          <a:xfrm>
            <a:off x="612646" y="6338703"/>
            <a:ext cx="2070484" cy="365125"/>
          </a:xfrm>
        </p:spPr>
        <p:txBody>
          <a:bodyPr>
            <a:noAutofit/>
          </a:bodyPr>
          <a:lstStyle>
            <a:lvl1pPr>
              <a:defRPr>
                <a:solidFill>
                  <a:schemeClr val="bg1"/>
                </a:solidFill>
              </a:defRPr>
            </a:lvl1pPr>
          </a:lstStyle>
          <a:p>
            <a:r>
              <a:rPr lang="en-US" dirty="0"/>
              <a:t>Sample Footer Text</a:t>
            </a:r>
          </a:p>
        </p:txBody>
      </p:sp>
      <p:sp>
        <p:nvSpPr>
          <p:cNvPr id="7" name="Date Placeholder 6">
            <a:extLst>
              <a:ext uri="{FF2B5EF4-FFF2-40B4-BE49-F238E27FC236}">
                <a16:creationId xmlns:a16="http://schemas.microsoft.com/office/drawing/2014/main" id="{F991F941-2D53-CC10-7947-62237A245FE0}"/>
              </a:ext>
            </a:extLst>
          </p:cNvPr>
          <p:cNvSpPr>
            <a:spLocks noGrp="1"/>
          </p:cNvSpPr>
          <p:nvPr>
            <p:ph type="dt" sz="half" idx="14"/>
          </p:nvPr>
        </p:nvSpPr>
        <p:spPr>
          <a:xfrm>
            <a:off x="5887367" y="6338703"/>
            <a:ext cx="1392578" cy="365125"/>
          </a:xfrm>
        </p:spPr>
        <p:txBody>
          <a:bodyPr>
            <a:noAutofit/>
          </a:bodyPr>
          <a:lstStyle>
            <a:lvl1pPr>
              <a:defRPr>
                <a:solidFill>
                  <a:schemeClr val="bg1"/>
                </a:solidFill>
              </a:defRPr>
            </a:lvl1pPr>
          </a:lstStyle>
          <a:p>
            <a:fld id="{BC9EEDB3-BC19-4021-830F-B822E1DE9789}" type="datetime1">
              <a:rPr lang="en-US" smtClean="0"/>
              <a:pPr/>
              <a:t>2/19/2026</a:t>
            </a:fld>
            <a:endParaRPr lang="en-US" dirty="0"/>
          </a:p>
        </p:txBody>
      </p:sp>
      <p:sp>
        <p:nvSpPr>
          <p:cNvPr id="9" name="Slide Number Placeholder 8">
            <a:extLst>
              <a:ext uri="{FF2B5EF4-FFF2-40B4-BE49-F238E27FC236}">
                <a16:creationId xmlns:a16="http://schemas.microsoft.com/office/drawing/2014/main" id="{C1A2CCFF-14A7-08A8-4465-732CD8928728}"/>
              </a:ext>
            </a:extLst>
          </p:cNvPr>
          <p:cNvSpPr>
            <a:spLocks noGrp="1"/>
          </p:cNvSpPr>
          <p:nvPr>
            <p:ph type="sldNum" sz="quarter" idx="16"/>
          </p:nvPr>
        </p:nvSpPr>
        <p:spPr>
          <a:xfrm>
            <a:off x="7279945" y="6342301"/>
            <a:ext cx="429207" cy="365125"/>
          </a:xfrm>
        </p:spPr>
        <p:txBody>
          <a:bodyPr>
            <a:noAutofit/>
          </a:bodyPr>
          <a:lstStyle>
            <a:lvl1pPr>
              <a:defRPr>
                <a:solidFill>
                  <a:schemeClr val="bg1"/>
                </a:solidFill>
              </a:defRPr>
            </a:lvl1pPr>
          </a:lstStyle>
          <a:p>
            <a:fld id="{AEAA3239-9EA4-4A65-A281-97F994456D9F}" type="slidenum">
              <a:rPr lang="en-US" smtClean="0"/>
              <a:pPr/>
              <a:t>‹#›</a:t>
            </a:fld>
            <a:endParaRPr lang="en-US" dirty="0"/>
          </a:p>
        </p:txBody>
      </p:sp>
      <p:sp>
        <p:nvSpPr>
          <p:cNvPr id="26" name="Picture Placeholder 25">
            <a:extLst>
              <a:ext uri="{FF2B5EF4-FFF2-40B4-BE49-F238E27FC236}">
                <a16:creationId xmlns:a16="http://schemas.microsoft.com/office/drawing/2014/main" id="{E193964F-665E-F49A-D553-C01524CDE0CA}"/>
              </a:ext>
            </a:extLst>
          </p:cNvPr>
          <p:cNvSpPr>
            <a:spLocks noGrp="1"/>
          </p:cNvSpPr>
          <p:nvPr>
            <p:ph type="pic" sz="quarter" idx="17"/>
          </p:nvPr>
        </p:nvSpPr>
        <p:spPr>
          <a:xfrm>
            <a:off x="8302749" y="0"/>
            <a:ext cx="3889251" cy="6858000"/>
          </a:xfrm>
          <a:blipFill>
            <a:blip r:embed="rId2">
              <a:alphaModFix amt="60000"/>
            </a:blip>
            <a:stretch>
              <a:fillRect/>
            </a:stretch>
          </a:blipFill>
        </p:spPr>
        <p:txBody>
          <a:bodyPr/>
          <a:lstStyle/>
          <a:p>
            <a:endParaRPr lang="en-US"/>
          </a:p>
        </p:txBody>
      </p:sp>
    </p:spTree>
    <p:extLst>
      <p:ext uri="{BB962C8B-B14F-4D97-AF65-F5344CB8AC3E}">
        <p14:creationId xmlns:p14="http://schemas.microsoft.com/office/powerpoint/2010/main" val="29077611"/>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2">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D384F42E-A74C-773B-7B96-F942975CEC14}"/>
              </a:ext>
            </a:extLst>
          </p:cNvPr>
          <p:cNvSpPr/>
          <p:nvPr/>
        </p:nvSpPr>
        <p:spPr>
          <a:xfrm>
            <a:off x="11250895" y="5144929"/>
            <a:ext cx="6351" cy="745197"/>
          </a:xfrm>
          <a:custGeom>
            <a:avLst/>
            <a:gdLst>
              <a:gd name="connsiteX0" fmla="*/ 0 w 6351"/>
              <a:gd name="connsiteY0" fmla="*/ 0 h 745197"/>
              <a:gd name="connsiteX1" fmla="*/ 0 w 6351"/>
              <a:gd name="connsiteY1" fmla="*/ 745198 h 745197"/>
            </a:gdLst>
            <a:ahLst/>
            <a:cxnLst>
              <a:cxn ang="0">
                <a:pos x="connsiteX0" y="connsiteY0"/>
              </a:cxn>
              <a:cxn ang="0">
                <a:pos x="connsiteX1" y="connsiteY1"/>
              </a:cxn>
            </a:cxnLst>
            <a:rect l="l" t="t" r="r" b="b"/>
            <a:pathLst>
              <a:path w="6351" h="745197">
                <a:moveTo>
                  <a:pt x="0" y="0"/>
                </a:moveTo>
                <a:lnTo>
                  <a:pt x="0" y="745198"/>
                </a:lnTo>
              </a:path>
            </a:pathLst>
          </a:custGeom>
          <a:ln w="31732" cap="flat">
            <a:solidFill>
              <a:schemeClr val="accent4"/>
            </a:solid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9441727F-19A3-14E1-5EAC-C550CEB6A0D1}"/>
              </a:ext>
            </a:extLst>
          </p:cNvPr>
          <p:cNvSpPr/>
          <p:nvPr/>
        </p:nvSpPr>
        <p:spPr>
          <a:xfrm>
            <a:off x="685800" y="5495424"/>
            <a:ext cx="10923933" cy="0"/>
          </a:xfrm>
          <a:custGeom>
            <a:avLst/>
            <a:gdLst>
              <a:gd name="connsiteX0" fmla="*/ 10923934 w 10923933"/>
              <a:gd name="connsiteY0" fmla="*/ 0 h 0"/>
              <a:gd name="connsiteX1" fmla="*/ 0 w 10923933"/>
              <a:gd name="connsiteY1" fmla="*/ 1 h 0"/>
            </a:gdLst>
            <a:ahLst/>
            <a:cxnLst>
              <a:cxn ang="0">
                <a:pos x="connsiteX0" y="connsiteY0"/>
              </a:cxn>
              <a:cxn ang="0">
                <a:pos x="connsiteX1" y="connsiteY1"/>
              </a:cxn>
            </a:cxnLst>
            <a:rect l="l" t="t" r="r" b="b"/>
            <a:pathLst>
              <a:path w="10923933">
                <a:moveTo>
                  <a:pt x="10923934" y="0"/>
                </a:moveTo>
                <a:lnTo>
                  <a:pt x="0" y="1"/>
                </a:lnTo>
              </a:path>
            </a:pathLst>
          </a:custGeom>
          <a:ln w="31732" cap="flat">
            <a:solidFill>
              <a:schemeClr val="accent4"/>
            </a:solid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38F4BC9-7EC1-BB35-827A-12F5DE411031}"/>
              </a:ext>
            </a:extLst>
          </p:cNvPr>
          <p:cNvSpPr/>
          <p:nvPr/>
        </p:nvSpPr>
        <p:spPr>
          <a:xfrm>
            <a:off x="10998565" y="5227361"/>
            <a:ext cx="529937" cy="526934"/>
          </a:xfrm>
          <a:custGeom>
            <a:avLst/>
            <a:gdLst>
              <a:gd name="connsiteX0" fmla="*/ 529938 w 529937"/>
              <a:gd name="connsiteY0" fmla="*/ 0 h 526934"/>
              <a:gd name="connsiteX1" fmla="*/ 0 w 529937"/>
              <a:gd name="connsiteY1" fmla="*/ 526935 h 526934"/>
            </a:gdLst>
            <a:ahLst/>
            <a:cxnLst>
              <a:cxn ang="0">
                <a:pos x="connsiteX0" y="connsiteY0"/>
              </a:cxn>
              <a:cxn ang="0">
                <a:pos x="connsiteX1" y="connsiteY1"/>
              </a:cxn>
            </a:cxnLst>
            <a:rect l="l" t="t" r="r" b="b"/>
            <a:pathLst>
              <a:path w="529937" h="526934">
                <a:moveTo>
                  <a:pt x="529938" y="0"/>
                </a:moveTo>
                <a:lnTo>
                  <a:pt x="0" y="526935"/>
                </a:lnTo>
              </a:path>
            </a:pathLst>
          </a:custGeom>
          <a:ln w="31732" cap="flat">
            <a:solidFill>
              <a:schemeClr val="accent4"/>
            </a:solid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C4B01422-D65E-4B59-B62B-467B2E896592}"/>
              </a:ext>
            </a:extLst>
          </p:cNvPr>
          <p:cNvSpPr/>
          <p:nvPr/>
        </p:nvSpPr>
        <p:spPr>
          <a:xfrm>
            <a:off x="10976145" y="5227366"/>
            <a:ext cx="529937" cy="526934"/>
          </a:xfrm>
          <a:custGeom>
            <a:avLst/>
            <a:gdLst>
              <a:gd name="connsiteX0" fmla="*/ 529938 w 529937"/>
              <a:gd name="connsiteY0" fmla="*/ 526935 h 526934"/>
              <a:gd name="connsiteX1" fmla="*/ 0 w 529937"/>
              <a:gd name="connsiteY1" fmla="*/ 0 h 526934"/>
            </a:gdLst>
            <a:ahLst/>
            <a:cxnLst>
              <a:cxn ang="0">
                <a:pos x="connsiteX0" y="connsiteY0"/>
              </a:cxn>
              <a:cxn ang="0">
                <a:pos x="connsiteX1" y="connsiteY1"/>
              </a:cxn>
            </a:cxnLst>
            <a:rect l="l" t="t" r="r" b="b"/>
            <a:pathLst>
              <a:path w="529937" h="526934">
                <a:moveTo>
                  <a:pt x="529938" y="526935"/>
                </a:moveTo>
                <a:lnTo>
                  <a:pt x="0" y="0"/>
                </a:lnTo>
              </a:path>
            </a:pathLst>
          </a:custGeom>
          <a:ln w="31732" cap="flat">
            <a:solidFill>
              <a:schemeClr val="accent4"/>
            </a:solidFill>
            <a:prstDash val="solid"/>
            <a:miter/>
          </a:ln>
        </p:spPr>
        <p:txBody>
          <a:bodyPr rtlCol="0" anchor="ctr"/>
          <a:lstStyle/>
          <a:p>
            <a:endParaRPr lang="en-US"/>
          </a:p>
        </p:txBody>
      </p:sp>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612646" y="1600200"/>
            <a:ext cx="10483927" cy="3492875"/>
          </a:xfrm>
        </p:spPr>
        <p:txBody>
          <a:bodyPr vert="horz" lIns="91440" tIns="45720" rIns="91440" bIns="45720" rtlCol="0" anchor="b">
            <a:noAutofit/>
          </a:bodyPr>
          <a:lstStyle>
            <a:lvl1pPr>
              <a:defRPr lang="en-US" sz="9000" dirty="0"/>
            </a:lvl1pPr>
          </a:lstStyle>
          <a:p>
            <a:pPr lvl="0"/>
            <a:r>
              <a:rPr lang="en-US" dirty="0"/>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612646" y="5931314"/>
            <a:ext cx="10483927" cy="816864"/>
          </a:xfrm>
        </p:spPr>
        <p:txBody>
          <a:bodyPr vert="horz" lIns="91440" tIns="45720" rIns="91440" bIns="45720" rtlCol="0">
            <a:noAutofit/>
          </a:bodyPr>
          <a:lstStyle>
            <a:lvl1pPr marL="0" indent="0">
              <a:buNone/>
              <a:defRPr lang="en-US" sz="1800" dirty="0"/>
            </a:lvl1pPr>
          </a:lstStyle>
          <a:p>
            <a:pPr lvl="0"/>
            <a:r>
              <a:rPr lang="en-US" dirty="0"/>
              <a:t>Click to edit Master subtitle style</a:t>
            </a:r>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612647" y="234111"/>
            <a:ext cx="2805405" cy="365125"/>
          </a:xfrm>
        </p:spPr>
        <p:txBody>
          <a:bodyPr>
            <a:noAutofit/>
          </a:bodyPr>
          <a:lstStyle/>
          <a:p>
            <a:r>
              <a:rPr lang="en-US" dirty="0"/>
              <a:t>Sample Footer Text</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8221509" y="234111"/>
            <a:ext cx="2875064" cy="365125"/>
          </a:xfrm>
        </p:spPr>
        <p:txBody>
          <a:bodyPr>
            <a:noAutofit/>
          </a:bodyPr>
          <a:lstStyle/>
          <a:p>
            <a:fld id="{014DD65C-314F-4399-90A8-B6DFCAF21BE4}" type="datetime1">
              <a:rPr lang="en-US" smtClean="0"/>
              <a:t>2/19/2026</a:t>
            </a:fld>
            <a:endParaRPr lang="en-US"/>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a:xfrm>
            <a:off x="11147096" y="234111"/>
            <a:ext cx="429207" cy="365125"/>
          </a:xfrm>
        </p:spPr>
        <p:txBody>
          <a:bodyPr>
            <a:noAutofit/>
          </a:bodyPr>
          <a:lstStyle/>
          <a:p>
            <a:fld id="{AEAA3239-9EA4-4A65-A281-97F994456D9F}" type="slidenum">
              <a:rPr lang="en-US" smtClean="0"/>
              <a:t>‹#›</a:t>
            </a:fld>
            <a:endParaRPr lang="en-US"/>
          </a:p>
        </p:txBody>
      </p:sp>
      <p:pic>
        <p:nvPicPr>
          <p:cNvPr id="13" name="Line">
            <a:extLst>
              <a:ext uri="{FF2B5EF4-FFF2-40B4-BE49-F238E27FC236}">
                <a16:creationId xmlns:a16="http://schemas.microsoft.com/office/drawing/2014/main" id="{92FB147E-E273-E8B6-AD8E-67F305FC224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971802" y="4038600"/>
            <a:ext cx="10923934" cy="745198"/>
          </a:xfrm>
          <a:prstGeom prst="rect">
            <a:avLst/>
          </a:prstGeom>
        </p:spPr>
      </p:pic>
    </p:spTree>
    <p:extLst>
      <p:ext uri="{BB962C8B-B14F-4D97-AF65-F5344CB8AC3E}">
        <p14:creationId xmlns:p14="http://schemas.microsoft.com/office/powerpoint/2010/main" val="2167770553"/>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3">
    <p:bg>
      <p:bgPr>
        <a:solidFill>
          <a:schemeClr val="accent1">
            <a:lumMod val="50000"/>
          </a:schemeClr>
        </a:solidFill>
        <a:effectLst/>
      </p:bgPr>
    </p:bg>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18BBA50F-B667-1177-26B1-7D22AB66A6BE}"/>
              </a:ext>
            </a:extLst>
          </p:cNvPr>
          <p:cNvSpPr/>
          <p:nvPr/>
        </p:nvSpPr>
        <p:spPr>
          <a:xfrm>
            <a:off x="11250895" y="4645152"/>
            <a:ext cx="6351" cy="745197"/>
          </a:xfrm>
          <a:custGeom>
            <a:avLst/>
            <a:gdLst>
              <a:gd name="connsiteX0" fmla="*/ 0 w 6351"/>
              <a:gd name="connsiteY0" fmla="*/ 0 h 745197"/>
              <a:gd name="connsiteX1" fmla="*/ 0 w 6351"/>
              <a:gd name="connsiteY1" fmla="*/ 745198 h 745197"/>
            </a:gdLst>
            <a:ahLst/>
            <a:cxnLst>
              <a:cxn ang="0">
                <a:pos x="connsiteX0" y="connsiteY0"/>
              </a:cxn>
              <a:cxn ang="0">
                <a:pos x="connsiteX1" y="connsiteY1"/>
              </a:cxn>
            </a:cxnLst>
            <a:rect l="l" t="t" r="r" b="b"/>
            <a:pathLst>
              <a:path w="6351" h="745197">
                <a:moveTo>
                  <a:pt x="0" y="0"/>
                </a:moveTo>
                <a:lnTo>
                  <a:pt x="0" y="745198"/>
                </a:lnTo>
              </a:path>
            </a:pathLst>
          </a:custGeom>
          <a:ln w="31732" cap="flat">
            <a:solidFill>
              <a:schemeClr val="accent2"/>
            </a:solid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BCABC7F5-2293-EB7F-52E5-80715C8DB858}"/>
              </a:ext>
            </a:extLst>
          </p:cNvPr>
          <p:cNvSpPr/>
          <p:nvPr/>
        </p:nvSpPr>
        <p:spPr>
          <a:xfrm>
            <a:off x="685800" y="4995647"/>
            <a:ext cx="10923933" cy="0"/>
          </a:xfrm>
          <a:custGeom>
            <a:avLst/>
            <a:gdLst>
              <a:gd name="connsiteX0" fmla="*/ 10923934 w 10923933"/>
              <a:gd name="connsiteY0" fmla="*/ 0 h 0"/>
              <a:gd name="connsiteX1" fmla="*/ 0 w 10923933"/>
              <a:gd name="connsiteY1" fmla="*/ 1 h 0"/>
            </a:gdLst>
            <a:ahLst/>
            <a:cxnLst>
              <a:cxn ang="0">
                <a:pos x="connsiteX0" y="connsiteY0"/>
              </a:cxn>
              <a:cxn ang="0">
                <a:pos x="connsiteX1" y="connsiteY1"/>
              </a:cxn>
            </a:cxnLst>
            <a:rect l="l" t="t" r="r" b="b"/>
            <a:pathLst>
              <a:path w="10923933">
                <a:moveTo>
                  <a:pt x="10923934" y="0"/>
                </a:moveTo>
                <a:lnTo>
                  <a:pt x="0" y="1"/>
                </a:lnTo>
              </a:path>
            </a:pathLst>
          </a:custGeom>
          <a:ln w="31732" cap="flat">
            <a:solidFill>
              <a:schemeClr val="accent2"/>
            </a:solid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6A8C943-7CF3-88D6-95B0-95E7B412DE0F}"/>
              </a:ext>
            </a:extLst>
          </p:cNvPr>
          <p:cNvSpPr/>
          <p:nvPr/>
        </p:nvSpPr>
        <p:spPr>
          <a:xfrm>
            <a:off x="10998565" y="4727584"/>
            <a:ext cx="529937" cy="526934"/>
          </a:xfrm>
          <a:custGeom>
            <a:avLst/>
            <a:gdLst>
              <a:gd name="connsiteX0" fmla="*/ 529938 w 529937"/>
              <a:gd name="connsiteY0" fmla="*/ 0 h 526934"/>
              <a:gd name="connsiteX1" fmla="*/ 0 w 529937"/>
              <a:gd name="connsiteY1" fmla="*/ 526935 h 526934"/>
            </a:gdLst>
            <a:ahLst/>
            <a:cxnLst>
              <a:cxn ang="0">
                <a:pos x="connsiteX0" y="connsiteY0"/>
              </a:cxn>
              <a:cxn ang="0">
                <a:pos x="connsiteX1" y="connsiteY1"/>
              </a:cxn>
            </a:cxnLst>
            <a:rect l="l" t="t" r="r" b="b"/>
            <a:pathLst>
              <a:path w="529937" h="526934">
                <a:moveTo>
                  <a:pt x="529938" y="0"/>
                </a:moveTo>
                <a:lnTo>
                  <a:pt x="0" y="526935"/>
                </a:lnTo>
              </a:path>
            </a:pathLst>
          </a:custGeom>
          <a:ln w="31732" cap="flat">
            <a:solidFill>
              <a:schemeClr val="accent2"/>
            </a:solid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AFB0A8E7-2867-2D3A-F6B7-15ED02236CE8}"/>
              </a:ext>
            </a:extLst>
          </p:cNvPr>
          <p:cNvSpPr/>
          <p:nvPr/>
        </p:nvSpPr>
        <p:spPr>
          <a:xfrm>
            <a:off x="10976145" y="4727589"/>
            <a:ext cx="529937" cy="526934"/>
          </a:xfrm>
          <a:custGeom>
            <a:avLst/>
            <a:gdLst>
              <a:gd name="connsiteX0" fmla="*/ 529938 w 529937"/>
              <a:gd name="connsiteY0" fmla="*/ 526935 h 526934"/>
              <a:gd name="connsiteX1" fmla="*/ 0 w 529937"/>
              <a:gd name="connsiteY1" fmla="*/ 0 h 526934"/>
            </a:gdLst>
            <a:ahLst/>
            <a:cxnLst>
              <a:cxn ang="0">
                <a:pos x="connsiteX0" y="connsiteY0"/>
              </a:cxn>
              <a:cxn ang="0">
                <a:pos x="connsiteX1" y="connsiteY1"/>
              </a:cxn>
            </a:cxnLst>
            <a:rect l="l" t="t" r="r" b="b"/>
            <a:pathLst>
              <a:path w="529937" h="526934">
                <a:moveTo>
                  <a:pt x="529938" y="526935"/>
                </a:moveTo>
                <a:lnTo>
                  <a:pt x="0" y="0"/>
                </a:lnTo>
              </a:path>
            </a:pathLst>
          </a:custGeom>
          <a:ln w="31732" cap="flat">
            <a:solidFill>
              <a:schemeClr val="accent2"/>
            </a:solidFill>
            <a:prstDash val="solid"/>
            <a:miter/>
          </a:ln>
        </p:spPr>
        <p:txBody>
          <a:bodyPr rtlCol="0" anchor="ctr"/>
          <a:lstStyle/>
          <a:p>
            <a:endParaRPr lang="en-US"/>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609598" y="5431536"/>
            <a:ext cx="9144001" cy="745198"/>
          </a:xfrm>
        </p:spPr>
        <p:txBody>
          <a:bodyPr vert="horz" lIns="91440" tIns="45720" rIns="91440" bIns="45720" rtlCol="0" anchor="t">
            <a:noAutofit/>
          </a:bodyPr>
          <a:lstStyle>
            <a:lvl1pPr>
              <a:defRPr lang="en-US" dirty="0">
                <a:solidFill>
                  <a:schemeClr val="bg2"/>
                </a:solidFill>
              </a:defRPr>
            </a:lvl1pPr>
          </a:lstStyle>
          <a:p>
            <a:pPr lvl="0"/>
            <a:r>
              <a:rPr lang="en-US" dirty="0"/>
              <a:t>Click to edit Master subtitle style</a:t>
            </a:r>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noAutofit/>
          </a:bodyPr>
          <a:lstStyle>
            <a:lvl1pPr>
              <a:defRPr>
                <a:solidFill>
                  <a:schemeClr val="bg2"/>
                </a:solidFill>
              </a:defRPr>
            </a:lvl1pPr>
          </a:lstStyle>
          <a:p>
            <a:r>
              <a:rPr lang="en-US"/>
              <a:t>Sample Footer Text</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noAutofit/>
          </a:bodyPr>
          <a:lstStyle>
            <a:lvl1pPr>
              <a:defRPr>
                <a:solidFill>
                  <a:schemeClr val="bg2"/>
                </a:solidFill>
              </a:defRPr>
            </a:lvl1pPr>
          </a:lstStyle>
          <a:p>
            <a:fld id="{D07A3B59-4DAC-4AFE-874D-3A86EC3801A0}" type="datetime1">
              <a:rPr lang="en-US" smtClean="0"/>
              <a:pPr/>
              <a:t>2/19/2026</a:t>
            </a:fld>
            <a:endParaRPr lang="en-US"/>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noAutofit/>
          </a:bodyPr>
          <a:lstStyle>
            <a:lvl1pPr>
              <a:defRPr>
                <a:solidFill>
                  <a:schemeClr val="bg2"/>
                </a:solidFill>
              </a:defRPr>
            </a:lvl1pPr>
          </a:lstStyle>
          <a:p>
            <a:fld id="{AEAA3239-9EA4-4A65-A281-97F994456D9F}" type="slidenum">
              <a:rPr lang="en-US" smtClean="0"/>
              <a:pPr/>
              <a:t>‹#›</a:t>
            </a:fld>
            <a:endParaRPr lang="en-US"/>
          </a:p>
        </p:txBody>
      </p:sp>
      <p:sp>
        <p:nvSpPr>
          <p:cNvPr id="7" name="Title 6">
            <a:extLst>
              <a:ext uri="{FF2B5EF4-FFF2-40B4-BE49-F238E27FC236}">
                <a16:creationId xmlns:a16="http://schemas.microsoft.com/office/drawing/2014/main" id="{B53A7BE5-EAB2-BB8C-D7FC-D78B8A5AFACF}"/>
              </a:ext>
            </a:extLst>
          </p:cNvPr>
          <p:cNvSpPr>
            <a:spLocks noGrp="1"/>
          </p:cNvSpPr>
          <p:nvPr>
            <p:ph type="title"/>
          </p:nvPr>
        </p:nvSpPr>
        <p:spPr>
          <a:xfrm>
            <a:off x="612648" y="685798"/>
            <a:ext cx="10058400" cy="3355848"/>
          </a:xfrm>
        </p:spPr>
        <p:txBody>
          <a:bodyPr vert="horz" lIns="91440" tIns="45720" rIns="91440" bIns="45720" rtlCol="0" anchor="t">
            <a:noAutofit/>
          </a:bodyPr>
          <a:lstStyle>
            <a:lvl1pPr>
              <a:defRPr lang="en-US" sz="9000">
                <a:solidFill>
                  <a:schemeClr val="bg2"/>
                </a:solidFill>
              </a:defRPr>
            </a:lvl1pPr>
          </a:lstStyle>
          <a:p>
            <a:pPr lvl="0"/>
            <a:r>
              <a:rPr lang="en-US" dirty="0"/>
              <a:t>Click to edit Master title style</a:t>
            </a:r>
          </a:p>
        </p:txBody>
      </p:sp>
    </p:spTree>
    <p:extLst>
      <p:ext uri="{BB962C8B-B14F-4D97-AF65-F5344CB8AC3E}">
        <p14:creationId xmlns:p14="http://schemas.microsoft.com/office/powerpoint/2010/main" val="3160337480"/>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Header">
    <p:bg>
      <p:bgPr>
        <a:solidFill>
          <a:schemeClr val="bg2"/>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26AC1F45-7001-8B9F-DFF6-7AB9BDFFEEB2}"/>
              </a:ext>
            </a:extLst>
          </p:cNvPr>
          <p:cNvSpPr/>
          <p:nvPr/>
        </p:nvSpPr>
        <p:spPr>
          <a:xfrm>
            <a:off x="11250895" y="5791200"/>
            <a:ext cx="6351" cy="745197"/>
          </a:xfrm>
          <a:custGeom>
            <a:avLst/>
            <a:gdLst>
              <a:gd name="connsiteX0" fmla="*/ 0 w 6351"/>
              <a:gd name="connsiteY0" fmla="*/ 0 h 745197"/>
              <a:gd name="connsiteX1" fmla="*/ 0 w 6351"/>
              <a:gd name="connsiteY1" fmla="*/ 745198 h 745197"/>
            </a:gdLst>
            <a:ahLst/>
            <a:cxnLst>
              <a:cxn ang="0">
                <a:pos x="connsiteX0" y="connsiteY0"/>
              </a:cxn>
              <a:cxn ang="0">
                <a:pos x="connsiteX1" y="connsiteY1"/>
              </a:cxn>
            </a:cxnLst>
            <a:rect l="l" t="t" r="r" b="b"/>
            <a:pathLst>
              <a:path w="6351" h="745197">
                <a:moveTo>
                  <a:pt x="0" y="0"/>
                </a:moveTo>
                <a:lnTo>
                  <a:pt x="0" y="745198"/>
                </a:lnTo>
              </a:path>
            </a:pathLst>
          </a:custGeom>
          <a:ln w="31732" cap="flat">
            <a:solidFill>
              <a:schemeClr val="accent4"/>
            </a:solid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54C7D192-E835-0A48-0A40-F45D83E2583F}"/>
              </a:ext>
            </a:extLst>
          </p:cNvPr>
          <p:cNvSpPr/>
          <p:nvPr/>
        </p:nvSpPr>
        <p:spPr>
          <a:xfrm>
            <a:off x="685800" y="6141695"/>
            <a:ext cx="10923933" cy="0"/>
          </a:xfrm>
          <a:custGeom>
            <a:avLst/>
            <a:gdLst>
              <a:gd name="connsiteX0" fmla="*/ 10923934 w 10923933"/>
              <a:gd name="connsiteY0" fmla="*/ 0 h 0"/>
              <a:gd name="connsiteX1" fmla="*/ 0 w 10923933"/>
              <a:gd name="connsiteY1" fmla="*/ 1 h 0"/>
            </a:gdLst>
            <a:ahLst/>
            <a:cxnLst>
              <a:cxn ang="0">
                <a:pos x="connsiteX0" y="connsiteY0"/>
              </a:cxn>
              <a:cxn ang="0">
                <a:pos x="connsiteX1" y="connsiteY1"/>
              </a:cxn>
            </a:cxnLst>
            <a:rect l="l" t="t" r="r" b="b"/>
            <a:pathLst>
              <a:path w="10923933">
                <a:moveTo>
                  <a:pt x="10923934" y="0"/>
                </a:moveTo>
                <a:lnTo>
                  <a:pt x="0" y="1"/>
                </a:lnTo>
              </a:path>
            </a:pathLst>
          </a:custGeom>
          <a:ln w="31732" cap="flat">
            <a:solidFill>
              <a:schemeClr val="accent4"/>
            </a:solid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EFB376E1-8198-EB00-587E-C647BCF364D4}"/>
              </a:ext>
            </a:extLst>
          </p:cNvPr>
          <p:cNvSpPr/>
          <p:nvPr/>
        </p:nvSpPr>
        <p:spPr>
          <a:xfrm>
            <a:off x="10998565" y="5873632"/>
            <a:ext cx="529937" cy="526934"/>
          </a:xfrm>
          <a:custGeom>
            <a:avLst/>
            <a:gdLst>
              <a:gd name="connsiteX0" fmla="*/ 529938 w 529937"/>
              <a:gd name="connsiteY0" fmla="*/ 0 h 526934"/>
              <a:gd name="connsiteX1" fmla="*/ 0 w 529937"/>
              <a:gd name="connsiteY1" fmla="*/ 526935 h 526934"/>
            </a:gdLst>
            <a:ahLst/>
            <a:cxnLst>
              <a:cxn ang="0">
                <a:pos x="connsiteX0" y="connsiteY0"/>
              </a:cxn>
              <a:cxn ang="0">
                <a:pos x="connsiteX1" y="connsiteY1"/>
              </a:cxn>
            </a:cxnLst>
            <a:rect l="l" t="t" r="r" b="b"/>
            <a:pathLst>
              <a:path w="529937" h="526934">
                <a:moveTo>
                  <a:pt x="529938" y="0"/>
                </a:moveTo>
                <a:lnTo>
                  <a:pt x="0" y="526935"/>
                </a:lnTo>
              </a:path>
            </a:pathLst>
          </a:custGeom>
          <a:ln w="31732" cap="flat">
            <a:solidFill>
              <a:schemeClr val="accent4"/>
            </a:solid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1F94599F-6DE1-A082-E9E1-D732956078AB}"/>
              </a:ext>
            </a:extLst>
          </p:cNvPr>
          <p:cNvSpPr/>
          <p:nvPr/>
        </p:nvSpPr>
        <p:spPr>
          <a:xfrm>
            <a:off x="10976145" y="5873637"/>
            <a:ext cx="529937" cy="526934"/>
          </a:xfrm>
          <a:custGeom>
            <a:avLst/>
            <a:gdLst>
              <a:gd name="connsiteX0" fmla="*/ 529938 w 529937"/>
              <a:gd name="connsiteY0" fmla="*/ 526935 h 526934"/>
              <a:gd name="connsiteX1" fmla="*/ 0 w 529937"/>
              <a:gd name="connsiteY1" fmla="*/ 0 h 526934"/>
            </a:gdLst>
            <a:ahLst/>
            <a:cxnLst>
              <a:cxn ang="0">
                <a:pos x="connsiteX0" y="connsiteY0"/>
              </a:cxn>
              <a:cxn ang="0">
                <a:pos x="connsiteX1" y="connsiteY1"/>
              </a:cxn>
            </a:cxnLst>
            <a:rect l="l" t="t" r="r" b="b"/>
            <a:pathLst>
              <a:path w="529937" h="526934">
                <a:moveTo>
                  <a:pt x="529938" y="526935"/>
                </a:moveTo>
                <a:lnTo>
                  <a:pt x="0" y="0"/>
                </a:lnTo>
              </a:path>
            </a:pathLst>
          </a:custGeom>
          <a:ln w="31732" cap="flat">
            <a:solidFill>
              <a:schemeClr val="accent4"/>
            </a:solidFill>
            <a:prstDash val="solid"/>
            <a:miter/>
          </a:ln>
        </p:spPr>
        <p:txBody>
          <a:bodyPr rtlCol="0" anchor="ctr"/>
          <a:lstStyle/>
          <a:p>
            <a:endParaRPr lang="en-US"/>
          </a:p>
        </p:txBody>
      </p:sp>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609600" y="990600"/>
            <a:ext cx="10058400" cy="5029200"/>
          </a:xfrm>
        </p:spPr>
        <p:txBody>
          <a:bodyPr vert="horz" lIns="91440" tIns="45720" rIns="91440" bIns="45720" rtlCol="0" anchor="b">
            <a:noAutofit/>
          </a:bodyPr>
          <a:lstStyle>
            <a:lvl1pPr>
              <a:defRPr lang="en-US" sz="11000" dirty="0"/>
            </a:lvl1pPr>
          </a:lstStyle>
          <a:p>
            <a:pPr lvl="0"/>
            <a:r>
              <a:rPr lang="en-US" dirty="0"/>
              <a:t>Section Header</a:t>
            </a:r>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612647" y="137388"/>
            <a:ext cx="2805405" cy="365125"/>
          </a:xfrm>
        </p:spPr>
        <p:txBody>
          <a:bodyPr>
            <a:noAutofit/>
          </a:bodyPr>
          <a:lstStyle/>
          <a:p>
            <a:r>
              <a:rPr lang="en-US" dirty="0"/>
              <a:t>Sample Footer Text</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8893929" y="137388"/>
            <a:ext cx="2202644" cy="365125"/>
          </a:xfrm>
        </p:spPr>
        <p:txBody>
          <a:bodyPr>
            <a:noAutofit/>
          </a:bodyPr>
          <a:lstStyle/>
          <a:p>
            <a:fld id="{76FC08D9-20DE-421C-BE4E-310427BB699B}" type="datetime1">
              <a:rPr lang="en-US" smtClean="0"/>
              <a:t>2/19/2026</a:t>
            </a:fld>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a:xfrm>
            <a:off x="11147096" y="137388"/>
            <a:ext cx="429207" cy="365125"/>
          </a:xfrm>
        </p:spPr>
        <p:txBody>
          <a:bodyPr>
            <a:noAutofit/>
          </a:bodyPr>
          <a:lstStyle/>
          <a:p>
            <a:fld id="{AEAA3239-9EA4-4A65-A281-97F994456D9F}" type="slidenum">
              <a:rPr lang="en-US" smtClean="0"/>
              <a:t>‹#›</a:t>
            </a:fld>
            <a:endParaRPr lang="en-US"/>
          </a:p>
        </p:txBody>
      </p:sp>
    </p:spTree>
    <p:extLst>
      <p:ext uri="{BB962C8B-B14F-4D97-AF65-F5344CB8AC3E}">
        <p14:creationId xmlns:p14="http://schemas.microsoft.com/office/powerpoint/2010/main" val="18912617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612648" y="685799"/>
            <a:ext cx="10963655" cy="914401"/>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612647" y="1600200"/>
            <a:ext cx="10963656" cy="45720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612647" y="6343955"/>
            <a:ext cx="2805405" cy="365125"/>
          </a:xfrm>
          <a:prstGeom prst="rect">
            <a:avLst/>
          </a:prstGeom>
        </p:spPr>
        <p:txBody>
          <a:bodyPr vert="horz" lIns="91440" tIns="45720" rIns="91440" bIns="45720" rtlCol="0" anchor="ctr">
            <a:normAutofit/>
          </a:bodyPr>
          <a:lstStyle>
            <a:lvl1pPr algn="l" rtl="0">
              <a:defRPr sz="800" b="0" i="0" cap="all" baseline="0">
                <a:solidFill>
                  <a:schemeClr val="tx1"/>
                </a:solidFill>
                <a:latin typeface="+mn-lt"/>
              </a:defRPr>
            </a:lvl1pPr>
          </a:lstStyle>
          <a:p>
            <a:r>
              <a:rPr lang="en-US"/>
              <a:t>Sample Footer Text</a:t>
            </a:r>
            <a:endParaRPr lang="en-US" dirty="0"/>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8893929" y="6343955"/>
            <a:ext cx="2202644" cy="365125"/>
          </a:xfrm>
          <a:prstGeom prst="rect">
            <a:avLst/>
          </a:prstGeom>
        </p:spPr>
        <p:txBody>
          <a:bodyPr vert="horz" lIns="91440" tIns="45720" rIns="91440" bIns="45720" rtlCol="0" anchor="ctr">
            <a:normAutofit/>
          </a:bodyPr>
          <a:lstStyle>
            <a:lvl1pPr algn="r" rtl="0">
              <a:defRPr sz="800" b="0" i="0" cap="all" baseline="0">
                <a:solidFill>
                  <a:schemeClr val="tx1"/>
                </a:solidFill>
                <a:latin typeface="+mn-lt"/>
              </a:defRPr>
            </a:lvl1pPr>
          </a:lstStyle>
          <a:p>
            <a:fld id="{7DF4F7BB-A1DF-4BD2-8D5B-CA9EB40127CE}" type="datetime1">
              <a:rPr lang="en-US" smtClean="0"/>
              <a:pPr/>
              <a:t>2/19/2026</a:t>
            </a:fld>
            <a:endParaRPr lang="en-US" dirty="0"/>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147096" y="6343955"/>
            <a:ext cx="429207" cy="365125"/>
          </a:xfrm>
          <a:prstGeom prst="rect">
            <a:avLst/>
          </a:prstGeom>
        </p:spPr>
        <p:txBody>
          <a:bodyPr vert="horz" lIns="91440" tIns="45720" rIns="91440" bIns="45720" rtlCol="0" anchor="ctr">
            <a:normAutofit/>
          </a:bodyPr>
          <a:lstStyle>
            <a:lvl1pPr algn="r" rtl="0">
              <a:defRPr sz="800" b="0" i="0" cap="all" baseline="0">
                <a:solidFill>
                  <a:schemeClr val="tx1"/>
                </a:solidFill>
                <a:latin typeface="+mn-lt"/>
              </a:defRPr>
            </a:lvl1pPr>
          </a:lstStyle>
          <a:p>
            <a:fld id="{AEAA3239-9EA4-4A65-A281-97F994456D9F}" type="slidenum">
              <a:rPr lang="en-US" smtClean="0"/>
              <a:pPr/>
              <a:t>‹#›</a:t>
            </a:fld>
            <a:endParaRPr lang="en-US"/>
          </a:p>
        </p:txBody>
      </p:sp>
    </p:spTree>
    <p:extLst>
      <p:ext uri="{BB962C8B-B14F-4D97-AF65-F5344CB8AC3E}">
        <p14:creationId xmlns:p14="http://schemas.microsoft.com/office/powerpoint/2010/main" val="41874663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Lst>
  <p:hf sldNum="0" hdr="0" ftr="0" dt="0"/>
  <p:txStyles>
    <p:titleStyle>
      <a:lvl1pPr algn="l" defTabSz="914400" rtl="0" eaLnBrk="1" latinLnBrk="0" hangingPunct="1">
        <a:lnSpc>
          <a:spcPct val="80000"/>
        </a:lnSpc>
        <a:spcBef>
          <a:spcPct val="0"/>
        </a:spcBef>
        <a:buNone/>
        <a:defRPr sz="5400" b="0" i="0" kern="1200" cap="all" spc="0" baseline="0">
          <a:solidFill>
            <a:schemeClr val="tx2"/>
          </a:solidFill>
          <a:latin typeface="+mj-lt"/>
          <a:ea typeface="+mj-ea"/>
          <a:cs typeface="+mj-cs"/>
        </a:defRPr>
      </a:lvl1pPr>
    </p:titleStyle>
    <p:bodyStyle>
      <a:lvl1pPr marL="0" indent="0" algn="l" defTabSz="914400" rtl="0" eaLnBrk="1" latinLnBrk="0" hangingPunct="1">
        <a:lnSpc>
          <a:spcPct val="100000"/>
        </a:lnSpc>
        <a:spcBef>
          <a:spcPts val="1000"/>
        </a:spcBef>
        <a:buFont typeface="Arial" panose="020B0604020202020204" pitchFamily="34" charset="0"/>
        <a:buNone/>
        <a:defRPr sz="1800" b="0" i="0" kern="1200">
          <a:solidFill>
            <a:schemeClr val="tx2"/>
          </a:solidFill>
          <a:latin typeface="+mn-lt"/>
          <a:ea typeface="+mn-ea"/>
          <a:cs typeface="+mn-cs"/>
        </a:defRPr>
      </a:lvl1pPr>
      <a:lvl2pPr marL="228600" indent="0" algn="l" defTabSz="914400" rtl="0" eaLnBrk="1" latinLnBrk="0" hangingPunct="1">
        <a:lnSpc>
          <a:spcPct val="100000"/>
        </a:lnSpc>
        <a:spcBef>
          <a:spcPts val="500"/>
        </a:spcBef>
        <a:buFont typeface="Arial" panose="020B0604020202020204" pitchFamily="34" charset="0"/>
        <a:buNone/>
        <a:defRPr sz="1600" b="0" i="0" kern="1200">
          <a:solidFill>
            <a:schemeClr val="tx2"/>
          </a:solidFill>
          <a:latin typeface="+mn-lt"/>
          <a:ea typeface="+mn-ea"/>
          <a:cs typeface="+mn-cs"/>
        </a:defRPr>
      </a:lvl2pPr>
      <a:lvl3pPr marL="457200" indent="0" algn="l" defTabSz="914400" rtl="0" eaLnBrk="1" latinLnBrk="0" hangingPunct="1">
        <a:lnSpc>
          <a:spcPct val="100000"/>
        </a:lnSpc>
        <a:spcBef>
          <a:spcPts val="500"/>
        </a:spcBef>
        <a:buFont typeface="Arial" panose="020B0604020202020204" pitchFamily="34" charset="0"/>
        <a:buNone/>
        <a:defRPr sz="1400" b="0" i="0" kern="1200">
          <a:solidFill>
            <a:schemeClr val="tx2"/>
          </a:solidFill>
          <a:latin typeface="+mn-lt"/>
          <a:ea typeface="+mn-ea"/>
          <a:cs typeface="+mn-cs"/>
        </a:defRPr>
      </a:lvl3pPr>
      <a:lvl4pPr marL="685800" indent="0" algn="l" defTabSz="914400" rtl="0" eaLnBrk="1" latinLnBrk="0" hangingPunct="1">
        <a:lnSpc>
          <a:spcPct val="100000"/>
        </a:lnSpc>
        <a:spcBef>
          <a:spcPts val="500"/>
        </a:spcBef>
        <a:buFont typeface="Arial" panose="020B0604020202020204" pitchFamily="34" charset="0"/>
        <a:buNone/>
        <a:defRPr sz="1400" b="0" i="0" kern="1200">
          <a:solidFill>
            <a:schemeClr val="tx2"/>
          </a:solidFill>
          <a:latin typeface="+mn-lt"/>
          <a:ea typeface="+mn-ea"/>
          <a:cs typeface="+mn-cs"/>
        </a:defRPr>
      </a:lvl4pPr>
      <a:lvl5pPr marL="914400" indent="0" algn="l" defTabSz="914400" rtl="0" eaLnBrk="1" latinLnBrk="0" hangingPunct="1">
        <a:lnSpc>
          <a:spcPct val="100000"/>
        </a:lnSpc>
        <a:spcBef>
          <a:spcPts val="500"/>
        </a:spcBef>
        <a:buFont typeface="Arial" panose="020B0604020202020204" pitchFamily="34" charset="0"/>
        <a:buNone/>
        <a:defRPr sz="1400" b="0" i="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7" orient="horz" pos="2160">
          <p15:clr>
            <a:srgbClr val="F26B43"/>
          </p15:clr>
        </p15:guide>
        <p15:guide id="28" pos="3840">
          <p15:clr>
            <a:srgbClr val="F26B43"/>
          </p15:clr>
        </p15:guide>
        <p15:guide id="29" pos="7296">
          <p15:clr>
            <a:srgbClr val="F26B43"/>
          </p15:clr>
        </p15:guide>
        <p15:guide id="30" pos="38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1.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6.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20.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20.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21.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1.xml"/><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4.xml"/><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7.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21.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0.xml"/><Relationship Id="rId1" Type="http://schemas.openxmlformats.org/officeDocument/2006/relationships/slideLayout" Target="../slideLayouts/slideLayout21.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25.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5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5.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1.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4.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1.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PowerPoint_Presentation.pptx"/><Relationship Id="rId2" Type="http://schemas.openxmlformats.org/officeDocument/2006/relationships/notesSlide" Target="../notesSlides/notesSlide8.xml"/><Relationship Id="rId1" Type="http://schemas.openxmlformats.org/officeDocument/2006/relationships/slideLayout" Target="../slideLayouts/slideLayout21.xml"/><Relationship Id="rId5" Type="http://schemas.openxmlformats.org/officeDocument/2006/relationships/image" Target="../media/image8.png"/><Relationship Id="rId4" Type="http://schemas.openxmlformats.org/officeDocument/2006/relationships/image" Target="../media/image13.emf"/></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34.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89BE9-6058-43E1-67F1-47B265139CDC}"/>
              </a:ext>
            </a:extLst>
          </p:cNvPr>
          <p:cNvSpPr>
            <a:spLocks noGrp="1"/>
          </p:cNvSpPr>
          <p:nvPr>
            <p:ph type="ctrTitle"/>
          </p:nvPr>
        </p:nvSpPr>
        <p:spPr>
          <a:xfrm>
            <a:off x="614172" y="4234668"/>
            <a:ext cx="10963657" cy="1580505"/>
          </a:xfrm>
        </p:spPr>
        <p:txBody>
          <a:bodyPr anchor="b">
            <a:normAutofit fontScale="90000"/>
          </a:bodyPr>
          <a:lstStyle/>
          <a:p>
            <a:pPr algn="ctr"/>
            <a:r>
              <a:rPr lang="en-AU" sz="3300" b="1" u="sng" dirty="0">
                <a:solidFill>
                  <a:srgbClr val="FF0000"/>
                </a:solidFill>
              </a:rPr>
              <a:t>Investor Pitch:</a:t>
            </a:r>
            <a:br>
              <a:rPr lang="en-AU" sz="3300" b="1" u="sng" dirty="0">
                <a:solidFill>
                  <a:srgbClr val="FF0000"/>
                </a:solidFill>
              </a:rPr>
            </a:br>
            <a:r>
              <a:rPr lang="en-AU" sz="3300" b="1" u="sng" dirty="0">
                <a:solidFill>
                  <a:srgbClr val="FF0000"/>
                </a:solidFill>
              </a:rPr>
              <a:t> </a:t>
            </a:r>
            <a:br>
              <a:rPr lang="en-AU" sz="3300" dirty="0">
                <a:solidFill>
                  <a:srgbClr val="FF0000"/>
                </a:solidFill>
              </a:rPr>
            </a:br>
            <a:r>
              <a:rPr lang="en-AU" sz="3300" dirty="0">
                <a:solidFill>
                  <a:srgbClr val="FF0000"/>
                </a:solidFill>
              </a:rPr>
              <a:t>Recycling Plant </a:t>
            </a:r>
            <a:br>
              <a:rPr lang="en-AU" sz="3300" dirty="0">
                <a:solidFill>
                  <a:srgbClr val="FF0000"/>
                </a:solidFill>
              </a:rPr>
            </a:br>
            <a:r>
              <a:rPr lang="en-AU" sz="3300" dirty="0">
                <a:solidFill>
                  <a:srgbClr val="FF0000"/>
                </a:solidFill>
              </a:rPr>
              <a:t>Philippines</a:t>
            </a:r>
          </a:p>
        </p:txBody>
      </p:sp>
      <p:sp>
        <p:nvSpPr>
          <p:cNvPr id="3" name="Subtitle 2">
            <a:extLst>
              <a:ext uri="{FF2B5EF4-FFF2-40B4-BE49-F238E27FC236}">
                <a16:creationId xmlns:a16="http://schemas.microsoft.com/office/drawing/2014/main" id="{789B0D73-1882-0E44-3047-79D27AF2E8FB}"/>
              </a:ext>
            </a:extLst>
          </p:cNvPr>
          <p:cNvSpPr>
            <a:spLocks noGrp="1"/>
          </p:cNvSpPr>
          <p:nvPr>
            <p:ph type="subTitle" idx="1"/>
          </p:nvPr>
        </p:nvSpPr>
        <p:spPr>
          <a:xfrm>
            <a:off x="614172" y="6097710"/>
            <a:ext cx="10963657" cy="609600"/>
          </a:xfrm>
        </p:spPr>
        <p:txBody>
          <a:bodyPr anchor="t">
            <a:normAutofit/>
          </a:bodyPr>
          <a:lstStyle/>
          <a:p>
            <a:pPr algn="ctr"/>
            <a:r>
              <a:rPr lang="en-AU" dirty="0">
                <a:solidFill>
                  <a:schemeClr val="accent2"/>
                </a:solidFill>
              </a:rPr>
              <a:t>Investment opportunity in sustainable recycling solutions</a:t>
            </a:r>
          </a:p>
        </p:txBody>
      </p:sp>
      <p:pic>
        <p:nvPicPr>
          <p:cNvPr id="5" name="Picture 4" descr="A logo with colorful circles and letters&#10;&#10;AI-generated content may be incorrect.">
            <a:extLst>
              <a:ext uri="{FF2B5EF4-FFF2-40B4-BE49-F238E27FC236}">
                <a16:creationId xmlns:a16="http://schemas.microsoft.com/office/drawing/2014/main" id="{4CE171CA-7892-9653-862C-728F65B7CF63}"/>
              </a:ext>
            </a:extLst>
          </p:cNvPr>
          <p:cNvPicPr>
            <a:picLocks noChangeAspect="1"/>
          </p:cNvPicPr>
          <p:nvPr/>
        </p:nvPicPr>
        <p:blipFill>
          <a:blip r:embed="rId3">
            <a:extLst>
              <a:ext uri="{28A0092B-C50C-407E-A947-70E740481C1C}">
                <a14:useLocalDpi xmlns:a14="http://schemas.microsoft.com/office/drawing/2010/main" val="0"/>
              </a:ext>
            </a:extLst>
          </a:blip>
          <a:srcRect b="2174"/>
          <a:stretch>
            <a:fillRect/>
          </a:stretch>
        </p:blipFill>
        <p:spPr>
          <a:xfrm>
            <a:off x="20" y="10"/>
            <a:ext cx="12191980" cy="4114790"/>
          </a:xfrm>
          <a:prstGeom prst="rect">
            <a:avLst/>
          </a:prstGeom>
          <a:noFill/>
        </p:spPr>
      </p:pic>
      <p:sp>
        <p:nvSpPr>
          <p:cNvPr id="6" name="TextBox 5">
            <a:extLst>
              <a:ext uri="{FF2B5EF4-FFF2-40B4-BE49-F238E27FC236}">
                <a16:creationId xmlns:a16="http://schemas.microsoft.com/office/drawing/2014/main" id="{EAB9D65E-D8C7-ABD6-90D5-C2EE3014DBBC}"/>
              </a:ext>
            </a:extLst>
          </p:cNvPr>
          <p:cNvSpPr txBox="1"/>
          <p:nvPr/>
        </p:nvSpPr>
        <p:spPr>
          <a:xfrm>
            <a:off x="5106255" y="6565185"/>
            <a:ext cx="2024007" cy="261610"/>
          </a:xfrm>
          <a:prstGeom prst="rect">
            <a:avLst/>
          </a:prstGeom>
          <a:noFill/>
        </p:spPr>
        <p:txBody>
          <a:bodyPr wrap="square" rtlCol="0">
            <a:spAutoFit/>
          </a:bodyPr>
          <a:lstStyle/>
          <a:p>
            <a:r>
              <a:rPr lang="en-GB" sz="1100" dirty="0">
                <a:solidFill>
                  <a:srgbClr val="FF0000"/>
                </a:solidFill>
              </a:rPr>
              <a:t>Smkas Projects P/L 2026 © </a:t>
            </a:r>
            <a:endParaRPr lang="en-AU" sz="1100" dirty="0">
              <a:solidFill>
                <a:srgbClr val="FF0000"/>
              </a:solidFill>
            </a:endParaRPr>
          </a:p>
        </p:txBody>
      </p:sp>
    </p:spTree>
    <p:extLst>
      <p:ext uri="{BB962C8B-B14F-4D97-AF65-F5344CB8AC3E}">
        <p14:creationId xmlns:p14="http://schemas.microsoft.com/office/powerpoint/2010/main" val="3737251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par>
                                <p:cTn id="11" presetID="10" presetClass="entr" presetSubtype="0" fill="hold" grpId="1" nodeType="withEffect">
                                  <p:stCondLst>
                                    <p:cond delay="250"/>
                                  </p:stCondLst>
                                  <p:iterate type="lt">
                                    <p:tmPct val="1000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38B6E-030B-CD4D-EA32-84783F627325}"/>
              </a:ext>
            </a:extLst>
          </p:cNvPr>
          <p:cNvSpPr>
            <a:spLocks noGrp="1"/>
          </p:cNvSpPr>
          <p:nvPr>
            <p:ph type="title"/>
          </p:nvPr>
        </p:nvSpPr>
        <p:spPr>
          <a:xfrm>
            <a:off x="612647" y="685800"/>
            <a:ext cx="6858000" cy="1111532"/>
          </a:xfrm>
        </p:spPr>
        <p:txBody>
          <a:bodyPr anchor="b">
            <a:normAutofit/>
          </a:bodyPr>
          <a:lstStyle/>
          <a:p>
            <a:r>
              <a:rPr lang="en-AU" sz="3800"/>
              <a:t>Unique selling points and competitive advantages</a:t>
            </a:r>
          </a:p>
        </p:txBody>
      </p:sp>
      <p:sp>
        <p:nvSpPr>
          <p:cNvPr id="4" name="Content Placeholder 3">
            <a:extLst>
              <a:ext uri="{FF2B5EF4-FFF2-40B4-BE49-F238E27FC236}">
                <a16:creationId xmlns:a16="http://schemas.microsoft.com/office/drawing/2014/main" id="{88E5C8B3-1280-1FDC-DDE7-011C7774EEBA}"/>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2647" y="1965960"/>
            <a:ext cx="6858000" cy="4200198"/>
          </a:xfrm>
        </p:spPr>
        <p:txBody>
          <a:bodyPr>
            <a:normAutofit/>
          </a:bodyPr>
          <a:lstStyle/>
          <a:p>
            <a:pPr marL="0" indent="0">
              <a:spcBef>
                <a:spcPts val="2500"/>
              </a:spcBef>
              <a:buFont typeface="Arial" panose="020B0604020202020204" pitchFamily="34" charset="0"/>
              <a:buNone/>
            </a:pPr>
            <a:r>
              <a:rPr lang="en-AU" b="1" dirty="0"/>
              <a:t>Advanced Sorting Technology</a:t>
            </a:r>
          </a:p>
          <a:p>
            <a:pPr marL="0" lvl="1" indent="0">
              <a:buFont typeface="Arial" panose="020B0604020202020204" pitchFamily="34" charset="0"/>
              <a:buNone/>
            </a:pPr>
            <a:r>
              <a:rPr dirty="0"/>
              <a:t>State-of-the-art sorting technology increases material recovery rates by up to 30% over industry norms.</a:t>
            </a:r>
            <a:endParaRPr lang="en-AU" dirty="0"/>
          </a:p>
          <a:p>
            <a:pPr marL="0" indent="0">
              <a:spcBef>
                <a:spcPts val="2500"/>
              </a:spcBef>
              <a:buFont typeface="Arial" panose="020B0604020202020204" pitchFamily="34" charset="0"/>
              <a:buNone/>
            </a:pPr>
            <a:r>
              <a:rPr lang="en-AU" b="1" dirty="0"/>
              <a:t>Robust Logistics Network</a:t>
            </a:r>
          </a:p>
          <a:p>
            <a:pPr marL="0" lvl="1" indent="0">
              <a:buFont typeface="Arial" panose="020B0604020202020204" pitchFamily="34" charset="0"/>
              <a:buNone/>
            </a:pPr>
            <a:r>
              <a:rPr dirty="0"/>
              <a:t>A reliable logistics network guarantees steady supply of feedstock for continuous plant operations.</a:t>
            </a:r>
            <a:endParaRPr lang="en-AU" dirty="0"/>
          </a:p>
          <a:p>
            <a:pPr marL="0" indent="0">
              <a:spcBef>
                <a:spcPts val="2500"/>
              </a:spcBef>
              <a:buFont typeface="Arial" panose="020B0604020202020204" pitchFamily="34" charset="0"/>
              <a:buNone/>
            </a:pPr>
            <a:r>
              <a:rPr lang="en-AU" b="1" dirty="0"/>
              <a:t>Community Partnerships</a:t>
            </a:r>
          </a:p>
          <a:p>
            <a:pPr marL="0" lvl="1" indent="0">
              <a:buFont typeface="Arial" panose="020B0604020202020204" pitchFamily="34" charset="0"/>
              <a:buNone/>
            </a:pPr>
            <a:r>
              <a:rPr dirty="0"/>
              <a:t>Strong local partnerships promote consistent waste segregation at the source for better processing.</a:t>
            </a:r>
            <a:endParaRPr lang="en-AU" dirty="0"/>
          </a:p>
          <a:p>
            <a:pPr marL="0" indent="0">
              <a:spcBef>
                <a:spcPts val="2500"/>
              </a:spcBef>
              <a:buFont typeface="Arial" panose="020B0604020202020204" pitchFamily="34" charset="0"/>
              <a:buNone/>
            </a:pPr>
            <a:r>
              <a:rPr lang="en-AU" b="1" dirty="0"/>
              <a:t>Environmental Compliance and Scalability</a:t>
            </a:r>
          </a:p>
          <a:p>
            <a:pPr marL="0" lvl="1" indent="0">
              <a:buFont typeface="Arial" panose="020B0604020202020204" pitchFamily="34" charset="0"/>
              <a:buNone/>
            </a:pPr>
            <a:r>
              <a:rPr dirty="0"/>
              <a:t>Facility meets international environmental standards and features modular design for scalable operations.</a:t>
            </a:r>
            <a:endParaRPr lang="en-AU" dirty="0"/>
          </a:p>
        </p:txBody>
      </p:sp>
      <p:pic>
        <p:nvPicPr>
          <p:cNvPr id="5" name="Content Placeholder 4" descr="Modern waste sorting technology with logistics network and modular plant design illustrating environmental compliance">
            <a:extLst>
              <a:ext uri="{FF2B5EF4-FFF2-40B4-BE49-F238E27FC236}">
                <a16:creationId xmlns:a16="http://schemas.microsoft.com/office/drawing/2014/main" id="{304F04E4-D7BF-4650-A39E-6C78C12786B4}"/>
              </a:ext>
            </a:extLst>
          </p:cNvPr>
          <p:cNvPicPr>
            <a:picLocks noGrp="1" noChangeAspect="1"/>
          </p:cNvPicPr>
          <p:nvPr>
            <p:ph type="pic" sz="quarter" idx="13"/>
          </p:nvPr>
        </p:nvPicPr>
        <p:blipFill>
          <a:blip r:embed="rId3"/>
          <a:srcRect l="42165" r="17926" b="-1"/>
          <a:stretch>
            <a:fillRect/>
          </a:stretch>
        </p:blipFill>
        <p:spPr>
          <a:xfrm>
            <a:off x="8091732" y="10"/>
            <a:ext cx="4100267" cy="6857990"/>
          </a:xfrm>
        </p:spPr>
      </p:pic>
      <p:pic>
        <p:nvPicPr>
          <p:cNvPr id="3" name="Picture 2" descr="A logo with colorful circles and letters">
            <a:extLst>
              <a:ext uri="{FF2B5EF4-FFF2-40B4-BE49-F238E27FC236}">
                <a16:creationId xmlns:a16="http://schemas.microsoft.com/office/drawing/2014/main" id="{7106B742-F0BD-A0A7-ECF2-8CA1CF2DCE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0" y="6437841"/>
            <a:ext cx="916404" cy="420159"/>
          </a:xfrm>
          <a:prstGeom prst="rect">
            <a:avLst/>
          </a:prstGeom>
          <a:noFill/>
        </p:spPr>
      </p:pic>
      <p:sp>
        <p:nvSpPr>
          <p:cNvPr id="6" name="Rectangle: Rounded Corners 5">
            <a:extLst>
              <a:ext uri="{FF2B5EF4-FFF2-40B4-BE49-F238E27FC236}">
                <a16:creationId xmlns:a16="http://schemas.microsoft.com/office/drawing/2014/main" id="{271593E9-40D3-7094-800D-2B7B01F07C50}"/>
              </a:ext>
            </a:extLst>
          </p:cNvPr>
          <p:cNvSpPr/>
          <p:nvPr/>
        </p:nvSpPr>
        <p:spPr>
          <a:xfrm>
            <a:off x="926678" y="6596390"/>
            <a:ext cx="2167847" cy="26161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rgbClr val="FF0000"/>
                </a:solidFill>
              </a:rPr>
              <a:t>Smkas Projects P/L 2026 ©</a:t>
            </a:r>
            <a:endParaRPr lang="en-AU" sz="1100" dirty="0">
              <a:solidFill>
                <a:srgbClr val="FF0000"/>
              </a:solidFill>
            </a:endParaRPr>
          </a:p>
        </p:txBody>
      </p:sp>
    </p:spTree>
    <p:extLst>
      <p:ext uri="{BB962C8B-B14F-4D97-AF65-F5344CB8AC3E}">
        <p14:creationId xmlns:p14="http://schemas.microsoft.com/office/powerpoint/2010/main" val="29225500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91776-4937-0CF0-1C0B-A70546C2F5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C4A079-FE6D-C848-FECB-E85AFDE5C421}"/>
              </a:ext>
            </a:extLst>
          </p:cNvPr>
          <p:cNvSpPr>
            <a:spLocks noGrp="1"/>
          </p:cNvSpPr>
          <p:nvPr>
            <p:ph type="title"/>
          </p:nvPr>
        </p:nvSpPr>
        <p:spPr>
          <a:xfrm>
            <a:off x="1670878" y="5343957"/>
            <a:ext cx="9144000" cy="868680"/>
          </a:xfrm>
        </p:spPr>
        <p:txBody>
          <a:bodyPr anchor="t">
            <a:normAutofit/>
          </a:bodyPr>
          <a:lstStyle/>
          <a:p>
            <a:pPr algn="ctr"/>
            <a:r>
              <a:rPr lang="en-GB" sz="4000" dirty="0"/>
              <a:t>Operational Plan &amp; Technology</a:t>
            </a:r>
            <a:endParaRPr lang="en-AU" sz="4000" dirty="0"/>
          </a:p>
        </p:txBody>
      </p:sp>
      <p:pic>
        <p:nvPicPr>
          <p:cNvPr id="4" name="Picture 3" descr="A logo with colorful circles and letters&#10;&#10;AI-generated content may be incorrect.">
            <a:extLst>
              <a:ext uri="{FF2B5EF4-FFF2-40B4-BE49-F238E27FC236}">
                <a16:creationId xmlns:a16="http://schemas.microsoft.com/office/drawing/2014/main" id="{CA65FF72-1552-C7DB-BED1-45CF384F46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0172" y="-130629"/>
            <a:ext cx="10071656" cy="4617720"/>
          </a:xfrm>
          <a:prstGeom prst="rect">
            <a:avLst/>
          </a:prstGeom>
          <a:noFill/>
        </p:spPr>
      </p:pic>
    </p:spTree>
    <p:extLst>
      <p:ext uri="{BB962C8B-B14F-4D97-AF65-F5344CB8AC3E}">
        <p14:creationId xmlns:p14="http://schemas.microsoft.com/office/powerpoint/2010/main" val="1873539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856CF-45DA-C14A-9771-4F60DBFCD5A1}"/>
              </a:ext>
            </a:extLst>
          </p:cNvPr>
          <p:cNvSpPr>
            <a:spLocks noGrp="1"/>
          </p:cNvSpPr>
          <p:nvPr>
            <p:ph type="title"/>
          </p:nvPr>
        </p:nvSpPr>
        <p:spPr>
          <a:xfrm>
            <a:off x="4718303" y="685800"/>
            <a:ext cx="6858000" cy="1111532"/>
          </a:xfrm>
        </p:spPr>
        <p:txBody>
          <a:bodyPr anchor="b">
            <a:normAutofit/>
          </a:bodyPr>
          <a:lstStyle/>
          <a:p>
            <a:r>
              <a:rPr lang="en-AU" sz="3800"/>
              <a:t>Site selection and facility layout</a:t>
            </a:r>
          </a:p>
        </p:txBody>
      </p:sp>
      <p:pic>
        <p:nvPicPr>
          <p:cNvPr id="5" name="Content Placeholder 4" descr="Industrial plant layout with zones for receiving, sorting, processing and storage showing efficient design">
            <a:extLst>
              <a:ext uri="{FF2B5EF4-FFF2-40B4-BE49-F238E27FC236}">
                <a16:creationId xmlns:a16="http://schemas.microsoft.com/office/drawing/2014/main" id="{F383ABEC-6B85-4A16-AF72-D54552E1DA1E}"/>
              </a:ext>
            </a:extLst>
          </p:cNvPr>
          <p:cNvPicPr>
            <a:picLocks noGrp="1" noChangeAspect="1"/>
          </p:cNvPicPr>
          <p:nvPr>
            <p:ph type="pic" sz="quarter" idx="13"/>
          </p:nvPr>
        </p:nvPicPr>
        <p:blipFill>
          <a:blip r:embed="rId3"/>
          <a:srcRect l="30834" r="29257" b="-1"/>
          <a:stretch>
            <a:fillRect/>
          </a:stretch>
        </p:blipFill>
        <p:spPr>
          <a:xfrm>
            <a:off x="20" y="10"/>
            <a:ext cx="4100247" cy="6857990"/>
          </a:xfrm>
        </p:spPr>
      </p:pic>
      <p:sp>
        <p:nvSpPr>
          <p:cNvPr id="4" name="Content Placeholder 3">
            <a:extLst>
              <a:ext uri="{FF2B5EF4-FFF2-40B4-BE49-F238E27FC236}">
                <a16:creationId xmlns:a16="http://schemas.microsoft.com/office/drawing/2014/main" id="{4A19D37A-FB2E-CFE1-D5CB-46C2B2BBB9AA}"/>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718303" y="1965960"/>
            <a:ext cx="6858000" cy="4200198"/>
          </a:xfrm>
        </p:spPr>
        <p:txBody>
          <a:bodyPr>
            <a:normAutofit/>
          </a:bodyPr>
          <a:lstStyle/>
          <a:p>
            <a:pPr marL="0" indent="0">
              <a:spcBef>
                <a:spcPts val="2500"/>
              </a:spcBef>
              <a:buFont typeface="Arial" panose="020B0604020202020204" pitchFamily="34" charset="0"/>
              <a:buNone/>
            </a:pPr>
            <a:r>
              <a:rPr lang="en-AU" b="1"/>
              <a:t>Strategic Site Location</a:t>
            </a:r>
          </a:p>
          <a:p>
            <a:pPr marL="0" lvl="1" indent="0">
              <a:buFont typeface="Arial" panose="020B0604020202020204" pitchFamily="34" charset="0"/>
              <a:buNone/>
            </a:pPr>
            <a:r>
              <a:t>The plant is located near urban centers to reduce transport costs and ensure feedstock availability.</a:t>
            </a:r>
            <a:endParaRPr lang="en-AU"/>
          </a:p>
          <a:p>
            <a:pPr marL="0" indent="0">
              <a:spcBef>
                <a:spcPts val="2500"/>
              </a:spcBef>
              <a:buFont typeface="Arial" panose="020B0604020202020204" pitchFamily="34" charset="0"/>
              <a:buNone/>
            </a:pPr>
            <a:r>
              <a:rPr lang="en-AU" b="1"/>
              <a:t>Zoning and Expansion</a:t>
            </a:r>
          </a:p>
          <a:p>
            <a:pPr marL="0" lvl="1" indent="0">
              <a:buFont typeface="Arial" panose="020B0604020202020204" pitchFamily="34" charset="0"/>
              <a:buNone/>
            </a:pPr>
            <a:r>
              <a:t>Site complies with zoning regulations and supports potential future expansion of facilities.</a:t>
            </a:r>
            <a:endParaRPr lang="en-AU"/>
          </a:p>
          <a:p>
            <a:pPr marL="0" indent="0">
              <a:spcBef>
                <a:spcPts val="2500"/>
              </a:spcBef>
              <a:buFont typeface="Arial" panose="020B0604020202020204" pitchFamily="34" charset="0"/>
              <a:buNone/>
            </a:pPr>
            <a:r>
              <a:rPr lang="en-AU" b="1"/>
              <a:t>Optimized Facility Layout</a:t>
            </a:r>
          </a:p>
          <a:p>
            <a:pPr marL="0" lvl="1" indent="0">
              <a:buFont typeface="Arial" panose="020B0604020202020204" pitchFamily="34" charset="0"/>
              <a:buNone/>
            </a:pPr>
            <a:r>
              <a:t>Layout separates receiving, sorting, processing, and storage to streamline flow and reduce contamination.</a:t>
            </a:r>
            <a:endParaRPr lang="en-AU"/>
          </a:p>
          <a:p>
            <a:pPr marL="0" indent="0">
              <a:spcBef>
                <a:spcPts val="2500"/>
              </a:spcBef>
              <a:buFont typeface="Arial" panose="020B0604020202020204" pitchFamily="34" charset="0"/>
              <a:buNone/>
            </a:pPr>
            <a:r>
              <a:rPr lang="en-AU" b="1"/>
              <a:t>Utilities and Safety Considerations</a:t>
            </a:r>
          </a:p>
          <a:p>
            <a:pPr marL="0" lvl="1" indent="0">
              <a:buFont typeface="Arial" panose="020B0604020202020204" pitchFamily="34" charset="0"/>
              <a:buNone/>
            </a:pPr>
            <a:r>
              <a:t>Includes access to utilities, wastewater treatment, and adherence to health and safety protocols.</a:t>
            </a:r>
            <a:endParaRPr lang="en-AU"/>
          </a:p>
        </p:txBody>
      </p:sp>
      <p:pic>
        <p:nvPicPr>
          <p:cNvPr id="3" name="Picture 2" descr="A logo with colorful circles and letters">
            <a:extLst>
              <a:ext uri="{FF2B5EF4-FFF2-40B4-BE49-F238E27FC236}">
                <a16:creationId xmlns:a16="http://schemas.microsoft.com/office/drawing/2014/main" id="{BB1F9D00-088A-95A3-FF4A-8CE44724A8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0" y="6437841"/>
            <a:ext cx="916404" cy="420159"/>
          </a:xfrm>
          <a:prstGeom prst="rect">
            <a:avLst/>
          </a:prstGeom>
          <a:noFill/>
        </p:spPr>
      </p:pic>
      <p:sp>
        <p:nvSpPr>
          <p:cNvPr id="6" name="Rectangle: Rounded Corners 5">
            <a:extLst>
              <a:ext uri="{FF2B5EF4-FFF2-40B4-BE49-F238E27FC236}">
                <a16:creationId xmlns:a16="http://schemas.microsoft.com/office/drawing/2014/main" id="{D71743D6-003C-142D-4CA4-2BEAFE0CDBE3}"/>
              </a:ext>
            </a:extLst>
          </p:cNvPr>
          <p:cNvSpPr/>
          <p:nvPr/>
        </p:nvSpPr>
        <p:spPr>
          <a:xfrm>
            <a:off x="926678" y="6596390"/>
            <a:ext cx="2167847" cy="26161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rgbClr val="FF0000"/>
                </a:solidFill>
              </a:rPr>
              <a:t>Smkas Projects P/L 2026 ©</a:t>
            </a:r>
            <a:endParaRPr lang="en-AU" sz="1100" dirty="0">
              <a:solidFill>
                <a:srgbClr val="FF0000"/>
              </a:solidFill>
            </a:endParaRPr>
          </a:p>
        </p:txBody>
      </p:sp>
    </p:spTree>
    <p:extLst>
      <p:ext uri="{BB962C8B-B14F-4D97-AF65-F5344CB8AC3E}">
        <p14:creationId xmlns:p14="http://schemas.microsoft.com/office/powerpoint/2010/main" val="3122897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120BD-6061-87EE-296B-E0BF98B5DADD}"/>
              </a:ext>
            </a:extLst>
          </p:cNvPr>
          <p:cNvSpPr>
            <a:spLocks noGrp="1"/>
          </p:cNvSpPr>
          <p:nvPr>
            <p:ph type="title"/>
          </p:nvPr>
        </p:nvSpPr>
        <p:spPr>
          <a:xfrm>
            <a:off x="4718303" y="685800"/>
            <a:ext cx="6858000" cy="1111532"/>
          </a:xfrm>
        </p:spPr>
        <p:txBody>
          <a:bodyPr anchor="b">
            <a:normAutofit/>
          </a:bodyPr>
          <a:lstStyle/>
          <a:p>
            <a:r>
              <a:rPr lang="en-AU" sz="3800"/>
              <a:t>Processes and equipment to be used</a:t>
            </a:r>
          </a:p>
        </p:txBody>
      </p:sp>
      <p:pic>
        <p:nvPicPr>
          <p:cNvPr id="5" name="Content Placeholder 4" descr="Industrial recycling plant with mechanical sorting, shredding, baling and automated e-waste dismantling">
            <a:extLst>
              <a:ext uri="{FF2B5EF4-FFF2-40B4-BE49-F238E27FC236}">
                <a16:creationId xmlns:a16="http://schemas.microsoft.com/office/drawing/2014/main" id="{5FB54CA7-BDEF-42B1-8627-B0555517CC02}"/>
              </a:ext>
            </a:extLst>
          </p:cNvPr>
          <p:cNvPicPr>
            <a:picLocks noGrp="1" noChangeAspect="1"/>
          </p:cNvPicPr>
          <p:nvPr>
            <p:ph type="pic" sz="quarter" idx="13"/>
          </p:nvPr>
        </p:nvPicPr>
        <p:blipFill>
          <a:blip r:embed="rId3"/>
          <a:srcRect l="30742" r="29349" b="-1"/>
          <a:stretch>
            <a:fillRect/>
          </a:stretch>
        </p:blipFill>
        <p:spPr>
          <a:xfrm>
            <a:off x="20" y="10"/>
            <a:ext cx="4100247" cy="6857990"/>
          </a:xfrm>
        </p:spPr>
      </p:pic>
      <p:sp>
        <p:nvSpPr>
          <p:cNvPr id="4" name="Content Placeholder 3">
            <a:extLst>
              <a:ext uri="{FF2B5EF4-FFF2-40B4-BE49-F238E27FC236}">
                <a16:creationId xmlns:a16="http://schemas.microsoft.com/office/drawing/2014/main" id="{DD87B040-2614-49D7-D547-2B9A290331AF}"/>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718303" y="1965960"/>
            <a:ext cx="6858000" cy="4200198"/>
          </a:xfrm>
        </p:spPr>
        <p:txBody>
          <a:bodyPr>
            <a:normAutofit/>
          </a:bodyPr>
          <a:lstStyle/>
          <a:p>
            <a:pPr marL="0" indent="0">
              <a:spcBef>
                <a:spcPts val="2500"/>
              </a:spcBef>
              <a:buFont typeface="Arial" panose="020B0604020202020204" pitchFamily="34" charset="0"/>
              <a:buNone/>
            </a:pPr>
            <a:r>
              <a:rPr lang="en-AU" b="1" dirty="0"/>
              <a:t>Mechanical Sorting Technologies</a:t>
            </a:r>
          </a:p>
          <a:p>
            <a:pPr marL="0" lvl="1" indent="0">
              <a:buFont typeface="Arial" panose="020B0604020202020204" pitchFamily="34" charset="0"/>
              <a:buNone/>
            </a:pPr>
            <a:r>
              <a:rPr dirty="0"/>
              <a:t>Trommels, air classifiers, and optical sorters are used to enhance material purity efficiently.</a:t>
            </a:r>
            <a:endParaRPr lang="en-AU" dirty="0"/>
          </a:p>
          <a:p>
            <a:pPr marL="0" indent="0">
              <a:spcBef>
                <a:spcPts val="2500"/>
              </a:spcBef>
              <a:buFont typeface="Arial" panose="020B0604020202020204" pitchFamily="34" charset="0"/>
              <a:buNone/>
            </a:pPr>
            <a:r>
              <a:rPr lang="en-AU" b="1" dirty="0"/>
              <a:t>Size Reduction and Packaging</a:t>
            </a:r>
          </a:p>
          <a:p>
            <a:pPr marL="0" lvl="1" indent="0">
              <a:buFont typeface="Arial" panose="020B0604020202020204" pitchFamily="34" charset="0"/>
              <a:buNone/>
            </a:pPr>
            <a:r>
              <a:rPr dirty="0"/>
              <a:t>Shredders, granulators, </a:t>
            </a:r>
            <a:r>
              <a:rPr lang="en-GB" dirty="0"/>
              <a:t>wash machines, conveyor belts </a:t>
            </a:r>
            <a:r>
              <a:rPr dirty="0"/>
              <a:t>and balers are utilized for reducing size and preparing materials for packaging.</a:t>
            </a:r>
            <a:endParaRPr lang="en-AU" dirty="0"/>
          </a:p>
          <a:p>
            <a:pPr marL="0" indent="0">
              <a:spcBef>
                <a:spcPts val="2500"/>
              </a:spcBef>
              <a:buFont typeface="Arial" panose="020B0604020202020204" pitchFamily="34" charset="0"/>
              <a:buNone/>
            </a:pPr>
            <a:r>
              <a:rPr lang="en-AU" b="1" dirty="0"/>
              <a:t>Automation and Throughput</a:t>
            </a:r>
          </a:p>
          <a:p>
            <a:pPr marL="0" lvl="1" indent="0">
              <a:buFont typeface="Arial" panose="020B0604020202020204" pitchFamily="34" charset="0"/>
              <a:buNone/>
            </a:pPr>
            <a:r>
              <a:rPr dirty="0"/>
              <a:t>Automation lowers labor costs and boosts processing capacity to several tons daily.</a:t>
            </a:r>
            <a:endParaRPr lang="en-AU" dirty="0"/>
          </a:p>
          <a:p>
            <a:pPr marL="0" indent="0">
              <a:spcBef>
                <a:spcPts val="2500"/>
              </a:spcBef>
              <a:buFont typeface="Arial" panose="020B0604020202020204" pitchFamily="34" charset="0"/>
              <a:buNone/>
            </a:pPr>
            <a:r>
              <a:rPr lang="en-AU" b="1" dirty="0"/>
              <a:t>Waste Dismantling Safety</a:t>
            </a:r>
          </a:p>
          <a:p>
            <a:pPr marL="0" lvl="1" indent="0">
              <a:buFont typeface="Arial" panose="020B0604020202020204" pitchFamily="34" charset="0"/>
              <a:buNone/>
            </a:pPr>
            <a:r>
              <a:rPr dirty="0"/>
              <a:t>Manual and semi-automated disassembly lines ensure safe handling of hazardous waste components.</a:t>
            </a:r>
            <a:endParaRPr lang="en-AU" dirty="0"/>
          </a:p>
        </p:txBody>
      </p:sp>
      <p:pic>
        <p:nvPicPr>
          <p:cNvPr id="3" name="Picture 2" descr="A logo with colorful circles and letters">
            <a:extLst>
              <a:ext uri="{FF2B5EF4-FFF2-40B4-BE49-F238E27FC236}">
                <a16:creationId xmlns:a16="http://schemas.microsoft.com/office/drawing/2014/main" id="{0BA33F54-DB05-6E02-6A77-0C9BD594EB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0" y="6437841"/>
            <a:ext cx="916404" cy="420159"/>
          </a:xfrm>
          <a:prstGeom prst="rect">
            <a:avLst/>
          </a:prstGeom>
          <a:noFill/>
        </p:spPr>
      </p:pic>
      <p:sp>
        <p:nvSpPr>
          <p:cNvPr id="6" name="Rectangle: Rounded Corners 5">
            <a:extLst>
              <a:ext uri="{FF2B5EF4-FFF2-40B4-BE49-F238E27FC236}">
                <a16:creationId xmlns:a16="http://schemas.microsoft.com/office/drawing/2014/main" id="{D353134D-5CE0-22E4-77C3-B0A2B60D22E2}"/>
              </a:ext>
            </a:extLst>
          </p:cNvPr>
          <p:cNvSpPr/>
          <p:nvPr/>
        </p:nvSpPr>
        <p:spPr>
          <a:xfrm>
            <a:off x="926678" y="6596390"/>
            <a:ext cx="2167847" cy="26161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rgbClr val="FF0000"/>
                </a:solidFill>
              </a:rPr>
              <a:t>Smkas Projects P/L 2026 ©</a:t>
            </a:r>
            <a:endParaRPr lang="en-AU" sz="1100" dirty="0">
              <a:solidFill>
                <a:srgbClr val="FF0000"/>
              </a:solidFill>
            </a:endParaRPr>
          </a:p>
        </p:txBody>
      </p:sp>
    </p:spTree>
    <p:extLst>
      <p:ext uri="{BB962C8B-B14F-4D97-AF65-F5344CB8AC3E}">
        <p14:creationId xmlns:p14="http://schemas.microsoft.com/office/powerpoint/2010/main" val="27108243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3A48C-D60D-4D08-EC30-547AFDD7597C}"/>
              </a:ext>
            </a:extLst>
          </p:cNvPr>
          <p:cNvSpPr>
            <a:spLocks noGrp="1"/>
          </p:cNvSpPr>
          <p:nvPr>
            <p:ph type="title"/>
          </p:nvPr>
        </p:nvSpPr>
        <p:spPr>
          <a:xfrm>
            <a:off x="612647" y="685800"/>
            <a:ext cx="6858000" cy="1111532"/>
          </a:xfrm>
        </p:spPr>
        <p:txBody>
          <a:bodyPr anchor="b">
            <a:normAutofit/>
          </a:bodyPr>
          <a:lstStyle/>
          <a:p>
            <a:r>
              <a:rPr lang="en-AU" sz="3800"/>
              <a:t>Sourcing, logistics, and workforce requirements</a:t>
            </a:r>
          </a:p>
        </p:txBody>
      </p:sp>
      <p:sp>
        <p:nvSpPr>
          <p:cNvPr id="4" name="Content Placeholder 3">
            <a:extLst>
              <a:ext uri="{FF2B5EF4-FFF2-40B4-BE49-F238E27FC236}">
                <a16:creationId xmlns:a16="http://schemas.microsoft.com/office/drawing/2014/main" id="{2E66A18B-19A9-E1EA-1286-DB0BA9B6A959}"/>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2647" y="1965960"/>
            <a:ext cx="6858000" cy="4200198"/>
          </a:xfrm>
        </p:spPr>
        <p:txBody>
          <a:bodyPr>
            <a:normAutofit/>
          </a:bodyPr>
          <a:lstStyle/>
          <a:p>
            <a:pPr marL="0" indent="0">
              <a:spcBef>
                <a:spcPts val="2500"/>
              </a:spcBef>
              <a:buFont typeface="Arial" panose="020B0604020202020204" pitchFamily="34" charset="0"/>
              <a:buNone/>
            </a:pPr>
            <a:r>
              <a:rPr lang="en-AU" b="1" dirty="0"/>
              <a:t>Feedstock Sourcing Partnerships</a:t>
            </a:r>
          </a:p>
          <a:p>
            <a:pPr marL="0" lvl="1" indent="0">
              <a:buFont typeface="Arial" panose="020B0604020202020204" pitchFamily="34" charset="0"/>
              <a:buNone/>
            </a:pPr>
            <a:r>
              <a:rPr dirty="0"/>
              <a:t>Sourcing relies on formal agreements with LGUs, commercial waste generators, and informal collectors to ensure supply continuity.</a:t>
            </a:r>
            <a:endParaRPr lang="en-AU" dirty="0"/>
          </a:p>
          <a:p>
            <a:pPr marL="0" indent="0">
              <a:spcBef>
                <a:spcPts val="2500"/>
              </a:spcBef>
              <a:buFont typeface="Arial" panose="020B0604020202020204" pitchFamily="34" charset="0"/>
              <a:buNone/>
            </a:pPr>
            <a:r>
              <a:rPr lang="en-AU" b="1" dirty="0"/>
              <a:t>Optimized Logistics Operations</a:t>
            </a:r>
          </a:p>
          <a:p>
            <a:pPr marL="0" lvl="1" indent="0">
              <a:buFont typeface="Arial" panose="020B0604020202020204" pitchFamily="34" charset="0"/>
              <a:buNone/>
            </a:pPr>
            <a:r>
              <a:rPr dirty="0"/>
              <a:t>Dedicated transport fleets and third-party carrier partnerships improve route efficiency and timely feedstock delivery.</a:t>
            </a:r>
            <a:endParaRPr lang="en-AU" dirty="0"/>
          </a:p>
          <a:p>
            <a:pPr marL="0" indent="0">
              <a:spcBef>
                <a:spcPts val="2500"/>
              </a:spcBef>
              <a:buFont typeface="Arial" panose="020B0604020202020204" pitchFamily="34" charset="0"/>
              <a:buNone/>
            </a:pPr>
            <a:r>
              <a:rPr lang="en-AU" b="1" dirty="0"/>
              <a:t>Skilled Workforce and Training</a:t>
            </a:r>
          </a:p>
          <a:p>
            <a:pPr marL="0" lvl="1" indent="0">
              <a:buFont typeface="Arial" panose="020B0604020202020204" pitchFamily="34" charset="0"/>
              <a:buNone/>
            </a:pPr>
            <a:r>
              <a:rPr dirty="0"/>
              <a:t>A team of about </a:t>
            </a:r>
            <a:r>
              <a:rPr lang="en-GB" dirty="0"/>
              <a:t>20+</a:t>
            </a:r>
            <a:r>
              <a:rPr dirty="0"/>
              <a:t> skilled operators, technicians, and staff undergo training programs for safety and compliance.</a:t>
            </a:r>
            <a:endParaRPr lang="en-AU" dirty="0"/>
          </a:p>
          <a:p>
            <a:pPr marL="0" indent="0">
              <a:spcBef>
                <a:spcPts val="2500"/>
              </a:spcBef>
              <a:buFont typeface="Arial" panose="020B0604020202020204" pitchFamily="34" charset="0"/>
              <a:buNone/>
            </a:pPr>
            <a:r>
              <a:rPr lang="en-AU" b="1" dirty="0"/>
              <a:t>Workforce Expansion Plans</a:t>
            </a:r>
          </a:p>
          <a:p>
            <a:pPr marL="0" lvl="1" indent="0">
              <a:buFont typeface="Arial" panose="020B0604020202020204" pitchFamily="34" charset="0"/>
              <a:buNone/>
            </a:pPr>
            <a:r>
              <a:rPr dirty="0"/>
              <a:t>Workforce growth will match capacity scaling, ensuring operational needs are met sustainably over time.</a:t>
            </a:r>
            <a:endParaRPr lang="en-AU" dirty="0"/>
          </a:p>
        </p:txBody>
      </p:sp>
      <p:pic>
        <p:nvPicPr>
          <p:cNvPr id="5" name="Content Placeholder 4" descr="Waste collection trucks, logistics routes, and diverse workforce collaborating in operational setting">
            <a:extLst>
              <a:ext uri="{FF2B5EF4-FFF2-40B4-BE49-F238E27FC236}">
                <a16:creationId xmlns:a16="http://schemas.microsoft.com/office/drawing/2014/main" id="{07265143-1D6C-4F78-898D-8CE89C3BA943}"/>
              </a:ext>
            </a:extLst>
          </p:cNvPr>
          <p:cNvPicPr>
            <a:picLocks noGrp="1" noChangeAspect="1"/>
          </p:cNvPicPr>
          <p:nvPr>
            <p:ph type="pic" sz="quarter" idx="13"/>
          </p:nvPr>
        </p:nvPicPr>
        <p:blipFill>
          <a:blip r:embed="rId3"/>
          <a:srcRect l="37049" r="23042" b="-1"/>
          <a:stretch>
            <a:fillRect/>
          </a:stretch>
        </p:blipFill>
        <p:spPr>
          <a:xfrm>
            <a:off x="8091732" y="10"/>
            <a:ext cx="4100267" cy="6857990"/>
          </a:xfrm>
        </p:spPr>
      </p:pic>
      <p:pic>
        <p:nvPicPr>
          <p:cNvPr id="3" name="Picture 2" descr="A logo with colorful circles and letters">
            <a:extLst>
              <a:ext uri="{FF2B5EF4-FFF2-40B4-BE49-F238E27FC236}">
                <a16:creationId xmlns:a16="http://schemas.microsoft.com/office/drawing/2014/main" id="{B8962087-EF4F-1FE9-B9EF-966272F3F8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0" y="6437841"/>
            <a:ext cx="916404" cy="420159"/>
          </a:xfrm>
          <a:prstGeom prst="rect">
            <a:avLst/>
          </a:prstGeom>
          <a:noFill/>
        </p:spPr>
      </p:pic>
      <p:sp>
        <p:nvSpPr>
          <p:cNvPr id="6" name="Rectangle: Rounded Corners 5">
            <a:extLst>
              <a:ext uri="{FF2B5EF4-FFF2-40B4-BE49-F238E27FC236}">
                <a16:creationId xmlns:a16="http://schemas.microsoft.com/office/drawing/2014/main" id="{8BA2CD4B-66D9-32DA-C30E-845D181671B1}"/>
              </a:ext>
            </a:extLst>
          </p:cNvPr>
          <p:cNvSpPr/>
          <p:nvPr/>
        </p:nvSpPr>
        <p:spPr>
          <a:xfrm>
            <a:off x="926678" y="6596390"/>
            <a:ext cx="2167847" cy="26161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rgbClr val="FF0000"/>
                </a:solidFill>
              </a:rPr>
              <a:t>Smkas Projects P/L 2026 ©</a:t>
            </a:r>
            <a:endParaRPr lang="en-AU" sz="1100" dirty="0">
              <a:solidFill>
                <a:srgbClr val="FF0000"/>
              </a:solidFill>
            </a:endParaRPr>
          </a:p>
        </p:txBody>
      </p:sp>
    </p:spTree>
    <p:extLst>
      <p:ext uri="{BB962C8B-B14F-4D97-AF65-F5344CB8AC3E}">
        <p14:creationId xmlns:p14="http://schemas.microsoft.com/office/powerpoint/2010/main" val="10755558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AC92ED-0A93-CBBE-DDA6-A379635F8F2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645F5B-4730-2D01-0CF5-D508B072A9B5}"/>
              </a:ext>
            </a:extLst>
          </p:cNvPr>
          <p:cNvSpPr>
            <a:spLocks noGrp="1"/>
          </p:cNvSpPr>
          <p:nvPr>
            <p:ph type="title"/>
          </p:nvPr>
        </p:nvSpPr>
        <p:spPr>
          <a:xfrm>
            <a:off x="1670878" y="5035737"/>
            <a:ext cx="9144000" cy="868680"/>
          </a:xfrm>
        </p:spPr>
        <p:txBody>
          <a:bodyPr anchor="t">
            <a:noAutofit/>
          </a:bodyPr>
          <a:lstStyle/>
          <a:p>
            <a:pPr algn="ctr"/>
            <a:r>
              <a:rPr lang="en-GB" sz="3200" dirty="0"/>
              <a:t>Financial Projections</a:t>
            </a:r>
            <a:br>
              <a:rPr lang="en-GB" sz="3200" dirty="0"/>
            </a:br>
            <a:r>
              <a:rPr lang="en-GB" sz="3200" dirty="0"/>
              <a:t>&amp;</a:t>
            </a:r>
            <a:br>
              <a:rPr lang="en-GB" sz="3200" dirty="0"/>
            </a:br>
            <a:r>
              <a:rPr lang="en-GB" sz="3200" dirty="0"/>
              <a:t>Investment Opportunity</a:t>
            </a:r>
            <a:endParaRPr lang="en-AU" sz="3200" dirty="0"/>
          </a:p>
        </p:txBody>
      </p:sp>
      <p:pic>
        <p:nvPicPr>
          <p:cNvPr id="4" name="Picture 3" descr="A logo with colorful circles and letters&#10;&#10;AI-generated content may be incorrect.">
            <a:extLst>
              <a:ext uri="{FF2B5EF4-FFF2-40B4-BE49-F238E27FC236}">
                <a16:creationId xmlns:a16="http://schemas.microsoft.com/office/drawing/2014/main" id="{3AD321DF-73B0-5B23-2CC4-97B3710863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0172" y="-130629"/>
            <a:ext cx="10071656" cy="4617720"/>
          </a:xfrm>
          <a:prstGeom prst="rect">
            <a:avLst/>
          </a:prstGeom>
          <a:noFill/>
        </p:spPr>
      </p:pic>
    </p:spTree>
    <p:extLst>
      <p:ext uri="{BB962C8B-B14F-4D97-AF65-F5344CB8AC3E}">
        <p14:creationId xmlns:p14="http://schemas.microsoft.com/office/powerpoint/2010/main" val="3787043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8EE53-3D2F-DFCA-CA19-DCEAEA247F2D}"/>
              </a:ext>
            </a:extLst>
          </p:cNvPr>
          <p:cNvSpPr>
            <a:spLocks noGrp="1"/>
          </p:cNvSpPr>
          <p:nvPr>
            <p:ph type="title"/>
          </p:nvPr>
        </p:nvSpPr>
        <p:spPr>
          <a:xfrm>
            <a:off x="612647" y="685800"/>
            <a:ext cx="6858000" cy="1111532"/>
          </a:xfrm>
        </p:spPr>
        <p:txBody>
          <a:bodyPr anchor="b">
            <a:normAutofit/>
          </a:bodyPr>
          <a:lstStyle/>
          <a:p>
            <a:r>
              <a:rPr lang="en-AU" sz="3800"/>
              <a:t>Start-up costs and capital requirements</a:t>
            </a:r>
          </a:p>
        </p:txBody>
      </p:sp>
      <p:sp>
        <p:nvSpPr>
          <p:cNvPr id="4" name="Content Placeholder 3">
            <a:extLst>
              <a:ext uri="{FF2B5EF4-FFF2-40B4-BE49-F238E27FC236}">
                <a16:creationId xmlns:a16="http://schemas.microsoft.com/office/drawing/2014/main" id="{F0F1CDE8-D7A7-DE60-B095-C48E426149DD}"/>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2647" y="1965960"/>
            <a:ext cx="6858000" cy="4200198"/>
          </a:xfrm>
        </p:spPr>
        <p:txBody>
          <a:bodyPr>
            <a:normAutofit lnSpcReduction="10000"/>
          </a:bodyPr>
          <a:lstStyle/>
          <a:p>
            <a:pPr marL="0" indent="0">
              <a:spcBef>
                <a:spcPts val="2500"/>
              </a:spcBef>
              <a:buFont typeface="Arial" panose="020B0604020202020204" pitchFamily="34" charset="0"/>
              <a:buNone/>
            </a:pPr>
            <a:r>
              <a:rPr lang="en-AU" b="1" dirty="0"/>
              <a:t>Capital Investment Overview</a:t>
            </a:r>
          </a:p>
          <a:p>
            <a:pPr marL="0" lvl="1" indent="0">
              <a:buFont typeface="Arial" panose="020B0604020202020204" pitchFamily="34" charset="0"/>
              <a:buNone/>
            </a:pPr>
            <a:r>
              <a:rPr dirty="0"/>
              <a:t>Initial investment ranges from </a:t>
            </a:r>
            <a:r>
              <a:rPr lang="en-GB" dirty="0"/>
              <a:t>$75 to $85</a:t>
            </a:r>
            <a:r>
              <a:rPr dirty="0"/>
              <a:t> million USD covering land, construction, machinery, licensing, and working capital</a:t>
            </a:r>
            <a:r>
              <a:rPr lang="en-GB" dirty="0"/>
              <a:t> per island thus building a sustainable recycling plant with Top 5 Tourist islands of the Philippines &amp; Global Expansion to other countries on the planet.</a:t>
            </a:r>
            <a:endParaRPr lang="en-AU" dirty="0"/>
          </a:p>
          <a:p>
            <a:pPr marL="0" indent="0">
              <a:spcBef>
                <a:spcPts val="2500"/>
              </a:spcBef>
              <a:buFont typeface="Arial" panose="020B0604020202020204" pitchFamily="34" charset="0"/>
              <a:buNone/>
            </a:pPr>
            <a:r>
              <a:rPr lang="en-AU" b="1" dirty="0"/>
              <a:t>Advanced Machinery and Infrastructure</a:t>
            </a:r>
          </a:p>
          <a:p>
            <a:pPr marL="0" lvl="1" indent="0">
              <a:buFont typeface="Arial" panose="020B0604020202020204" pitchFamily="34" charset="0"/>
              <a:buNone/>
            </a:pPr>
            <a:r>
              <a:rPr dirty="0"/>
              <a:t>Costs include imported advanced sorting machinery and infrastructure for waste handling and safety compliance.</a:t>
            </a:r>
            <a:endParaRPr lang="en-AU" dirty="0"/>
          </a:p>
          <a:p>
            <a:pPr marL="0" indent="0">
              <a:spcBef>
                <a:spcPts val="2500"/>
              </a:spcBef>
              <a:buFont typeface="Arial" panose="020B0604020202020204" pitchFamily="34" charset="0"/>
              <a:buNone/>
            </a:pPr>
            <a:r>
              <a:rPr lang="en-AU" b="1" dirty="0"/>
              <a:t>Capital Sourcing Strategies</a:t>
            </a:r>
          </a:p>
          <a:p>
            <a:pPr marL="0" lvl="1" indent="0">
              <a:buFont typeface="Arial" panose="020B0604020202020204" pitchFamily="34" charset="0"/>
              <a:buNone/>
            </a:pPr>
            <a:r>
              <a:rPr dirty="0"/>
              <a:t>Funding planned from equity investors, government grants, and impact investment funds focused on sustainability.</a:t>
            </a:r>
            <a:endParaRPr lang="en-AU" dirty="0"/>
          </a:p>
          <a:p>
            <a:pPr marL="0" indent="0">
              <a:spcBef>
                <a:spcPts val="2500"/>
              </a:spcBef>
              <a:buFont typeface="Arial" panose="020B0604020202020204" pitchFamily="34" charset="0"/>
              <a:buNone/>
            </a:pPr>
            <a:r>
              <a:rPr lang="en-AU" b="1" dirty="0"/>
              <a:t>Contingency Reserves</a:t>
            </a:r>
          </a:p>
          <a:p>
            <a:pPr marL="0" lvl="1" indent="0">
              <a:buFont typeface="Arial" panose="020B0604020202020204" pitchFamily="34" charset="0"/>
              <a:buNone/>
            </a:pPr>
            <a:r>
              <a:rPr dirty="0"/>
              <a:t>Budget includes contingency reserves to cover unforeseen expenses during the first year of operation.</a:t>
            </a:r>
            <a:endParaRPr lang="en-AU" dirty="0"/>
          </a:p>
        </p:txBody>
      </p:sp>
      <p:pic>
        <p:nvPicPr>
          <p:cNvPr id="3" name="Picture 2" descr="A logo with colorful circles and letters">
            <a:extLst>
              <a:ext uri="{FF2B5EF4-FFF2-40B4-BE49-F238E27FC236}">
                <a16:creationId xmlns:a16="http://schemas.microsoft.com/office/drawing/2014/main" id="{3E251B0F-C49C-4E79-B930-DCF5BF451B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6437841"/>
            <a:ext cx="916404" cy="420159"/>
          </a:xfrm>
          <a:prstGeom prst="rect">
            <a:avLst/>
          </a:prstGeom>
          <a:noFill/>
        </p:spPr>
      </p:pic>
      <p:sp>
        <p:nvSpPr>
          <p:cNvPr id="6" name="Rectangle: Rounded Corners 5">
            <a:extLst>
              <a:ext uri="{FF2B5EF4-FFF2-40B4-BE49-F238E27FC236}">
                <a16:creationId xmlns:a16="http://schemas.microsoft.com/office/drawing/2014/main" id="{C3B96EF6-3249-C01B-8BAD-F576F120A4C5}"/>
              </a:ext>
            </a:extLst>
          </p:cNvPr>
          <p:cNvSpPr/>
          <p:nvPr/>
        </p:nvSpPr>
        <p:spPr>
          <a:xfrm>
            <a:off x="926678" y="6596390"/>
            <a:ext cx="2167847" cy="26161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rgbClr val="FF0000"/>
                </a:solidFill>
              </a:rPr>
              <a:t>Smkas Projects P/L 2026 ©</a:t>
            </a:r>
            <a:endParaRPr lang="en-AU" sz="1100" dirty="0">
              <a:solidFill>
                <a:srgbClr val="FF0000"/>
              </a:solidFill>
            </a:endParaRPr>
          </a:p>
        </p:txBody>
      </p:sp>
      <p:pic>
        <p:nvPicPr>
          <p:cNvPr id="12" name="Picture 11" descr="A chart of a budget">
            <a:extLst>
              <a:ext uri="{FF2B5EF4-FFF2-40B4-BE49-F238E27FC236}">
                <a16:creationId xmlns:a16="http://schemas.microsoft.com/office/drawing/2014/main" id="{1CF0DF34-538F-F9EC-DBA7-4F2C12058E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56297" y="0"/>
            <a:ext cx="4835704" cy="6858000"/>
          </a:xfrm>
          <a:prstGeom prst="rect">
            <a:avLst/>
          </a:prstGeom>
        </p:spPr>
      </p:pic>
    </p:spTree>
    <p:extLst>
      <p:ext uri="{BB962C8B-B14F-4D97-AF65-F5344CB8AC3E}">
        <p14:creationId xmlns:p14="http://schemas.microsoft.com/office/powerpoint/2010/main" val="31039309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C478D-3045-7725-B04A-793CAD2B958F}"/>
              </a:ext>
            </a:extLst>
          </p:cNvPr>
          <p:cNvSpPr>
            <a:spLocks noGrp="1"/>
          </p:cNvSpPr>
          <p:nvPr>
            <p:ph type="title"/>
          </p:nvPr>
        </p:nvSpPr>
        <p:spPr>
          <a:xfrm>
            <a:off x="127476" y="2319390"/>
            <a:ext cx="4564763" cy="1426798"/>
          </a:xfrm>
        </p:spPr>
        <p:txBody>
          <a:bodyPr anchor="b">
            <a:normAutofit/>
          </a:bodyPr>
          <a:lstStyle/>
          <a:p>
            <a:r>
              <a:rPr lang="en-AU" sz="3400" dirty="0"/>
              <a:t>Projected revenue and profitability timelines</a:t>
            </a:r>
          </a:p>
        </p:txBody>
      </p:sp>
      <p:pic>
        <p:nvPicPr>
          <p:cNvPr id="3" name="Picture 2" descr="A logo with colorful circles and letters">
            <a:extLst>
              <a:ext uri="{FF2B5EF4-FFF2-40B4-BE49-F238E27FC236}">
                <a16:creationId xmlns:a16="http://schemas.microsoft.com/office/drawing/2014/main" id="{BED99B78-5567-DEDB-222C-8FF8371CF6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6437841"/>
            <a:ext cx="916404" cy="420159"/>
          </a:xfrm>
          <a:prstGeom prst="rect">
            <a:avLst/>
          </a:prstGeom>
          <a:noFill/>
        </p:spPr>
      </p:pic>
      <p:sp>
        <p:nvSpPr>
          <p:cNvPr id="6" name="Rectangle: Rounded Corners 5">
            <a:extLst>
              <a:ext uri="{FF2B5EF4-FFF2-40B4-BE49-F238E27FC236}">
                <a16:creationId xmlns:a16="http://schemas.microsoft.com/office/drawing/2014/main" id="{2637CFD0-189A-20CB-C370-E39B76676A3B}"/>
              </a:ext>
            </a:extLst>
          </p:cNvPr>
          <p:cNvSpPr/>
          <p:nvPr/>
        </p:nvSpPr>
        <p:spPr>
          <a:xfrm>
            <a:off x="926678" y="6596390"/>
            <a:ext cx="2167847" cy="26161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rgbClr val="FF0000"/>
                </a:solidFill>
              </a:rPr>
              <a:t>Smkas Projects P/L 2026 ©</a:t>
            </a:r>
            <a:endParaRPr lang="en-AU" sz="1100" dirty="0">
              <a:solidFill>
                <a:srgbClr val="FF0000"/>
              </a:solidFill>
            </a:endParaRPr>
          </a:p>
        </p:txBody>
      </p:sp>
      <p:pic>
        <p:nvPicPr>
          <p:cNvPr id="20" name="Picture 19" descr="A graph of a graph of a graph">
            <a:extLst>
              <a:ext uri="{FF2B5EF4-FFF2-40B4-BE49-F238E27FC236}">
                <a16:creationId xmlns:a16="http://schemas.microsoft.com/office/drawing/2014/main" id="{D4A77F2C-BBB7-10B2-A8C8-007E6C9C2C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5490" y="205484"/>
            <a:ext cx="6538003" cy="6479140"/>
          </a:xfrm>
          <a:prstGeom prst="rect">
            <a:avLst/>
          </a:prstGeom>
        </p:spPr>
      </p:pic>
    </p:spTree>
    <p:extLst>
      <p:ext uri="{BB962C8B-B14F-4D97-AF65-F5344CB8AC3E}">
        <p14:creationId xmlns:p14="http://schemas.microsoft.com/office/powerpoint/2010/main" val="1900781069"/>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03CE9C-251C-6E44-FC71-AFA03778DE60}"/>
            </a:ext>
          </a:extLst>
        </p:cNvPr>
        <p:cNvGrpSpPr/>
        <p:nvPr/>
      </p:nvGrpSpPr>
      <p:grpSpPr>
        <a:xfrm>
          <a:off x="0" y="0"/>
          <a:ext cx="0" cy="0"/>
          <a:chOff x="0" y="0"/>
          <a:chExt cx="0" cy="0"/>
        </a:xfrm>
      </p:grpSpPr>
      <p:pic>
        <p:nvPicPr>
          <p:cNvPr id="3" name="Picture 2" descr="A graph on a white board">
            <a:extLst>
              <a:ext uri="{FF2B5EF4-FFF2-40B4-BE49-F238E27FC236}">
                <a16:creationId xmlns:a16="http://schemas.microsoft.com/office/drawing/2014/main" id="{EBACDAAE-4AD1-08BA-6ECC-A990FFB6EF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9212" y="61912"/>
            <a:ext cx="9859071" cy="6734175"/>
          </a:xfrm>
          <a:prstGeom prst="rect">
            <a:avLst/>
          </a:prstGeom>
        </p:spPr>
      </p:pic>
    </p:spTree>
    <p:extLst>
      <p:ext uri="{BB962C8B-B14F-4D97-AF65-F5344CB8AC3E}">
        <p14:creationId xmlns:p14="http://schemas.microsoft.com/office/powerpoint/2010/main" val="22331291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EDB95-A27B-132D-C487-DD92F2CD59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E96F15-FFE3-CF22-2947-C8815F628E9C}"/>
              </a:ext>
            </a:extLst>
          </p:cNvPr>
          <p:cNvSpPr>
            <a:spLocks noGrp="1"/>
          </p:cNvSpPr>
          <p:nvPr>
            <p:ph type="title"/>
          </p:nvPr>
        </p:nvSpPr>
        <p:spPr>
          <a:xfrm>
            <a:off x="1670878" y="5035737"/>
            <a:ext cx="9144000" cy="868680"/>
          </a:xfrm>
        </p:spPr>
        <p:txBody>
          <a:bodyPr anchor="t">
            <a:noAutofit/>
          </a:bodyPr>
          <a:lstStyle/>
          <a:p>
            <a:pPr algn="ctr"/>
            <a:r>
              <a:rPr lang="en-GB" sz="3200" dirty="0"/>
              <a:t>Environmental </a:t>
            </a:r>
            <a:br>
              <a:rPr lang="en-GB" sz="3200" dirty="0"/>
            </a:br>
            <a:r>
              <a:rPr lang="en-GB" sz="3200" dirty="0"/>
              <a:t>&amp;</a:t>
            </a:r>
            <a:br>
              <a:rPr lang="en-GB" sz="3200" dirty="0"/>
            </a:br>
            <a:r>
              <a:rPr lang="en-GB" sz="3200" dirty="0"/>
              <a:t>Social Impact</a:t>
            </a:r>
            <a:endParaRPr lang="en-AU" sz="3200" dirty="0"/>
          </a:p>
        </p:txBody>
      </p:sp>
      <p:pic>
        <p:nvPicPr>
          <p:cNvPr id="4" name="Picture 3" descr="A logo with colorful circles and letters&#10;&#10;AI-generated content may be incorrect.">
            <a:extLst>
              <a:ext uri="{FF2B5EF4-FFF2-40B4-BE49-F238E27FC236}">
                <a16:creationId xmlns:a16="http://schemas.microsoft.com/office/drawing/2014/main" id="{903C3019-5A44-7674-E3CC-6B7B328FCF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0172" y="-130629"/>
            <a:ext cx="10071656" cy="4617720"/>
          </a:xfrm>
          <a:prstGeom prst="rect">
            <a:avLst/>
          </a:prstGeom>
          <a:noFill/>
        </p:spPr>
      </p:pic>
    </p:spTree>
    <p:extLst>
      <p:ext uri="{BB962C8B-B14F-4D97-AF65-F5344CB8AC3E}">
        <p14:creationId xmlns:p14="http://schemas.microsoft.com/office/powerpoint/2010/main" val="36583109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607843-AFBA-92A8-98E2-EB3E88C095FC}"/>
              </a:ext>
            </a:extLst>
          </p:cNvPr>
          <p:cNvSpPr>
            <a:spLocks noGrp="1"/>
          </p:cNvSpPr>
          <p:nvPr>
            <p:ph type="title"/>
          </p:nvPr>
        </p:nvSpPr>
        <p:spPr>
          <a:xfrm>
            <a:off x="8212664" y="687787"/>
            <a:ext cx="3363259" cy="1993392"/>
          </a:xfrm>
        </p:spPr>
        <p:txBody>
          <a:bodyPr anchor="b">
            <a:normAutofit/>
          </a:bodyPr>
          <a:lstStyle/>
          <a:p>
            <a:r>
              <a:rPr lang="en-AU" sz="3400"/>
              <a:t>Presentation Agenda</a:t>
            </a:r>
          </a:p>
        </p:txBody>
      </p:sp>
      <p:pic>
        <p:nvPicPr>
          <p:cNvPr id="5" name="Picture 4" descr="A person holding a container of plastic bottles">
            <a:extLst>
              <a:ext uri="{FF2B5EF4-FFF2-40B4-BE49-F238E27FC236}">
                <a16:creationId xmlns:a16="http://schemas.microsoft.com/office/drawing/2014/main" id="{390BA042-EFF3-F09C-8F32-4C9656B54F7F}"/>
              </a:ext>
            </a:extLst>
          </p:cNvPr>
          <p:cNvPicPr>
            <a:picLocks noChangeAspect="1"/>
          </p:cNvPicPr>
          <p:nvPr/>
        </p:nvPicPr>
        <p:blipFill>
          <a:blip r:embed="rId3">
            <a:extLst>
              <a:ext uri="{28A0092B-C50C-407E-A947-70E740481C1C}">
                <a14:useLocalDpi xmlns:a14="http://schemas.microsoft.com/office/drawing/2010/main" val="0"/>
              </a:ext>
            </a:extLst>
          </a:blip>
          <a:srcRect t="20817" r="-1" b="6390"/>
          <a:stretch>
            <a:fillRect/>
          </a:stretch>
        </p:blipFill>
        <p:spPr>
          <a:xfrm>
            <a:off x="20" y="10"/>
            <a:ext cx="7584124" cy="6857990"/>
          </a:xfrm>
          <a:prstGeom prst="rect">
            <a:avLst/>
          </a:prstGeom>
          <a:noFill/>
        </p:spPr>
      </p:pic>
      <p:sp>
        <p:nvSpPr>
          <p:cNvPr id="3" name="Content Placeholder 2">
            <a:extLst>
              <a:ext uri="{FF2B5EF4-FFF2-40B4-BE49-F238E27FC236}">
                <a16:creationId xmlns:a16="http://schemas.microsoft.com/office/drawing/2014/main" id="{D6366374-7E5C-1830-E220-CF8DC69AA160}"/>
              </a:ext>
            </a:extLst>
          </p:cNvPr>
          <p:cNvSpPr>
            <a:spLocks noGrp="1"/>
          </p:cNvSpPr>
          <p:nvPr>
            <p:ph sz="quarter" idx="14"/>
            <p:extLst>
              <p:ext uri="{E7BDC344-281C-4309-B0C6-D0EE65EED2A8}">
                <p202:designPr xmlns:p202="http://schemas.microsoft.com/office/powerpoint/2020/02/main">
                  <p202:designTagLst>
                    <p202:designTag name="ARCH:1:CLS" val="BulletedText"/>
                  </p202:designTagLst>
                </p202:designPr>
              </p:ext>
            </p:extLst>
          </p:nvPr>
        </p:nvSpPr>
        <p:spPr>
          <a:xfrm>
            <a:off x="8212791" y="2880360"/>
            <a:ext cx="3363259" cy="3274612"/>
          </a:xfrm>
        </p:spPr>
        <p:txBody>
          <a:bodyPr>
            <a:normAutofit/>
          </a:bodyPr>
          <a:lstStyle/>
          <a:p>
            <a:pPr>
              <a:buFont typeface="Arial" panose="020B0604020202020204" pitchFamily="34" charset="0"/>
              <a:buChar char="•"/>
            </a:pPr>
            <a:r>
              <a:t>Overview of the Recycling Industry in the Philippines</a:t>
            </a:r>
          </a:p>
          <a:p>
            <a:pPr>
              <a:buFont typeface="Arial" panose="020B0604020202020204" pitchFamily="34" charset="0"/>
              <a:buChar char="•"/>
            </a:pPr>
            <a:r>
              <a:t>Business Model and Value Proposition</a:t>
            </a:r>
          </a:p>
          <a:p>
            <a:pPr>
              <a:buFont typeface="Arial" panose="020B0604020202020204" pitchFamily="34" charset="0"/>
              <a:buChar char="•"/>
            </a:pPr>
            <a:r>
              <a:t>Operational Plan and Technology</a:t>
            </a:r>
          </a:p>
          <a:p>
            <a:pPr>
              <a:buFont typeface="Arial" panose="020B0604020202020204" pitchFamily="34" charset="0"/>
              <a:buChar char="•"/>
            </a:pPr>
            <a:r>
              <a:t>Financial Projections and Investment Opportunity</a:t>
            </a:r>
          </a:p>
          <a:p>
            <a:pPr>
              <a:buFont typeface="Arial" panose="020B0604020202020204" pitchFamily="34" charset="0"/>
              <a:buChar char="•"/>
            </a:pPr>
            <a:r>
              <a:t>Environmental and Social Impact</a:t>
            </a:r>
            <a:endParaRPr lang="en-AU"/>
          </a:p>
        </p:txBody>
      </p:sp>
      <p:pic>
        <p:nvPicPr>
          <p:cNvPr id="4" name="Picture 3" descr="A logo with colorful circles and letters">
            <a:extLst>
              <a:ext uri="{FF2B5EF4-FFF2-40B4-BE49-F238E27FC236}">
                <a16:creationId xmlns:a16="http://schemas.microsoft.com/office/drawing/2014/main" id="{FC9E061E-36CA-3FCB-41F1-20C458CBD9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0" y="6437841"/>
            <a:ext cx="916404" cy="420159"/>
          </a:xfrm>
          <a:prstGeom prst="rect">
            <a:avLst/>
          </a:prstGeom>
          <a:noFill/>
        </p:spPr>
      </p:pic>
      <p:sp>
        <p:nvSpPr>
          <p:cNvPr id="7" name="Rectangle: Rounded Corners 6">
            <a:extLst>
              <a:ext uri="{FF2B5EF4-FFF2-40B4-BE49-F238E27FC236}">
                <a16:creationId xmlns:a16="http://schemas.microsoft.com/office/drawing/2014/main" id="{42937270-4C19-4EE3-28EA-94C88E5F1D81}"/>
              </a:ext>
            </a:extLst>
          </p:cNvPr>
          <p:cNvSpPr/>
          <p:nvPr/>
        </p:nvSpPr>
        <p:spPr>
          <a:xfrm>
            <a:off x="926678" y="6596390"/>
            <a:ext cx="2167847" cy="26161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rgbClr val="FF0000"/>
                </a:solidFill>
              </a:rPr>
              <a:t>Smkas Projects P/L 2026 ©</a:t>
            </a:r>
            <a:endParaRPr lang="en-AU" sz="1100" dirty="0">
              <a:solidFill>
                <a:srgbClr val="FF0000"/>
              </a:solidFill>
            </a:endParaRPr>
          </a:p>
        </p:txBody>
      </p:sp>
    </p:spTree>
    <p:extLst>
      <p:ext uri="{BB962C8B-B14F-4D97-AF65-F5344CB8AC3E}">
        <p14:creationId xmlns:p14="http://schemas.microsoft.com/office/powerpoint/2010/main" val="31577132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8C9EF-56E0-1227-EADF-59269677DCD8}"/>
              </a:ext>
            </a:extLst>
          </p:cNvPr>
          <p:cNvSpPr>
            <a:spLocks noGrp="1"/>
          </p:cNvSpPr>
          <p:nvPr>
            <p:ph type="title"/>
          </p:nvPr>
        </p:nvSpPr>
        <p:spPr>
          <a:xfrm>
            <a:off x="612647" y="685800"/>
            <a:ext cx="6858000" cy="1111532"/>
          </a:xfrm>
        </p:spPr>
        <p:txBody>
          <a:bodyPr anchor="b">
            <a:normAutofit/>
          </a:bodyPr>
          <a:lstStyle/>
          <a:p>
            <a:r>
              <a:rPr lang="en-AU" sz="3400"/>
              <a:t>Contribution to waste reduction and sustainability</a:t>
            </a:r>
          </a:p>
        </p:txBody>
      </p:sp>
      <p:sp>
        <p:nvSpPr>
          <p:cNvPr id="4" name="Content Placeholder 3">
            <a:extLst>
              <a:ext uri="{FF2B5EF4-FFF2-40B4-BE49-F238E27FC236}">
                <a16:creationId xmlns:a16="http://schemas.microsoft.com/office/drawing/2014/main" id="{619BD8B4-B22D-925C-074A-08A1C3D821BE}"/>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2647" y="1965960"/>
            <a:ext cx="6858000" cy="4200198"/>
          </a:xfrm>
        </p:spPr>
        <p:txBody>
          <a:bodyPr>
            <a:normAutofit/>
          </a:bodyPr>
          <a:lstStyle/>
          <a:p>
            <a:pPr marL="0" indent="0">
              <a:spcBef>
                <a:spcPts val="2500"/>
              </a:spcBef>
              <a:buFont typeface="Arial" panose="020B0604020202020204" pitchFamily="34" charset="0"/>
              <a:buNone/>
            </a:pPr>
            <a:r>
              <a:rPr lang="en-AU" b="1" dirty="0"/>
              <a:t>Waste Diversion Impact</a:t>
            </a:r>
          </a:p>
          <a:p>
            <a:pPr marL="0" lvl="1" indent="0">
              <a:buFont typeface="Arial" panose="020B0604020202020204" pitchFamily="34" charset="0"/>
              <a:buNone/>
            </a:pPr>
            <a:r>
              <a:rPr dirty="0"/>
              <a:t>The plant diverts millions of kilograms of plastics and recyclables from landfills yearly, reducing greenhouse gases.</a:t>
            </a:r>
            <a:endParaRPr lang="en-AU" dirty="0"/>
          </a:p>
          <a:p>
            <a:pPr marL="0" indent="0">
              <a:spcBef>
                <a:spcPts val="2500"/>
              </a:spcBef>
              <a:buFont typeface="Arial" panose="020B0604020202020204" pitchFamily="34" charset="0"/>
              <a:buNone/>
            </a:pPr>
            <a:r>
              <a:rPr lang="en-AU" b="1" dirty="0"/>
              <a:t>Circular Economy Support</a:t>
            </a:r>
          </a:p>
          <a:p>
            <a:pPr marL="0" lvl="1" indent="0">
              <a:buFont typeface="Arial" panose="020B0604020202020204" pitchFamily="34" charset="0"/>
              <a:buNone/>
            </a:pPr>
            <a:r>
              <a:rPr dirty="0"/>
              <a:t>It transforms waste into reusable raw materials, supporting circular economy and </a:t>
            </a:r>
            <a:r>
              <a:rPr dirty="0" err="1"/>
              <a:t>minimising</a:t>
            </a:r>
            <a:r>
              <a:rPr dirty="0"/>
              <a:t> resource extraction.</a:t>
            </a:r>
            <a:endParaRPr lang="en-AU" dirty="0"/>
          </a:p>
          <a:p>
            <a:pPr marL="0" indent="0">
              <a:spcBef>
                <a:spcPts val="2500"/>
              </a:spcBef>
              <a:buFont typeface="Arial" panose="020B0604020202020204" pitchFamily="34" charset="0"/>
              <a:buNone/>
            </a:pPr>
            <a:r>
              <a:rPr lang="en-AU" b="1" dirty="0"/>
              <a:t>Environmental Benefits</a:t>
            </a:r>
          </a:p>
          <a:p>
            <a:pPr marL="0" lvl="1" indent="0">
              <a:buFont typeface="Arial" panose="020B0604020202020204" pitchFamily="34" charset="0"/>
              <a:buNone/>
            </a:pPr>
            <a:r>
              <a:rPr dirty="0"/>
              <a:t>Environmental assessments show reductions in landfill leachate and marine pollution risks from the initiative.</a:t>
            </a:r>
            <a:endParaRPr lang="en-AU" dirty="0"/>
          </a:p>
          <a:p>
            <a:pPr marL="0" indent="0">
              <a:spcBef>
                <a:spcPts val="2500"/>
              </a:spcBef>
              <a:buFont typeface="Arial" panose="020B0604020202020204" pitchFamily="34" charset="0"/>
              <a:buNone/>
            </a:pPr>
            <a:r>
              <a:rPr lang="en-AU" b="1" dirty="0"/>
              <a:t>Alignment with SDGs</a:t>
            </a:r>
          </a:p>
          <a:p>
            <a:pPr marL="0" lvl="1" indent="0">
              <a:buFont typeface="Arial" panose="020B0604020202020204" pitchFamily="34" charset="0"/>
              <a:buNone/>
            </a:pPr>
            <a:r>
              <a:rPr dirty="0"/>
              <a:t>The initiative contributes to national sustainability goals aligned with global Sustainable Development Goals.</a:t>
            </a:r>
            <a:endParaRPr lang="en-AU" dirty="0"/>
          </a:p>
        </p:txBody>
      </p:sp>
      <p:pic>
        <p:nvPicPr>
          <p:cNvPr id="5" name="Content Placeholder 4" descr="Recycling plant processing plastics, circular economy, reduced pollution, and sustainability concept">
            <a:extLst>
              <a:ext uri="{FF2B5EF4-FFF2-40B4-BE49-F238E27FC236}">
                <a16:creationId xmlns:a16="http://schemas.microsoft.com/office/drawing/2014/main" id="{812942FF-4CDE-4CCA-AA66-287D0858B1AE}"/>
              </a:ext>
            </a:extLst>
          </p:cNvPr>
          <p:cNvPicPr>
            <a:picLocks noGrp="1" noChangeAspect="1"/>
          </p:cNvPicPr>
          <p:nvPr>
            <p:ph type="pic" sz="quarter" idx="13"/>
          </p:nvPr>
        </p:nvPicPr>
        <p:blipFill>
          <a:blip r:embed="rId3"/>
          <a:srcRect l="24836" r="35255" b="-1"/>
          <a:stretch>
            <a:fillRect/>
          </a:stretch>
        </p:blipFill>
        <p:spPr>
          <a:xfrm>
            <a:off x="8091732" y="10"/>
            <a:ext cx="4100267" cy="6857990"/>
          </a:xfrm>
        </p:spPr>
      </p:pic>
      <p:pic>
        <p:nvPicPr>
          <p:cNvPr id="3" name="Picture 2" descr="A logo with colorful circles and letters">
            <a:extLst>
              <a:ext uri="{FF2B5EF4-FFF2-40B4-BE49-F238E27FC236}">
                <a16:creationId xmlns:a16="http://schemas.microsoft.com/office/drawing/2014/main" id="{950766D3-F936-CBB4-C003-6CC921C55F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0" y="6437841"/>
            <a:ext cx="916404" cy="420159"/>
          </a:xfrm>
          <a:prstGeom prst="rect">
            <a:avLst/>
          </a:prstGeom>
          <a:noFill/>
        </p:spPr>
      </p:pic>
      <p:sp>
        <p:nvSpPr>
          <p:cNvPr id="6" name="Rectangle: Rounded Corners 5">
            <a:extLst>
              <a:ext uri="{FF2B5EF4-FFF2-40B4-BE49-F238E27FC236}">
                <a16:creationId xmlns:a16="http://schemas.microsoft.com/office/drawing/2014/main" id="{B48B6322-3805-3C99-1598-3D6669A78AAB}"/>
              </a:ext>
            </a:extLst>
          </p:cNvPr>
          <p:cNvSpPr/>
          <p:nvPr/>
        </p:nvSpPr>
        <p:spPr>
          <a:xfrm>
            <a:off x="926678" y="6596390"/>
            <a:ext cx="2167847" cy="26161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rgbClr val="FF0000"/>
                </a:solidFill>
              </a:rPr>
              <a:t>Smkas Projects P/L 2026 ©</a:t>
            </a:r>
            <a:endParaRPr lang="en-AU" sz="1100" dirty="0">
              <a:solidFill>
                <a:srgbClr val="FF0000"/>
              </a:solidFill>
            </a:endParaRPr>
          </a:p>
        </p:txBody>
      </p:sp>
    </p:spTree>
    <p:extLst>
      <p:ext uri="{BB962C8B-B14F-4D97-AF65-F5344CB8AC3E}">
        <p14:creationId xmlns:p14="http://schemas.microsoft.com/office/powerpoint/2010/main" val="1756720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5B38F-35C0-D398-2476-C4394B5936C7}"/>
              </a:ext>
            </a:extLst>
          </p:cNvPr>
          <p:cNvSpPr>
            <a:spLocks noGrp="1"/>
          </p:cNvSpPr>
          <p:nvPr>
            <p:ph type="title"/>
          </p:nvPr>
        </p:nvSpPr>
        <p:spPr>
          <a:xfrm>
            <a:off x="612647" y="685800"/>
            <a:ext cx="6858000" cy="1111532"/>
          </a:xfrm>
        </p:spPr>
        <p:txBody>
          <a:bodyPr anchor="b">
            <a:normAutofit/>
          </a:bodyPr>
          <a:lstStyle/>
          <a:p>
            <a:r>
              <a:rPr lang="en-AU" sz="3800"/>
              <a:t>Job creation and community benefits</a:t>
            </a:r>
          </a:p>
        </p:txBody>
      </p:sp>
      <p:sp>
        <p:nvSpPr>
          <p:cNvPr id="4" name="Content Placeholder 3">
            <a:extLst>
              <a:ext uri="{FF2B5EF4-FFF2-40B4-BE49-F238E27FC236}">
                <a16:creationId xmlns:a16="http://schemas.microsoft.com/office/drawing/2014/main" id="{7EBC9B9B-5C9B-CBD7-C059-61DD222B0E08}"/>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2647" y="1965960"/>
            <a:ext cx="6858000" cy="4200198"/>
          </a:xfrm>
        </p:spPr>
        <p:txBody>
          <a:bodyPr>
            <a:normAutofit/>
          </a:bodyPr>
          <a:lstStyle/>
          <a:p>
            <a:pPr marL="0" indent="0">
              <a:spcBef>
                <a:spcPts val="2500"/>
              </a:spcBef>
              <a:buFont typeface="Arial" panose="020B0604020202020204" pitchFamily="34" charset="0"/>
              <a:buNone/>
            </a:pPr>
            <a:r>
              <a:rPr lang="en-AU" b="1" dirty="0"/>
              <a:t>Employment Opportunities</a:t>
            </a:r>
          </a:p>
          <a:p>
            <a:pPr marL="0" lvl="1" indent="0">
              <a:buFont typeface="Arial" panose="020B0604020202020204" pitchFamily="34" charset="0"/>
              <a:buNone/>
            </a:pPr>
            <a:r>
              <a:rPr dirty="0"/>
              <a:t>The project creates around </a:t>
            </a:r>
            <a:r>
              <a:rPr lang="en-GB" dirty="0"/>
              <a:t>2</a:t>
            </a:r>
            <a:r>
              <a:rPr dirty="0"/>
              <a:t>0</a:t>
            </a:r>
            <a:r>
              <a:rPr lang="en-GB" dirty="0"/>
              <a:t>+</a:t>
            </a:r>
            <a:r>
              <a:rPr dirty="0"/>
              <a:t> direct jobs and more through logistics and waste collection partners supporting local livelihoods.</a:t>
            </a:r>
            <a:endParaRPr lang="en-AU" dirty="0"/>
          </a:p>
          <a:p>
            <a:pPr marL="0" indent="0">
              <a:spcBef>
                <a:spcPts val="2500"/>
              </a:spcBef>
              <a:buFont typeface="Arial" panose="020B0604020202020204" pitchFamily="34" charset="0"/>
              <a:buNone/>
            </a:pPr>
            <a:r>
              <a:rPr lang="en-AU" b="1" dirty="0"/>
              <a:t>Workforce Training</a:t>
            </a:r>
          </a:p>
          <a:p>
            <a:pPr marL="0" lvl="1" indent="0">
              <a:buFont typeface="Arial" panose="020B0604020202020204" pitchFamily="34" charset="0"/>
              <a:buNone/>
            </a:pPr>
            <a:r>
              <a:rPr dirty="0"/>
              <a:t>Training programs empower marginalized groups and informal workers with formal skills, improving wages and job security.</a:t>
            </a:r>
            <a:endParaRPr lang="en-AU" dirty="0"/>
          </a:p>
          <a:p>
            <a:pPr marL="0" indent="0">
              <a:spcBef>
                <a:spcPts val="2500"/>
              </a:spcBef>
              <a:buFont typeface="Arial" panose="020B0604020202020204" pitchFamily="34" charset="0"/>
              <a:buNone/>
            </a:pPr>
            <a:r>
              <a:rPr lang="en-AU" b="1" dirty="0"/>
              <a:t>Community Engagement</a:t>
            </a:r>
          </a:p>
          <a:p>
            <a:pPr marL="0" lvl="1" indent="0">
              <a:buFont typeface="Arial" panose="020B0604020202020204" pitchFamily="34" charset="0"/>
              <a:buNone/>
            </a:pPr>
            <a:r>
              <a:rPr dirty="0"/>
              <a:t>Initiatives promote environmental awareness, foster local partnerships, and enhance social cohesion within the community.</a:t>
            </a:r>
            <a:endParaRPr lang="en-AU" dirty="0"/>
          </a:p>
          <a:p>
            <a:pPr marL="0" indent="0">
              <a:spcBef>
                <a:spcPts val="2500"/>
              </a:spcBef>
              <a:buFont typeface="Arial" panose="020B0604020202020204" pitchFamily="34" charset="0"/>
              <a:buNone/>
            </a:pPr>
            <a:r>
              <a:rPr lang="en-AU" b="1" dirty="0"/>
              <a:t>Educational Outreach</a:t>
            </a:r>
          </a:p>
          <a:p>
            <a:pPr marL="0" lvl="1" indent="0">
              <a:buFont typeface="Arial" panose="020B0604020202020204" pitchFamily="34" charset="0"/>
              <a:buNone/>
            </a:pPr>
            <a:r>
              <a:rPr dirty="0"/>
              <a:t>The plant organizes tours and recycling campaigns aimed at schools to raise environmental consciousness among youth.</a:t>
            </a:r>
            <a:endParaRPr lang="en-AU" dirty="0"/>
          </a:p>
        </p:txBody>
      </p:sp>
      <p:pic>
        <p:nvPicPr>
          <p:cNvPr id="5" name="Content Placeholder 4" descr="Community workforce training, recycling plant tours, environmental awareness activities, and local job creation">
            <a:extLst>
              <a:ext uri="{FF2B5EF4-FFF2-40B4-BE49-F238E27FC236}">
                <a16:creationId xmlns:a16="http://schemas.microsoft.com/office/drawing/2014/main" id="{49365C3C-CD7A-42C0-80E6-F7EC9A6CCB60}"/>
              </a:ext>
            </a:extLst>
          </p:cNvPr>
          <p:cNvPicPr>
            <a:picLocks noGrp="1" noChangeAspect="1"/>
          </p:cNvPicPr>
          <p:nvPr>
            <p:ph type="pic" sz="quarter" idx="13"/>
          </p:nvPr>
        </p:nvPicPr>
        <p:blipFill>
          <a:blip r:embed="rId3"/>
          <a:srcRect l="37018" r="23073" b="-1"/>
          <a:stretch>
            <a:fillRect/>
          </a:stretch>
        </p:blipFill>
        <p:spPr>
          <a:xfrm>
            <a:off x="8091732" y="10"/>
            <a:ext cx="4100267" cy="6857990"/>
          </a:xfrm>
        </p:spPr>
      </p:pic>
      <p:pic>
        <p:nvPicPr>
          <p:cNvPr id="3" name="Picture 2" descr="A logo with colorful circles and letters">
            <a:extLst>
              <a:ext uri="{FF2B5EF4-FFF2-40B4-BE49-F238E27FC236}">
                <a16:creationId xmlns:a16="http://schemas.microsoft.com/office/drawing/2014/main" id="{301C5337-F962-5C52-5CD1-3B1A25B82B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0" y="6437841"/>
            <a:ext cx="916404" cy="420159"/>
          </a:xfrm>
          <a:prstGeom prst="rect">
            <a:avLst/>
          </a:prstGeom>
          <a:noFill/>
        </p:spPr>
      </p:pic>
      <p:sp>
        <p:nvSpPr>
          <p:cNvPr id="6" name="Rectangle: Rounded Corners 5">
            <a:extLst>
              <a:ext uri="{FF2B5EF4-FFF2-40B4-BE49-F238E27FC236}">
                <a16:creationId xmlns:a16="http://schemas.microsoft.com/office/drawing/2014/main" id="{2138D3B7-CD05-A348-D35B-27D5B47A5C54}"/>
              </a:ext>
            </a:extLst>
          </p:cNvPr>
          <p:cNvSpPr/>
          <p:nvPr/>
        </p:nvSpPr>
        <p:spPr>
          <a:xfrm>
            <a:off x="926678" y="6596390"/>
            <a:ext cx="2167847" cy="26161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rgbClr val="FF0000"/>
                </a:solidFill>
              </a:rPr>
              <a:t>Smkas Projects P/L 2026 ©</a:t>
            </a:r>
            <a:endParaRPr lang="en-AU" sz="1100" dirty="0">
              <a:solidFill>
                <a:srgbClr val="FF0000"/>
              </a:solidFill>
            </a:endParaRPr>
          </a:p>
        </p:txBody>
      </p:sp>
    </p:spTree>
    <p:extLst>
      <p:ext uri="{BB962C8B-B14F-4D97-AF65-F5344CB8AC3E}">
        <p14:creationId xmlns:p14="http://schemas.microsoft.com/office/powerpoint/2010/main" val="7735903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A510D5-0C74-8C68-EFF1-168A06964911}"/>
              </a:ext>
            </a:extLst>
          </p:cNvPr>
          <p:cNvSpPr>
            <a:spLocks noGrp="1"/>
          </p:cNvSpPr>
          <p:nvPr>
            <p:ph type="title"/>
          </p:nvPr>
        </p:nvSpPr>
        <p:spPr>
          <a:xfrm>
            <a:off x="615698" y="685800"/>
            <a:ext cx="3843286" cy="1996301"/>
          </a:xfrm>
        </p:spPr>
        <p:txBody>
          <a:bodyPr anchor="b">
            <a:normAutofit/>
          </a:bodyPr>
          <a:lstStyle/>
          <a:p>
            <a:r>
              <a:rPr lang="en-AU" sz="3800" dirty="0"/>
              <a:t>Corporate social responsibility initiatives</a:t>
            </a:r>
          </a:p>
        </p:txBody>
      </p:sp>
      <p:sp>
        <p:nvSpPr>
          <p:cNvPr id="4" name="Content Placeholder 3">
            <a:extLst>
              <a:ext uri="{FF2B5EF4-FFF2-40B4-BE49-F238E27FC236}">
                <a16:creationId xmlns:a16="http://schemas.microsoft.com/office/drawing/2014/main" id="{0D287839-C628-5B98-719E-AB537CDE8BFF}"/>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p:txBody>
          <a:bodyPr>
            <a:normAutofit fontScale="70000" lnSpcReduction="20000"/>
          </a:bodyPr>
          <a:lstStyle/>
          <a:p>
            <a:pPr marL="0" indent="0">
              <a:spcBef>
                <a:spcPts val="2500"/>
              </a:spcBef>
              <a:buFont typeface="Arial" panose="020B0604020202020204" pitchFamily="34" charset="0"/>
              <a:buNone/>
            </a:pPr>
            <a:r>
              <a:rPr lang="en-AU" b="1"/>
              <a:t>Environmental Clean-Up Drives</a:t>
            </a:r>
          </a:p>
          <a:p>
            <a:pPr marL="0" lvl="1" indent="0">
              <a:buFont typeface="Arial" panose="020B0604020202020204" pitchFamily="34" charset="0"/>
              <a:buNone/>
            </a:pPr>
            <a:r>
              <a:t>The company funds local environmental clean-up initiatives to improve community ecosystems and promote sustainability.</a:t>
            </a:r>
            <a:endParaRPr lang="en-AU"/>
          </a:p>
          <a:p>
            <a:pPr marL="0" indent="0">
              <a:spcBef>
                <a:spcPts val="2500"/>
              </a:spcBef>
              <a:buFont typeface="Arial" panose="020B0604020202020204" pitchFamily="34" charset="0"/>
              <a:buNone/>
            </a:pPr>
            <a:r>
              <a:rPr lang="en-AU" b="1"/>
              <a:t>Educational Scholarships Support</a:t>
            </a:r>
          </a:p>
          <a:p>
            <a:pPr marL="0" lvl="1" indent="0">
              <a:buFont typeface="Arial" panose="020B0604020202020204" pitchFamily="34" charset="0"/>
              <a:buNone/>
            </a:pPr>
            <a:r>
              <a:t>Supporting scholarships in environmental science helps nurture future experts dedicated to sustainable development.</a:t>
            </a:r>
            <a:endParaRPr lang="en-AU"/>
          </a:p>
          <a:p>
            <a:pPr marL="0" indent="0">
              <a:spcBef>
                <a:spcPts val="2500"/>
              </a:spcBef>
              <a:buFont typeface="Arial" panose="020B0604020202020204" pitchFamily="34" charset="0"/>
              <a:buNone/>
            </a:pPr>
            <a:r>
              <a:rPr lang="en-AU" b="1"/>
              <a:t>NGO Partnerships for Restoration</a:t>
            </a:r>
          </a:p>
          <a:p>
            <a:pPr marL="0" lvl="1" indent="0">
              <a:buFont typeface="Arial" panose="020B0604020202020204" pitchFamily="34" charset="0"/>
              <a:buNone/>
            </a:pPr>
            <a:r>
              <a:t>Collaborations with NGOs focus on coastal restoration projects to protect natural habitats and biodiversity.</a:t>
            </a:r>
            <a:endParaRPr lang="en-AU"/>
          </a:p>
          <a:p>
            <a:pPr marL="0" indent="0">
              <a:spcBef>
                <a:spcPts val="2500"/>
              </a:spcBef>
              <a:buFont typeface="Arial" panose="020B0604020202020204" pitchFamily="34" charset="0"/>
              <a:buNone/>
            </a:pPr>
            <a:r>
              <a:rPr lang="en-AU" b="1"/>
              <a:t>Transparent Reporting and Engagement</a:t>
            </a:r>
          </a:p>
          <a:p>
            <a:pPr marL="0" lvl="1" indent="0">
              <a:buFont typeface="Arial" panose="020B0604020202020204" pitchFamily="34" charset="0"/>
              <a:buNone/>
            </a:pPr>
            <a:r>
              <a:t>Open reporting and stakeholder engagement uphold accountability and build trust with the community.</a:t>
            </a:r>
            <a:endParaRPr lang="en-AU"/>
          </a:p>
        </p:txBody>
      </p:sp>
      <p:pic>
        <p:nvPicPr>
          <p:cNvPr id="5" name="Content Placeholder 4" descr="Environmental clean-up drive, educational scholarships, NGO partnerships, community engagement for sustainability">
            <a:extLst>
              <a:ext uri="{FF2B5EF4-FFF2-40B4-BE49-F238E27FC236}">
                <a16:creationId xmlns:a16="http://schemas.microsoft.com/office/drawing/2014/main" id="{89B861F3-0EAE-45CC-A531-430C87D9CA9A}"/>
              </a:ext>
            </a:extLst>
          </p:cNvPr>
          <p:cNvPicPr>
            <a:picLocks noGrp="1" noChangeAspect="1"/>
          </p:cNvPicPr>
          <p:nvPr>
            <p:ph type="pic" sz="quarter" idx="13"/>
          </p:nvPr>
        </p:nvPicPr>
        <p:blipFill>
          <a:blip r:embed="rId3"/>
          <a:srcRect l="13140" r="13140"/>
          <a:stretch/>
        </p:blipFill>
        <p:spPr/>
      </p:pic>
      <p:pic>
        <p:nvPicPr>
          <p:cNvPr id="3" name="Picture 2" descr="A logo with colorful circles and letters">
            <a:extLst>
              <a:ext uri="{FF2B5EF4-FFF2-40B4-BE49-F238E27FC236}">
                <a16:creationId xmlns:a16="http://schemas.microsoft.com/office/drawing/2014/main" id="{9EB9FE7B-AA2A-29E4-1ADD-F87B2E0400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0" y="6437841"/>
            <a:ext cx="916404" cy="420159"/>
          </a:xfrm>
          <a:prstGeom prst="rect">
            <a:avLst/>
          </a:prstGeom>
          <a:noFill/>
        </p:spPr>
      </p:pic>
      <p:sp>
        <p:nvSpPr>
          <p:cNvPr id="6" name="Rectangle: Rounded Corners 5">
            <a:extLst>
              <a:ext uri="{FF2B5EF4-FFF2-40B4-BE49-F238E27FC236}">
                <a16:creationId xmlns:a16="http://schemas.microsoft.com/office/drawing/2014/main" id="{B2153AFE-3156-B277-2757-B36B203AAA0E}"/>
              </a:ext>
            </a:extLst>
          </p:cNvPr>
          <p:cNvSpPr/>
          <p:nvPr/>
        </p:nvSpPr>
        <p:spPr>
          <a:xfrm>
            <a:off x="926678" y="6596390"/>
            <a:ext cx="2167847" cy="26161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rgbClr val="FF0000"/>
                </a:solidFill>
              </a:rPr>
              <a:t>Smkas Projects P/L 2026 ©</a:t>
            </a:r>
            <a:endParaRPr lang="en-AU" sz="1100" dirty="0">
              <a:solidFill>
                <a:srgbClr val="FF0000"/>
              </a:solidFill>
            </a:endParaRPr>
          </a:p>
        </p:txBody>
      </p:sp>
    </p:spTree>
    <p:extLst>
      <p:ext uri="{BB962C8B-B14F-4D97-AF65-F5344CB8AC3E}">
        <p14:creationId xmlns:p14="http://schemas.microsoft.com/office/powerpoint/2010/main" val="24592669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19A20-0BAB-43E3-FB70-B6C181144424}"/>
              </a:ext>
            </a:extLst>
          </p:cNvPr>
          <p:cNvSpPr>
            <a:spLocks noGrp="1"/>
          </p:cNvSpPr>
          <p:nvPr>
            <p:ph type="title"/>
          </p:nvPr>
        </p:nvSpPr>
        <p:spPr>
          <a:xfrm>
            <a:off x="5211044" y="823505"/>
            <a:ext cx="5401429" cy="1828800"/>
          </a:xfrm>
        </p:spPr>
        <p:txBody>
          <a:bodyPr anchor="b">
            <a:noAutofit/>
          </a:bodyPr>
          <a:lstStyle/>
          <a:p>
            <a:pPr algn="ctr"/>
            <a:r>
              <a:rPr lang="en-AU" sz="3200" dirty="0"/>
              <a:t>Conclusion:</a:t>
            </a:r>
            <a:br>
              <a:rPr lang="en-AU" sz="3200" dirty="0"/>
            </a:br>
            <a:r>
              <a:rPr lang="en-AU" sz="3200" dirty="0"/>
              <a:t> Pioneering Sustainable Growth Through Recycling Innovation</a:t>
            </a:r>
          </a:p>
        </p:txBody>
      </p:sp>
      <p:graphicFrame>
        <p:nvGraphicFramePr>
          <p:cNvPr id="7" name="Content Placeholder 2">
            <a:extLst>
              <a:ext uri="{FF2B5EF4-FFF2-40B4-BE49-F238E27FC236}">
                <a16:creationId xmlns:a16="http://schemas.microsoft.com/office/drawing/2014/main" id="{0319CA88-1CD9-BFCD-97D6-3AC58865A925}"/>
              </a:ext>
            </a:extLst>
          </p:cNvPr>
          <p:cNvGraphicFramePr>
            <a:graphicFrameLocks noGrp="1"/>
          </p:cNvGraphicFramePr>
          <p:nvPr>
            <p:ph sz="quarter" idx="13"/>
            <p:extLst>
              <p:ext uri="{D42A27DB-BD31-4B8C-83A1-F6EECF244321}">
                <p14:modId xmlns:p14="http://schemas.microsoft.com/office/powerpoint/2010/main" val="3759904406"/>
              </p:ext>
              <p:ext uri="{E7BDC344-281C-4309-B0C6-D0EE65EED2A8}">
                <p202:designPr xmlns:p202="http://schemas.microsoft.com/office/powerpoint/2020/02/main">
                  <p202:designTagLst>
                    <p202:designTag name="ARCH:1:CLS" val="InformationBlock"/>
                    <p202:designTag name="ARCH:1:VSVAR" val="TitledTextBox"/>
                  </p202:designTagLst>
                </p202:designPr>
              </p:ext>
            </p:extLst>
          </p:nvPr>
        </p:nvGraphicFramePr>
        <p:xfrm>
          <a:off x="612775" y="3429000"/>
          <a:ext cx="10972800" cy="27431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A logo with colorful circles and letters&#10;&#10;AI-generated content may be incorrect.">
            <a:extLst>
              <a:ext uri="{FF2B5EF4-FFF2-40B4-BE49-F238E27FC236}">
                <a16:creationId xmlns:a16="http://schemas.microsoft.com/office/drawing/2014/main" id="{592F6BBA-AE33-5DD3-5B00-EF88E363616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5636" y="517270"/>
            <a:ext cx="5401429" cy="2349219"/>
          </a:xfrm>
          <a:prstGeom prst="rect">
            <a:avLst/>
          </a:prstGeom>
        </p:spPr>
      </p:pic>
      <p:sp>
        <p:nvSpPr>
          <p:cNvPr id="8" name="TextBox 7">
            <a:extLst>
              <a:ext uri="{FF2B5EF4-FFF2-40B4-BE49-F238E27FC236}">
                <a16:creationId xmlns:a16="http://schemas.microsoft.com/office/drawing/2014/main" id="{B837D514-8BE3-7778-8F21-333D1D738078}"/>
              </a:ext>
            </a:extLst>
          </p:cNvPr>
          <p:cNvSpPr txBox="1"/>
          <p:nvPr/>
        </p:nvSpPr>
        <p:spPr>
          <a:xfrm>
            <a:off x="1006864" y="5465857"/>
            <a:ext cx="9719353" cy="1200329"/>
          </a:xfrm>
          <a:prstGeom prst="rect">
            <a:avLst/>
          </a:prstGeom>
          <a:noFill/>
        </p:spPr>
        <p:txBody>
          <a:bodyPr wrap="square" rtlCol="0">
            <a:spAutoFit/>
          </a:bodyPr>
          <a:lstStyle/>
          <a:p>
            <a:pPr algn="ctr"/>
            <a:r>
              <a:rPr lang="en-GB" dirty="0">
                <a:solidFill>
                  <a:srgbClr val="FF0000"/>
                </a:solidFill>
              </a:rPr>
              <a:t>“ Please consider this Investment of a Lifetime Opportunity for Global Expansion”</a:t>
            </a:r>
          </a:p>
          <a:p>
            <a:pPr algn="ctr"/>
            <a:endParaRPr lang="en-GB" dirty="0">
              <a:solidFill>
                <a:srgbClr val="FF0000"/>
              </a:solidFill>
            </a:endParaRPr>
          </a:p>
          <a:p>
            <a:pPr algn="ctr"/>
            <a:r>
              <a:rPr lang="en-GB" dirty="0">
                <a:solidFill>
                  <a:srgbClr val="FF0000"/>
                </a:solidFill>
              </a:rPr>
              <a:t>Scotty Smythe CEO/Founder</a:t>
            </a:r>
          </a:p>
          <a:p>
            <a:pPr algn="ctr"/>
            <a:r>
              <a:rPr lang="en-GB" dirty="0">
                <a:solidFill>
                  <a:srgbClr val="FF0000"/>
                </a:solidFill>
              </a:rPr>
              <a:t>Smkas Projects P/L 2026 ©</a:t>
            </a:r>
            <a:endParaRPr lang="en-AU" sz="1000" dirty="0">
              <a:solidFill>
                <a:srgbClr val="FF0000"/>
              </a:solidFill>
            </a:endParaRPr>
          </a:p>
        </p:txBody>
      </p:sp>
    </p:spTree>
    <p:extLst>
      <p:ext uri="{BB962C8B-B14F-4D97-AF65-F5344CB8AC3E}">
        <p14:creationId xmlns:p14="http://schemas.microsoft.com/office/powerpoint/2010/main" val="4098972304"/>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ECE71-726B-06B6-0170-B66FD10E40A8}"/>
              </a:ext>
            </a:extLst>
          </p:cNvPr>
          <p:cNvSpPr>
            <a:spLocks noGrp="1"/>
          </p:cNvSpPr>
          <p:nvPr>
            <p:ph type="title"/>
          </p:nvPr>
        </p:nvSpPr>
        <p:spPr>
          <a:xfrm>
            <a:off x="831452" y="2052260"/>
            <a:ext cx="3364992" cy="1996301"/>
          </a:xfrm>
        </p:spPr>
        <p:txBody>
          <a:bodyPr anchor="b">
            <a:normAutofit/>
          </a:bodyPr>
          <a:lstStyle/>
          <a:p>
            <a:pPr algn="ctr"/>
            <a:r>
              <a:rPr lang="en-AU" sz="3000" dirty="0"/>
              <a:t>Overview of the Recycling Industry in the Philippines</a:t>
            </a:r>
          </a:p>
        </p:txBody>
      </p:sp>
      <p:pic>
        <p:nvPicPr>
          <p:cNvPr id="4" name="Picture 3" descr="A person holding a container of plastic bottles&#10;&#10;AI-generated content may be incorrect.">
            <a:extLst>
              <a:ext uri="{FF2B5EF4-FFF2-40B4-BE49-F238E27FC236}">
                <a16:creationId xmlns:a16="http://schemas.microsoft.com/office/drawing/2014/main" id="{F4A5CC52-2538-E296-8D04-3E99DF2E15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9583" y="0"/>
            <a:ext cx="5520690" cy="6858000"/>
          </a:xfrm>
          <a:prstGeom prst="rect">
            <a:avLst/>
          </a:prstGeom>
          <a:noFill/>
        </p:spPr>
      </p:pic>
      <p:pic>
        <p:nvPicPr>
          <p:cNvPr id="3" name="Picture 2" descr="A logo with colorful circles and letters">
            <a:extLst>
              <a:ext uri="{FF2B5EF4-FFF2-40B4-BE49-F238E27FC236}">
                <a16:creationId xmlns:a16="http://schemas.microsoft.com/office/drawing/2014/main" id="{8822E30D-D0E2-AA92-A50A-1B6286C889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0" y="6437841"/>
            <a:ext cx="916404" cy="420159"/>
          </a:xfrm>
          <a:prstGeom prst="rect">
            <a:avLst/>
          </a:prstGeom>
          <a:noFill/>
        </p:spPr>
      </p:pic>
      <p:sp>
        <p:nvSpPr>
          <p:cNvPr id="5" name="Rectangle: Rounded Corners 4">
            <a:extLst>
              <a:ext uri="{FF2B5EF4-FFF2-40B4-BE49-F238E27FC236}">
                <a16:creationId xmlns:a16="http://schemas.microsoft.com/office/drawing/2014/main" id="{D67D2A49-7FD0-4478-A75D-BC2B89801CFE}"/>
              </a:ext>
            </a:extLst>
          </p:cNvPr>
          <p:cNvSpPr/>
          <p:nvPr/>
        </p:nvSpPr>
        <p:spPr>
          <a:xfrm>
            <a:off x="926678" y="6596390"/>
            <a:ext cx="2167847" cy="26161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rgbClr val="FF0000"/>
                </a:solidFill>
              </a:rPr>
              <a:t>Smkas Projects P/L 2026 ©</a:t>
            </a:r>
            <a:endParaRPr lang="en-AU" sz="1100" dirty="0">
              <a:solidFill>
                <a:srgbClr val="FF0000"/>
              </a:solidFill>
            </a:endParaRPr>
          </a:p>
        </p:txBody>
      </p:sp>
    </p:spTree>
    <p:extLst>
      <p:ext uri="{BB962C8B-B14F-4D97-AF65-F5344CB8AC3E}">
        <p14:creationId xmlns:p14="http://schemas.microsoft.com/office/powerpoint/2010/main" val="20865393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5B132-5C1B-C5CD-5933-F0F1522824BF}"/>
              </a:ext>
            </a:extLst>
          </p:cNvPr>
          <p:cNvSpPr>
            <a:spLocks noGrp="1"/>
          </p:cNvSpPr>
          <p:nvPr>
            <p:ph type="title"/>
          </p:nvPr>
        </p:nvSpPr>
        <p:spPr>
          <a:xfrm>
            <a:off x="612647" y="685800"/>
            <a:ext cx="6858000" cy="1111532"/>
          </a:xfrm>
        </p:spPr>
        <p:txBody>
          <a:bodyPr anchor="b">
            <a:normAutofit/>
          </a:bodyPr>
          <a:lstStyle/>
          <a:p>
            <a:r>
              <a:rPr lang="en-AU" sz="3800"/>
              <a:t>Current waste management landscape</a:t>
            </a:r>
          </a:p>
        </p:txBody>
      </p:sp>
      <p:sp>
        <p:nvSpPr>
          <p:cNvPr id="4" name="Content Placeholder 3">
            <a:extLst>
              <a:ext uri="{FF2B5EF4-FFF2-40B4-BE49-F238E27FC236}">
                <a16:creationId xmlns:a16="http://schemas.microsoft.com/office/drawing/2014/main" id="{C8C45F53-CD42-C8DA-5A7C-62EE2C851FA1}"/>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2647" y="1965960"/>
            <a:ext cx="6858000" cy="4200198"/>
          </a:xfrm>
        </p:spPr>
        <p:txBody>
          <a:bodyPr>
            <a:normAutofit lnSpcReduction="10000"/>
          </a:bodyPr>
          <a:lstStyle/>
          <a:p>
            <a:pPr marL="0" indent="0">
              <a:spcBef>
                <a:spcPts val="2500"/>
              </a:spcBef>
              <a:buFont typeface="Arial" panose="020B0604020202020204" pitchFamily="34" charset="0"/>
              <a:buNone/>
            </a:pPr>
            <a:r>
              <a:rPr lang="en-AU" b="1" dirty="0"/>
              <a:t>Plastic Waste Generation</a:t>
            </a:r>
          </a:p>
          <a:p>
            <a:pPr marL="0" lvl="1" indent="0">
              <a:buFont typeface="Arial" panose="020B0604020202020204" pitchFamily="34" charset="0"/>
              <a:buNone/>
            </a:pPr>
            <a:r>
              <a:rPr lang="en-GB" dirty="0"/>
              <a:t>On Boracay Island </a:t>
            </a:r>
            <a:r>
              <a:rPr dirty="0"/>
              <a:t>produces about </a:t>
            </a:r>
            <a:r>
              <a:rPr lang="en-GB" dirty="0"/>
              <a:t>36,500</a:t>
            </a:r>
            <a:r>
              <a:rPr dirty="0"/>
              <a:t> tons of plastic waste annually, impacting ocean pollution significantly</a:t>
            </a:r>
            <a:r>
              <a:rPr lang="en-GB" dirty="0"/>
              <a:t> and that’s just 1 island out of 7700+ islands of Philippines</a:t>
            </a:r>
            <a:endParaRPr lang="en-AU" dirty="0"/>
          </a:p>
          <a:p>
            <a:pPr marL="0" indent="0">
              <a:spcBef>
                <a:spcPts val="2500"/>
              </a:spcBef>
              <a:buFont typeface="Arial" panose="020B0604020202020204" pitchFamily="34" charset="0"/>
              <a:buNone/>
            </a:pPr>
            <a:r>
              <a:rPr lang="en-AU" b="1" dirty="0"/>
              <a:t>Waste Collection Challenges</a:t>
            </a:r>
          </a:p>
          <a:p>
            <a:pPr marL="0" lvl="1" indent="0">
              <a:buFont typeface="Arial" panose="020B0604020202020204" pitchFamily="34" charset="0"/>
              <a:buNone/>
            </a:pPr>
            <a:r>
              <a:rPr lang="en-GB" dirty="0"/>
              <a:t>Of the 100 tons of Plastic Waste per day ...</a:t>
            </a:r>
            <a:r>
              <a:rPr dirty="0"/>
              <a:t>Only 40-50% of waste is effectively collected, with much ending up in open dumps or </a:t>
            </a:r>
            <a:r>
              <a:rPr lang="en-GB" dirty="0"/>
              <a:t>oceans and its </a:t>
            </a:r>
            <a:r>
              <a:rPr dirty="0"/>
              <a:t>causing environmental harm</a:t>
            </a:r>
            <a:r>
              <a:rPr lang="en-GB" dirty="0"/>
              <a:t> daily</a:t>
            </a:r>
            <a:endParaRPr lang="en-AU" dirty="0"/>
          </a:p>
          <a:p>
            <a:pPr marL="0" indent="0">
              <a:spcBef>
                <a:spcPts val="2500"/>
              </a:spcBef>
              <a:buFont typeface="Arial" panose="020B0604020202020204" pitchFamily="34" charset="0"/>
              <a:buNone/>
            </a:pPr>
            <a:r>
              <a:rPr lang="en-AU" b="1" dirty="0"/>
              <a:t>Role of Informal Recycling</a:t>
            </a:r>
          </a:p>
          <a:p>
            <a:pPr marL="0" lvl="1" indent="0">
              <a:buFont typeface="Arial" panose="020B0604020202020204" pitchFamily="34" charset="0"/>
              <a:buNone/>
            </a:pPr>
            <a:r>
              <a:rPr dirty="0"/>
              <a:t>Informal recycling contributes significantly but remains unstructured and inconsistent across regions in the Philippines.</a:t>
            </a:r>
            <a:endParaRPr lang="en-AU" dirty="0"/>
          </a:p>
          <a:p>
            <a:pPr marL="0" indent="0">
              <a:spcBef>
                <a:spcPts val="2500"/>
              </a:spcBef>
              <a:buFont typeface="Arial" panose="020B0604020202020204" pitchFamily="34" charset="0"/>
              <a:buNone/>
            </a:pPr>
            <a:r>
              <a:rPr lang="en-AU" b="1" dirty="0"/>
              <a:t>Waste Segregation Efforts</a:t>
            </a:r>
          </a:p>
          <a:p>
            <a:pPr marL="0" lvl="1" indent="0">
              <a:buFont typeface="Arial" panose="020B0604020202020204" pitchFamily="34" charset="0"/>
              <a:buNone/>
            </a:pPr>
            <a:r>
              <a:rPr dirty="0"/>
              <a:t>Efforts to improve waste segregation at the source exist but are inconsistent and vary widely by region.</a:t>
            </a:r>
            <a:endParaRPr lang="en-AU" dirty="0"/>
          </a:p>
        </p:txBody>
      </p:sp>
      <p:pic>
        <p:nvPicPr>
          <p:cNvPr id="5" name="Content Placeholder 4" descr="Plastic waste pollution with informal recycling and waste dumps in the Philippines environment">
            <a:extLst>
              <a:ext uri="{FF2B5EF4-FFF2-40B4-BE49-F238E27FC236}">
                <a16:creationId xmlns:a16="http://schemas.microsoft.com/office/drawing/2014/main" id="{7B973B37-FA14-4B6F-9BBC-3E2F29A65AC9}"/>
              </a:ext>
            </a:extLst>
          </p:cNvPr>
          <p:cNvPicPr>
            <a:picLocks noGrp="1" noChangeAspect="1"/>
          </p:cNvPicPr>
          <p:nvPr>
            <p:ph type="pic" sz="quarter" idx="13"/>
          </p:nvPr>
        </p:nvPicPr>
        <p:blipFill>
          <a:blip r:embed="rId3"/>
          <a:srcRect l="24713" r="35377" b="-1"/>
          <a:stretch>
            <a:fillRect/>
          </a:stretch>
        </p:blipFill>
        <p:spPr>
          <a:xfrm>
            <a:off x="8091732" y="10"/>
            <a:ext cx="4100267" cy="6857990"/>
          </a:xfrm>
        </p:spPr>
      </p:pic>
      <p:pic>
        <p:nvPicPr>
          <p:cNvPr id="3" name="Picture 2" descr="A logo with colorful circles and letters">
            <a:extLst>
              <a:ext uri="{FF2B5EF4-FFF2-40B4-BE49-F238E27FC236}">
                <a16:creationId xmlns:a16="http://schemas.microsoft.com/office/drawing/2014/main" id="{9E48D29B-D4F8-2DC5-35BC-FCAF9B5DA4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0" y="6437841"/>
            <a:ext cx="916404" cy="420159"/>
          </a:xfrm>
          <a:prstGeom prst="rect">
            <a:avLst/>
          </a:prstGeom>
          <a:noFill/>
        </p:spPr>
      </p:pic>
      <p:sp>
        <p:nvSpPr>
          <p:cNvPr id="7" name="Rectangle: Rounded Corners 6">
            <a:extLst>
              <a:ext uri="{FF2B5EF4-FFF2-40B4-BE49-F238E27FC236}">
                <a16:creationId xmlns:a16="http://schemas.microsoft.com/office/drawing/2014/main" id="{F3BF21F4-5236-0EDC-43DE-42896BBDC505}"/>
              </a:ext>
            </a:extLst>
          </p:cNvPr>
          <p:cNvSpPr/>
          <p:nvPr/>
        </p:nvSpPr>
        <p:spPr>
          <a:xfrm>
            <a:off x="926678" y="6596390"/>
            <a:ext cx="2167847" cy="26161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rgbClr val="FF0000"/>
                </a:solidFill>
              </a:rPr>
              <a:t>Smkas Projects P/L 2026 ©</a:t>
            </a:r>
            <a:endParaRPr lang="en-AU" sz="1100" dirty="0">
              <a:solidFill>
                <a:srgbClr val="FF0000"/>
              </a:solidFill>
            </a:endParaRPr>
          </a:p>
        </p:txBody>
      </p:sp>
    </p:spTree>
    <p:extLst>
      <p:ext uri="{BB962C8B-B14F-4D97-AF65-F5344CB8AC3E}">
        <p14:creationId xmlns:p14="http://schemas.microsoft.com/office/powerpoint/2010/main" val="10227240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E40D0E-7266-128F-B067-F1F9F0782045}"/>
              </a:ext>
            </a:extLst>
          </p:cNvPr>
          <p:cNvSpPr>
            <a:spLocks noGrp="1"/>
          </p:cNvSpPr>
          <p:nvPr>
            <p:ph type="title"/>
          </p:nvPr>
        </p:nvSpPr>
        <p:spPr>
          <a:xfrm>
            <a:off x="5900790" y="685800"/>
            <a:ext cx="4564763" cy="1426798"/>
          </a:xfrm>
        </p:spPr>
        <p:txBody>
          <a:bodyPr anchor="b">
            <a:normAutofit/>
          </a:bodyPr>
          <a:lstStyle/>
          <a:p>
            <a:r>
              <a:rPr lang="en-AU" sz="3400" dirty="0"/>
              <a:t>Market demand for recycling services</a:t>
            </a:r>
          </a:p>
        </p:txBody>
      </p:sp>
      <p:sp>
        <p:nvSpPr>
          <p:cNvPr id="4" name="Content Placeholder 3">
            <a:extLst>
              <a:ext uri="{FF2B5EF4-FFF2-40B4-BE49-F238E27FC236}">
                <a16:creationId xmlns:a16="http://schemas.microsoft.com/office/drawing/2014/main" id="{EC48E8AD-213E-9BA6-1BE2-A3BA5E2B0162}"/>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790060" y="685800"/>
            <a:ext cx="5792341" cy="5465398"/>
          </a:xfrm>
        </p:spPr>
        <p:txBody>
          <a:bodyPr>
            <a:normAutofit/>
          </a:bodyPr>
          <a:lstStyle/>
          <a:p>
            <a:pPr marL="0" indent="0">
              <a:spcBef>
                <a:spcPts val="2500"/>
              </a:spcBef>
              <a:buFont typeface="Arial" panose="020B0604020202020204" pitchFamily="34" charset="0"/>
              <a:buNone/>
            </a:pPr>
            <a:r>
              <a:rPr lang="en-AU" b="1"/>
              <a:t>Rising Recycling Awareness</a:t>
            </a:r>
          </a:p>
          <a:p>
            <a:pPr marL="0" lvl="1" indent="0">
              <a:buFont typeface="Arial" panose="020B0604020202020204" pitchFamily="34" charset="0"/>
              <a:buNone/>
            </a:pPr>
            <a:r>
              <a:t>Increased public awareness and government campaigns boost demand for recycling services in the Philippines.</a:t>
            </a:r>
            <a:endParaRPr lang="en-AU"/>
          </a:p>
          <a:p>
            <a:pPr marL="0" indent="0">
              <a:spcBef>
                <a:spcPts val="2500"/>
              </a:spcBef>
              <a:buFont typeface="Arial" panose="020B0604020202020204" pitchFamily="34" charset="0"/>
              <a:buNone/>
            </a:pPr>
            <a:r>
              <a:rPr lang="en-AU" b="1"/>
              <a:t>Industry Growth Value</a:t>
            </a:r>
          </a:p>
          <a:p>
            <a:pPr marL="0" lvl="1" indent="0">
              <a:buFont typeface="Arial" panose="020B0604020202020204" pitchFamily="34" charset="0"/>
              <a:buNone/>
            </a:pPr>
            <a:r>
              <a:t>The recycling industry in the Philippines is valued in hundreds of millions USD, showing steady annual growth.</a:t>
            </a:r>
            <a:endParaRPr lang="en-AU"/>
          </a:p>
          <a:p>
            <a:pPr marL="0" indent="0">
              <a:spcBef>
                <a:spcPts val="2500"/>
              </a:spcBef>
              <a:buFont typeface="Arial" panose="020B0604020202020204" pitchFamily="34" charset="0"/>
              <a:buNone/>
            </a:pPr>
            <a:r>
              <a:rPr lang="en-AU" b="1"/>
              <a:t>Drivers of Expansion</a:t>
            </a:r>
          </a:p>
          <a:p>
            <a:pPr marL="0" lvl="1" indent="0">
              <a:buFont typeface="Arial" panose="020B0604020202020204" pitchFamily="34" charset="0"/>
              <a:buNone/>
            </a:pPr>
            <a:r>
              <a:t>Urbanization, consumerism, and environmental advocacy propel expansion opportunities in recycling services.</a:t>
            </a:r>
            <a:endParaRPr lang="en-AU"/>
          </a:p>
          <a:p>
            <a:pPr marL="0" indent="0">
              <a:spcBef>
                <a:spcPts val="2500"/>
              </a:spcBef>
              <a:buFont typeface="Arial" panose="020B0604020202020204" pitchFamily="34" charset="0"/>
              <a:buNone/>
            </a:pPr>
            <a:r>
              <a:rPr lang="en-AU" b="1"/>
              <a:t>Collaborative Efforts</a:t>
            </a:r>
          </a:p>
          <a:p>
            <a:pPr marL="0" lvl="1" indent="0">
              <a:buFont typeface="Arial" panose="020B0604020202020204" pitchFamily="34" charset="0"/>
              <a:buNone/>
            </a:pPr>
            <a:r>
              <a:t>Businesses and municipalities seek partnerships for responsible waste disposal and circular economy efforts.</a:t>
            </a:r>
            <a:endParaRPr lang="en-AU"/>
          </a:p>
        </p:txBody>
      </p:sp>
      <p:pic>
        <p:nvPicPr>
          <p:cNvPr id="3" name="Picture 2" descr="A logo with colorful circles and letters">
            <a:extLst>
              <a:ext uri="{FF2B5EF4-FFF2-40B4-BE49-F238E27FC236}">
                <a16:creationId xmlns:a16="http://schemas.microsoft.com/office/drawing/2014/main" id="{D564D17A-AA21-04F9-2448-FDB8DC7576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6437841"/>
            <a:ext cx="916404" cy="420159"/>
          </a:xfrm>
          <a:prstGeom prst="rect">
            <a:avLst/>
          </a:prstGeom>
          <a:noFill/>
        </p:spPr>
      </p:pic>
      <p:sp>
        <p:nvSpPr>
          <p:cNvPr id="6" name="Rectangle: Rounded Corners 5">
            <a:extLst>
              <a:ext uri="{FF2B5EF4-FFF2-40B4-BE49-F238E27FC236}">
                <a16:creationId xmlns:a16="http://schemas.microsoft.com/office/drawing/2014/main" id="{C2831C96-E83C-DA2F-FBF1-DCA4A43B7BDF}"/>
              </a:ext>
            </a:extLst>
          </p:cNvPr>
          <p:cNvSpPr/>
          <p:nvPr/>
        </p:nvSpPr>
        <p:spPr>
          <a:xfrm>
            <a:off x="926678" y="6596390"/>
            <a:ext cx="2167847" cy="26161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rgbClr val="FF0000"/>
                </a:solidFill>
              </a:rPr>
              <a:t>Smkas Projects P/L 2026 ©</a:t>
            </a:r>
            <a:endParaRPr lang="en-AU" sz="1100" dirty="0">
              <a:solidFill>
                <a:srgbClr val="FF0000"/>
              </a:solidFill>
            </a:endParaRPr>
          </a:p>
        </p:txBody>
      </p:sp>
      <p:pic>
        <p:nvPicPr>
          <p:cNvPr id="7" name="Picture 6" descr="A graph showing different types of waste">
            <a:extLst>
              <a:ext uri="{FF2B5EF4-FFF2-40B4-BE49-F238E27FC236}">
                <a16:creationId xmlns:a16="http://schemas.microsoft.com/office/drawing/2014/main" id="{2A580C25-6A80-2C56-5378-955EA3DFFF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79" y="12853"/>
            <a:ext cx="5697163" cy="6424987"/>
          </a:xfrm>
          <a:prstGeom prst="rect">
            <a:avLst/>
          </a:prstGeom>
        </p:spPr>
      </p:pic>
    </p:spTree>
    <p:extLst>
      <p:ext uri="{BB962C8B-B14F-4D97-AF65-F5344CB8AC3E}">
        <p14:creationId xmlns:p14="http://schemas.microsoft.com/office/powerpoint/2010/main" val="1208060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22BC5-6426-B69C-D008-C376BC7716E1}"/>
              </a:ext>
            </a:extLst>
          </p:cNvPr>
          <p:cNvSpPr>
            <a:spLocks noGrp="1"/>
          </p:cNvSpPr>
          <p:nvPr>
            <p:ph type="title"/>
          </p:nvPr>
        </p:nvSpPr>
        <p:spPr>
          <a:xfrm>
            <a:off x="612647" y="685800"/>
            <a:ext cx="6858000" cy="1111532"/>
          </a:xfrm>
        </p:spPr>
        <p:txBody>
          <a:bodyPr anchor="b">
            <a:normAutofit/>
          </a:bodyPr>
          <a:lstStyle/>
          <a:p>
            <a:r>
              <a:rPr lang="en-AU" sz="3400"/>
              <a:t>Regulatory environment and government incentives</a:t>
            </a:r>
          </a:p>
        </p:txBody>
      </p:sp>
      <p:sp>
        <p:nvSpPr>
          <p:cNvPr id="4" name="Content Placeholder 3">
            <a:extLst>
              <a:ext uri="{FF2B5EF4-FFF2-40B4-BE49-F238E27FC236}">
                <a16:creationId xmlns:a16="http://schemas.microsoft.com/office/drawing/2014/main" id="{D77574D4-A067-57D1-279C-322AA9013985}"/>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2647" y="1965960"/>
            <a:ext cx="6858000" cy="4200198"/>
          </a:xfrm>
        </p:spPr>
        <p:txBody>
          <a:bodyPr>
            <a:normAutofit/>
          </a:bodyPr>
          <a:lstStyle/>
          <a:p>
            <a:pPr marL="0" indent="0">
              <a:spcBef>
                <a:spcPts val="2500"/>
              </a:spcBef>
              <a:buFont typeface="Arial" panose="020B0604020202020204" pitchFamily="34" charset="0"/>
              <a:buNone/>
            </a:pPr>
            <a:r>
              <a:rPr lang="en-AU" b="1"/>
              <a:t>Ecological Solid Waste Act</a:t>
            </a:r>
          </a:p>
          <a:p>
            <a:pPr marL="0" lvl="1" indent="0">
              <a:buFont typeface="Arial" panose="020B0604020202020204" pitchFamily="34" charset="0"/>
              <a:buNone/>
            </a:pPr>
            <a:r>
              <a:t>Republic Act 9003 mandates waste segregation, recycling, and proper disposal to protect the environment.</a:t>
            </a:r>
            <a:endParaRPr lang="en-AU"/>
          </a:p>
          <a:p>
            <a:pPr marL="0" indent="0">
              <a:spcBef>
                <a:spcPts val="2500"/>
              </a:spcBef>
              <a:buFont typeface="Arial" panose="020B0604020202020204" pitchFamily="34" charset="0"/>
              <a:buNone/>
            </a:pPr>
            <a:r>
              <a:rPr lang="en-AU" b="1"/>
              <a:t>Local Government Enforcement</a:t>
            </a:r>
          </a:p>
          <a:p>
            <a:pPr marL="0" lvl="1" indent="0">
              <a:buFont typeface="Arial" panose="020B0604020202020204" pitchFamily="34" charset="0"/>
              <a:buNone/>
            </a:pPr>
            <a:r>
              <a:t>LGUs enforce waste segregation and diversion targets to ensure compliance with environmental laws.</a:t>
            </a:r>
            <a:endParaRPr lang="en-AU"/>
          </a:p>
          <a:p>
            <a:pPr marL="0" indent="0">
              <a:spcBef>
                <a:spcPts val="2500"/>
              </a:spcBef>
              <a:buFont typeface="Arial" panose="020B0604020202020204" pitchFamily="34" charset="0"/>
              <a:buNone/>
            </a:pPr>
            <a:r>
              <a:rPr lang="en-AU" b="1"/>
              <a:t>Government Incentives</a:t>
            </a:r>
          </a:p>
          <a:p>
            <a:pPr marL="0" lvl="1" indent="0">
              <a:buFont typeface="Arial" panose="020B0604020202020204" pitchFamily="34" charset="0"/>
              <a:buNone/>
            </a:pPr>
            <a:r>
              <a:t>Tax exemptions, subsidies, and grants incentivize recycling enterprises and promote sustainable practices.</a:t>
            </a:r>
            <a:endParaRPr lang="en-AU"/>
          </a:p>
          <a:p>
            <a:pPr marL="0" indent="0">
              <a:spcBef>
                <a:spcPts val="2500"/>
              </a:spcBef>
              <a:buFont typeface="Arial" panose="020B0604020202020204" pitchFamily="34" charset="0"/>
              <a:buNone/>
            </a:pPr>
            <a:r>
              <a:rPr lang="en-AU" b="1"/>
              <a:t>Collaborative Funding</a:t>
            </a:r>
          </a:p>
          <a:p>
            <a:pPr marL="0" lvl="1" indent="0">
              <a:buFont typeface="Arial" panose="020B0604020202020204" pitchFamily="34" charset="0"/>
              <a:buNone/>
            </a:pPr>
            <a:r>
              <a:t>Government partners with international agencies to fund waste management and environmental projects.</a:t>
            </a:r>
            <a:endParaRPr lang="en-AU"/>
          </a:p>
        </p:txBody>
      </p:sp>
      <p:pic>
        <p:nvPicPr>
          <p:cNvPr id="5" name="Content Placeholder 4" descr="Government documents, recycling bins, financial incentives, and collaborative environmental projects">
            <a:extLst>
              <a:ext uri="{FF2B5EF4-FFF2-40B4-BE49-F238E27FC236}">
                <a16:creationId xmlns:a16="http://schemas.microsoft.com/office/drawing/2014/main" id="{E8BFB6DC-3303-4E1B-965B-55109DBEA27F}"/>
              </a:ext>
            </a:extLst>
          </p:cNvPr>
          <p:cNvPicPr>
            <a:picLocks noGrp="1" noChangeAspect="1"/>
          </p:cNvPicPr>
          <p:nvPr>
            <p:ph type="pic" sz="quarter" idx="13"/>
          </p:nvPr>
        </p:nvPicPr>
        <p:blipFill>
          <a:blip r:embed="rId3"/>
          <a:srcRect l="42605" r="17486" b="-1"/>
          <a:stretch>
            <a:fillRect/>
          </a:stretch>
        </p:blipFill>
        <p:spPr>
          <a:xfrm>
            <a:off x="8091732" y="10"/>
            <a:ext cx="4100267" cy="6857990"/>
          </a:xfrm>
        </p:spPr>
      </p:pic>
      <p:pic>
        <p:nvPicPr>
          <p:cNvPr id="3" name="Picture 2" descr="A logo with colorful circles and letters">
            <a:extLst>
              <a:ext uri="{FF2B5EF4-FFF2-40B4-BE49-F238E27FC236}">
                <a16:creationId xmlns:a16="http://schemas.microsoft.com/office/drawing/2014/main" id="{F03B59C1-06E1-FA48-ACC1-20FA15B505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0" y="6437841"/>
            <a:ext cx="916404" cy="420159"/>
          </a:xfrm>
          <a:prstGeom prst="rect">
            <a:avLst/>
          </a:prstGeom>
          <a:noFill/>
        </p:spPr>
      </p:pic>
      <p:sp>
        <p:nvSpPr>
          <p:cNvPr id="6" name="Rectangle: Rounded Corners 5">
            <a:extLst>
              <a:ext uri="{FF2B5EF4-FFF2-40B4-BE49-F238E27FC236}">
                <a16:creationId xmlns:a16="http://schemas.microsoft.com/office/drawing/2014/main" id="{A6AA35D1-B5DF-A2C9-A10E-2F4745C8FF14}"/>
              </a:ext>
            </a:extLst>
          </p:cNvPr>
          <p:cNvSpPr/>
          <p:nvPr/>
        </p:nvSpPr>
        <p:spPr>
          <a:xfrm>
            <a:off x="926678" y="6596390"/>
            <a:ext cx="2167847" cy="26161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rgbClr val="FF0000"/>
                </a:solidFill>
              </a:rPr>
              <a:t>Smkas Projects P/L 2026 ©</a:t>
            </a:r>
            <a:endParaRPr lang="en-AU" sz="1100" dirty="0">
              <a:solidFill>
                <a:srgbClr val="FF0000"/>
              </a:solidFill>
            </a:endParaRPr>
          </a:p>
        </p:txBody>
      </p:sp>
    </p:spTree>
    <p:extLst>
      <p:ext uri="{BB962C8B-B14F-4D97-AF65-F5344CB8AC3E}">
        <p14:creationId xmlns:p14="http://schemas.microsoft.com/office/powerpoint/2010/main" val="24854336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9AE083-7DF5-D734-3230-78502AA77EA6}"/>
              </a:ext>
            </a:extLst>
          </p:cNvPr>
          <p:cNvSpPr>
            <a:spLocks noGrp="1"/>
          </p:cNvSpPr>
          <p:nvPr>
            <p:ph type="title"/>
          </p:nvPr>
        </p:nvSpPr>
        <p:spPr>
          <a:xfrm>
            <a:off x="1670878" y="5343957"/>
            <a:ext cx="9144000" cy="868680"/>
          </a:xfrm>
        </p:spPr>
        <p:txBody>
          <a:bodyPr anchor="t">
            <a:normAutofit/>
          </a:bodyPr>
          <a:lstStyle/>
          <a:p>
            <a:pPr algn="ctr"/>
            <a:r>
              <a:rPr lang="en-AU" sz="4000" dirty="0"/>
              <a:t>Business Model and Value Proposition</a:t>
            </a:r>
          </a:p>
        </p:txBody>
      </p:sp>
      <p:pic>
        <p:nvPicPr>
          <p:cNvPr id="4" name="Picture 3" descr="A logo with colorful circles and letters&#10;&#10;AI-generated content may be incorrect.">
            <a:extLst>
              <a:ext uri="{FF2B5EF4-FFF2-40B4-BE49-F238E27FC236}">
                <a16:creationId xmlns:a16="http://schemas.microsoft.com/office/drawing/2014/main" id="{7D00CC53-A526-003B-C06B-B68AB2D9C2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0172" y="-130629"/>
            <a:ext cx="10071656" cy="4617720"/>
          </a:xfrm>
          <a:prstGeom prst="rect">
            <a:avLst/>
          </a:prstGeom>
          <a:noFill/>
        </p:spPr>
      </p:pic>
    </p:spTree>
    <p:extLst>
      <p:ext uri="{BB962C8B-B14F-4D97-AF65-F5344CB8AC3E}">
        <p14:creationId xmlns:p14="http://schemas.microsoft.com/office/powerpoint/2010/main" val="13667183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AA357-23CA-18DA-DCEA-B9ED57BB7536}"/>
              </a:ext>
            </a:extLst>
          </p:cNvPr>
          <p:cNvSpPr>
            <a:spLocks noGrp="1"/>
          </p:cNvSpPr>
          <p:nvPr>
            <p:ph type="title"/>
          </p:nvPr>
        </p:nvSpPr>
        <p:spPr>
          <a:xfrm>
            <a:off x="612647" y="685800"/>
            <a:ext cx="6858000" cy="1111532"/>
          </a:xfrm>
        </p:spPr>
        <p:txBody>
          <a:bodyPr anchor="b">
            <a:normAutofit/>
          </a:bodyPr>
          <a:lstStyle/>
          <a:p>
            <a:r>
              <a:rPr lang="en-AU" sz="3800"/>
              <a:t>Types of recyclables to be processed</a:t>
            </a:r>
          </a:p>
        </p:txBody>
      </p:sp>
      <p:sp>
        <p:nvSpPr>
          <p:cNvPr id="4" name="Content Placeholder 3">
            <a:extLst>
              <a:ext uri="{FF2B5EF4-FFF2-40B4-BE49-F238E27FC236}">
                <a16:creationId xmlns:a16="http://schemas.microsoft.com/office/drawing/2014/main" id="{41DC8191-7B4B-5531-9AA0-F3DC68AECC34}"/>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2647" y="1965960"/>
            <a:ext cx="6858000" cy="4200198"/>
          </a:xfrm>
        </p:spPr>
        <p:txBody>
          <a:bodyPr>
            <a:normAutofit/>
          </a:bodyPr>
          <a:lstStyle/>
          <a:p>
            <a:pPr marL="0" indent="0">
              <a:spcBef>
                <a:spcPts val="2500"/>
              </a:spcBef>
              <a:buFont typeface="Arial" panose="020B0604020202020204" pitchFamily="34" charset="0"/>
              <a:buNone/>
            </a:pPr>
            <a:r>
              <a:rPr lang="en-AU" b="1" dirty="0"/>
              <a:t>Plastic Recycling Focus                                                                                               </a:t>
            </a:r>
            <a:r>
              <a:rPr dirty="0"/>
              <a:t>PET and HDPE plastics make up 40% of municipal waste and have strong resale market values.</a:t>
            </a:r>
            <a:r>
              <a:rPr lang="en-GB" b="1" dirty="0"/>
              <a:t> </a:t>
            </a:r>
          </a:p>
          <a:p>
            <a:pPr>
              <a:spcBef>
                <a:spcPts val="2500"/>
              </a:spcBef>
            </a:pPr>
            <a:r>
              <a:rPr lang="en-GB" b="1" dirty="0"/>
              <a:t>Glass Waste Processing</a:t>
            </a:r>
          </a:p>
          <a:p>
            <a:pPr marL="0" lvl="1"/>
            <a:r>
              <a:rPr lang="en-GB" dirty="0"/>
              <a:t>Glass recycling addresses hazardous waste and recyclable products for the much needed building industry such as Bricks/Pavers/ Building Materials.</a:t>
            </a:r>
          </a:p>
          <a:p>
            <a:pPr marL="0" indent="0">
              <a:spcBef>
                <a:spcPts val="2500"/>
              </a:spcBef>
              <a:buFont typeface="Arial" panose="020B0604020202020204" pitchFamily="34" charset="0"/>
              <a:buNone/>
            </a:pPr>
            <a:r>
              <a:rPr lang="en-AU" b="1" dirty="0"/>
              <a:t>Cardboard and </a:t>
            </a:r>
            <a:r>
              <a:rPr lang="en-AU" b="1" dirty="0" err="1"/>
              <a:t>Aluminum</a:t>
            </a:r>
            <a:endParaRPr lang="en-AU" b="1" dirty="0"/>
          </a:p>
          <a:p>
            <a:pPr marL="0" lvl="1" indent="0">
              <a:buFont typeface="Arial" panose="020B0604020202020204" pitchFamily="34" charset="0"/>
              <a:buNone/>
            </a:pPr>
            <a:r>
              <a:rPr dirty="0"/>
              <a:t>Cardboard and aluminum cans are essential recyclable materials targeted for processing and resale.</a:t>
            </a:r>
            <a:endParaRPr lang="en-AU" dirty="0"/>
          </a:p>
          <a:p>
            <a:pPr marL="0" indent="0">
              <a:spcBef>
                <a:spcPts val="2500"/>
              </a:spcBef>
              <a:buFont typeface="Arial" panose="020B0604020202020204" pitchFamily="34" charset="0"/>
              <a:buNone/>
            </a:pPr>
            <a:r>
              <a:rPr lang="en-AU" b="1" dirty="0"/>
              <a:t>Diversification Benefits</a:t>
            </a:r>
          </a:p>
          <a:p>
            <a:pPr marL="0" lvl="1" indent="0">
              <a:buFont typeface="Arial" panose="020B0604020202020204" pitchFamily="34" charset="0"/>
              <a:buNone/>
            </a:pPr>
            <a:r>
              <a:rPr dirty="0"/>
              <a:t>Diversifying recyclables reduces risks from commodity price fluctuations and improves stability.</a:t>
            </a:r>
            <a:endParaRPr lang="en-AU" dirty="0"/>
          </a:p>
        </p:txBody>
      </p:sp>
      <p:graphicFrame>
        <p:nvGraphicFramePr>
          <p:cNvPr id="10" name="Object 9">
            <a:hlinkClick r:id="" action="ppaction://ole?verb=0"/>
            <a:extLst>
              <a:ext uri="{FF2B5EF4-FFF2-40B4-BE49-F238E27FC236}">
                <a16:creationId xmlns:a16="http://schemas.microsoft.com/office/drawing/2014/main" id="{37C61F8D-5BC2-9B10-C5B8-8257A9DF021D}"/>
              </a:ext>
            </a:extLst>
          </p:cNvPr>
          <p:cNvGraphicFramePr>
            <a:graphicFrameLocks noChangeAspect="1"/>
          </p:cNvGraphicFramePr>
          <p:nvPr>
            <p:extLst>
              <p:ext uri="{D42A27DB-BD31-4B8C-83A1-F6EECF244321}">
                <p14:modId xmlns:p14="http://schemas.microsoft.com/office/powerpoint/2010/main" val="1486512029"/>
              </p:ext>
            </p:extLst>
          </p:nvPr>
        </p:nvGraphicFramePr>
        <p:xfrm>
          <a:off x="8044272" y="0"/>
          <a:ext cx="4147728" cy="6858000"/>
        </p:xfrm>
        <a:graphic>
          <a:graphicData uri="http://schemas.openxmlformats.org/presentationml/2006/ole">
            <mc:AlternateContent xmlns:mc="http://schemas.openxmlformats.org/markup-compatibility/2006">
              <mc:Choice xmlns:v="urn:schemas-microsoft-com:vml" Requires="v">
                <p:oleObj name="Presentation" r:id="rId3" imgW="3429256" imgH="6096099" progId="PowerPoint.Show.12">
                  <p:embed/>
                </p:oleObj>
              </mc:Choice>
              <mc:Fallback>
                <p:oleObj name="Presentation" r:id="rId3" imgW="3429256" imgH="6096099" progId="PowerPoint.Show.12">
                  <p:embed/>
                  <p:pic>
                    <p:nvPicPr>
                      <p:cNvPr id="10" name="Object 9">
                        <a:hlinkClick r:id="" action="ppaction://ole?verb=0"/>
                        <a:extLst>
                          <a:ext uri="{FF2B5EF4-FFF2-40B4-BE49-F238E27FC236}">
                            <a16:creationId xmlns:a16="http://schemas.microsoft.com/office/drawing/2014/main" id="{37C61F8D-5BC2-9B10-C5B8-8257A9DF021D}"/>
                          </a:ext>
                        </a:extLst>
                      </p:cNvPr>
                      <p:cNvPicPr/>
                      <p:nvPr/>
                    </p:nvPicPr>
                    <p:blipFill>
                      <a:blip r:embed="rId4"/>
                      <a:stretch>
                        <a:fillRect/>
                      </a:stretch>
                    </p:blipFill>
                    <p:spPr>
                      <a:xfrm>
                        <a:off x="8044272" y="0"/>
                        <a:ext cx="4147728" cy="6858000"/>
                      </a:xfrm>
                      <a:prstGeom prst="rect">
                        <a:avLst/>
                      </a:prstGeom>
                    </p:spPr>
                  </p:pic>
                </p:oleObj>
              </mc:Fallback>
            </mc:AlternateContent>
          </a:graphicData>
        </a:graphic>
      </p:graphicFrame>
      <p:pic>
        <p:nvPicPr>
          <p:cNvPr id="3" name="Picture 2" descr="A logo with colorful circles and letters">
            <a:extLst>
              <a:ext uri="{FF2B5EF4-FFF2-40B4-BE49-F238E27FC236}">
                <a16:creationId xmlns:a16="http://schemas.microsoft.com/office/drawing/2014/main" id="{6BA1F851-FE20-B058-0367-D5A1525B6DB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6437841"/>
            <a:ext cx="916404" cy="420159"/>
          </a:xfrm>
          <a:prstGeom prst="rect">
            <a:avLst/>
          </a:prstGeom>
          <a:noFill/>
        </p:spPr>
      </p:pic>
      <p:sp>
        <p:nvSpPr>
          <p:cNvPr id="6" name="Rectangle: Rounded Corners 5">
            <a:extLst>
              <a:ext uri="{FF2B5EF4-FFF2-40B4-BE49-F238E27FC236}">
                <a16:creationId xmlns:a16="http://schemas.microsoft.com/office/drawing/2014/main" id="{D7A6DC65-52D6-7385-C91E-FF81F3C99545}"/>
              </a:ext>
            </a:extLst>
          </p:cNvPr>
          <p:cNvSpPr/>
          <p:nvPr/>
        </p:nvSpPr>
        <p:spPr>
          <a:xfrm>
            <a:off x="926678" y="6596390"/>
            <a:ext cx="2167847" cy="26161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rgbClr val="FF0000"/>
                </a:solidFill>
              </a:rPr>
              <a:t>Smkas Projects P/L 2026 ©</a:t>
            </a:r>
            <a:endParaRPr lang="en-AU" sz="1100" dirty="0">
              <a:solidFill>
                <a:srgbClr val="FF0000"/>
              </a:solidFill>
            </a:endParaRPr>
          </a:p>
        </p:txBody>
      </p:sp>
    </p:spTree>
    <p:extLst>
      <p:ext uri="{BB962C8B-B14F-4D97-AF65-F5344CB8AC3E}">
        <p14:creationId xmlns:p14="http://schemas.microsoft.com/office/powerpoint/2010/main" val="14680440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33EF8-5139-701C-C142-5BBAD11D2D51}"/>
              </a:ext>
            </a:extLst>
          </p:cNvPr>
          <p:cNvSpPr>
            <a:spLocks noGrp="1"/>
          </p:cNvSpPr>
          <p:nvPr>
            <p:ph type="title"/>
          </p:nvPr>
        </p:nvSpPr>
        <p:spPr>
          <a:xfrm>
            <a:off x="609599" y="685800"/>
            <a:ext cx="4564763" cy="1426798"/>
          </a:xfrm>
        </p:spPr>
        <p:txBody>
          <a:bodyPr anchor="b">
            <a:normAutofit/>
          </a:bodyPr>
          <a:lstStyle/>
          <a:p>
            <a:pPr algn="ctr"/>
            <a:r>
              <a:rPr lang="en-AU" sz="3400" dirty="0"/>
              <a:t>Revenue streams and profit generation</a:t>
            </a:r>
          </a:p>
        </p:txBody>
      </p:sp>
      <p:pic>
        <p:nvPicPr>
          <p:cNvPr id="5" name="Content Placeholder 4" descr="Recycling plant operations, waste sorting, processed recyclables, consultation services, and carbon credit concept">
            <a:extLst>
              <a:ext uri="{FF2B5EF4-FFF2-40B4-BE49-F238E27FC236}">
                <a16:creationId xmlns:a16="http://schemas.microsoft.com/office/drawing/2014/main" id="{516D92DA-F35E-460D-BA1C-80FDAE55ACE4}"/>
              </a:ext>
            </a:extLst>
          </p:cNvPr>
          <p:cNvPicPr>
            <a:picLocks noGrp="1" noChangeAspect="1"/>
          </p:cNvPicPr>
          <p:nvPr>
            <p:ph type="pic" sz="quarter" idx="15"/>
          </p:nvPr>
        </p:nvPicPr>
        <p:blipFill>
          <a:blip r:embed="rId3"/>
          <a:srcRect l="16214" r="-2" b="-2"/>
          <a:stretch>
            <a:fillRect/>
          </a:stretch>
        </p:blipFill>
        <p:spPr>
          <a:xfrm>
            <a:off x="609599" y="2514600"/>
            <a:ext cx="4564763" cy="3636598"/>
          </a:xfrm>
        </p:spPr>
      </p:pic>
      <p:sp>
        <p:nvSpPr>
          <p:cNvPr id="4" name="Content Placeholder 3">
            <a:extLst>
              <a:ext uri="{FF2B5EF4-FFF2-40B4-BE49-F238E27FC236}">
                <a16:creationId xmlns:a16="http://schemas.microsoft.com/office/drawing/2014/main" id="{4ADD874A-842B-9D5F-DBA9-EE12F930484A}"/>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790060" y="685800"/>
            <a:ext cx="5792341" cy="5465398"/>
          </a:xfrm>
        </p:spPr>
        <p:txBody>
          <a:bodyPr>
            <a:normAutofit/>
          </a:bodyPr>
          <a:lstStyle/>
          <a:p>
            <a:pPr marL="0" indent="0">
              <a:spcBef>
                <a:spcPts val="2500"/>
              </a:spcBef>
              <a:buFont typeface="Arial" panose="020B0604020202020204" pitchFamily="34" charset="0"/>
              <a:buNone/>
            </a:pPr>
            <a:r>
              <a:rPr lang="en-AU" b="1"/>
              <a:t>Primary Revenue Streams</a:t>
            </a:r>
          </a:p>
          <a:p>
            <a:pPr marL="0" lvl="1" indent="0">
              <a:buFont typeface="Arial" panose="020B0604020202020204" pitchFamily="34" charset="0"/>
              <a:buNone/>
            </a:pPr>
            <a:r>
              <a:t>Sales of processed recyclables and collection fees form the main revenue sources in waste management business.</a:t>
            </a:r>
            <a:endParaRPr lang="en-AU"/>
          </a:p>
          <a:p>
            <a:pPr marL="0" indent="0">
              <a:spcBef>
                <a:spcPts val="2500"/>
              </a:spcBef>
              <a:buFont typeface="Arial" panose="020B0604020202020204" pitchFamily="34" charset="0"/>
              <a:buNone/>
            </a:pPr>
            <a:r>
              <a:rPr lang="en-AU" b="1"/>
              <a:t>Profitability Factors</a:t>
            </a:r>
          </a:p>
          <a:p>
            <a:pPr marL="0" lvl="1" indent="0">
              <a:buFont typeface="Arial" panose="020B0604020202020204" pitchFamily="34" charset="0"/>
              <a:buNone/>
            </a:pPr>
            <a:r>
              <a:t>Efficient sorting and processing are critical to maximizing material recovery and overall profitability.</a:t>
            </a:r>
            <a:endParaRPr lang="en-AU"/>
          </a:p>
          <a:p>
            <a:pPr marL="0" indent="0">
              <a:spcBef>
                <a:spcPts val="2500"/>
              </a:spcBef>
              <a:buFont typeface="Arial" panose="020B0604020202020204" pitchFamily="34" charset="0"/>
              <a:buNone/>
            </a:pPr>
            <a:r>
              <a:rPr lang="en-AU" b="1"/>
              <a:t>Secondary Revenue Sources</a:t>
            </a:r>
          </a:p>
          <a:p>
            <a:pPr marL="0" lvl="1" indent="0">
              <a:buFont typeface="Arial" panose="020B0604020202020204" pitchFamily="34" charset="0"/>
              <a:buNone/>
            </a:pPr>
            <a:r>
              <a:t>By-product sales like shredded plastic pellets and consulting service contracts provide emerging income streams.</a:t>
            </a:r>
            <a:endParaRPr lang="en-AU"/>
          </a:p>
          <a:p>
            <a:pPr marL="0" indent="0">
              <a:spcBef>
                <a:spcPts val="2500"/>
              </a:spcBef>
              <a:buFont typeface="Arial" panose="020B0604020202020204" pitchFamily="34" charset="0"/>
              <a:buNone/>
            </a:pPr>
            <a:r>
              <a:rPr lang="en-AU" b="1"/>
              <a:t>Carbon Credit Earnings</a:t>
            </a:r>
          </a:p>
          <a:p>
            <a:pPr marL="0" lvl="1" indent="0">
              <a:buFont typeface="Arial" panose="020B0604020202020204" pitchFamily="34" charset="0"/>
              <a:buNone/>
            </a:pPr>
            <a:r>
              <a:t>Reducing landfill volume can generate carbon credits, offering additional financial incentives.</a:t>
            </a:r>
            <a:endParaRPr lang="en-AU"/>
          </a:p>
        </p:txBody>
      </p:sp>
      <p:pic>
        <p:nvPicPr>
          <p:cNvPr id="3" name="Picture 2" descr="A logo with colorful circles and letters">
            <a:extLst>
              <a:ext uri="{FF2B5EF4-FFF2-40B4-BE49-F238E27FC236}">
                <a16:creationId xmlns:a16="http://schemas.microsoft.com/office/drawing/2014/main" id="{02C2A6E3-46AC-1CD2-5E89-05802FB794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0" y="6437841"/>
            <a:ext cx="916404" cy="420159"/>
          </a:xfrm>
          <a:prstGeom prst="rect">
            <a:avLst/>
          </a:prstGeom>
          <a:noFill/>
        </p:spPr>
      </p:pic>
      <p:sp>
        <p:nvSpPr>
          <p:cNvPr id="6" name="Rectangle: Rounded Corners 5">
            <a:extLst>
              <a:ext uri="{FF2B5EF4-FFF2-40B4-BE49-F238E27FC236}">
                <a16:creationId xmlns:a16="http://schemas.microsoft.com/office/drawing/2014/main" id="{BFFFF37D-14A1-2252-B974-B128EC777DD8}"/>
              </a:ext>
            </a:extLst>
          </p:cNvPr>
          <p:cNvSpPr/>
          <p:nvPr/>
        </p:nvSpPr>
        <p:spPr>
          <a:xfrm>
            <a:off x="926678" y="6596390"/>
            <a:ext cx="2167847" cy="26161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rgbClr val="FF0000"/>
                </a:solidFill>
              </a:rPr>
              <a:t>Smkas Projects P/L 2026 ©</a:t>
            </a:r>
            <a:endParaRPr lang="en-AU" sz="1100" dirty="0">
              <a:solidFill>
                <a:srgbClr val="FF0000"/>
              </a:solidFill>
            </a:endParaRPr>
          </a:p>
        </p:txBody>
      </p:sp>
    </p:spTree>
    <p:extLst>
      <p:ext uri="{BB962C8B-B14F-4D97-AF65-F5344CB8AC3E}">
        <p14:creationId xmlns:p14="http://schemas.microsoft.com/office/powerpoint/2010/main" val="19036500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iterate>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Blockwork elegance">
  <a:themeElements>
    <a:clrScheme name="Blockwork Elegance- Copilot 1">
      <a:dk1>
        <a:srgbClr val="000000"/>
      </a:dk1>
      <a:lt1>
        <a:srgbClr val="FFFFFF"/>
      </a:lt1>
      <a:dk2>
        <a:srgbClr val="000102"/>
      </a:dk2>
      <a:lt2>
        <a:srgbClr val="F6F2E6"/>
      </a:lt2>
      <a:accent1>
        <a:srgbClr val="28436C"/>
      </a:accent1>
      <a:accent2>
        <a:srgbClr val="F3BC24"/>
      </a:accent2>
      <a:accent3>
        <a:srgbClr val="8E7B63"/>
      </a:accent3>
      <a:accent4>
        <a:srgbClr val="CC563B"/>
      </a:accent4>
      <a:accent5>
        <a:srgbClr val="A3452F"/>
      </a:accent5>
      <a:accent6>
        <a:srgbClr val="BB9D83"/>
      </a:accent6>
      <a:hlink>
        <a:srgbClr val="4E60DA"/>
      </a:hlink>
      <a:folHlink>
        <a:srgbClr val="4E6094"/>
      </a:folHlink>
    </a:clrScheme>
    <a:fontScheme name="Blockwork Elegance">
      <a:majorFont>
        <a:latin typeface="Bahnschrift SemiLight"/>
        <a:ea typeface=""/>
        <a:cs typeface=""/>
      </a:majorFont>
      <a:minorFont>
        <a:latin typeface="Bahnschrift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lockwork Elegance_Copilot Layouts_win32_KO_V11" id="{190D3195-6803-4DBD-A5E5-D3BB0A934856}" vid="{D3DF0ADA-3EA0-49DE-8FCB-DFEAAB5B3A9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8470</TotalTime>
  <Words>2785</Words>
  <Application>Microsoft Office PowerPoint</Application>
  <PresentationFormat>Widescreen</PresentationFormat>
  <Paragraphs>202</Paragraphs>
  <Slides>23</Slides>
  <Notes>22</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28" baseType="lpstr">
      <vt:lpstr>Aptos</vt:lpstr>
      <vt:lpstr>Arial</vt:lpstr>
      <vt:lpstr>Bahnschrift SemiLight</vt:lpstr>
      <vt:lpstr>Blockwork elegance</vt:lpstr>
      <vt:lpstr>Presentation</vt:lpstr>
      <vt:lpstr>Investor Pitch:   Recycling Plant  Philippines</vt:lpstr>
      <vt:lpstr>Presentation Agenda</vt:lpstr>
      <vt:lpstr>Overview of the Recycling Industry in the Philippines</vt:lpstr>
      <vt:lpstr>Current waste management landscape</vt:lpstr>
      <vt:lpstr>Market demand for recycling services</vt:lpstr>
      <vt:lpstr>Regulatory environment and government incentives</vt:lpstr>
      <vt:lpstr>Business Model and Value Proposition</vt:lpstr>
      <vt:lpstr>Types of recyclables to be processed</vt:lpstr>
      <vt:lpstr>Revenue streams and profit generation</vt:lpstr>
      <vt:lpstr>Unique selling points and competitive advantages</vt:lpstr>
      <vt:lpstr>Operational Plan &amp; Technology</vt:lpstr>
      <vt:lpstr>Site selection and facility layout</vt:lpstr>
      <vt:lpstr>Processes and equipment to be used</vt:lpstr>
      <vt:lpstr>Sourcing, logistics, and workforce requirements</vt:lpstr>
      <vt:lpstr>Financial Projections &amp; Investment Opportunity</vt:lpstr>
      <vt:lpstr>Start-up costs and capital requirements</vt:lpstr>
      <vt:lpstr>Projected revenue and profitability timelines</vt:lpstr>
      <vt:lpstr>PowerPoint Presentation</vt:lpstr>
      <vt:lpstr>Environmental  &amp; Social Impact</vt:lpstr>
      <vt:lpstr>Contribution to waste reduction and sustainability</vt:lpstr>
      <vt:lpstr>Job creation and community benefits</vt:lpstr>
      <vt:lpstr>Corporate social responsibility initiatives</vt:lpstr>
      <vt:lpstr>Conclusion:  Pioneering Sustainable Growth Through Recycling Innovation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Scotty Smythe</dc:creator>
  <cp:lastModifiedBy>Scotty Smythe</cp:lastModifiedBy>
  <cp:revision>11</cp:revision>
  <dcterms:created xsi:type="dcterms:W3CDTF">2026-01-25T02:33:11Z</dcterms:created>
  <dcterms:modified xsi:type="dcterms:W3CDTF">2026-02-23T14:50:06Z</dcterms:modified>
</cp:coreProperties>
</file>