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71"/>
  </p:notesMasterIdLst>
  <p:sldIdLst>
    <p:sldId id="295" r:id="rId5"/>
    <p:sldId id="328" r:id="rId6"/>
    <p:sldId id="257" r:id="rId7"/>
    <p:sldId id="258" r:id="rId8"/>
    <p:sldId id="329" r:id="rId9"/>
    <p:sldId id="259" r:id="rId10"/>
    <p:sldId id="260" r:id="rId11"/>
    <p:sldId id="327" r:id="rId12"/>
    <p:sldId id="261" r:id="rId13"/>
    <p:sldId id="330" r:id="rId14"/>
    <p:sldId id="263" r:id="rId15"/>
    <p:sldId id="264" r:id="rId16"/>
    <p:sldId id="265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9" r:id="rId39"/>
    <p:sldId id="290" r:id="rId40"/>
    <p:sldId id="291" r:id="rId41"/>
    <p:sldId id="292" r:id="rId42"/>
    <p:sldId id="337" r:id="rId43"/>
    <p:sldId id="293" r:id="rId44"/>
    <p:sldId id="296" r:id="rId45"/>
    <p:sldId id="338" r:id="rId46"/>
    <p:sldId id="339" r:id="rId47"/>
    <p:sldId id="340" r:id="rId48"/>
    <p:sldId id="341" r:id="rId49"/>
    <p:sldId id="294" r:id="rId50"/>
    <p:sldId id="297" r:id="rId51"/>
    <p:sldId id="298" r:id="rId52"/>
    <p:sldId id="300" r:id="rId53"/>
    <p:sldId id="305" r:id="rId54"/>
    <p:sldId id="320" r:id="rId55"/>
    <p:sldId id="303" r:id="rId56"/>
    <p:sldId id="321" r:id="rId57"/>
    <p:sldId id="331" r:id="rId58"/>
    <p:sldId id="332" r:id="rId59"/>
    <p:sldId id="333" r:id="rId60"/>
    <p:sldId id="334" r:id="rId61"/>
    <p:sldId id="336" r:id="rId62"/>
    <p:sldId id="335" r:id="rId63"/>
    <p:sldId id="309" r:id="rId64"/>
    <p:sldId id="317" r:id="rId65"/>
    <p:sldId id="322" r:id="rId66"/>
    <p:sldId id="323" r:id="rId67"/>
    <p:sldId id="324" r:id="rId68"/>
    <p:sldId id="325" r:id="rId69"/>
    <p:sldId id="326" r:id="rId70"/>
  </p:sldIdLst>
  <p:sldSz cx="18288000" cy="10287000"/>
  <p:notesSz cx="6858000" cy="9144000"/>
  <p:embeddedFontLst>
    <p:embeddedFont>
      <p:font typeface="Inter" panose="020B0604020202020204" charset="0"/>
      <p:regular r:id="rId72"/>
      <p:bold r:id="rId73"/>
      <p:italic r:id="rId74"/>
      <p:boldItalic r:id="rId75"/>
    </p:embeddedFont>
    <p:embeddedFont>
      <p:font typeface="Inter Black" panose="020B0604020202020204" charset="0"/>
      <p:bold r:id="rId76"/>
      <p:boldItalic r:id="rId77"/>
    </p:embeddedFont>
    <p:embeddedFont>
      <p:font typeface="Inter Bold" panose="020B0604020202020204" charset="0"/>
      <p:regular r:id="rId78"/>
      <p:bold r:id="rId79"/>
    </p:embeddedFont>
    <p:embeddedFont>
      <p:font typeface="Inter Light Italic" panose="020B0604020202020204" charset="0"/>
      <p:regular r:id="rId80"/>
    </p:embeddedFont>
    <p:embeddedFont>
      <p:font typeface="Inter Semi Bold" panose="020B0604020202020204" charset="0"/>
      <p:bold r:id="rId81"/>
      <p:boldItalic r:id="rId82"/>
    </p:embeddedFont>
    <p:embeddedFont>
      <p:font typeface="Inter SemiBold" panose="020B0604020202020204" charset="0"/>
      <p:bold r:id="rId8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B4E"/>
    <a:srgbClr val="D5C8B3"/>
    <a:srgbClr val="E9E2D7"/>
    <a:srgbClr val="1D2B4F"/>
    <a:srgbClr val="273968"/>
    <a:srgbClr val="CBB687"/>
    <a:srgbClr val="C1A86E"/>
    <a:srgbClr val="373A5B"/>
    <a:srgbClr val="D5C49F"/>
    <a:srgbClr val="4F6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F811BA-BD76-4892-818D-6C61F66C0A71}" v="1" dt="2026-02-03T17:55:32.86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0" autoAdjust="0"/>
    <p:restoredTop sz="96517" autoAdjust="0"/>
  </p:normalViewPr>
  <p:slideViewPr>
    <p:cSldViewPr>
      <p:cViewPr varScale="1">
        <p:scale>
          <a:sx n="72" d="100"/>
          <a:sy n="72" d="100"/>
        </p:scale>
        <p:origin x="73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presProps" Target="presProps.xml"/><Relationship Id="rId89" Type="http://schemas.microsoft.com/office/2015/10/relationships/revisionInfo" Target="revisionInfo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font" Target="fonts/font3.fntdata"/><Relationship Id="rId79" Type="http://schemas.openxmlformats.org/officeDocument/2006/relationships/font" Target="fonts/font8.fntdata"/><Relationship Id="rId5" Type="http://schemas.openxmlformats.org/officeDocument/2006/relationships/slide" Target="slides/slid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font" Target="fonts/font6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1.fntdata"/><Relationship Id="rId80" Type="http://schemas.openxmlformats.org/officeDocument/2006/relationships/font" Target="fonts/font9.fntdata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font" Target="fonts/font4.fntdata"/><Relationship Id="rId83" Type="http://schemas.openxmlformats.org/officeDocument/2006/relationships/font" Target="fonts/font12.fntdata"/><Relationship Id="rId88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font" Target="fonts/font2.fntdata"/><Relationship Id="rId78" Type="http://schemas.openxmlformats.org/officeDocument/2006/relationships/font" Target="fonts/font7.fntdata"/><Relationship Id="rId81" Type="http://schemas.openxmlformats.org/officeDocument/2006/relationships/font" Target="fonts/font10.fntdata"/><Relationship Id="rId86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font" Target="fonts/font5.fntdata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font" Target="fonts/font11.fntdata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Gentilcore" userId="059cb0c4-bc8d-40e8-a25c-1326283f4898" providerId="ADAL" clId="{ABCB01CB-7013-46D7-9BA0-48CEC9CF2F6A}"/>
    <pc:docChg chg="custSel modSld">
      <pc:chgData name="Diana Gentilcore" userId="059cb0c4-bc8d-40e8-a25c-1326283f4898" providerId="ADAL" clId="{ABCB01CB-7013-46D7-9BA0-48CEC9CF2F6A}" dt="2026-02-03T17:55:44.455" v="22" actId="14100"/>
      <pc:docMkLst>
        <pc:docMk/>
      </pc:docMkLst>
      <pc:sldChg chg="addSp delSp modSp mod">
        <pc:chgData name="Diana Gentilcore" userId="059cb0c4-bc8d-40e8-a25c-1326283f4898" providerId="ADAL" clId="{ABCB01CB-7013-46D7-9BA0-48CEC9CF2F6A}" dt="2026-02-03T17:55:44.455" v="22" actId="14100"/>
        <pc:sldMkLst>
          <pc:docMk/>
          <pc:sldMk cId="1126864879" sldId="295"/>
        </pc:sldMkLst>
        <pc:spChg chg="mod">
          <ac:chgData name="Diana Gentilcore" userId="059cb0c4-bc8d-40e8-a25c-1326283f4898" providerId="ADAL" clId="{ABCB01CB-7013-46D7-9BA0-48CEC9CF2F6A}" dt="2026-02-03T17:54:44.526" v="16" actId="1076"/>
          <ac:spMkLst>
            <pc:docMk/>
            <pc:sldMk cId="1126864879" sldId="295"/>
            <ac:spMk id="16" creationId="{A317CDAE-CA92-4D06-848E-A232414413BF}"/>
          </ac:spMkLst>
        </pc:spChg>
        <pc:spChg chg="del">
          <ac:chgData name="Diana Gentilcore" userId="059cb0c4-bc8d-40e8-a25c-1326283f4898" providerId="ADAL" clId="{ABCB01CB-7013-46D7-9BA0-48CEC9CF2F6A}" dt="2026-02-03T17:55:35.938" v="20" actId="478"/>
          <ac:spMkLst>
            <pc:docMk/>
            <pc:sldMk cId="1126864879" sldId="295"/>
            <ac:spMk id="17" creationId="{F123C844-3517-415F-8842-E097D500E178}"/>
          </ac:spMkLst>
        </pc:spChg>
        <pc:spChg chg="del">
          <ac:chgData name="Diana Gentilcore" userId="059cb0c4-bc8d-40e8-a25c-1326283f4898" providerId="ADAL" clId="{ABCB01CB-7013-46D7-9BA0-48CEC9CF2F6A}" dt="2026-02-03T17:54:46.409" v="17" actId="478"/>
          <ac:spMkLst>
            <pc:docMk/>
            <pc:sldMk cId="1126864879" sldId="295"/>
            <ac:spMk id="24" creationId="{059AA236-BAEB-4CDE-859B-2FB44F6DB084}"/>
          </ac:spMkLst>
        </pc:spChg>
        <pc:spChg chg="mod">
          <ac:chgData name="Diana Gentilcore" userId="059cb0c4-bc8d-40e8-a25c-1326283f4898" providerId="ADAL" clId="{ABCB01CB-7013-46D7-9BA0-48CEC9CF2F6A}" dt="2026-02-03T17:54:49.637" v="18" actId="1076"/>
          <ac:spMkLst>
            <pc:docMk/>
            <pc:sldMk cId="1126864879" sldId="295"/>
            <ac:spMk id="39" creationId="{7E797E7A-9CF9-444E-B937-2CBB16E538AA}"/>
          </ac:spMkLst>
        </pc:spChg>
        <pc:picChg chg="add mod">
          <ac:chgData name="Diana Gentilcore" userId="059cb0c4-bc8d-40e8-a25c-1326283f4898" providerId="ADAL" clId="{ABCB01CB-7013-46D7-9BA0-48CEC9CF2F6A}" dt="2026-02-03T17:55:44.455" v="22" actId="14100"/>
          <ac:picMkLst>
            <pc:docMk/>
            <pc:sldMk cId="1126864879" sldId="295"/>
            <ac:picMk id="5" creationId="{B416CB30-4CEA-5322-D4CA-4568CC774F75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2B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1A-4494-B6D5-3E4BB94329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5C8B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1A-4494-B6D5-3E4BB94329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730948831"/>
        <c:axId val="730967551"/>
      </c:barChart>
      <c:catAx>
        <c:axId val="73094883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0967551"/>
        <c:crosses val="autoZero"/>
        <c:auto val="1"/>
        <c:lblAlgn val="ctr"/>
        <c:lblOffset val="100"/>
        <c:noMultiLvlLbl val="0"/>
      </c:catAx>
      <c:valAx>
        <c:axId val="7309675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09488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2B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3C-47C4-B331-489A17946D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5C8B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3C-47C4-B331-489A17946D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30948831"/>
        <c:axId val="730967551"/>
      </c:barChart>
      <c:catAx>
        <c:axId val="7309488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0967551"/>
        <c:crosses val="autoZero"/>
        <c:auto val="1"/>
        <c:lblAlgn val="ctr"/>
        <c:lblOffset val="100"/>
        <c:noMultiLvlLbl val="0"/>
      </c:catAx>
      <c:valAx>
        <c:axId val="7309675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09488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2B4E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3C-47C4-B331-489A17946D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5C8B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3C-47C4-B331-489A17946D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30948831"/>
        <c:axId val="730967551"/>
      </c:areaChart>
      <c:catAx>
        <c:axId val="73094883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0967551"/>
        <c:crosses val="autoZero"/>
        <c:auto val="1"/>
        <c:lblAlgn val="ctr"/>
        <c:lblOffset val="100"/>
        <c:noMultiLvlLbl val="0"/>
      </c:catAx>
      <c:valAx>
        <c:axId val="7309675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09488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rgbClr val="012B4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33C-47C4-B331-489A17946D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0" cap="rnd">
              <a:solidFill>
                <a:srgbClr val="D5C8B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33C-47C4-B331-489A17946D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30948831"/>
        <c:axId val="730967551"/>
      </c:lineChart>
      <c:catAx>
        <c:axId val="73094883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30967551"/>
        <c:crosses val="autoZero"/>
        <c:auto val="1"/>
        <c:lblAlgn val="ctr"/>
        <c:lblOffset val="100"/>
        <c:noMultiLvlLbl val="0"/>
      </c:catAx>
      <c:valAx>
        <c:axId val="730967551"/>
        <c:scaling>
          <c:orientation val="minMax"/>
        </c:scaling>
        <c:delete val="1"/>
        <c:axPos val="l"/>
        <c:majorGridlines>
          <c:spPr>
            <a:ln w="12700" cap="flat" cmpd="sng" algn="ctr">
              <a:solidFill>
                <a:srgbClr val="D5C8B3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7309488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5C8B3"/>
            </a:solidFill>
            <a:ln>
              <a:noFill/>
            </a:ln>
          </c:spPr>
          <c:dPt>
            <c:idx val="0"/>
            <c:bubble3D val="0"/>
            <c:explosion val="2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6D-428A-9CEA-97AB4CC4445C}"/>
              </c:ext>
            </c:extLst>
          </c:dPt>
          <c:dPt>
            <c:idx val="1"/>
            <c:bubble3D val="0"/>
            <c:spPr>
              <a:solidFill>
                <a:srgbClr val="012B4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B4-4B10-925D-E60640292A67}"/>
              </c:ext>
            </c:extLst>
          </c:dPt>
          <c:dPt>
            <c:idx val="2"/>
            <c:bubble3D val="0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16D-428A-9CEA-97AB4CC4445C}"/>
              </c:ext>
            </c:extLst>
          </c:dPt>
          <c:dPt>
            <c:idx val="3"/>
            <c:bubble3D val="0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16D-428A-9CEA-97AB4CC4445C}"/>
              </c:ext>
            </c:extLst>
          </c:dPt>
          <c:cat>
            <c:strRef>
              <c:f>Sheet1!$A$2:$A$5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3C-47C4-B331-489A17946D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5C8B3"/>
            </a:solidFill>
          </c:spPr>
          <c:dPt>
            <c:idx val="0"/>
            <c:bubble3D val="0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16D-428A-9CEA-97AB4CC4445C}"/>
              </c:ext>
            </c:extLst>
          </c:dPt>
          <c:dPt>
            <c:idx val="1"/>
            <c:bubble3D val="0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16D-428A-9CEA-97AB4CC4445C}"/>
              </c:ext>
            </c:extLst>
          </c:dPt>
          <c:dPt>
            <c:idx val="2"/>
            <c:bubble3D val="0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16D-428A-9CEA-97AB4CC4445C}"/>
              </c:ext>
            </c:extLst>
          </c:dPt>
          <c:dPt>
            <c:idx val="3"/>
            <c:bubble3D val="0"/>
            <c:spPr>
              <a:solidFill>
                <a:srgbClr val="D5C8B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16D-428A-9CEA-97AB4CC4445C}"/>
              </c:ext>
            </c:extLst>
          </c:dPt>
          <c:cat>
            <c:strRef>
              <c:f>Sheet1!$A$2:$A$5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3C-47C4-B331-489A17946D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brightRoom" dir="t"/>
            </a:scene3d>
            <a:sp3d prstMaterial="flat"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B7A-4E09-A64F-AE70F86096D2}"/>
              </c:ext>
            </c:extLst>
          </c:dPt>
          <c:dPt>
            <c:idx val="1"/>
            <c:bubble3D val="0"/>
            <c:spPr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B7A-4E09-A64F-AE70F86096D2}"/>
              </c:ext>
            </c:extLst>
          </c:dPt>
          <c:dPt>
            <c:idx val="2"/>
            <c:bubble3D val="0"/>
            <c:spPr>
              <a:solidFill>
                <a:srgbClr val="012B4E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B7A-4E09-A64F-AE70F86096D2}"/>
              </c:ext>
            </c:extLst>
          </c:dPt>
          <c:dPt>
            <c:idx val="3"/>
            <c:bubble3D val="0"/>
            <c:spPr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B7A-4E09-A64F-AE70F86096D2}"/>
              </c:ext>
            </c:extLst>
          </c:dPt>
          <c:dLbls>
            <c:dLbl>
              <c:idx val="2"/>
              <c:layout>
                <c:manualLayout>
                  <c:x val="0.10645039491517594"/>
                  <c:y val="0.1369047619047618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7A-4E09-A64F-AE70F86096D2}"/>
                </c:ext>
              </c:extLst>
            </c:dLbl>
            <c:dLbl>
              <c:idx val="3"/>
              <c:layout>
                <c:manualLayout>
                  <c:x val="-7.6743307962103588E-2"/>
                  <c:y val="-0.178571428571428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B7A-4E09-A64F-AE70F86096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rgbClr val="012B4E"/>
                    </a:solidFill>
                    <a:latin typeface="Inter V Semi Bold" panose="02000503000000020004" pitchFamily="2" charset="0"/>
                    <a:ea typeface="Inter V Semi Bold" panose="02000503000000020004" pitchFamily="2" charset="0"/>
                    <a:cs typeface="Inter V Semi Bold" panose="02000503000000020004" pitchFamily="2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7A-4E09-A64F-AE70F86096D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rgbClr val="012B4E"/>
          </a:solidFill>
          <a:latin typeface="Inter V Semi Bold" panose="02000503000000020004" pitchFamily="2" charset="0"/>
          <a:ea typeface="Inter V Semi Bold" panose="02000503000000020004" pitchFamily="2" charset="0"/>
          <a:cs typeface="Inter V Semi Bold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brightRoom" dir="t"/>
            </a:scene3d>
            <a:sp3d prstMaterial="flat"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B7A-4E09-A64F-AE70F86096D2}"/>
              </c:ext>
            </c:extLst>
          </c:dPt>
          <c:dPt>
            <c:idx val="1"/>
            <c:bubble3D val="0"/>
            <c:spPr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B7A-4E09-A64F-AE70F86096D2}"/>
              </c:ext>
            </c:extLst>
          </c:dPt>
          <c:dPt>
            <c:idx val="2"/>
            <c:bubble3D val="0"/>
            <c:spPr>
              <a:solidFill>
                <a:srgbClr val="012B4E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B7A-4E09-A64F-AE70F86096D2}"/>
              </c:ext>
            </c:extLst>
          </c:dPt>
          <c:dPt>
            <c:idx val="3"/>
            <c:bubble3D val="0"/>
            <c:spPr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B7A-4E09-A64F-AE70F86096D2}"/>
              </c:ext>
            </c:extLst>
          </c:dPt>
          <c:dLbls>
            <c:dLbl>
              <c:idx val="2"/>
              <c:layout>
                <c:manualLayout>
                  <c:x val="0.10645039491517594"/>
                  <c:y val="0.1369047619047618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7A-4E09-A64F-AE70F86096D2}"/>
                </c:ext>
              </c:extLst>
            </c:dLbl>
            <c:dLbl>
              <c:idx val="3"/>
              <c:layout>
                <c:manualLayout>
                  <c:x val="-7.6743307962103588E-2"/>
                  <c:y val="-0.178571428571428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B7A-4E09-A64F-AE70F86096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rgbClr val="012B4E"/>
                    </a:solidFill>
                    <a:latin typeface="Inter V Semi Bold" panose="02000503000000020004" pitchFamily="2" charset="0"/>
                    <a:ea typeface="Inter V Semi Bold" panose="02000503000000020004" pitchFamily="2" charset="0"/>
                    <a:cs typeface="Inter V Semi Bold" panose="02000503000000020004" pitchFamily="2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7A-4E09-A64F-AE70F86096D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rgbClr val="012B4E"/>
          </a:solidFill>
          <a:latin typeface="Inter V Semi Bold" panose="02000503000000020004" pitchFamily="2" charset="0"/>
          <a:ea typeface="Inter V Semi Bold" panose="02000503000000020004" pitchFamily="2" charset="0"/>
          <a:cs typeface="Inter V Semi Bold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brightRoom" dir="t"/>
            </a:scene3d>
            <a:sp3d prstMaterial="flat"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B7A-4E09-A64F-AE70F86096D2}"/>
              </c:ext>
            </c:extLst>
          </c:dPt>
          <c:dPt>
            <c:idx val="1"/>
            <c:bubble3D val="0"/>
            <c:spPr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B7A-4E09-A64F-AE70F86096D2}"/>
              </c:ext>
            </c:extLst>
          </c:dPt>
          <c:dPt>
            <c:idx val="2"/>
            <c:bubble3D val="0"/>
            <c:spPr>
              <a:solidFill>
                <a:srgbClr val="012B4E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B7A-4E09-A64F-AE70F86096D2}"/>
              </c:ext>
            </c:extLst>
          </c:dPt>
          <c:dPt>
            <c:idx val="3"/>
            <c:bubble3D val="0"/>
            <c:spPr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B7A-4E09-A64F-AE70F86096D2}"/>
              </c:ext>
            </c:extLst>
          </c:dPt>
          <c:dLbls>
            <c:dLbl>
              <c:idx val="2"/>
              <c:layout>
                <c:manualLayout>
                  <c:x val="0.10645039491517594"/>
                  <c:y val="0.1369047619047618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7A-4E09-A64F-AE70F86096D2}"/>
                </c:ext>
              </c:extLst>
            </c:dLbl>
            <c:dLbl>
              <c:idx val="3"/>
              <c:layout>
                <c:manualLayout>
                  <c:x val="-7.6743307962103588E-2"/>
                  <c:y val="-0.178571428571428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B7A-4E09-A64F-AE70F86096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rgbClr val="012B4E"/>
                    </a:solidFill>
                    <a:latin typeface="Inter V Semi Bold" panose="02000503000000020004" pitchFamily="2" charset="0"/>
                    <a:ea typeface="Inter V Semi Bold" panose="02000503000000020004" pitchFamily="2" charset="0"/>
                    <a:cs typeface="Inter V Semi Bold" panose="02000503000000020004" pitchFamily="2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7A-4E09-A64F-AE70F86096D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solidFill>
            <a:srgbClr val="012B4E"/>
          </a:solidFill>
          <a:latin typeface="Inter V Semi Bold" panose="02000503000000020004" pitchFamily="2" charset="0"/>
          <a:ea typeface="Inter V Semi Bold" panose="02000503000000020004" pitchFamily="2" charset="0"/>
          <a:cs typeface="Inter V Semi Bold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5C8B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309-427D-8034-776ECF82FCC1}"/>
              </c:ext>
            </c:extLst>
          </c:dPt>
          <c:dPt>
            <c:idx val="1"/>
            <c:bubble3D val="0"/>
            <c:spPr>
              <a:solidFill>
                <a:srgbClr val="012B4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309-427D-8034-776ECF82FCC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58C-4F18-84B2-6E1E2CD1986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58C-4F18-84B2-6E1E2CD1986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09-427D-8034-776ECF82FC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5C8B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FA-4944-8E8C-912759153F13}"/>
              </c:ext>
            </c:extLst>
          </c:dPt>
          <c:dPt>
            <c:idx val="1"/>
            <c:bubble3D val="0"/>
            <c:spPr>
              <a:solidFill>
                <a:srgbClr val="012B4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FA-4944-8E8C-912759153F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6FA-4944-8E8C-912759153F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6FA-4944-8E8C-912759153F1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09-427D-8034-776ECF82FC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5C8B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FA-4944-8E8C-912759153F13}"/>
              </c:ext>
            </c:extLst>
          </c:dPt>
          <c:dPt>
            <c:idx val="1"/>
            <c:bubble3D val="0"/>
            <c:spPr>
              <a:solidFill>
                <a:srgbClr val="012B4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FA-4944-8E8C-912759153F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6FA-4944-8E8C-912759153F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6FA-4944-8E8C-912759153F1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09-427D-8034-776ECF82FC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D5C8B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FA-4944-8E8C-912759153F13}"/>
              </c:ext>
            </c:extLst>
          </c:dPt>
          <c:dPt>
            <c:idx val="1"/>
            <c:bubble3D val="0"/>
            <c:spPr>
              <a:solidFill>
                <a:srgbClr val="012B4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FA-4944-8E8C-912759153F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6FA-4944-8E8C-912759153F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6FA-4944-8E8C-912759153F1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09-427D-8034-776ECF82FC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2B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3C-47C4-B331-489A17946D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5C8B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3C-47C4-B331-489A17946D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0948831"/>
        <c:axId val="730967551"/>
      </c:barChart>
      <c:catAx>
        <c:axId val="73094883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0967551"/>
        <c:crosses val="autoZero"/>
        <c:auto val="1"/>
        <c:lblAlgn val="ctr"/>
        <c:lblOffset val="100"/>
        <c:noMultiLvlLbl val="0"/>
      </c:catAx>
      <c:valAx>
        <c:axId val="7309675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09488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27547-A42D-4853-8A1C-D02519B5ADF8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BD7B6-FF73-417C-AE27-86739B8929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41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BD7B6-FF73-417C-AE27-86739B8929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13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BD7B6-FF73-417C-AE27-86739B8929E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72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BD7B6-FF73-417C-AE27-86739B8929E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42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BD7B6-FF73-417C-AE27-86739B8929E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2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2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1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3.svg"/><Relationship Id="rId21" Type="http://schemas.openxmlformats.org/officeDocument/2006/relationships/image" Target="../media/image57.svg"/><Relationship Id="rId42" Type="http://schemas.openxmlformats.org/officeDocument/2006/relationships/image" Target="../media/image78.png"/><Relationship Id="rId63" Type="http://schemas.openxmlformats.org/officeDocument/2006/relationships/image" Target="../media/image99.svg"/><Relationship Id="rId84" Type="http://schemas.openxmlformats.org/officeDocument/2006/relationships/image" Target="../media/image120.png"/><Relationship Id="rId138" Type="http://schemas.openxmlformats.org/officeDocument/2006/relationships/image" Target="../media/image174.png"/><Relationship Id="rId159" Type="http://schemas.openxmlformats.org/officeDocument/2006/relationships/image" Target="../media/image195.svg"/><Relationship Id="rId170" Type="http://schemas.openxmlformats.org/officeDocument/2006/relationships/image" Target="../media/image206.png"/><Relationship Id="rId191" Type="http://schemas.openxmlformats.org/officeDocument/2006/relationships/image" Target="../media/image227.svg"/><Relationship Id="rId107" Type="http://schemas.openxmlformats.org/officeDocument/2006/relationships/image" Target="../media/image143.svg"/><Relationship Id="rId11" Type="http://schemas.openxmlformats.org/officeDocument/2006/relationships/image" Target="../media/image47.svg"/><Relationship Id="rId32" Type="http://schemas.openxmlformats.org/officeDocument/2006/relationships/image" Target="../media/image68.png"/><Relationship Id="rId53" Type="http://schemas.openxmlformats.org/officeDocument/2006/relationships/image" Target="../media/image89.svg"/><Relationship Id="rId74" Type="http://schemas.openxmlformats.org/officeDocument/2006/relationships/image" Target="../media/image110.png"/><Relationship Id="rId128" Type="http://schemas.openxmlformats.org/officeDocument/2006/relationships/image" Target="../media/image164.png"/><Relationship Id="rId149" Type="http://schemas.openxmlformats.org/officeDocument/2006/relationships/image" Target="../media/image185.svg"/><Relationship Id="rId5" Type="http://schemas.openxmlformats.org/officeDocument/2006/relationships/image" Target="../media/image41.svg"/><Relationship Id="rId95" Type="http://schemas.openxmlformats.org/officeDocument/2006/relationships/image" Target="../media/image131.svg"/><Relationship Id="rId160" Type="http://schemas.openxmlformats.org/officeDocument/2006/relationships/image" Target="../media/image196.png"/><Relationship Id="rId181" Type="http://schemas.openxmlformats.org/officeDocument/2006/relationships/image" Target="../media/image217.svg"/><Relationship Id="rId22" Type="http://schemas.openxmlformats.org/officeDocument/2006/relationships/image" Target="../media/image58.png"/><Relationship Id="rId43" Type="http://schemas.openxmlformats.org/officeDocument/2006/relationships/image" Target="../media/image79.svg"/><Relationship Id="rId64" Type="http://schemas.openxmlformats.org/officeDocument/2006/relationships/image" Target="../media/image100.png"/><Relationship Id="rId118" Type="http://schemas.openxmlformats.org/officeDocument/2006/relationships/image" Target="../media/image154.png"/><Relationship Id="rId139" Type="http://schemas.openxmlformats.org/officeDocument/2006/relationships/image" Target="../media/image175.svg"/><Relationship Id="rId85" Type="http://schemas.openxmlformats.org/officeDocument/2006/relationships/image" Target="../media/image121.svg"/><Relationship Id="rId150" Type="http://schemas.openxmlformats.org/officeDocument/2006/relationships/image" Target="../media/image186.png"/><Relationship Id="rId171" Type="http://schemas.openxmlformats.org/officeDocument/2006/relationships/image" Target="../media/image207.svg"/><Relationship Id="rId192" Type="http://schemas.openxmlformats.org/officeDocument/2006/relationships/image" Target="../media/image228.png"/><Relationship Id="rId12" Type="http://schemas.openxmlformats.org/officeDocument/2006/relationships/image" Target="../media/image48.png"/><Relationship Id="rId33" Type="http://schemas.openxmlformats.org/officeDocument/2006/relationships/image" Target="../media/image69.svg"/><Relationship Id="rId108" Type="http://schemas.openxmlformats.org/officeDocument/2006/relationships/image" Target="../media/image144.png"/><Relationship Id="rId129" Type="http://schemas.openxmlformats.org/officeDocument/2006/relationships/image" Target="../media/image165.svg"/><Relationship Id="rId54" Type="http://schemas.openxmlformats.org/officeDocument/2006/relationships/image" Target="../media/image90.png"/><Relationship Id="rId75" Type="http://schemas.openxmlformats.org/officeDocument/2006/relationships/image" Target="../media/image111.svg"/><Relationship Id="rId96" Type="http://schemas.openxmlformats.org/officeDocument/2006/relationships/image" Target="../media/image132.png"/><Relationship Id="rId140" Type="http://schemas.openxmlformats.org/officeDocument/2006/relationships/image" Target="../media/image176.png"/><Relationship Id="rId161" Type="http://schemas.openxmlformats.org/officeDocument/2006/relationships/image" Target="../media/image197.svg"/><Relationship Id="rId182" Type="http://schemas.openxmlformats.org/officeDocument/2006/relationships/image" Target="../media/image218.png"/><Relationship Id="rId6" Type="http://schemas.openxmlformats.org/officeDocument/2006/relationships/image" Target="../media/image42.png"/><Relationship Id="rId23" Type="http://schemas.openxmlformats.org/officeDocument/2006/relationships/image" Target="../media/image59.svg"/><Relationship Id="rId119" Type="http://schemas.openxmlformats.org/officeDocument/2006/relationships/image" Target="../media/image155.svg"/><Relationship Id="rId44" Type="http://schemas.openxmlformats.org/officeDocument/2006/relationships/image" Target="../media/image80.png"/><Relationship Id="rId65" Type="http://schemas.openxmlformats.org/officeDocument/2006/relationships/image" Target="../media/image101.svg"/><Relationship Id="rId86" Type="http://schemas.openxmlformats.org/officeDocument/2006/relationships/image" Target="../media/image122.png"/><Relationship Id="rId130" Type="http://schemas.openxmlformats.org/officeDocument/2006/relationships/image" Target="../media/image166.png"/><Relationship Id="rId151" Type="http://schemas.openxmlformats.org/officeDocument/2006/relationships/image" Target="../media/image187.svg"/><Relationship Id="rId172" Type="http://schemas.openxmlformats.org/officeDocument/2006/relationships/image" Target="../media/image208.png"/><Relationship Id="rId193" Type="http://schemas.openxmlformats.org/officeDocument/2006/relationships/image" Target="../media/image229.svg"/><Relationship Id="rId13" Type="http://schemas.openxmlformats.org/officeDocument/2006/relationships/image" Target="../media/image49.svg"/><Relationship Id="rId109" Type="http://schemas.openxmlformats.org/officeDocument/2006/relationships/image" Target="../media/image145.svg"/><Relationship Id="rId34" Type="http://schemas.openxmlformats.org/officeDocument/2006/relationships/image" Target="../media/image70.png"/><Relationship Id="rId55" Type="http://schemas.openxmlformats.org/officeDocument/2006/relationships/image" Target="../media/image91.svg"/><Relationship Id="rId76" Type="http://schemas.openxmlformats.org/officeDocument/2006/relationships/image" Target="../media/image112.png"/><Relationship Id="rId97" Type="http://schemas.openxmlformats.org/officeDocument/2006/relationships/image" Target="../media/image133.svg"/><Relationship Id="rId120" Type="http://schemas.openxmlformats.org/officeDocument/2006/relationships/image" Target="../media/image156.png"/><Relationship Id="rId141" Type="http://schemas.openxmlformats.org/officeDocument/2006/relationships/image" Target="../media/image177.svg"/><Relationship Id="rId7" Type="http://schemas.openxmlformats.org/officeDocument/2006/relationships/image" Target="../media/image43.svg"/><Relationship Id="rId71" Type="http://schemas.openxmlformats.org/officeDocument/2006/relationships/image" Target="../media/image107.svg"/><Relationship Id="rId92" Type="http://schemas.openxmlformats.org/officeDocument/2006/relationships/image" Target="../media/image128.png"/><Relationship Id="rId162" Type="http://schemas.openxmlformats.org/officeDocument/2006/relationships/image" Target="../media/image198.png"/><Relationship Id="rId183" Type="http://schemas.openxmlformats.org/officeDocument/2006/relationships/image" Target="../media/image219.svg"/><Relationship Id="rId2" Type="http://schemas.openxmlformats.org/officeDocument/2006/relationships/image" Target="../media/image38.png"/><Relationship Id="rId29" Type="http://schemas.openxmlformats.org/officeDocument/2006/relationships/image" Target="../media/image65.svg"/><Relationship Id="rId24" Type="http://schemas.openxmlformats.org/officeDocument/2006/relationships/image" Target="../media/image60.png"/><Relationship Id="rId40" Type="http://schemas.openxmlformats.org/officeDocument/2006/relationships/image" Target="../media/image76.png"/><Relationship Id="rId45" Type="http://schemas.openxmlformats.org/officeDocument/2006/relationships/image" Target="../media/image81.svg"/><Relationship Id="rId66" Type="http://schemas.openxmlformats.org/officeDocument/2006/relationships/image" Target="../media/image102.png"/><Relationship Id="rId87" Type="http://schemas.openxmlformats.org/officeDocument/2006/relationships/image" Target="../media/image123.svg"/><Relationship Id="rId110" Type="http://schemas.openxmlformats.org/officeDocument/2006/relationships/image" Target="../media/image146.png"/><Relationship Id="rId115" Type="http://schemas.openxmlformats.org/officeDocument/2006/relationships/image" Target="../media/image151.svg"/><Relationship Id="rId131" Type="http://schemas.openxmlformats.org/officeDocument/2006/relationships/image" Target="../media/image167.svg"/><Relationship Id="rId136" Type="http://schemas.openxmlformats.org/officeDocument/2006/relationships/image" Target="../media/image172.png"/><Relationship Id="rId157" Type="http://schemas.openxmlformats.org/officeDocument/2006/relationships/image" Target="../media/image193.svg"/><Relationship Id="rId178" Type="http://schemas.openxmlformats.org/officeDocument/2006/relationships/image" Target="../media/image214.png"/><Relationship Id="rId61" Type="http://schemas.openxmlformats.org/officeDocument/2006/relationships/image" Target="../media/image97.svg"/><Relationship Id="rId82" Type="http://schemas.openxmlformats.org/officeDocument/2006/relationships/image" Target="../media/image118.png"/><Relationship Id="rId152" Type="http://schemas.openxmlformats.org/officeDocument/2006/relationships/image" Target="../media/image188.png"/><Relationship Id="rId173" Type="http://schemas.openxmlformats.org/officeDocument/2006/relationships/image" Target="../media/image209.svg"/><Relationship Id="rId194" Type="http://schemas.openxmlformats.org/officeDocument/2006/relationships/image" Target="../media/image230.png"/><Relationship Id="rId199" Type="http://schemas.openxmlformats.org/officeDocument/2006/relationships/image" Target="../media/image235.svg"/><Relationship Id="rId19" Type="http://schemas.openxmlformats.org/officeDocument/2006/relationships/image" Target="../media/image55.svg"/><Relationship Id="rId14" Type="http://schemas.openxmlformats.org/officeDocument/2006/relationships/image" Target="../media/image50.png"/><Relationship Id="rId30" Type="http://schemas.openxmlformats.org/officeDocument/2006/relationships/image" Target="../media/image66.png"/><Relationship Id="rId35" Type="http://schemas.openxmlformats.org/officeDocument/2006/relationships/image" Target="../media/image71.svg"/><Relationship Id="rId56" Type="http://schemas.openxmlformats.org/officeDocument/2006/relationships/image" Target="../media/image92.png"/><Relationship Id="rId77" Type="http://schemas.openxmlformats.org/officeDocument/2006/relationships/image" Target="../media/image113.svg"/><Relationship Id="rId100" Type="http://schemas.openxmlformats.org/officeDocument/2006/relationships/image" Target="../media/image136.png"/><Relationship Id="rId105" Type="http://schemas.openxmlformats.org/officeDocument/2006/relationships/image" Target="../media/image141.svg"/><Relationship Id="rId126" Type="http://schemas.openxmlformats.org/officeDocument/2006/relationships/image" Target="../media/image162.png"/><Relationship Id="rId147" Type="http://schemas.openxmlformats.org/officeDocument/2006/relationships/image" Target="../media/image183.svg"/><Relationship Id="rId168" Type="http://schemas.openxmlformats.org/officeDocument/2006/relationships/image" Target="../media/image204.png"/><Relationship Id="rId8" Type="http://schemas.openxmlformats.org/officeDocument/2006/relationships/image" Target="../media/image44.png"/><Relationship Id="rId51" Type="http://schemas.openxmlformats.org/officeDocument/2006/relationships/image" Target="../media/image87.svg"/><Relationship Id="rId72" Type="http://schemas.openxmlformats.org/officeDocument/2006/relationships/image" Target="../media/image108.png"/><Relationship Id="rId93" Type="http://schemas.openxmlformats.org/officeDocument/2006/relationships/image" Target="../media/image129.svg"/><Relationship Id="rId98" Type="http://schemas.openxmlformats.org/officeDocument/2006/relationships/image" Target="../media/image134.png"/><Relationship Id="rId121" Type="http://schemas.openxmlformats.org/officeDocument/2006/relationships/image" Target="../media/image157.svg"/><Relationship Id="rId142" Type="http://schemas.openxmlformats.org/officeDocument/2006/relationships/image" Target="../media/image178.png"/><Relationship Id="rId163" Type="http://schemas.openxmlformats.org/officeDocument/2006/relationships/image" Target="../media/image199.svg"/><Relationship Id="rId184" Type="http://schemas.openxmlformats.org/officeDocument/2006/relationships/image" Target="../media/image220.png"/><Relationship Id="rId189" Type="http://schemas.openxmlformats.org/officeDocument/2006/relationships/image" Target="../media/image225.svg"/><Relationship Id="rId3" Type="http://schemas.openxmlformats.org/officeDocument/2006/relationships/image" Target="../media/image39.svg"/><Relationship Id="rId25" Type="http://schemas.openxmlformats.org/officeDocument/2006/relationships/image" Target="../media/image61.svg"/><Relationship Id="rId46" Type="http://schemas.openxmlformats.org/officeDocument/2006/relationships/image" Target="../media/image82.png"/><Relationship Id="rId67" Type="http://schemas.openxmlformats.org/officeDocument/2006/relationships/image" Target="../media/image103.svg"/><Relationship Id="rId116" Type="http://schemas.openxmlformats.org/officeDocument/2006/relationships/image" Target="../media/image152.png"/><Relationship Id="rId137" Type="http://schemas.openxmlformats.org/officeDocument/2006/relationships/image" Target="../media/image173.svg"/><Relationship Id="rId158" Type="http://schemas.openxmlformats.org/officeDocument/2006/relationships/image" Target="../media/image194.png"/><Relationship Id="rId20" Type="http://schemas.openxmlformats.org/officeDocument/2006/relationships/image" Target="../media/image56.png"/><Relationship Id="rId41" Type="http://schemas.openxmlformats.org/officeDocument/2006/relationships/image" Target="../media/image77.svg"/><Relationship Id="rId62" Type="http://schemas.openxmlformats.org/officeDocument/2006/relationships/image" Target="../media/image98.png"/><Relationship Id="rId83" Type="http://schemas.openxmlformats.org/officeDocument/2006/relationships/image" Target="../media/image119.svg"/><Relationship Id="rId88" Type="http://schemas.openxmlformats.org/officeDocument/2006/relationships/image" Target="../media/image124.png"/><Relationship Id="rId111" Type="http://schemas.openxmlformats.org/officeDocument/2006/relationships/image" Target="../media/image147.svg"/><Relationship Id="rId132" Type="http://schemas.openxmlformats.org/officeDocument/2006/relationships/image" Target="../media/image168.png"/><Relationship Id="rId153" Type="http://schemas.openxmlformats.org/officeDocument/2006/relationships/image" Target="../media/image189.svg"/><Relationship Id="rId174" Type="http://schemas.openxmlformats.org/officeDocument/2006/relationships/image" Target="../media/image210.png"/><Relationship Id="rId179" Type="http://schemas.openxmlformats.org/officeDocument/2006/relationships/image" Target="../media/image215.svg"/><Relationship Id="rId195" Type="http://schemas.openxmlformats.org/officeDocument/2006/relationships/image" Target="../media/image231.svg"/><Relationship Id="rId190" Type="http://schemas.openxmlformats.org/officeDocument/2006/relationships/image" Target="../media/image226.png"/><Relationship Id="rId15" Type="http://schemas.openxmlformats.org/officeDocument/2006/relationships/image" Target="../media/image51.svg"/><Relationship Id="rId36" Type="http://schemas.openxmlformats.org/officeDocument/2006/relationships/image" Target="../media/image72.png"/><Relationship Id="rId57" Type="http://schemas.openxmlformats.org/officeDocument/2006/relationships/image" Target="../media/image93.svg"/><Relationship Id="rId106" Type="http://schemas.openxmlformats.org/officeDocument/2006/relationships/image" Target="../media/image142.png"/><Relationship Id="rId127" Type="http://schemas.openxmlformats.org/officeDocument/2006/relationships/image" Target="../media/image163.svg"/><Relationship Id="rId10" Type="http://schemas.openxmlformats.org/officeDocument/2006/relationships/image" Target="../media/image46.png"/><Relationship Id="rId31" Type="http://schemas.openxmlformats.org/officeDocument/2006/relationships/image" Target="../media/image67.svg"/><Relationship Id="rId52" Type="http://schemas.openxmlformats.org/officeDocument/2006/relationships/image" Target="../media/image88.png"/><Relationship Id="rId73" Type="http://schemas.openxmlformats.org/officeDocument/2006/relationships/image" Target="../media/image109.svg"/><Relationship Id="rId78" Type="http://schemas.openxmlformats.org/officeDocument/2006/relationships/image" Target="../media/image114.png"/><Relationship Id="rId94" Type="http://schemas.openxmlformats.org/officeDocument/2006/relationships/image" Target="../media/image130.png"/><Relationship Id="rId99" Type="http://schemas.openxmlformats.org/officeDocument/2006/relationships/image" Target="../media/image135.svg"/><Relationship Id="rId101" Type="http://schemas.openxmlformats.org/officeDocument/2006/relationships/image" Target="../media/image137.svg"/><Relationship Id="rId122" Type="http://schemas.openxmlformats.org/officeDocument/2006/relationships/image" Target="../media/image158.png"/><Relationship Id="rId143" Type="http://schemas.openxmlformats.org/officeDocument/2006/relationships/image" Target="../media/image179.svg"/><Relationship Id="rId148" Type="http://schemas.openxmlformats.org/officeDocument/2006/relationships/image" Target="../media/image184.png"/><Relationship Id="rId164" Type="http://schemas.openxmlformats.org/officeDocument/2006/relationships/image" Target="../media/image200.png"/><Relationship Id="rId169" Type="http://schemas.openxmlformats.org/officeDocument/2006/relationships/image" Target="../media/image205.svg"/><Relationship Id="rId185" Type="http://schemas.openxmlformats.org/officeDocument/2006/relationships/image" Target="../media/image221.svg"/><Relationship Id="rId4" Type="http://schemas.openxmlformats.org/officeDocument/2006/relationships/image" Target="../media/image40.png"/><Relationship Id="rId9" Type="http://schemas.openxmlformats.org/officeDocument/2006/relationships/image" Target="../media/image45.svg"/><Relationship Id="rId180" Type="http://schemas.openxmlformats.org/officeDocument/2006/relationships/image" Target="../media/image216.png"/><Relationship Id="rId26" Type="http://schemas.openxmlformats.org/officeDocument/2006/relationships/image" Target="../media/image62.png"/><Relationship Id="rId47" Type="http://schemas.openxmlformats.org/officeDocument/2006/relationships/image" Target="../media/image83.svg"/><Relationship Id="rId68" Type="http://schemas.openxmlformats.org/officeDocument/2006/relationships/image" Target="../media/image104.png"/><Relationship Id="rId89" Type="http://schemas.openxmlformats.org/officeDocument/2006/relationships/image" Target="../media/image125.svg"/><Relationship Id="rId112" Type="http://schemas.openxmlformats.org/officeDocument/2006/relationships/image" Target="../media/image148.png"/><Relationship Id="rId133" Type="http://schemas.openxmlformats.org/officeDocument/2006/relationships/image" Target="../media/image169.svg"/><Relationship Id="rId154" Type="http://schemas.openxmlformats.org/officeDocument/2006/relationships/image" Target="../media/image190.png"/><Relationship Id="rId175" Type="http://schemas.openxmlformats.org/officeDocument/2006/relationships/image" Target="../media/image211.svg"/><Relationship Id="rId196" Type="http://schemas.openxmlformats.org/officeDocument/2006/relationships/image" Target="../media/image232.png"/><Relationship Id="rId16" Type="http://schemas.openxmlformats.org/officeDocument/2006/relationships/image" Target="../media/image52.png"/><Relationship Id="rId37" Type="http://schemas.openxmlformats.org/officeDocument/2006/relationships/image" Target="../media/image73.svg"/><Relationship Id="rId58" Type="http://schemas.openxmlformats.org/officeDocument/2006/relationships/image" Target="../media/image94.png"/><Relationship Id="rId79" Type="http://schemas.openxmlformats.org/officeDocument/2006/relationships/image" Target="../media/image115.svg"/><Relationship Id="rId102" Type="http://schemas.openxmlformats.org/officeDocument/2006/relationships/image" Target="../media/image138.png"/><Relationship Id="rId123" Type="http://schemas.openxmlformats.org/officeDocument/2006/relationships/image" Target="../media/image159.svg"/><Relationship Id="rId144" Type="http://schemas.openxmlformats.org/officeDocument/2006/relationships/image" Target="../media/image180.png"/><Relationship Id="rId90" Type="http://schemas.openxmlformats.org/officeDocument/2006/relationships/image" Target="../media/image126.png"/><Relationship Id="rId165" Type="http://schemas.openxmlformats.org/officeDocument/2006/relationships/image" Target="../media/image201.svg"/><Relationship Id="rId186" Type="http://schemas.openxmlformats.org/officeDocument/2006/relationships/image" Target="../media/image222.png"/><Relationship Id="rId27" Type="http://schemas.openxmlformats.org/officeDocument/2006/relationships/image" Target="../media/image63.svg"/><Relationship Id="rId48" Type="http://schemas.openxmlformats.org/officeDocument/2006/relationships/image" Target="../media/image84.png"/><Relationship Id="rId69" Type="http://schemas.openxmlformats.org/officeDocument/2006/relationships/image" Target="../media/image105.svg"/><Relationship Id="rId113" Type="http://schemas.openxmlformats.org/officeDocument/2006/relationships/image" Target="../media/image149.svg"/><Relationship Id="rId134" Type="http://schemas.openxmlformats.org/officeDocument/2006/relationships/image" Target="../media/image170.png"/><Relationship Id="rId80" Type="http://schemas.openxmlformats.org/officeDocument/2006/relationships/image" Target="../media/image116.png"/><Relationship Id="rId155" Type="http://schemas.openxmlformats.org/officeDocument/2006/relationships/image" Target="../media/image191.svg"/><Relationship Id="rId176" Type="http://schemas.openxmlformats.org/officeDocument/2006/relationships/image" Target="../media/image212.png"/><Relationship Id="rId197" Type="http://schemas.openxmlformats.org/officeDocument/2006/relationships/image" Target="../media/image233.svg"/><Relationship Id="rId17" Type="http://schemas.openxmlformats.org/officeDocument/2006/relationships/image" Target="../media/image53.svg"/><Relationship Id="rId38" Type="http://schemas.openxmlformats.org/officeDocument/2006/relationships/image" Target="../media/image74.png"/><Relationship Id="rId59" Type="http://schemas.openxmlformats.org/officeDocument/2006/relationships/image" Target="../media/image95.svg"/><Relationship Id="rId103" Type="http://schemas.openxmlformats.org/officeDocument/2006/relationships/image" Target="../media/image139.svg"/><Relationship Id="rId124" Type="http://schemas.openxmlformats.org/officeDocument/2006/relationships/image" Target="../media/image160.png"/><Relationship Id="rId70" Type="http://schemas.openxmlformats.org/officeDocument/2006/relationships/image" Target="../media/image106.png"/><Relationship Id="rId91" Type="http://schemas.openxmlformats.org/officeDocument/2006/relationships/image" Target="../media/image127.svg"/><Relationship Id="rId145" Type="http://schemas.openxmlformats.org/officeDocument/2006/relationships/image" Target="../media/image181.svg"/><Relationship Id="rId166" Type="http://schemas.openxmlformats.org/officeDocument/2006/relationships/image" Target="../media/image202.png"/><Relationship Id="rId187" Type="http://schemas.openxmlformats.org/officeDocument/2006/relationships/image" Target="../media/image223.svg"/><Relationship Id="rId1" Type="http://schemas.openxmlformats.org/officeDocument/2006/relationships/slideLayout" Target="../slideLayouts/slideLayout7.xml"/><Relationship Id="rId28" Type="http://schemas.openxmlformats.org/officeDocument/2006/relationships/image" Target="../media/image64.png"/><Relationship Id="rId49" Type="http://schemas.openxmlformats.org/officeDocument/2006/relationships/image" Target="../media/image85.svg"/><Relationship Id="rId114" Type="http://schemas.openxmlformats.org/officeDocument/2006/relationships/image" Target="../media/image150.png"/><Relationship Id="rId60" Type="http://schemas.openxmlformats.org/officeDocument/2006/relationships/image" Target="../media/image96.png"/><Relationship Id="rId81" Type="http://schemas.openxmlformats.org/officeDocument/2006/relationships/image" Target="../media/image117.svg"/><Relationship Id="rId135" Type="http://schemas.openxmlformats.org/officeDocument/2006/relationships/image" Target="../media/image171.svg"/><Relationship Id="rId156" Type="http://schemas.openxmlformats.org/officeDocument/2006/relationships/image" Target="../media/image192.png"/><Relationship Id="rId177" Type="http://schemas.openxmlformats.org/officeDocument/2006/relationships/image" Target="../media/image213.svg"/><Relationship Id="rId198" Type="http://schemas.openxmlformats.org/officeDocument/2006/relationships/image" Target="../media/image234.png"/><Relationship Id="rId18" Type="http://schemas.openxmlformats.org/officeDocument/2006/relationships/image" Target="../media/image54.png"/><Relationship Id="rId39" Type="http://schemas.openxmlformats.org/officeDocument/2006/relationships/image" Target="../media/image75.svg"/><Relationship Id="rId50" Type="http://schemas.openxmlformats.org/officeDocument/2006/relationships/image" Target="../media/image86.png"/><Relationship Id="rId104" Type="http://schemas.openxmlformats.org/officeDocument/2006/relationships/image" Target="../media/image140.png"/><Relationship Id="rId125" Type="http://schemas.openxmlformats.org/officeDocument/2006/relationships/image" Target="../media/image161.svg"/><Relationship Id="rId146" Type="http://schemas.openxmlformats.org/officeDocument/2006/relationships/image" Target="../media/image182.png"/><Relationship Id="rId167" Type="http://schemas.openxmlformats.org/officeDocument/2006/relationships/image" Target="../media/image203.svg"/><Relationship Id="rId188" Type="http://schemas.openxmlformats.org/officeDocument/2006/relationships/image" Target="../media/image224.png"/></Relationships>
</file>

<file path=ppt/slides/_rels/slide6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51.svg"/><Relationship Id="rId21" Type="http://schemas.openxmlformats.org/officeDocument/2006/relationships/image" Target="../media/image255.svg"/><Relationship Id="rId42" Type="http://schemas.openxmlformats.org/officeDocument/2006/relationships/image" Target="../media/image276.png"/><Relationship Id="rId63" Type="http://schemas.openxmlformats.org/officeDocument/2006/relationships/image" Target="../media/image297.svg"/><Relationship Id="rId84" Type="http://schemas.openxmlformats.org/officeDocument/2006/relationships/image" Target="../media/image318.png"/><Relationship Id="rId138" Type="http://schemas.openxmlformats.org/officeDocument/2006/relationships/image" Target="../media/image372.png"/><Relationship Id="rId159" Type="http://schemas.openxmlformats.org/officeDocument/2006/relationships/image" Target="../media/image393.svg"/><Relationship Id="rId170" Type="http://schemas.openxmlformats.org/officeDocument/2006/relationships/image" Target="../media/image404.png"/><Relationship Id="rId191" Type="http://schemas.openxmlformats.org/officeDocument/2006/relationships/image" Target="../media/image425.svg"/><Relationship Id="rId107" Type="http://schemas.openxmlformats.org/officeDocument/2006/relationships/image" Target="../media/image341.svg"/><Relationship Id="rId11" Type="http://schemas.openxmlformats.org/officeDocument/2006/relationships/image" Target="../media/image245.svg"/><Relationship Id="rId32" Type="http://schemas.openxmlformats.org/officeDocument/2006/relationships/image" Target="../media/image266.png"/><Relationship Id="rId53" Type="http://schemas.openxmlformats.org/officeDocument/2006/relationships/image" Target="../media/image287.svg"/><Relationship Id="rId74" Type="http://schemas.openxmlformats.org/officeDocument/2006/relationships/image" Target="../media/image308.png"/><Relationship Id="rId128" Type="http://schemas.openxmlformats.org/officeDocument/2006/relationships/image" Target="../media/image362.png"/><Relationship Id="rId149" Type="http://schemas.openxmlformats.org/officeDocument/2006/relationships/image" Target="../media/image383.svg"/><Relationship Id="rId5" Type="http://schemas.openxmlformats.org/officeDocument/2006/relationships/image" Target="../media/image239.svg"/><Relationship Id="rId95" Type="http://schemas.openxmlformats.org/officeDocument/2006/relationships/image" Target="../media/image329.svg"/><Relationship Id="rId160" Type="http://schemas.openxmlformats.org/officeDocument/2006/relationships/image" Target="../media/image394.png"/><Relationship Id="rId181" Type="http://schemas.openxmlformats.org/officeDocument/2006/relationships/image" Target="../media/image415.svg"/><Relationship Id="rId22" Type="http://schemas.openxmlformats.org/officeDocument/2006/relationships/image" Target="../media/image256.png"/><Relationship Id="rId43" Type="http://schemas.openxmlformats.org/officeDocument/2006/relationships/image" Target="../media/image277.svg"/><Relationship Id="rId64" Type="http://schemas.openxmlformats.org/officeDocument/2006/relationships/image" Target="../media/image298.png"/><Relationship Id="rId118" Type="http://schemas.openxmlformats.org/officeDocument/2006/relationships/image" Target="../media/image352.png"/><Relationship Id="rId139" Type="http://schemas.openxmlformats.org/officeDocument/2006/relationships/image" Target="../media/image373.svg"/><Relationship Id="rId85" Type="http://schemas.openxmlformats.org/officeDocument/2006/relationships/image" Target="../media/image319.svg"/><Relationship Id="rId150" Type="http://schemas.openxmlformats.org/officeDocument/2006/relationships/image" Target="../media/image384.png"/><Relationship Id="rId171" Type="http://schemas.openxmlformats.org/officeDocument/2006/relationships/image" Target="../media/image405.svg"/><Relationship Id="rId192" Type="http://schemas.openxmlformats.org/officeDocument/2006/relationships/image" Target="../media/image426.png"/><Relationship Id="rId12" Type="http://schemas.openxmlformats.org/officeDocument/2006/relationships/image" Target="../media/image246.png"/><Relationship Id="rId33" Type="http://schemas.openxmlformats.org/officeDocument/2006/relationships/image" Target="../media/image267.svg"/><Relationship Id="rId108" Type="http://schemas.openxmlformats.org/officeDocument/2006/relationships/image" Target="../media/image342.png"/><Relationship Id="rId129" Type="http://schemas.openxmlformats.org/officeDocument/2006/relationships/image" Target="../media/image363.svg"/><Relationship Id="rId54" Type="http://schemas.openxmlformats.org/officeDocument/2006/relationships/image" Target="../media/image288.png"/><Relationship Id="rId75" Type="http://schemas.openxmlformats.org/officeDocument/2006/relationships/image" Target="../media/image309.svg"/><Relationship Id="rId96" Type="http://schemas.openxmlformats.org/officeDocument/2006/relationships/image" Target="../media/image330.png"/><Relationship Id="rId140" Type="http://schemas.openxmlformats.org/officeDocument/2006/relationships/image" Target="../media/image374.png"/><Relationship Id="rId161" Type="http://schemas.openxmlformats.org/officeDocument/2006/relationships/image" Target="../media/image395.svg"/><Relationship Id="rId182" Type="http://schemas.openxmlformats.org/officeDocument/2006/relationships/image" Target="../media/image416.png"/><Relationship Id="rId6" Type="http://schemas.openxmlformats.org/officeDocument/2006/relationships/image" Target="../media/image240.png"/><Relationship Id="rId23" Type="http://schemas.openxmlformats.org/officeDocument/2006/relationships/image" Target="../media/image257.svg"/><Relationship Id="rId119" Type="http://schemas.openxmlformats.org/officeDocument/2006/relationships/image" Target="../media/image353.svg"/><Relationship Id="rId44" Type="http://schemas.openxmlformats.org/officeDocument/2006/relationships/image" Target="../media/image278.png"/><Relationship Id="rId65" Type="http://schemas.openxmlformats.org/officeDocument/2006/relationships/image" Target="../media/image299.svg"/><Relationship Id="rId86" Type="http://schemas.openxmlformats.org/officeDocument/2006/relationships/image" Target="../media/image320.png"/><Relationship Id="rId130" Type="http://schemas.openxmlformats.org/officeDocument/2006/relationships/image" Target="../media/image364.png"/><Relationship Id="rId151" Type="http://schemas.openxmlformats.org/officeDocument/2006/relationships/image" Target="../media/image385.svg"/><Relationship Id="rId172" Type="http://schemas.openxmlformats.org/officeDocument/2006/relationships/image" Target="../media/image406.png"/><Relationship Id="rId193" Type="http://schemas.openxmlformats.org/officeDocument/2006/relationships/image" Target="../media/image427.svg"/><Relationship Id="rId13" Type="http://schemas.openxmlformats.org/officeDocument/2006/relationships/image" Target="../media/image247.svg"/><Relationship Id="rId109" Type="http://schemas.openxmlformats.org/officeDocument/2006/relationships/image" Target="../media/image343.svg"/><Relationship Id="rId34" Type="http://schemas.openxmlformats.org/officeDocument/2006/relationships/image" Target="../media/image268.png"/><Relationship Id="rId55" Type="http://schemas.openxmlformats.org/officeDocument/2006/relationships/image" Target="../media/image289.svg"/><Relationship Id="rId76" Type="http://schemas.openxmlformats.org/officeDocument/2006/relationships/image" Target="../media/image310.png"/><Relationship Id="rId97" Type="http://schemas.openxmlformats.org/officeDocument/2006/relationships/image" Target="../media/image331.svg"/><Relationship Id="rId120" Type="http://schemas.openxmlformats.org/officeDocument/2006/relationships/image" Target="../media/image354.png"/><Relationship Id="rId141" Type="http://schemas.openxmlformats.org/officeDocument/2006/relationships/image" Target="../media/image375.svg"/><Relationship Id="rId7" Type="http://schemas.openxmlformats.org/officeDocument/2006/relationships/image" Target="../media/image241.svg"/><Relationship Id="rId71" Type="http://schemas.openxmlformats.org/officeDocument/2006/relationships/image" Target="../media/image305.svg"/><Relationship Id="rId92" Type="http://schemas.openxmlformats.org/officeDocument/2006/relationships/image" Target="../media/image326.png"/><Relationship Id="rId162" Type="http://schemas.openxmlformats.org/officeDocument/2006/relationships/image" Target="../media/image396.png"/><Relationship Id="rId183" Type="http://schemas.openxmlformats.org/officeDocument/2006/relationships/image" Target="../media/image417.svg"/><Relationship Id="rId2" Type="http://schemas.openxmlformats.org/officeDocument/2006/relationships/image" Target="../media/image236.png"/><Relationship Id="rId29" Type="http://schemas.openxmlformats.org/officeDocument/2006/relationships/image" Target="../media/image263.svg"/><Relationship Id="rId24" Type="http://schemas.openxmlformats.org/officeDocument/2006/relationships/image" Target="../media/image258.png"/><Relationship Id="rId40" Type="http://schemas.openxmlformats.org/officeDocument/2006/relationships/image" Target="../media/image274.png"/><Relationship Id="rId45" Type="http://schemas.openxmlformats.org/officeDocument/2006/relationships/image" Target="../media/image279.svg"/><Relationship Id="rId66" Type="http://schemas.openxmlformats.org/officeDocument/2006/relationships/image" Target="../media/image300.png"/><Relationship Id="rId87" Type="http://schemas.openxmlformats.org/officeDocument/2006/relationships/image" Target="../media/image321.svg"/><Relationship Id="rId110" Type="http://schemas.openxmlformats.org/officeDocument/2006/relationships/image" Target="../media/image344.png"/><Relationship Id="rId115" Type="http://schemas.openxmlformats.org/officeDocument/2006/relationships/image" Target="../media/image349.svg"/><Relationship Id="rId131" Type="http://schemas.openxmlformats.org/officeDocument/2006/relationships/image" Target="../media/image365.svg"/><Relationship Id="rId136" Type="http://schemas.openxmlformats.org/officeDocument/2006/relationships/image" Target="../media/image370.png"/><Relationship Id="rId157" Type="http://schemas.openxmlformats.org/officeDocument/2006/relationships/image" Target="../media/image391.svg"/><Relationship Id="rId178" Type="http://schemas.openxmlformats.org/officeDocument/2006/relationships/image" Target="../media/image412.png"/><Relationship Id="rId61" Type="http://schemas.openxmlformats.org/officeDocument/2006/relationships/image" Target="../media/image295.svg"/><Relationship Id="rId82" Type="http://schemas.openxmlformats.org/officeDocument/2006/relationships/image" Target="../media/image316.png"/><Relationship Id="rId152" Type="http://schemas.openxmlformats.org/officeDocument/2006/relationships/image" Target="../media/image386.png"/><Relationship Id="rId173" Type="http://schemas.openxmlformats.org/officeDocument/2006/relationships/image" Target="../media/image407.svg"/><Relationship Id="rId194" Type="http://schemas.openxmlformats.org/officeDocument/2006/relationships/image" Target="../media/image428.png"/><Relationship Id="rId199" Type="http://schemas.openxmlformats.org/officeDocument/2006/relationships/image" Target="../media/image433.svg"/><Relationship Id="rId19" Type="http://schemas.openxmlformats.org/officeDocument/2006/relationships/image" Target="../media/image253.svg"/><Relationship Id="rId14" Type="http://schemas.openxmlformats.org/officeDocument/2006/relationships/image" Target="../media/image248.png"/><Relationship Id="rId30" Type="http://schemas.openxmlformats.org/officeDocument/2006/relationships/image" Target="../media/image264.png"/><Relationship Id="rId35" Type="http://schemas.openxmlformats.org/officeDocument/2006/relationships/image" Target="../media/image269.svg"/><Relationship Id="rId56" Type="http://schemas.openxmlformats.org/officeDocument/2006/relationships/image" Target="../media/image290.png"/><Relationship Id="rId77" Type="http://schemas.openxmlformats.org/officeDocument/2006/relationships/image" Target="../media/image311.svg"/><Relationship Id="rId100" Type="http://schemas.openxmlformats.org/officeDocument/2006/relationships/image" Target="../media/image334.png"/><Relationship Id="rId105" Type="http://schemas.openxmlformats.org/officeDocument/2006/relationships/image" Target="../media/image339.svg"/><Relationship Id="rId126" Type="http://schemas.openxmlformats.org/officeDocument/2006/relationships/image" Target="../media/image360.png"/><Relationship Id="rId147" Type="http://schemas.openxmlformats.org/officeDocument/2006/relationships/image" Target="../media/image381.svg"/><Relationship Id="rId168" Type="http://schemas.openxmlformats.org/officeDocument/2006/relationships/image" Target="../media/image402.png"/><Relationship Id="rId8" Type="http://schemas.openxmlformats.org/officeDocument/2006/relationships/image" Target="../media/image242.png"/><Relationship Id="rId51" Type="http://schemas.openxmlformats.org/officeDocument/2006/relationships/image" Target="../media/image285.svg"/><Relationship Id="rId72" Type="http://schemas.openxmlformats.org/officeDocument/2006/relationships/image" Target="../media/image306.png"/><Relationship Id="rId93" Type="http://schemas.openxmlformats.org/officeDocument/2006/relationships/image" Target="../media/image327.svg"/><Relationship Id="rId98" Type="http://schemas.openxmlformats.org/officeDocument/2006/relationships/image" Target="../media/image332.png"/><Relationship Id="rId121" Type="http://schemas.openxmlformats.org/officeDocument/2006/relationships/image" Target="../media/image355.svg"/><Relationship Id="rId142" Type="http://schemas.openxmlformats.org/officeDocument/2006/relationships/image" Target="../media/image376.png"/><Relationship Id="rId163" Type="http://schemas.openxmlformats.org/officeDocument/2006/relationships/image" Target="../media/image397.svg"/><Relationship Id="rId184" Type="http://schemas.openxmlformats.org/officeDocument/2006/relationships/image" Target="../media/image418.png"/><Relationship Id="rId189" Type="http://schemas.openxmlformats.org/officeDocument/2006/relationships/image" Target="../media/image423.svg"/><Relationship Id="rId3" Type="http://schemas.openxmlformats.org/officeDocument/2006/relationships/image" Target="../media/image237.svg"/><Relationship Id="rId25" Type="http://schemas.openxmlformats.org/officeDocument/2006/relationships/image" Target="../media/image259.svg"/><Relationship Id="rId46" Type="http://schemas.openxmlformats.org/officeDocument/2006/relationships/image" Target="../media/image280.png"/><Relationship Id="rId67" Type="http://schemas.openxmlformats.org/officeDocument/2006/relationships/image" Target="../media/image301.svg"/><Relationship Id="rId116" Type="http://schemas.openxmlformats.org/officeDocument/2006/relationships/image" Target="../media/image350.png"/><Relationship Id="rId137" Type="http://schemas.openxmlformats.org/officeDocument/2006/relationships/image" Target="../media/image371.svg"/><Relationship Id="rId158" Type="http://schemas.openxmlformats.org/officeDocument/2006/relationships/image" Target="../media/image392.png"/><Relationship Id="rId20" Type="http://schemas.openxmlformats.org/officeDocument/2006/relationships/image" Target="../media/image254.png"/><Relationship Id="rId41" Type="http://schemas.openxmlformats.org/officeDocument/2006/relationships/image" Target="../media/image275.svg"/><Relationship Id="rId62" Type="http://schemas.openxmlformats.org/officeDocument/2006/relationships/image" Target="../media/image296.png"/><Relationship Id="rId83" Type="http://schemas.openxmlformats.org/officeDocument/2006/relationships/image" Target="../media/image317.svg"/><Relationship Id="rId88" Type="http://schemas.openxmlformats.org/officeDocument/2006/relationships/image" Target="../media/image322.png"/><Relationship Id="rId111" Type="http://schemas.openxmlformats.org/officeDocument/2006/relationships/image" Target="../media/image345.svg"/><Relationship Id="rId132" Type="http://schemas.openxmlformats.org/officeDocument/2006/relationships/image" Target="../media/image366.png"/><Relationship Id="rId153" Type="http://schemas.openxmlformats.org/officeDocument/2006/relationships/image" Target="../media/image387.svg"/><Relationship Id="rId174" Type="http://schemas.openxmlformats.org/officeDocument/2006/relationships/image" Target="../media/image408.png"/><Relationship Id="rId179" Type="http://schemas.openxmlformats.org/officeDocument/2006/relationships/image" Target="../media/image413.svg"/><Relationship Id="rId195" Type="http://schemas.openxmlformats.org/officeDocument/2006/relationships/image" Target="../media/image429.svg"/><Relationship Id="rId190" Type="http://schemas.openxmlformats.org/officeDocument/2006/relationships/image" Target="../media/image424.png"/><Relationship Id="rId15" Type="http://schemas.openxmlformats.org/officeDocument/2006/relationships/image" Target="../media/image249.svg"/><Relationship Id="rId36" Type="http://schemas.openxmlformats.org/officeDocument/2006/relationships/image" Target="../media/image270.png"/><Relationship Id="rId57" Type="http://schemas.openxmlformats.org/officeDocument/2006/relationships/image" Target="../media/image291.svg"/><Relationship Id="rId106" Type="http://schemas.openxmlformats.org/officeDocument/2006/relationships/image" Target="../media/image340.png"/><Relationship Id="rId127" Type="http://schemas.openxmlformats.org/officeDocument/2006/relationships/image" Target="../media/image361.svg"/><Relationship Id="rId10" Type="http://schemas.openxmlformats.org/officeDocument/2006/relationships/image" Target="../media/image244.png"/><Relationship Id="rId31" Type="http://schemas.openxmlformats.org/officeDocument/2006/relationships/image" Target="../media/image265.svg"/><Relationship Id="rId52" Type="http://schemas.openxmlformats.org/officeDocument/2006/relationships/image" Target="../media/image286.png"/><Relationship Id="rId73" Type="http://schemas.openxmlformats.org/officeDocument/2006/relationships/image" Target="../media/image307.svg"/><Relationship Id="rId78" Type="http://schemas.openxmlformats.org/officeDocument/2006/relationships/image" Target="../media/image312.png"/><Relationship Id="rId94" Type="http://schemas.openxmlformats.org/officeDocument/2006/relationships/image" Target="../media/image328.png"/><Relationship Id="rId99" Type="http://schemas.openxmlformats.org/officeDocument/2006/relationships/image" Target="../media/image333.svg"/><Relationship Id="rId101" Type="http://schemas.openxmlformats.org/officeDocument/2006/relationships/image" Target="../media/image335.svg"/><Relationship Id="rId122" Type="http://schemas.openxmlformats.org/officeDocument/2006/relationships/image" Target="../media/image356.png"/><Relationship Id="rId143" Type="http://schemas.openxmlformats.org/officeDocument/2006/relationships/image" Target="../media/image377.svg"/><Relationship Id="rId148" Type="http://schemas.openxmlformats.org/officeDocument/2006/relationships/image" Target="../media/image382.png"/><Relationship Id="rId164" Type="http://schemas.openxmlformats.org/officeDocument/2006/relationships/image" Target="../media/image398.png"/><Relationship Id="rId169" Type="http://schemas.openxmlformats.org/officeDocument/2006/relationships/image" Target="../media/image403.svg"/><Relationship Id="rId185" Type="http://schemas.openxmlformats.org/officeDocument/2006/relationships/image" Target="../media/image419.svg"/><Relationship Id="rId4" Type="http://schemas.openxmlformats.org/officeDocument/2006/relationships/image" Target="../media/image238.png"/><Relationship Id="rId9" Type="http://schemas.openxmlformats.org/officeDocument/2006/relationships/image" Target="../media/image243.svg"/><Relationship Id="rId180" Type="http://schemas.openxmlformats.org/officeDocument/2006/relationships/image" Target="../media/image414.png"/><Relationship Id="rId26" Type="http://schemas.openxmlformats.org/officeDocument/2006/relationships/image" Target="../media/image260.png"/><Relationship Id="rId47" Type="http://schemas.openxmlformats.org/officeDocument/2006/relationships/image" Target="../media/image281.svg"/><Relationship Id="rId68" Type="http://schemas.openxmlformats.org/officeDocument/2006/relationships/image" Target="../media/image302.png"/><Relationship Id="rId89" Type="http://schemas.openxmlformats.org/officeDocument/2006/relationships/image" Target="../media/image323.svg"/><Relationship Id="rId112" Type="http://schemas.openxmlformats.org/officeDocument/2006/relationships/image" Target="../media/image346.png"/><Relationship Id="rId133" Type="http://schemas.openxmlformats.org/officeDocument/2006/relationships/image" Target="../media/image367.svg"/><Relationship Id="rId154" Type="http://schemas.openxmlformats.org/officeDocument/2006/relationships/image" Target="../media/image388.png"/><Relationship Id="rId175" Type="http://schemas.openxmlformats.org/officeDocument/2006/relationships/image" Target="../media/image409.svg"/><Relationship Id="rId196" Type="http://schemas.openxmlformats.org/officeDocument/2006/relationships/image" Target="../media/image430.png"/><Relationship Id="rId16" Type="http://schemas.openxmlformats.org/officeDocument/2006/relationships/image" Target="../media/image250.png"/><Relationship Id="rId37" Type="http://schemas.openxmlformats.org/officeDocument/2006/relationships/image" Target="../media/image271.svg"/><Relationship Id="rId58" Type="http://schemas.openxmlformats.org/officeDocument/2006/relationships/image" Target="../media/image292.png"/><Relationship Id="rId79" Type="http://schemas.openxmlformats.org/officeDocument/2006/relationships/image" Target="../media/image313.svg"/><Relationship Id="rId102" Type="http://schemas.openxmlformats.org/officeDocument/2006/relationships/image" Target="../media/image336.png"/><Relationship Id="rId123" Type="http://schemas.openxmlformats.org/officeDocument/2006/relationships/image" Target="../media/image357.svg"/><Relationship Id="rId144" Type="http://schemas.openxmlformats.org/officeDocument/2006/relationships/image" Target="../media/image378.png"/><Relationship Id="rId90" Type="http://schemas.openxmlformats.org/officeDocument/2006/relationships/image" Target="../media/image324.png"/><Relationship Id="rId165" Type="http://schemas.openxmlformats.org/officeDocument/2006/relationships/image" Target="../media/image399.svg"/><Relationship Id="rId186" Type="http://schemas.openxmlformats.org/officeDocument/2006/relationships/image" Target="../media/image420.png"/><Relationship Id="rId27" Type="http://schemas.openxmlformats.org/officeDocument/2006/relationships/image" Target="../media/image261.svg"/><Relationship Id="rId48" Type="http://schemas.openxmlformats.org/officeDocument/2006/relationships/image" Target="../media/image282.png"/><Relationship Id="rId69" Type="http://schemas.openxmlformats.org/officeDocument/2006/relationships/image" Target="../media/image303.svg"/><Relationship Id="rId113" Type="http://schemas.openxmlformats.org/officeDocument/2006/relationships/image" Target="../media/image347.svg"/><Relationship Id="rId134" Type="http://schemas.openxmlformats.org/officeDocument/2006/relationships/image" Target="../media/image368.png"/><Relationship Id="rId80" Type="http://schemas.openxmlformats.org/officeDocument/2006/relationships/image" Target="../media/image314.png"/><Relationship Id="rId155" Type="http://schemas.openxmlformats.org/officeDocument/2006/relationships/image" Target="../media/image389.svg"/><Relationship Id="rId176" Type="http://schemas.openxmlformats.org/officeDocument/2006/relationships/image" Target="../media/image410.png"/><Relationship Id="rId197" Type="http://schemas.openxmlformats.org/officeDocument/2006/relationships/image" Target="../media/image431.svg"/><Relationship Id="rId17" Type="http://schemas.openxmlformats.org/officeDocument/2006/relationships/image" Target="../media/image251.svg"/><Relationship Id="rId38" Type="http://schemas.openxmlformats.org/officeDocument/2006/relationships/image" Target="../media/image272.png"/><Relationship Id="rId59" Type="http://schemas.openxmlformats.org/officeDocument/2006/relationships/image" Target="../media/image293.svg"/><Relationship Id="rId103" Type="http://schemas.openxmlformats.org/officeDocument/2006/relationships/image" Target="../media/image337.svg"/><Relationship Id="rId124" Type="http://schemas.openxmlformats.org/officeDocument/2006/relationships/image" Target="../media/image358.png"/><Relationship Id="rId70" Type="http://schemas.openxmlformats.org/officeDocument/2006/relationships/image" Target="../media/image304.png"/><Relationship Id="rId91" Type="http://schemas.openxmlformats.org/officeDocument/2006/relationships/image" Target="../media/image325.svg"/><Relationship Id="rId145" Type="http://schemas.openxmlformats.org/officeDocument/2006/relationships/image" Target="../media/image379.svg"/><Relationship Id="rId166" Type="http://schemas.openxmlformats.org/officeDocument/2006/relationships/image" Target="../media/image400.png"/><Relationship Id="rId187" Type="http://schemas.openxmlformats.org/officeDocument/2006/relationships/image" Target="../media/image421.svg"/><Relationship Id="rId1" Type="http://schemas.openxmlformats.org/officeDocument/2006/relationships/slideLayout" Target="../slideLayouts/slideLayout7.xml"/><Relationship Id="rId28" Type="http://schemas.openxmlformats.org/officeDocument/2006/relationships/image" Target="../media/image262.png"/><Relationship Id="rId49" Type="http://schemas.openxmlformats.org/officeDocument/2006/relationships/image" Target="../media/image283.svg"/><Relationship Id="rId114" Type="http://schemas.openxmlformats.org/officeDocument/2006/relationships/image" Target="../media/image348.png"/><Relationship Id="rId60" Type="http://schemas.openxmlformats.org/officeDocument/2006/relationships/image" Target="../media/image294.png"/><Relationship Id="rId81" Type="http://schemas.openxmlformats.org/officeDocument/2006/relationships/image" Target="../media/image315.svg"/><Relationship Id="rId135" Type="http://schemas.openxmlformats.org/officeDocument/2006/relationships/image" Target="../media/image369.svg"/><Relationship Id="rId156" Type="http://schemas.openxmlformats.org/officeDocument/2006/relationships/image" Target="../media/image390.png"/><Relationship Id="rId177" Type="http://schemas.openxmlformats.org/officeDocument/2006/relationships/image" Target="../media/image411.svg"/><Relationship Id="rId198" Type="http://schemas.openxmlformats.org/officeDocument/2006/relationships/image" Target="../media/image432.png"/><Relationship Id="rId18" Type="http://schemas.openxmlformats.org/officeDocument/2006/relationships/image" Target="../media/image252.png"/><Relationship Id="rId39" Type="http://schemas.openxmlformats.org/officeDocument/2006/relationships/image" Target="../media/image273.svg"/><Relationship Id="rId50" Type="http://schemas.openxmlformats.org/officeDocument/2006/relationships/image" Target="../media/image284.png"/><Relationship Id="rId104" Type="http://schemas.openxmlformats.org/officeDocument/2006/relationships/image" Target="../media/image338.png"/><Relationship Id="rId125" Type="http://schemas.openxmlformats.org/officeDocument/2006/relationships/image" Target="../media/image359.svg"/><Relationship Id="rId146" Type="http://schemas.openxmlformats.org/officeDocument/2006/relationships/image" Target="../media/image380.png"/><Relationship Id="rId167" Type="http://schemas.openxmlformats.org/officeDocument/2006/relationships/image" Target="../media/image401.svg"/><Relationship Id="rId188" Type="http://schemas.openxmlformats.org/officeDocument/2006/relationships/image" Target="../media/image422.png"/></Relationships>
</file>

<file path=ppt/slides/_rels/slide6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49.svg"/><Relationship Id="rId21" Type="http://schemas.openxmlformats.org/officeDocument/2006/relationships/image" Target="../media/image453.svg"/><Relationship Id="rId42" Type="http://schemas.openxmlformats.org/officeDocument/2006/relationships/image" Target="../media/image474.png"/><Relationship Id="rId63" Type="http://schemas.openxmlformats.org/officeDocument/2006/relationships/image" Target="../media/image495.svg"/><Relationship Id="rId84" Type="http://schemas.openxmlformats.org/officeDocument/2006/relationships/image" Target="../media/image516.png"/><Relationship Id="rId138" Type="http://schemas.openxmlformats.org/officeDocument/2006/relationships/image" Target="../media/image570.png"/><Relationship Id="rId159" Type="http://schemas.openxmlformats.org/officeDocument/2006/relationships/image" Target="../media/image591.svg"/><Relationship Id="rId170" Type="http://schemas.openxmlformats.org/officeDocument/2006/relationships/image" Target="../media/image602.png"/><Relationship Id="rId191" Type="http://schemas.openxmlformats.org/officeDocument/2006/relationships/image" Target="../media/image623.svg"/><Relationship Id="rId205" Type="http://schemas.openxmlformats.org/officeDocument/2006/relationships/image" Target="../media/image637.svg"/><Relationship Id="rId107" Type="http://schemas.openxmlformats.org/officeDocument/2006/relationships/image" Target="../media/image539.svg"/><Relationship Id="rId11" Type="http://schemas.openxmlformats.org/officeDocument/2006/relationships/image" Target="../media/image443.svg"/><Relationship Id="rId32" Type="http://schemas.openxmlformats.org/officeDocument/2006/relationships/image" Target="../media/image464.png"/><Relationship Id="rId53" Type="http://schemas.openxmlformats.org/officeDocument/2006/relationships/image" Target="../media/image485.svg"/><Relationship Id="rId74" Type="http://schemas.openxmlformats.org/officeDocument/2006/relationships/image" Target="../media/image506.png"/><Relationship Id="rId128" Type="http://schemas.openxmlformats.org/officeDocument/2006/relationships/image" Target="../media/image560.png"/><Relationship Id="rId149" Type="http://schemas.openxmlformats.org/officeDocument/2006/relationships/image" Target="../media/image581.svg"/><Relationship Id="rId5" Type="http://schemas.openxmlformats.org/officeDocument/2006/relationships/image" Target="../media/image437.svg"/><Relationship Id="rId95" Type="http://schemas.openxmlformats.org/officeDocument/2006/relationships/image" Target="../media/image527.svg"/><Relationship Id="rId160" Type="http://schemas.openxmlformats.org/officeDocument/2006/relationships/image" Target="../media/image592.png"/><Relationship Id="rId181" Type="http://schemas.openxmlformats.org/officeDocument/2006/relationships/image" Target="../media/image613.svg"/><Relationship Id="rId22" Type="http://schemas.openxmlformats.org/officeDocument/2006/relationships/image" Target="../media/image454.png"/><Relationship Id="rId43" Type="http://schemas.openxmlformats.org/officeDocument/2006/relationships/image" Target="../media/image475.svg"/><Relationship Id="rId64" Type="http://schemas.openxmlformats.org/officeDocument/2006/relationships/image" Target="../media/image496.png"/><Relationship Id="rId118" Type="http://schemas.openxmlformats.org/officeDocument/2006/relationships/image" Target="../media/image550.png"/><Relationship Id="rId139" Type="http://schemas.openxmlformats.org/officeDocument/2006/relationships/image" Target="../media/image571.svg"/><Relationship Id="rId85" Type="http://schemas.openxmlformats.org/officeDocument/2006/relationships/image" Target="../media/image517.svg"/><Relationship Id="rId150" Type="http://schemas.openxmlformats.org/officeDocument/2006/relationships/image" Target="../media/image582.png"/><Relationship Id="rId171" Type="http://schemas.openxmlformats.org/officeDocument/2006/relationships/image" Target="../media/image603.svg"/><Relationship Id="rId192" Type="http://schemas.openxmlformats.org/officeDocument/2006/relationships/image" Target="../media/image624.png"/><Relationship Id="rId206" Type="http://schemas.openxmlformats.org/officeDocument/2006/relationships/image" Target="../media/image638.png"/><Relationship Id="rId12" Type="http://schemas.openxmlformats.org/officeDocument/2006/relationships/image" Target="../media/image444.png"/><Relationship Id="rId33" Type="http://schemas.openxmlformats.org/officeDocument/2006/relationships/image" Target="../media/image465.svg"/><Relationship Id="rId108" Type="http://schemas.openxmlformats.org/officeDocument/2006/relationships/image" Target="../media/image540.png"/><Relationship Id="rId129" Type="http://schemas.openxmlformats.org/officeDocument/2006/relationships/image" Target="../media/image561.svg"/><Relationship Id="rId54" Type="http://schemas.openxmlformats.org/officeDocument/2006/relationships/image" Target="../media/image486.png"/><Relationship Id="rId75" Type="http://schemas.openxmlformats.org/officeDocument/2006/relationships/image" Target="../media/image507.svg"/><Relationship Id="rId96" Type="http://schemas.openxmlformats.org/officeDocument/2006/relationships/image" Target="../media/image528.png"/><Relationship Id="rId140" Type="http://schemas.openxmlformats.org/officeDocument/2006/relationships/image" Target="../media/image572.png"/><Relationship Id="rId161" Type="http://schemas.openxmlformats.org/officeDocument/2006/relationships/image" Target="../media/image593.svg"/><Relationship Id="rId182" Type="http://schemas.openxmlformats.org/officeDocument/2006/relationships/image" Target="../media/image614.png"/><Relationship Id="rId6" Type="http://schemas.openxmlformats.org/officeDocument/2006/relationships/image" Target="../media/image438.png"/><Relationship Id="rId23" Type="http://schemas.openxmlformats.org/officeDocument/2006/relationships/image" Target="../media/image455.svg"/><Relationship Id="rId119" Type="http://schemas.openxmlformats.org/officeDocument/2006/relationships/image" Target="../media/image551.svg"/><Relationship Id="rId44" Type="http://schemas.openxmlformats.org/officeDocument/2006/relationships/image" Target="../media/image476.png"/><Relationship Id="rId65" Type="http://schemas.openxmlformats.org/officeDocument/2006/relationships/image" Target="../media/image497.svg"/><Relationship Id="rId86" Type="http://schemas.openxmlformats.org/officeDocument/2006/relationships/image" Target="../media/image518.png"/><Relationship Id="rId130" Type="http://schemas.openxmlformats.org/officeDocument/2006/relationships/image" Target="../media/image562.png"/><Relationship Id="rId151" Type="http://schemas.openxmlformats.org/officeDocument/2006/relationships/image" Target="../media/image583.svg"/><Relationship Id="rId172" Type="http://schemas.openxmlformats.org/officeDocument/2006/relationships/image" Target="../media/image604.png"/><Relationship Id="rId193" Type="http://schemas.openxmlformats.org/officeDocument/2006/relationships/image" Target="../media/image625.svg"/><Relationship Id="rId207" Type="http://schemas.openxmlformats.org/officeDocument/2006/relationships/image" Target="../media/image639.svg"/><Relationship Id="rId13" Type="http://schemas.openxmlformats.org/officeDocument/2006/relationships/image" Target="../media/image445.svg"/><Relationship Id="rId109" Type="http://schemas.openxmlformats.org/officeDocument/2006/relationships/image" Target="../media/image541.svg"/><Relationship Id="rId34" Type="http://schemas.openxmlformats.org/officeDocument/2006/relationships/image" Target="../media/image466.png"/><Relationship Id="rId55" Type="http://schemas.openxmlformats.org/officeDocument/2006/relationships/image" Target="../media/image487.svg"/><Relationship Id="rId76" Type="http://schemas.openxmlformats.org/officeDocument/2006/relationships/image" Target="../media/image508.png"/><Relationship Id="rId97" Type="http://schemas.openxmlformats.org/officeDocument/2006/relationships/image" Target="../media/image529.svg"/><Relationship Id="rId120" Type="http://schemas.openxmlformats.org/officeDocument/2006/relationships/image" Target="../media/image552.png"/><Relationship Id="rId141" Type="http://schemas.openxmlformats.org/officeDocument/2006/relationships/image" Target="../media/image573.svg"/><Relationship Id="rId7" Type="http://schemas.openxmlformats.org/officeDocument/2006/relationships/image" Target="../media/image439.svg"/><Relationship Id="rId162" Type="http://schemas.openxmlformats.org/officeDocument/2006/relationships/image" Target="../media/image594.png"/><Relationship Id="rId183" Type="http://schemas.openxmlformats.org/officeDocument/2006/relationships/image" Target="../media/image615.svg"/><Relationship Id="rId24" Type="http://schemas.openxmlformats.org/officeDocument/2006/relationships/image" Target="../media/image456.png"/><Relationship Id="rId45" Type="http://schemas.openxmlformats.org/officeDocument/2006/relationships/image" Target="../media/image477.svg"/><Relationship Id="rId66" Type="http://schemas.openxmlformats.org/officeDocument/2006/relationships/image" Target="../media/image498.png"/><Relationship Id="rId87" Type="http://schemas.openxmlformats.org/officeDocument/2006/relationships/image" Target="../media/image519.svg"/><Relationship Id="rId110" Type="http://schemas.openxmlformats.org/officeDocument/2006/relationships/image" Target="../media/image542.png"/><Relationship Id="rId131" Type="http://schemas.openxmlformats.org/officeDocument/2006/relationships/image" Target="../media/image563.svg"/><Relationship Id="rId152" Type="http://schemas.openxmlformats.org/officeDocument/2006/relationships/image" Target="../media/image584.png"/><Relationship Id="rId173" Type="http://schemas.openxmlformats.org/officeDocument/2006/relationships/image" Target="../media/image605.svg"/><Relationship Id="rId194" Type="http://schemas.openxmlformats.org/officeDocument/2006/relationships/image" Target="../media/image626.png"/><Relationship Id="rId208" Type="http://schemas.openxmlformats.org/officeDocument/2006/relationships/image" Target="../media/image640.png"/><Relationship Id="rId19" Type="http://schemas.openxmlformats.org/officeDocument/2006/relationships/image" Target="../media/image451.svg"/><Relationship Id="rId14" Type="http://schemas.openxmlformats.org/officeDocument/2006/relationships/image" Target="../media/image446.png"/><Relationship Id="rId30" Type="http://schemas.openxmlformats.org/officeDocument/2006/relationships/image" Target="../media/image462.png"/><Relationship Id="rId35" Type="http://schemas.openxmlformats.org/officeDocument/2006/relationships/image" Target="../media/image467.svg"/><Relationship Id="rId56" Type="http://schemas.openxmlformats.org/officeDocument/2006/relationships/image" Target="../media/image488.png"/><Relationship Id="rId77" Type="http://schemas.openxmlformats.org/officeDocument/2006/relationships/image" Target="../media/image509.svg"/><Relationship Id="rId100" Type="http://schemas.openxmlformats.org/officeDocument/2006/relationships/image" Target="../media/image532.png"/><Relationship Id="rId105" Type="http://schemas.openxmlformats.org/officeDocument/2006/relationships/image" Target="../media/image537.svg"/><Relationship Id="rId126" Type="http://schemas.openxmlformats.org/officeDocument/2006/relationships/image" Target="../media/image558.png"/><Relationship Id="rId147" Type="http://schemas.openxmlformats.org/officeDocument/2006/relationships/image" Target="../media/image579.svg"/><Relationship Id="rId168" Type="http://schemas.openxmlformats.org/officeDocument/2006/relationships/image" Target="../media/image600.png"/><Relationship Id="rId8" Type="http://schemas.openxmlformats.org/officeDocument/2006/relationships/image" Target="../media/image440.png"/><Relationship Id="rId51" Type="http://schemas.openxmlformats.org/officeDocument/2006/relationships/image" Target="../media/image483.svg"/><Relationship Id="rId72" Type="http://schemas.openxmlformats.org/officeDocument/2006/relationships/image" Target="../media/image504.png"/><Relationship Id="rId93" Type="http://schemas.openxmlformats.org/officeDocument/2006/relationships/image" Target="../media/image525.svg"/><Relationship Id="rId98" Type="http://schemas.openxmlformats.org/officeDocument/2006/relationships/image" Target="../media/image530.png"/><Relationship Id="rId121" Type="http://schemas.openxmlformats.org/officeDocument/2006/relationships/image" Target="../media/image553.svg"/><Relationship Id="rId142" Type="http://schemas.openxmlformats.org/officeDocument/2006/relationships/image" Target="../media/image574.png"/><Relationship Id="rId163" Type="http://schemas.openxmlformats.org/officeDocument/2006/relationships/image" Target="../media/image595.svg"/><Relationship Id="rId184" Type="http://schemas.openxmlformats.org/officeDocument/2006/relationships/image" Target="../media/image616.png"/><Relationship Id="rId189" Type="http://schemas.openxmlformats.org/officeDocument/2006/relationships/image" Target="../media/image621.svg"/><Relationship Id="rId3" Type="http://schemas.openxmlformats.org/officeDocument/2006/relationships/image" Target="../media/image435.svg"/><Relationship Id="rId25" Type="http://schemas.openxmlformats.org/officeDocument/2006/relationships/image" Target="../media/image457.svg"/><Relationship Id="rId46" Type="http://schemas.openxmlformats.org/officeDocument/2006/relationships/image" Target="../media/image478.png"/><Relationship Id="rId67" Type="http://schemas.openxmlformats.org/officeDocument/2006/relationships/image" Target="../media/image499.svg"/><Relationship Id="rId116" Type="http://schemas.openxmlformats.org/officeDocument/2006/relationships/image" Target="../media/image548.png"/><Relationship Id="rId137" Type="http://schemas.openxmlformats.org/officeDocument/2006/relationships/image" Target="../media/image569.svg"/><Relationship Id="rId158" Type="http://schemas.openxmlformats.org/officeDocument/2006/relationships/image" Target="../media/image590.png"/><Relationship Id="rId20" Type="http://schemas.openxmlformats.org/officeDocument/2006/relationships/image" Target="../media/image452.png"/><Relationship Id="rId41" Type="http://schemas.openxmlformats.org/officeDocument/2006/relationships/image" Target="../media/image473.svg"/><Relationship Id="rId62" Type="http://schemas.openxmlformats.org/officeDocument/2006/relationships/image" Target="../media/image494.png"/><Relationship Id="rId83" Type="http://schemas.openxmlformats.org/officeDocument/2006/relationships/image" Target="../media/image515.svg"/><Relationship Id="rId88" Type="http://schemas.openxmlformats.org/officeDocument/2006/relationships/image" Target="../media/image520.png"/><Relationship Id="rId111" Type="http://schemas.openxmlformats.org/officeDocument/2006/relationships/image" Target="../media/image543.svg"/><Relationship Id="rId132" Type="http://schemas.openxmlformats.org/officeDocument/2006/relationships/image" Target="../media/image564.png"/><Relationship Id="rId153" Type="http://schemas.openxmlformats.org/officeDocument/2006/relationships/image" Target="../media/image585.svg"/><Relationship Id="rId174" Type="http://schemas.openxmlformats.org/officeDocument/2006/relationships/image" Target="../media/image606.png"/><Relationship Id="rId179" Type="http://schemas.openxmlformats.org/officeDocument/2006/relationships/image" Target="../media/image611.svg"/><Relationship Id="rId195" Type="http://schemas.openxmlformats.org/officeDocument/2006/relationships/image" Target="../media/image627.svg"/><Relationship Id="rId209" Type="http://schemas.openxmlformats.org/officeDocument/2006/relationships/image" Target="../media/image641.svg"/><Relationship Id="rId190" Type="http://schemas.openxmlformats.org/officeDocument/2006/relationships/image" Target="../media/image622.png"/><Relationship Id="rId204" Type="http://schemas.openxmlformats.org/officeDocument/2006/relationships/image" Target="../media/image636.png"/><Relationship Id="rId15" Type="http://schemas.openxmlformats.org/officeDocument/2006/relationships/image" Target="../media/image447.svg"/><Relationship Id="rId36" Type="http://schemas.openxmlformats.org/officeDocument/2006/relationships/image" Target="../media/image468.png"/><Relationship Id="rId57" Type="http://schemas.openxmlformats.org/officeDocument/2006/relationships/image" Target="../media/image489.svg"/><Relationship Id="rId106" Type="http://schemas.openxmlformats.org/officeDocument/2006/relationships/image" Target="../media/image538.png"/><Relationship Id="rId127" Type="http://schemas.openxmlformats.org/officeDocument/2006/relationships/image" Target="../media/image559.svg"/><Relationship Id="rId10" Type="http://schemas.openxmlformats.org/officeDocument/2006/relationships/image" Target="../media/image442.png"/><Relationship Id="rId31" Type="http://schemas.openxmlformats.org/officeDocument/2006/relationships/image" Target="../media/image463.svg"/><Relationship Id="rId52" Type="http://schemas.openxmlformats.org/officeDocument/2006/relationships/image" Target="../media/image484.png"/><Relationship Id="rId73" Type="http://schemas.openxmlformats.org/officeDocument/2006/relationships/image" Target="../media/image505.svg"/><Relationship Id="rId78" Type="http://schemas.openxmlformats.org/officeDocument/2006/relationships/image" Target="../media/image510.png"/><Relationship Id="rId94" Type="http://schemas.openxmlformats.org/officeDocument/2006/relationships/image" Target="../media/image526.png"/><Relationship Id="rId99" Type="http://schemas.openxmlformats.org/officeDocument/2006/relationships/image" Target="../media/image531.svg"/><Relationship Id="rId101" Type="http://schemas.openxmlformats.org/officeDocument/2006/relationships/image" Target="../media/image533.svg"/><Relationship Id="rId122" Type="http://schemas.openxmlformats.org/officeDocument/2006/relationships/image" Target="../media/image554.png"/><Relationship Id="rId143" Type="http://schemas.openxmlformats.org/officeDocument/2006/relationships/image" Target="../media/image575.svg"/><Relationship Id="rId148" Type="http://schemas.openxmlformats.org/officeDocument/2006/relationships/image" Target="../media/image580.png"/><Relationship Id="rId164" Type="http://schemas.openxmlformats.org/officeDocument/2006/relationships/image" Target="../media/image596.png"/><Relationship Id="rId169" Type="http://schemas.openxmlformats.org/officeDocument/2006/relationships/image" Target="../media/image601.svg"/><Relationship Id="rId185" Type="http://schemas.openxmlformats.org/officeDocument/2006/relationships/image" Target="../media/image617.svg"/><Relationship Id="rId4" Type="http://schemas.openxmlformats.org/officeDocument/2006/relationships/image" Target="../media/image436.png"/><Relationship Id="rId9" Type="http://schemas.openxmlformats.org/officeDocument/2006/relationships/image" Target="../media/image441.svg"/><Relationship Id="rId180" Type="http://schemas.openxmlformats.org/officeDocument/2006/relationships/image" Target="../media/image612.png"/><Relationship Id="rId210" Type="http://schemas.openxmlformats.org/officeDocument/2006/relationships/image" Target="../media/image642.png"/><Relationship Id="rId26" Type="http://schemas.openxmlformats.org/officeDocument/2006/relationships/image" Target="../media/image458.png"/><Relationship Id="rId47" Type="http://schemas.openxmlformats.org/officeDocument/2006/relationships/image" Target="../media/image479.svg"/><Relationship Id="rId68" Type="http://schemas.openxmlformats.org/officeDocument/2006/relationships/image" Target="../media/image500.png"/><Relationship Id="rId89" Type="http://schemas.openxmlformats.org/officeDocument/2006/relationships/image" Target="../media/image521.svg"/><Relationship Id="rId112" Type="http://schemas.openxmlformats.org/officeDocument/2006/relationships/image" Target="../media/image544.png"/><Relationship Id="rId133" Type="http://schemas.openxmlformats.org/officeDocument/2006/relationships/image" Target="../media/image565.svg"/><Relationship Id="rId154" Type="http://schemas.openxmlformats.org/officeDocument/2006/relationships/image" Target="../media/image586.png"/><Relationship Id="rId175" Type="http://schemas.openxmlformats.org/officeDocument/2006/relationships/image" Target="../media/image607.svg"/><Relationship Id="rId196" Type="http://schemas.openxmlformats.org/officeDocument/2006/relationships/image" Target="../media/image628.png"/><Relationship Id="rId200" Type="http://schemas.openxmlformats.org/officeDocument/2006/relationships/image" Target="../media/image632.png"/><Relationship Id="rId16" Type="http://schemas.openxmlformats.org/officeDocument/2006/relationships/image" Target="../media/image448.png"/><Relationship Id="rId37" Type="http://schemas.openxmlformats.org/officeDocument/2006/relationships/image" Target="../media/image469.svg"/><Relationship Id="rId58" Type="http://schemas.openxmlformats.org/officeDocument/2006/relationships/image" Target="../media/image490.png"/><Relationship Id="rId79" Type="http://schemas.openxmlformats.org/officeDocument/2006/relationships/image" Target="../media/image511.svg"/><Relationship Id="rId102" Type="http://schemas.openxmlformats.org/officeDocument/2006/relationships/image" Target="../media/image534.png"/><Relationship Id="rId123" Type="http://schemas.openxmlformats.org/officeDocument/2006/relationships/image" Target="../media/image555.svg"/><Relationship Id="rId144" Type="http://schemas.openxmlformats.org/officeDocument/2006/relationships/image" Target="../media/image576.png"/><Relationship Id="rId90" Type="http://schemas.openxmlformats.org/officeDocument/2006/relationships/image" Target="../media/image522.png"/><Relationship Id="rId165" Type="http://schemas.openxmlformats.org/officeDocument/2006/relationships/image" Target="../media/image597.svg"/><Relationship Id="rId186" Type="http://schemas.openxmlformats.org/officeDocument/2006/relationships/image" Target="../media/image618.png"/><Relationship Id="rId211" Type="http://schemas.openxmlformats.org/officeDocument/2006/relationships/image" Target="../media/image643.svg"/><Relationship Id="rId27" Type="http://schemas.openxmlformats.org/officeDocument/2006/relationships/image" Target="../media/image459.svg"/><Relationship Id="rId48" Type="http://schemas.openxmlformats.org/officeDocument/2006/relationships/image" Target="../media/image480.png"/><Relationship Id="rId69" Type="http://schemas.openxmlformats.org/officeDocument/2006/relationships/image" Target="../media/image501.svg"/><Relationship Id="rId113" Type="http://schemas.openxmlformats.org/officeDocument/2006/relationships/image" Target="../media/image545.svg"/><Relationship Id="rId134" Type="http://schemas.openxmlformats.org/officeDocument/2006/relationships/image" Target="../media/image566.png"/><Relationship Id="rId80" Type="http://schemas.openxmlformats.org/officeDocument/2006/relationships/image" Target="../media/image512.png"/><Relationship Id="rId155" Type="http://schemas.openxmlformats.org/officeDocument/2006/relationships/image" Target="../media/image587.svg"/><Relationship Id="rId176" Type="http://schemas.openxmlformats.org/officeDocument/2006/relationships/image" Target="../media/image608.png"/><Relationship Id="rId197" Type="http://schemas.openxmlformats.org/officeDocument/2006/relationships/image" Target="../media/image629.svg"/><Relationship Id="rId201" Type="http://schemas.openxmlformats.org/officeDocument/2006/relationships/image" Target="../media/image633.svg"/><Relationship Id="rId17" Type="http://schemas.openxmlformats.org/officeDocument/2006/relationships/image" Target="../media/image449.svg"/><Relationship Id="rId38" Type="http://schemas.openxmlformats.org/officeDocument/2006/relationships/image" Target="../media/image470.png"/><Relationship Id="rId59" Type="http://schemas.openxmlformats.org/officeDocument/2006/relationships/image" Target="../media/image491.svg"/><Relationship Id="rId103" Type="http://schemas.openxmlformats.org/officeDocument/2006/relationships/image" Target="../media/image535.svg"/><Relationship Id="rId124" Type="http://schemas.openxmlformats.org/officeDocument/2006/relationships/image" Target="../media/image556.png"/><Relationship Id="rId70" Type="http://schemas.openxmlformats.org/officeDocument/2006/relationships/image" Target="../media/image502.png"/><Relationship Id="rId91" Type="http://schemas.openxmlformats.org/officeDocument/2006/relationships/image" Target="../media/image523.svg"/><Relationship Id="rId145" Type="http://schemas.openxmlformats.org/officeDocument/2006/relationships/image" Target="../media/image577.svg"/><Relationship Id="rId166" Type="http://schemas.openxmlformats.org/officeDocument/2006/relationships/image" Target="../media/image598.png"/><Relationship Id="rId187" Type="http://schemas.openxmlformats.org/officeDocument/2006/relationships/image" Target="../media/image619.sv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644.png"/><Relationship Id="rId28" Type="http://schemas.openxmlformats.org/officeDocument/2006/relationships/image" Target="../media/image460.png"/><Relationship Id="rId49" Type="http://schemas.openxmlformats.org/officeDocument/2006/relationships/image" Target="../media/image481.svg"/><Relationship Id="rId114" Type="http://schemas.openxmlformats.org/officeDocument/2006/relationships/image" Target="../media/image546.png"/><Relationship Id="rId60" Type="http://schemas.openxmlformats.org/officeDocument/2006/relationships/image" Target="../media/image492.png"/><Relationship Id="rId81" Type="http://schemas.openxmlformats.org/officeDocument/2006/relationships/image" Target="../media/image513.svg"/><Relationship Id="rId135" Type="http://schemas.openxmlformats.org/officeDocument/2006/relationships/image" Target="../media/image567.svg"/><Relationship Id="rId156" Type="http://schemas.openxmlformats.org/officeDocument/2006/relationships/image" Target="../media/image588.png"/><Relationship Id="rId177" Type="http://schemas.openxmlformats.org/officeDocument/2006/relationships/image" Target="../media/image609.svg"/><Relationship Id="rId198" Type="http://schemas.openxmlformats.org/officeDocument/2006/relationships/image" Target="../media/image630.png"/><Relationship Id="rId202" Type="http://schemas.openxmlformats.org/officeDocument/2006/relationships/image" Target="../media/image634.png"/><Relationship Id="rId18" Type="http://schemas.openxmlformats.org/officeDocument/2006/relationships/image" Target="../media/image450.png"/><Relationship Id="rId39" Type="http://schemas.openxmlformats.org/officeDocument/2006/relationships/image" Target="../media/image471.svg"/><Relationship Id="rId50" Type="http://schemas.openxmlformats.org/officeDocument/2006/relationships/image" Target="../media/image482.png"/><Relationship Id="rId104" Type="http://schemas.openxmlformats.org/officeDocument/2006/relationships/image" Target="../media/image536.png"/><Relationship Id="rId125" Type="http://schemas.openxmlformats.org/officeDocument/2006/relationships/image" Target="../media/image557.svg"/><Relationship Id="rId146" Type="http://schemas.openxmlformats.org/officeDocument/2006/relationships/image" Target="../media/image578.png"/><Relationship Id="rId167" Type="http://schemas.openxmlformats.org/officeDocument/2006/relationships/image" Target="../media/image599.svg"/><Relationship Id="rId188" Type="http://schemas.openxmlformats.org/officeDocument/2006/relationships/image" Target="../media/image620.png"/><Relationship Id="rId71" Type="http://schemas.openxmlformats.org/officeDocument/2006/relationships/image" Target="../media/image503.svg"/><Relationship Id="rId92" Type="http://schemas.openxmlformats.org/officeDocument/2006/relationships/image" Target="../media/image524.png"/><Relationship Id="rId213" Type="http://schemas.openxmlformats.org/officeDocument/2006/relationships/image" Target="../media/image645.svg"/><Relationship Id="rId2" Type="http://schemas.openxmlformats.org/officeDocument/2006/relationships/image" Target="../media/image434.png"/><Relationship Id="rId29" Type="http://schemas.openxmlformats.org/officeDocument/2006/relationships/image" Target="../media/image461.svg"/><Relationship Id="rId40" Type="http://schemas.openxmlformats.org/officeDocument/2006/relationships/image" Target="../media/image472.png"/><Relationship Id="rId115" Type="http://schemas.openxmlformats.org/officeDocument/2006/relationships/image" Target="../media/image547.svg"/><Relationship Id="rId136" Type="http://schemas.openxmlformats.org/officeDocument/2006/relationships/image" Target="../media/image568.png"/><Relationship Id="rId157" Type="http://schemas.openxmlformats.org/officeDocument/2006/relationships/image" Target="../media/image589.svg"/><Relationship Id="rId178" Type="http://schemas.openxmlformats.org/officeDocument/2006/relationships/image" Target="../media/image610.png"/><Relationship Id="rId61" Type="http://schemas.openxmlformats.org/officeDocument/2006/relationships/image" Target="../media/image493.svg"/><Relationship Id="rId82" Type="http://schemas.openxmlformats.org/officeDocument/2006/relationships/image" Target="../media/image514.png"/><Relationship Id="rId199" Type="http://schemas.openxmlformats.org/officeDocument/2006/relationships/image" Target="../media/image631.svg"/><Relationship Id="rId203" Type="http://schemas.openxmlformats.org/officeDocument/2006/relationships/image" Target="../media/image635.svg"/></Relationships>
</file>

<file path=ppt/slides/_rels/slide6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61.svg"/><Relationship Id="rId21" Type="http://schemas.openxmlformats.org/officeDocument/2006/relationships/image" Target="../media/image665.svg"/><Relationship Id="rId42" Type="http://schemas.openxmlformats.org/officeDocument/2006/relationships/image" Target="../media/image686.png"/><Relationship Id="rId63" Type="http://schemas.openxmlformats.org/officeDocument/2006/relationships/image" Target="../media/image707.svg"/><Relationship Id="rId84" Type="http://schemas.openxmlformats.org/officeDocument/2006/relationships/image" Target="../media/image728.png"/><Relationship Id="rId138" Type="http://schemas.openxmlformats.org/officeDocument/2006/relationships/image" Target="../media/image782.png"/><Relationship Id="rId159" Type="http://schemas.openxmlformats.org/officeDocument/2006/relationships/image" Target="../media/image803.svg"/><Relationship Id="rId170" Type="http://schemas.openxmlformats.org/officeDocument/2006/relationships/image" Target="../media/image814.png"/><Relationship Id="rId191" Type="http://schemas.openxmlformats.org/officeDocument/2006/relationships/image" Target="../media/image835.svg"/><Relationship Id="rId205" Type="http://schemas.openxmlformats.org/officeDocument/2006/relationships/image" Target="../media/image849.svg"/><Relationship Id="rId226" Type="http://schemas.openxmlformats.org/officeDocument/2006/relationships/image" Target="../media/image870.png"/><Relationship Id="rId107" Type="http://schemas.openxmlformats.org/officeDocument/2006/relationships/image" Target="../media/image751.svg"/><Relationship Id="rId11" Type="http://schemas.openxmlformats.org/officeDocument/2006/relationships/image" Target="../media/image655.svg"/><Relationship Id="rId32" Type="http://schemas.openxmlformats.org/officeDocument/2006/relationships/image" Target="../media/image676.png"/><Relationship Id="rId53" Type="http://schemas.openxmlformats.org/officeDocument/2006/relationships/image" Target="../media/image697.svg"/><Relationship Id="rId74" Type="http://schemas.openxmlformats.org/officeDocument/2006/relationships/image" Target="../media/image718.png"/><Relationship Id="rId128" Type="http://schemas.openxmlformats.org/officeDocument/2006/relationships/image" Target="../media/image772.png"/><Relationship Id="rId149" Type="http://schemas.openxmlformats.org/officeDocument/2006/relationships/image" Target="../media/image793.svg"/><Relationship Id="rId5" Type="http://schemas.openxmlformats.org/officeDocument/2006/relationships/image" Target="../media/image649.svg"/><Relationship Id="rId95" Type="http://schemas.openxmlformats.org/officeDocument/2006/relationships/image" Target="../media/image739.svg"/><Relationship Id="rId160" Type="http://schemas.openxmlformats.org/officeDocument/2006/relationships/image" Target="../media/image804.png"/><Relationship Id="rId181" Type="http://schemas.openxmlformats.org/officeDocument/2006/relationships/image" Target="../media/image825.svg"/><Relationship Id="rId216" Type="http://schemas.openxmlformats.org/officeDocument/2006/relationships/image" Target="../media/image860.png"/><Relationship Id="rId22" Type="http://schemas.openxmlformats.org/officeDocument/2006/relationships/image" Target="../media/image666.png"/><Relationship Id="rId43" Type="http://schemas.openxmlformats.org/officeDocument/2006/relationships/image" Target="../media/image687.svg"/><Relationship Id="rId64" Type="http://schemas.openxmlformats.org/officeDocument/2006/relationships/image" Target="../media/image708.png"/><Relationship Id="rId118" Type="http://schemas.openxmlformats.org/officeDocument/2006/relationships/image" Target="../media/image762.png"/><Relationship Id="rId139" Type="http://schemas.openxmlformats.org/officeDocument/2006/relationships/image" Target="../media/image783.svg"/><Relationship Id="rId85" Type="http://schemas.openxmlformats.org/officeDocument/2006/relationships/image" Target="../media/image729.svg"/><Relationship Id="rId150" Type="http://schemas.openxmlformats.org/officeDocument/2006/relationships/image" Target="../media/image794.png"/><Relationship Id="rId171" Type="http://schemas.openxmlformats.org/officeDocument/2006/relationships/image" Target="../media/image815.svg"/><Relationship Id="rId192" Type="http://schemas.openxmlformats.org/officeDocument/2006/relationships/image" Target="../media/image836.png"/><Relationship Id="rId206" Type="http://schemas.openxmlformats.org/officeDocument/2006/relationships/image" Target="../media/image850.png"/><Relationship Id="rId227" Type="http://schemas.openxmlformats.org/officeDocument/2006/relationships/image" Target="../media/image871.svg"/><Relationship Id="rId12" Type="http://schemas.openxmlformats.org/officeDocument/2006/relationships/image" Target="../media/image656.png"/><Relationship Id="rId33" Type="http://schemas.openxmlformats.org/officeDocument/2006/relationships/image" Target="../media/image677.svg"/><Relationship Id="rId108" Type="http://schemas.openxmlformats.org/officeDocument/2006/relationships/image" Target="../media/image752.png"/><Relationship Id="rId129" Type="http://schemas.openxmlformats.org/officeDocument/2006/relationships/image" Target="../media/image773.svg"/><Relationship Id="rId54" Type="http://schemas.openxmlformats.org/officeDocument/2006/relationships/image" Target="../media/image698.png"/><Relationship Id="rId75" Type="http://schemas.openxmlformats.org/officeDocument/2006/relationships/image" Target="../media/image719.svg"/><Relationship Id="rId96" Type="http://schemas.openxmlformats.org/officeDocument/2006/relationships/image" Target="../media/image740.png"/><Relationship Id="rId140" Type="http://schemas.openxmlformats.org/officeDocument/2006/relationships/image" Target="../media/image784.png"/><Relationship Id="rId161" Type="http://schemas.openxmlformats.org/officeDocument/2006/relationships/image" Target="../media/image805.svg"/><Relationship Id="rId182" Type="http://schemas.openxmlformats.org/officeDocument/2006/relationships/image" Target="../media/image826.png"/><Relationship Id="rId217" Type="http://schemas.openxmlformats.org/officeDocument/2006/relationships/image" Target="../media/image861.svg"/><Relationship Id="rId6" Type="http://schemas.openxmlformats.org/officeDocument/2006/relationships/image" Target="../media/image650.png"/><Relationship Id="rId23" Type="http://schemas.openxmlformats.org/officeDocument/2006/relationships/image" Target="../media/image667.svg"/><Relationship Id="rId119" Type="http://schemas.openxmlformats.org/officeDocument/2006/relationships/image" Target="../media/image763.svg"/><Relationship Id="rId44" Type="http://schemas.openxmlformats.org/officeDocument/2006/relationships/image" Target="../media/image688.png"/><Relationship Id="rId65" Type="http://schemas.openxmlformats.org/officeDocument/2006/relationships/image" Target="../media/image709.svg"/><Relationship Id="rId86" Type="http://schemas.openxmlformats.org/officeDocument/2006/relationships/image" Target="../media/image730.png"/><Relationship Id="rId130" Type="http://schemas.openxmlformats.org/officeDocument/2006/relationships/image" Target="../media/image774.png"/><Relationship Id="rId151" Type="http://schemas.openxmlformats.org/officeDocument/2006/relationships/image" Target="../media/image795.svg"/><Relationship Id="rId172" Type="http://schemas.openxmlformats.org/officeDocument/2006/relationships/image" Target="../media/image816.png"/><Relationship Id="rId193" Type="http://schemas.openxmlformats.org/officeDocument/2006/relationships/image" Target="../media/image837.svg"/><Relationship Id="rId207" Type="http://schemas.openxmlformats.org/officeDocument/2006/relationships/image" Target="../media/image851.svg"/><Relationship Id="rId228" Type="http://schemas.openxmlformats.org/officeDocument/2006/relationships/image" Target="../media/image872.png"/><Relationship Id="rId13" Type="http://schemas.openxmlformats.org/officeDocument/2006/relationships/image" Target="../media/image657.svg"/><Relationship Id="rId109" Type="http://schemas.openxmlformats.org/officeDocument/2006/relationships/image" Target="../media/image753.svg"/><Relationship Id="rId34" Type="http://schemas.openxmlformats.org/officeDocument/2006/relationships/image" Target="../media/image678.png"/><Relationship Id="rId55" Type="http://schemas.openxmlformats.org/officeDocument/2006/relationships/image" Target="../media/image699.svg"/><Relationship Id="rId76" Type="http://schemas.openxmlformats.org/officeDocument/2006/relationships/image" Target="../media/image720.png"/><Relationship Id="rId97" Type="http://schemas.openxmlformats.org/officeDocument/2006/relationships/image" Target="../media/image741.svg"/><Relationship Id="rId120" Type="http://schemas.openxmlformats.org/officeDocument/2006/relationships/image" Target="../media/image764.png"/><Relationship Id="rId141" Type="http://schemas.openxmlformats.org/officeDocument/2006/relationships/image" Target="../media/image785.svg"/><Relationship Id="rId7" Type="http://schemas.openxmlformats.org/officeDocument/2006/relationships/image" Target="../media/image651.svg"/><Relationship Id="rId162" Type="http://schemas.openxmlformats.org/officeDocument/2006/relationships/image" Target="../media/image806.png"/><Relationship Id="rId183" Type="http://schemas.openxmlformats.org/officeDocument/2006/relationships/image" Target="../media/image827.svg"/><Relationship Id="rId218" Type="http://schemas.openxmlformats.org/officeDocument/2006/relationships/image" Target="../media/image862.png"/><Relationship Id="rId24" Type="http://schemas.openxmlformats.org/officeDocument/2006/relationships/image" Target="../media/image668.png"/><Relationship Id="rId45" Type="http://schemas.openxmlformats.org/officeDocument/2006/relationships/image" Target="../media/image689.svg"/><Relationship Id="rId66" Type="http://schemas.openxmlformats.org/officeDocument/2006/relationships/image" Target="../media/image710.png"/><Relationship Id="rId87" Type="http://schemas.openxmlformats.org/officeDocument/2006/relationships/image" Target="../media/image731.svg"/><Relationship Id="rId110" Type="http://schemas.openxmlformats.org/officeDocument/2006/relationships/image" Target="../media/image754.png"/><Relationship Id="rId131" Type="http://schemas.openxmlformats.org/officeDocument/2006/relationships/image" Target="../media/image775.svg"/><Relationship Id="rId152" Type="http://schemas.openxmlformats.org/officeDocument/2006/relationships/image" Target="../media/image796.png"/><Relationship Id="rId173" Type="http://schemas.openxmlformats.org/officeDocument/2006/relationships/image" Target="../media/image817.svg"/><Relationship Id="rId194" Type="http://schemas.openxmlformats.org/officeDocument/2006/relationships/image" Target="../media/image838.png"/><Relationship Id="rId208" Type="http://schemas.openxmlformats.org/officeDocument/2006/relationships/image" Target="../media/image852.png"/><Relationship Id="rId229" Type="http://schemas.openxmlformats.org/officeDocument/2006/relationships/image" Target="../media/image873.svg"/><Relationship Id="rId14" Type="http://schemas.openxmlformats.org/officeDocument/2006/relationships/image" Target="../media/image658.png"/><Relationship Id="rId35" Type="http://schemas.openxmlformats.org/officeDocument/2006/relationships/image" Target="../media/image679.svg"/><Relationship Id="rId56" Type="http://schemas.openxmlformats.org/officeDocument/2006/relationships/image" Target="../media/image700.png"/><Relationship Id="rId77" Type="http://schemas.openxmlformats.org/officeDocument/2006/relationships/image" Target="../media/image721.svg"/><Relationship Id="rId100" Type="http://schemas.openxmlformats.org/officeDocument/2006/relationships/image" Target="../media/image744.png"/><Relationship Id="rId8" Type="http://schemas.openxmlformats.org/officeDocument/2006/relationships/image" Target="../media/image652.png"/><Relationship Id="rId98" Type="http://schemas.openxmlformats.org/officeDocument/2006/relationships/image" Target="../media/image742.png"/><Relationship Id="rId121" Type="http://schemas.openxmlformats.org/officeDocument/2006/relationships/image" Target="../media/image765.svg"/><Relationship Id="rId142" Type="http://schemas.openxmlformats.org/officeDocument/2006/relationships/image" Target="../media/image786.png"/><Relationship Id="rId163" Type="http://schemas.openxmlformats.org/officeDocument/2006/relationships/image" Target="../media/image807.svg"/><Relationship Id="rId184" Type="http://schemas.openxmlformats.org/officeDocument/2006/relationships/image" Target="../media/image828.png"/><Relationship Id="rId219" Type="http://schemas.openxmlformats.org/officeDocument/2006/relationships/image" Target="../media/image863.svg"/><Relationship Id="rId25" Type="http://schemas.openxmlformats.org/officeDocument/2006/relationships/image" Target="../media/image669.svg"/><Relationship Id="rId46" Type="http://schemas.openxmlformats.org/officeDocument/2006/relationships/image" Target="../media/image690.png"/><Relationship Id="rId67" Type="http://schemas.openxmlformats.org/officeDocument/2006/relationships/image" Target="../media/image711.svg"/><Relationship Id="rId116" Type="http://schemas.openxmlformats.org/officeDocument/2006/relationships/image" Target="../media/image760.png"/><Relationship Id="rId137" Type="http://schemas.openxmlformats.org/officeDocument/2006/relationships/image" Target="../media/image781.svg"/><Relationship Id="rId158" Type="http://schemas.openxmlformats.org/officeDocument/2006/relationships/image" Target="../media/image802.png"/><Relationship Id="rId20" Type="http://schemas.openxmlformats.org/officeDocument/2006/relationships/image" Target="../media/image664.png"/><Relationship Id="rId41" Type="http://schemas.openxmlformats.org/officeDocument/2006/relationships/image" Target="../media/image685.svg"/><Relationship Id="rId62" Type="http://schemas.openxmlformats.org/officeDocument/2006/relationships/image" Target="../media/image706.png"/><Relationship Id="rId83" Type="http://schemas.openxmlformats.org/officeDocument/2006/relationships/image" Target="../media/image727.svg"/><Relationship Id="rId88" Type="http://schemas.openxmlformats.org/officeDocument/2006/relationships/image" Target="../media/image732.png"/><Relationship Id="rId111" Type="http://schemas.openxmlformats.org/officeDocument/2006/relationships/image" Target="../media/image755.svg"/><Relationship Id="rId132" Type="http://schemas.openxmlformats.org/officeDocument/2006/relationships/image" Target="../media/image776.png"/><Relationship Id="rId153" Type="http://schemas.openxmlformats.org/officeDocument/2006/relationships/image" Target="../media/image797.svg"/><Relationship Id="rId174" Type="http://schemas.openxmlformats.org/officeDocument/2006/relationships/image" Target="../media/image818.png"/><Relationship Id="rId179" Type="http://schemas.openxmlformats.org/officeDocument/2006/relationships/image" Target="../media/image823.svg"/><Relationship Id="rId195" Type="http://schemas.openxmlformats.org/officeDocument/2006/relationships/image" Target="../media/image839.svg"/><Relationship Id="rId209" Type="http://schemas.openxmlformats.org/officeDocument/2006/relationships/image" Target="../media/image853.svg"/><Relationship Id="rId190" Type="http://schemas.openxmlformats.org/officeDocument/2006/relationships/image" Target="../media/image834.png"/><Relationship Id="rId204" Type="http://schemas.openxmlformats.org/officeDocument/2006/relationships/image" Target="../media/image848.png"/><Relationship Id="rId220" Type="http://schemas.openxmlformats.org/officeDocument/2006/relationships/image" Target="../media/image864.png"/><Relationship Id="rId225" Type="http://schemas.openxmlformats.org/officeDocument/2006/relationships/image" Target="../media/image869.svg"/><Relationship Id="rId15" Type="http://schemas.openxmlformats.org/officeDocument/2006/relationships/image" Target="../media/image659.svg"/><Relationship Id="rId36" Type="http://schemas.openxmlformats.org/officeDocument/2006/relationships/image" Target="../media/image680.png"/><Relationship Id="rId57" Type="http://schemas.openxmlformats.org/officeDocument/2006/relationships/image" Target="../media/image701.svg"/><Relationship Id="rId106" Type="http://schemas.openxmlformats.org/officeDocument/2006/relationships/image" Target="../media/image750.png"/><Relationship Id="rId127" Type="http://schemas.openxmlformats.org/officeDocument/2006/relationships/image" Target="../media/image771.svg"/><Relationship Id="rId10" Type="http://schemas.openxmlformats.org/officeDocument/2006/relationships/image" Target="../media/image654.png"/><Relationship Id="rId31" Type="http://schemas.openxmlformats.org/officeDocument/2006/relationships/image" Target="../media/image675.svg"/><Relationship Id="rId52" Type="http://schemas.openxmlformats.org/officeDocument/2006/relationships/image" Target="../media/image696.png"/><Relationship Id="rId73" Type="http://schemas.openxmlformats.org/officeDocument/2006/relationships/image" Target="../media/image717.svg"/><Relationship Id="rId78" Type="http://schemas.openxmlformats.org/officeDocument/2006/relationships/image" Target="../media/image722.png"/><Relationship Id="rId94" Type="http://schemas.openxmlformats.org/officeDocument/2006/relationships/image" Target="../media/image738.png"/><Relationship Id="rId99" Type="http://schemas.openxmlformats.org/officeDocument/2006/relationships/image" Target="../media/image743.svg"/><Relationship Id="rId101" Type="http://schemas.openxmlformats.org/officeDocument/2006/relationships/image" Target="../media/image745.svg"/><Relationship Id="rId122" Type="http://schemas.openxmlformats.org/officeDocument/2006/relationships/image" Target="../media/image766.png"/><Relationship Id="rId143" Type="http://schemas.openxmlformats.org/officeDocument/2006/relationships/image" Target="../media/image787.svg"/><Relationship Id="rId148" Type="http://schemas.openxmlformats.org/officeDocument/2006/relationships/image" Target="../media/image792.png"/><Relationship Id="rId164" Type="http://schemas.openxmlformats.org/officeDocument/2006/relationships/image" Target="../media/image808.png"/><Relationship Id="rId169" Type="http://schemas.openxmlformats.org/officeDocument/2006/relationships/image" Target="../media/image813.svg"/><Relationship Id="rId185" Type="http://schemas.openxmlformats.org/officeDocument/2006/relationships/image" Target="../media/image829.svg"/><Relationship Id="rId4" Type="http://schemas.openxmlformats.org/officeDocument/2006/relationships/image" Target="../media/image648.png"/><Relationship Id="rId9" Type="http://schemas.openxmlformats.org/officeDocument/2006/relationships/image" Target="../media/image653.svg"/><Relationship Id="rId180" Type="http://schemas.openxmlformats.org/officeDocument/2006/relationships/image" Target="../media/image824.png"/><Relationship Id="rId210" Type="http://schemas.openxmlformats.org/officeDocument/2006/relationships/image" Target="../media/image854.png"/><Relationship Id="rId215" Type="http://schemas.openxmlformats.org/officeDocument/2006/relationships/image" Target="../media/image859.svg"/><Relationship Id="rId26" Type="http://schemas.openxmlformats.org/officeDocument/2006/relationships/image" Target="../media/image670.png"/><Relationship Id="rId47" Type="http://schemas.openxmlformats.org/officeDocument/2006/relationships/image" Target="../media/image691.svg"/><Relationship Id="rId68" Type="http://schemas.openxmlformats.org/officeDocument/2006/relationships/image" Target="../media/image712.png"/><Relationship Id="rId89" Type="http://schemas.openxmlformats.org/officeDocument/2006/relationships/image" Target="../media/image733.svg"/><Relationship Id="rId112" Type="http://schemas.openxmlformats.org/officeDocument/2006/relationships/image" Target="../media/image756.png"/><Relationship Id="rId133" Type="http://schemas.openxmlformats.org/officeDocument/2006/relationships/image" Target="../media/image777.svg"/><Relationship Id="rId154" Type="http://schemas.openxmlformats.org/officeDocument/2006/relationships/image" Target="../media/image798.png"/><Relationship Id="rId175" Type="http://schemas.openxmlformats.org/officeDocument/2006/relationships/image" Target="../media/image819.svg"/><Relationship Id="rId196" Type="http://schemas.openxmlformats.org/officeDocument/2006/relationships/image" Target="../media/image840.png"/><Relationship Id="rId200" Type="http://schemas.openxmlformats.org/officeDocument/2006/relationships/image" Target="../media/image844.png"/><Relationship Id="rId16" Type="http://schemas.openxmlformats.org/officeDocument/2006/relationships/image" Target="../media/image660.png"/><Relationship Id="rId221" Type="http://schemas.openxmlformats.org/officeDocument/2006/relationships/image" Target="../media/image865.svg"/><Relationship Id="rId37" Type="http://schemas.openxmlformats.org/officeDocument/2006/relationships/image" Target="../media/image681.svg"/><Relationship Id="rId58" Type="http://schemas.openxmlformats.org/officeDocument/2006/relationships/image" Target="../media/image702.png"/><Relationship Id="rId79" Type="http://schemas.openxmlformats.org/officeDocument/2006/relationships/image" Target="../media/image723.svg"/><Relationship Id="rId102" Type="http://schemas.openxmlformats.org/officeDocument/2006/relationships/image" Target="../media/image746.png"/><Relationship Id="rId123" Type="http://schemas.openxmlformats.org/officeDocument/2006/relationships/image" Target="../media/image767.svg"/><Relationship Id="rId144" Type="http://schemas.openxmlformats.org/officeDocument/2006/relationships/image" Target="../media/image788.png"/><Relationship Id="rId90" Type="http://schemas.openxmlformats.org/officeDocument/2006/relationships/image" Target="../media/image734.png"/><Relationship Id="rId165" Type="http://schemas.openxmlformats.org/officeDocument/2006/relationships/image" Target="../media/image809.svg"/><Relationship Id="rId186" Type="http://schemas.openxmlformats.org/officeDocument/2006/relationships/image" Target="../media/image830.png"/><Relationship Id="rId211" Type="http://schemas.openxmlformats.org/officeDocument/2006/relationships/image" Target="../media/image855.svg"/><Relationship Id="rId27" Type="http://schemas.openxmlformats.org/officeDocument/2006/relationships/image" Target="../media/image671.svg"/><Relationship Id="rId48" Type="http://schemas.openxmlformats.org/officeDocument/2006/relationships/image" Target="../media/image692.png"/><Relationship Id="rId69" Type="http://schemas.openxmlformats.org/officeDocument/2006/relationships/image" Target="../media/image713.svg"/><Relationship Id="rId113" Type="http://schemas.openxmlformats.org/officeDocument/2006/relationships/image" Target="../media/image757.svg"/><Relationship Id="rId134" Type="http://schemas.openxmlformats.org/officeDocument/2006/relationships/image" Target="../media/image778.png"/><Relationship Id="rId80" Type="http://schemas.openxmlformats.org/officeDocument/2006/relationships/image" Target="../media/image724.png"/><Relationship Id="rId155" Type="http://schemas.openxmlformats.org/officeDocument/2006/relationships/image" Target="../media/image799.svg"/><Relationship Id="rId176" Type="http://schemas.openxmlformats.org/officeDocument/2006/relationships/image" Target="../media/image820.png"/><Relationship Id="rId197" Type="http://schemas.openxmlformats.org/officeDocument/2006/relationships/image" Target="../media/image841.svg"/><Relationship Id="rId201" Type="http://schemas.openxmlformats.org/officeDocument/2006/relationships/image" Target="../media/image845.svg"/><Relationship Id="rId222" Type="http://schemas.openxmlformats.org/officeDocument/2006/relationships/image" Target="../media/image866.png"/><Relationship Id="rId17" Type="http://schemas.openxmlformats.org/officeDocument/2006/relationships/image" Target="../media/image661.svg"/><Relationship Id="rId38" Type="http://schemas.openxmlformats.org/officeDocument/2006/relationships/image" Target="../media/image682.png"/><Relationship Id="rId59" Type="http://schemas.openxmlformats.org/officeDocument/2006/relationships/image" Target="../media/image703.svg"/><Relationship Id="rId103" Type="http://schemas.openxmlformats.org/officeDocument/2006/relationships/image" Target="../media/image747.svg"/><Relationship Id="rId124" Type="http://schemas.openxmlformats.org/officeDocument/2006/relationships/image" Target="../media/image768.png"/><Relationship Id="rId70" Type="http://schemas.openxmlformats.org/officeDocument/2006/relationships/image" Target="../media/image714.png"/><Relationship Id="rId91" Type="http://schemas.openxmlformats.org/officeDocument/2006/relationships/image" Target="../media/image735.svg"/><Relationship Id="rId145" Type="http://schemas.openxmlformats.org/officeDocument/2006/relationships/image" Target="../media/image789.svg"/><Relationship Id="rId166" Type="http://schemas.openxmlformats.org/officeDocument/2006/relationships/image" Target="../media/image810.png"/><Relationship Id="rId187" Type="http://schemas.openxmlformats.org/officeDocument/2006/relationships/image" Target="../media/image831.sv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856.png"/><Relationship Id="rId28" Type="http://schemas.openxmlformats.org/officeDocument/2006/relationships/image" Target="../media/image672.png"/><Relationship Id="rId49" Type="http://schemas.openxmlformats.org/officeDocument/2006/relationships/image" Target="../media/image693.svg"/><Relationship Id="rId114" Type="http://schemas.openxmlformats.org/officeDocument/2006/relationships/image" Target="../media/image758.png"/><Relationship Id="rId60" Type="http://schemas.openxmlformats.org/officeDocument/2006/relationships/image" Target="../media/image704.png"/><Relationship Id="rId81" Type="http://schemas.openxmlformats.org/officeDocument/2006/relationships/image" Target="../media/image725.svg"/><Relationship Id="rId135" Type="http://schemas.openxmlformats.org/officeDocument/2006/relationships/image" Target="../media/image779.svg"/><Relationship Id="rId156" Type="http://schemas.openxmlformats.org/officeDocument/2006/relationships/image" Target="../media/image800.png"/><Relationship Id="rId177" Type="http://schemas.openxmlformats.org/officeDocument/2006/relationships/image" Target="../media/image821.svg"/><Relationship Id="rId198" Type="http://schemas.openxmlformats.org/officeDocument/2006/relationships/image" Target="../media/image842.png"/><Relationship Id="rId202" Type="http://schemas.openxmlformats.org/officeDocument/2006/relationships/image" Target="../media/image846.png"/><Relationship Id="rId223" Type="http://schemas.openxmlformats.org/officeDocument/2006/relationships/image" Target="../media/image867.svg"/><Relationship Id="rId18" Type="http://schemas.openxmlformats.org/officeDocument/2006/relationships/image" Target="../media/image662.png"/><Relationship Id="rId39" Type="http://schemas.openxmlformats.org/officeDocument/2006/relationships/image" Target="../media/image683.svg"/><Relationship Id="rId50" Type="http://schemas.openxmlformats.org/officeDocument/2006/relationships/image" Target="../media/image694.png"/><Relationship Id="rId104" Type="http://schemas.openxmlformats.org/officeDocument/2006/relationships/image" Target="../media/image748.png"/><Relationship Id="rId125" Type="http://schemas.openxmlformats.org/officeDocument/2006/relationships/image" Target="../media/image769.svg"/><Relationship Id="rId146" Type="http://schemas.openxmlformats.org/officeDocument/2006/relationships/image" Target="../media/image790.png"/><Relationship Id="rId167" Type="http://schemas.openxmlformats.org/officeDocument/2006/relationships/image" Target="../media/image811.svg"/><Relationship Id="rId188" Type="http://schemas.openxmlformats.org/officeDocument/2006/relationships/image" Target="../media/image832.png"/><Relationship Id="rId71" Type="http://schemas.openxmlformats.org/officeDocument/2006/relationships/image" Target="../media/image715.svg"/><Relationship Id="rId92" Type="http://schemas.openxmlformats.org/officeDocument/2006/relationships/image" Target="../media/image736.png"/><Relationship Id="rId213" Type="http://schemas.openxmlformats.org/officeDocument/2006/relationships/image" Target="../media/image857.svg"/><Relationship Id="rId2" Type="http://schemas.openxmlformats.org/officeDocument/2006/relationships/image" Target="../media/image646.png"/><Relationship Id="rId29" Type="http://schemas.openxmlformats.org/officeDocument/2006/relationships/image" Target="../media/image673.svg"/><Relationship Id="rId40" Type="http://schemas.openxmlformats.org/officeDocument/2006/relationships/image" Target="../media/image684.png"/><Relationship Id="rId115" Type="http://schemas.openxmlformats.org/officeDocument/2006/relationships/image" Target="../media/image759.svg"/><Relationship Id="rId136" Type="http://schemas.openxmlformats.org/officeDocument/2006/relationships/image" Target="../media/image780.png"/><Relationship Id="rId157" Type="http://schemas.openxmlformats.org/officeDocument/2006/relationships/image" Target="../media/image801.svg"/><Relationship Id="rId178" Type="http://schemas.openxmlformats.org/officeDocument/2006/relationships/image" Target="../media/image822.png"/><Relationship Id="rId61" Type="http://schemas.openxmlformats.org/officeDocument/2006/relationships/image" Target="../media/image705.svg"/><Relationship Id="rId82" Type="http://schemas.openxmlformats.org/officeDocument/2006/relationships/image" Target="../media/image726.png"/><Relationship Id="rId199" Type="http://schemas.openxmlformats.org/officeDocument/2006/relationships/image" Target="../media/image843.svg"/><Relationship Id="rId203" Type="http://schemas.openxmlformats.org/officeDocument/2006/relationships/image" Target="../media/image847.svg"/><Relationship Id="rId19" Type="http://schemas.openxmlformats.org/officeDocument/2006/relationships/image" Target="../media/image663.svg"/><Relationship Id="rId224" Type="http://schemas.openxmlformats.org/officeDocument/2006/relationships/image" Target="../media/image868.png"/><Relationship Id="rId30" Type="http://schemas.openxmlformats.org/officeDocument/2006/relationships/image" Target="../media/image674.png"/><Relationship Id="rId105" Type="http://schemas.openxmlformats.org/officeDocument/2006/relationships/image" Target="../media/image749.svg"/><Relationship Id="rId126" Type="http://schemas.openxmlformats.org/officeDocument/2006/relationships/image" Target="../media/image770.png"/><Relationship Id="rId147" Type="http://schemas.openxmlformats.org/officeDocument/2006/relationships/image" Target="../media/image791.svg"/><Relationship Id="rId168" Type="http://schemas.openxmlformats.org/officeDocument/2006/relationships/image" Target="../media/image812.png"/><Relationship Id="rId51" Type="http://schemas.openxmlformats.org/officeDocument/2006/relationships/image" Target="../media/image695.svg"/><Relationship Id="rId72" Type="http://schemas.openxmlformats.org/officeDocument/2006/relationships/image" Target="../media/image716.png"/><Relationship Id="rId93" Type="http://schemas.openxmlformats.org/officeDocument/2006/relationships/image" Target="../media/image737.svg"/><Relationship Id="rId189" Type="http://schemas.openxmlformats.org/officeDocument/2006/relationships/image" Target="../media/image833.svg"/><Relationship Id="rId3" Type="http://schemas.openxmlformats.org/officeDocument/2006/relationships/image" Target="../media/image647.svg"/><Relationship Id="rId214" Type="http://schemas.openxmlformats.org/officeDocument/2006/relationships/image" Target="../media/image85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88E805-6CF6-43C0-A398-34655BDF709A}"/>
              </a:ext>
            </a:extLst>
          </p:cNvPr>
          <p:cNvSpPr/>
          <p:nvPr/>
        </p:nvSpPr>
        <p:spPr>
          <a:xfrm>
            <a:off x="0" y="0"/>
            <a:ext cx="6172200" cy="10287000"/>
          </a:xfrm>
          <a:prstGeom prst="rect">
            <a:avLst/>
          </a:prstGeom>
          <a:solidFill>
            <a:srgbClr val="27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17CDAE-CA92-4D06-848E-A232414413BF}"/>
              </a:ext>
            </a:extLst>
          </p:cNvPr>
          <p:cNvSpPr/>
          <p:nvPr/>
        </p:nvSpPr>
        <p:spPr>
          <a:xfrm>
            <a:off x="0" y="403523"/>
            <a:ext cx="6172200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427179E-A900-4F11-BCB1-D11BA1C032E5}"/>
              </a:ext>
            </a:extLst>
          </p:cNvPr>
          <p:cNvSpPr/>
          <p:nvPr/>
        </p:nvSpPr>
        <p:spPr>
          <a:xfrm>
            <a:off x="7391400" y="2095500"/>
            <a:ext cx="1581426" cy="1581426"/>
          </a:xfrm>
          <a:prstGeom prst="ellipse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11B5E2C-9216-4270-AF97-45CB7972C476}"/>
              </a:ext>
            </a:extLst>
          </p:cNvPr>
          <p:cNvSpPr/>
          <p:nvPr/>
        </p:nvSpPr>
        <p:spPr>
          <a:xfrm>
            <a:off x="7391400" y="4512381"/>
            <a:ext cx="1581426" cy="1581426"/>
          </a:xfrm>
          <a:prstGeom prst="ellipse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F5A153E-62FB-4004-BB2A-3F8A6AA18A46}"/>
              </a:ext>
            </a:extLst>
          </p:cNvPr>
          <p:cNvSpPr/>
          <p:nvPr/>
        </p:nvSpPr>
        <p:spPr>
          <a:xfrm>
            <a:off x="7391400" y="6902836"/>
            <a:ext cx="1581426" cy="1581426"/>
          </a:xfrm>
          <a:prstGeom prst="ellipse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21">
            <a:extLst>
              <a:ext uri="{FF2B5EF4-FFF2-40B4-BE49-F238E27FC236}">
                <a16:creationId xmlns:a16="http://schemas.microsoft.com/office/drawing/2014/main" id="{C019218E-D4A3-4BB8-A6EC-D4FF4286ADCC}"/>
              </a:ext>
            </a:extLst>
          </p:cNvPr>
          <p:cNvSpPr/>
          <p:nvPr/>
        </p:nvSpPr>
        <p:spPr>
          <a:xfrm>
            <a:off x="7761739" y="2465839"/>
            <a:ext cx="840749" cy="840749"/>
          </a:xfrm>
          <a:custGeom>
            <a:avLst/>
            <a:gdLst>
              <a:gd name="connsiteX0" fmla="*/ 1227750 w 1448735"/>
              <a:gd name="connsiteY0" fmla="*/ 941849 h 1448735"/>
              <a:gd name="connsiteX1" fmla="*/ 1117497 w 1448735"/>
              <a:gd name="connsiteY1" fmla="*/ 921567 h 1448735"/>
              <a:gd name="connsiteX2" fmla="*/ 792347 w 1448735"/>
              <a:gd name="connsiteY2" fmla="*/ 465567 h 1448735"/>
              <a:gd name="connsiteX3" fmla="*/ 336348 w 1448735"/>
              <a:gd name="connsiteY3" fmla="*/ 790717 h 1448735"/>
              <a:gd name="connsiteX4" fmla="*/ 387270 w 1448735"/>
              <a:gd name="connsiteY4" fmla="*/ 1059772 h 1448735"/>
              <a:gd name="connsiteX5" fmla="*/ 581784 w 1448735"/>
              <a:gd name="connsiteY5" fmla="*/ 1222989 h 1448735"/>
              <a:gd name="connsiteX6" fmla="*/ 874088 w 1448735"/>
              <a:gd name="connsiteY6" fmla="*/ 1222201 h 1448735"/>
              <a:gd name="connsiteX7" fmla="*/ 1128938 w 1448735"/>
              <a:gd name="connsiteY7" fmla="*/ 1437381 h 1448735"/>
              <a:gd name="connsiteX8" fmla="*/ 1167478 w 1448735"/>
              <a:gd name="connsiteY8" fmla="*/ 1434355 h 1448735"/>
              <a:gd name="connsiteX9" fmla="*/ 1383211 w 1448735"/>
              <a:gd name="connsiteY9" fmla="*/ 1137631 h 1448735"/>
              <a:gd name="connsiteX10" fmla="*/ 1351127 w 1448735"/>
              <a:gd name="connsiteY10" fmla="*/ 1047543 h 1448735"/>
              <a:gd name="connsiteX11" fmla="*/ 1227750 w 1448735"/>
              <a:gd name="connsiteY11" fmla="*/ 941849 h 1448735"/>
              <a:gd name="connsiteX12" fmla="*/ 1061358 w 1448735"/>
              <a:gd name="connsiteY12" fmla="*/ 920650 h 1448735"/>
              <a:gd name="connsiteX13" fmla="*/ 1060101 w 1448735"/>
              <a:gd name="connsiteY13" fmla="*/ 926488 h 1448735"/>
              <a:gd name="connsiteX14" fmla="*/ 938258 w 1448735"/>
              <a:gd name="connsiteY14" fmla="*/ 1004528 h 1448735"/>
              <a:gd name="connsiteX15" fmla="*/ 761427 w 1448735"/>
              <a:gd name="connsiteY15" fmla="*/ 956144 h 1448735"/>
              <a:gd name="connsiteX16" fmla="*/ 688458 w 1448735"/>
              <a:gd name="connsiteY16" fmla="*/ 956613 h 1448735"/>
              <a:gd name="connsiteX17" fmla="*/ 662317 w 1448735"/>
              <a:gd name="connsiteY17" fmla="*/ 956379 h 1448735"/>
              <a:gd name="connsiteX18" fmla="*/ 660826 w 1448735"/>
              <a:gd name="connsiteY18" fmla="*/ 956379 h 1448735"/>
              <a:gd name="connsiteX19" fmla="*/ 462903 w 1448735"/>
              <a:gd name="connsiteY19" fmla="*/ 1060922 h 1448735"/>
              <a:gd name="connsiteX20" fmla="*/ 458876 w 1448735"/>
              <a:gd name="connsiteY20" fmla="*/ 1066547 h 1448735"/>
              <a:gd name="connsiteX21" fmla="*/ 404655 w 1448735"/>
              <a:gd name="connsiteY21" fmla="*/ 973274 h 1448735"/>
              <a:gd name="connsiteX22" fmla="*/ 535212 w 1448735"/>
              <a:gd name="connsiteY22" fmla="*/ 573465 h 1448735"/>
              <a:gd name="connsiteX23" fmla="*/ 724698 w 1448735"/>
              <a:gd name="connsiteY23" fmla="*/ 514813 h 1448735"/>
              <a:gd name="connsiteX24" fmla="*/ 869060 w 1448735"/>
              <a:gd name="connsiteY24" fmla="*/ 546770 h 1448735"/>
              <a:gd name="connsiteX25" fmla="*/ 1064235 w 1448735"/>
              <a:gd name="connsiteY25" fmla="*/ 814914 h 1448735"/>
              <a:gd name="connsiteX26" fmla="*/ 1061252 w 1448735"/>
              <a:gd name="connsiteY26" fmla="*/ 920650 h 1448735"/>
              <a:gd name="connsiteX27" fmla="*/ 573688 w 1448735"/>
              <a:gd name="connsiteY27" fmla="*/ 1029604 h 1448735"/>
              <a:gd name="connsiteX28" fmla="*/ 638796 w 1448735"/>
              <a:gd name="connsiteY28" fmla="*/ 1011836 h 1448735"/>
              <a:gd name="connsiteX29" fmla="*/ 815840 w 1448735"/>
              <a:gd name="connsiteY29" fmla="*/ 1011388 h 1448735"/>
              <a:gd name="connsiteX30" fmla="*/ 866972 w 1448735"/>
              <a:gd name="connsiteY30" fmla="*/ 1022722 h 1448735"/>
              <a:gd name="connsiteX31" fmla="*/ 905151 w 1448735"/>
              <a:gd name="connsiteY31" fmla="*/ 1045263 h 1448735"/>
              <a:gd name="connsiteX32" fmla="*/ 868804 w 1448735"/>
              <a:gd name="connsiteY32" fmla="*/ 1168683 h 1448735"/>
              <a:gd name="connsiteX33" fmla="*/ 769694 w 1448735"/>
              <a:gd name="connsiteY33" fmla="*/ 1192011 h 1448735"/>
              <a:gd name="connsiteX34" fmla="*/ 499377 w 1448735"/>
              <a:gd name="connsiteY34" fmla="*/ 1107047 h 1448735"/>
              <a:gd name="connsiteX35" fmla="*/ 573688 w 1448735"/>
              <a:gd name="connsiteY35" fmla="*/ 1029604 h 1448735"/>
              <a:gd name="connsiteX36" fmla="*/ 1331505 w 1448735"/>
              <a:gd name="connsiteY36" fmla="*/ 1181892 h 1448735"/>
              <a:gd name="connsiteX37" fmla="*/ 1129492 w 1448735"/>
              <a:gd name="connsiteY37" fmla="*/ 1384012 h 1448735"/>
              <a:gd name="connsiteX38" fmla="*/ 1128235 w 1448735"/>
              <a:gd name="connsiteY38" fmla="*/ 1384012 h 1448735"/>
              <a:gd name="connsiteX39" fmla="*/ 985939 w 1448735"/>
              <a:gd name="connsiteY39" fmla="*/ 1324358 h 1448735"/>
              <a:gd name="connsiteX40" fmla="*/ 984249 w 1448735"/>
              <a:gd name="connsiteY40" fmla="*/ 1038130 h 1448735"/>
              <a:gd name="connsiteX41" fmla="*/ 1128895 w 1448735"/>
              <a:gd name="connsiteY41" fmla="*/ 978003 h 1448735"/>
              <a:gd name="connsiteX42" fmla="*/ 1130450 w 1448735"/>
              <a:gd name="connsiteY42" fmla="*/ 978003 h 1448735"/>
              <a:gd name="connsiteX43" fmla="*/ 1331527 w 1448735"/>
              <a:gd name="connsiteY43" fmla="*/ 1178781 h 1448735"/>
              <a:gd name="connsiteX44" fmla="*/ 1331505 w 1448735"/>
              <a:gd name="connsiteY44" fmla="*/ 1181892 h 1448735"/>
              <a:gd name="connsiteX45" fmla="*/ 552043 w 1448735"/>
              <a:gd name="connsiteY45" fmla="*/ 239468 h 1448735"/>
              <a:gd name="connsiteX46" fmla="*/ 589262 w 1448735"/>
              <a:gd name="connsiteY46" fmla="*/ 276730 h 1448735"/>
              <a:gd name="connsiteX47" fmla="*/ 596378 w 1448735"/>
              <a:gd name="connsiteY47" fmla="*/ 301571 h 1448735"/>
              <a:gd name="connsiteX48" fmla="*/ 588389 w 1448735"/>
              <a:gd name="connsiteY48" fmla="*/ 351169 h 1448735"/>
              <a:gd name="connsiteX49" fmla="*/ 580570 w 1448735"/>
              <a:gd name="connsiteY49" fmla="*/ 399127 h 1448735"/>
              <a:gd name="connsiteX50" fmla="*/ 590903 w 1448735"/>
              <a:gd name="connsiteY50" fmla="*/ 431255 h 1448735"/>
              <a:gd name="connsiteX51" fmla="*/ 624778 w 1448735"/>
              <a:gd name="connsiteY51" fmla="*/ 430296 h 1448735"/>
              <a:gd name="connsiteX52" fmla="*/ 710956 w 1448735"/>
              <a:gd name="connsiteY52" fmla="*/ 385215 h 1448735"/>
              <a:gd name="connsiteX53" fmla="*/ 741166 w 1448735"/>
              <a:gd name="connsiteY53" fmla="*/ 385044 h 1448735"/>
              <a:gd name="connsiteX54" fmla="*/ 825087 w 1448735"/>
              <a:gd name="connsiteY54" fmla="*/ 429593 h 1448735"/>
              <a:gd name="connsiteX55" fmla="*/ 828943 w 1448735"/>
              <a:gd name="connsiteY55" fmla="*/ 431574 h 1448735"/>
              <a:gd name="connsiteX56" fmla="*/ 847819 w 1448735"/>
              <a:gd name="connsiteY56" fmla="*/ 436538 h 1448735"/>
              <a:gd name="connsiteX57" fmla="*/ 861902 w 1448735"/>
              <a:gd name="connsiteY57" fmla="*/ 432831 h 1448735"/>
              <a:gd name="connsiteX58" fmla="*/ 874109 w 1448735"/>
              <a:gd name="connsiteY58" fmla="*/ 409801 h 1448735"/>
              <a:gd name="connsiteX59" fmla="*/ 874109 w 1448735"/>
              <a:gd name="connsiteY59" fmla="*/ 409311 h 1448735"/>
              <a:gd name="connsiteX60" fmla="*/ 874109 w 1448735"/>
              <a:gd name="connsiteY60" fmla="*/ 408820 h 1448735"/>
              <a:gd name="connsiteX61" fmla="*/ 869103 w 1448735"/>
              <a:gd name="connsiteY61" fmla="*/ 378077 h 1448735"/>
              <a:gd name="connsiteX62" fmla="*/ 855787 w 1448735"/>
              <a:gd name="connsiteY62" fmla="*/ 303638 h 1448735"/>
              <a:gd name="connsiteX63" fmla="*/ 863521 w 1448735"/>
              <a:gd name="connsiteY63" fmla="*/ 274919 h 1448735"/>
              <a:gd name="connsiteX64" fmla="*/ 933167 w 1448735"/>
              <a:gd name="connsiteY64" fmla="*/ 206914 h 1448735"/>
              <a:gd name="connsiteX65" fmla="*/ 945715 w 1448735"/>
              <a:gd name="connsiteY65" fmla="*/ 173209 h 1448735"/>
              <a:gd name="connsiteX66" fmla="*/ 915675 w 1448735"/>
              <a:gd name="connsiteY66" fmla="*/ 153332 h 1448735"/>
              <a:gd name="connsiteX67" fmla="*/ 819356 w 1448735"/>
              <a:gd name="connsiteY67" fmla="*/ 139334 h 1448735"/>
              <a:gd name="connsiteX68" fmla="*/ 797113 w 1448735"/>
              <a:gd name="connsiteY68" fmla="*/ 122503 h 1448735"/>
              <a:gd name="connsiteX69" fmla="*/ 754716 w 1448735"/>
              <a:gd name="connsiteY69" fmla="*/ 37539 h 1448735"/>
              <a:gd name="connsiteX70" fmla="*/ 726232 w 1448735"/>
              <a:gd name="connsiteY70" fmla="*/ 15979 h 1448735"/>
              <a:gd name="connsiteX71" fmla="*/ 697811 w 1448735"/>
              <a:gd name="connsiteY71" fmla="*/ 37284 h 1448735"/>
              <a:gd name="connsiteX72" fmla="*/ 655457 w 1448735"/>
              <a:gd name="connsiteY72" fmla="*/ 122333 h 1448735"/>
              <a:gd name="connsiteX73" fmla="*/ 631212 w 1448735"/>
              <a:gd name="connsiteY73" fmla="*/ 139547 h 1448735"/>
              <a:gd name="connsiteX74" fmla="*/ 534913 w 1448735"/>
              <a:gd name="connsiteY74" fmla="*/ 153566 h 1448735"/>
              <a:gd name="connsiteX75" fmla="*/ 506833 w 1448735"/>
              <a:gd name="connsiteY75" fmla="*/ 172740 h 1448735"/>
              <a:gd name="connsiteX76" fmla="*/ 517486 w 1448735"/>
              <a:gd name="connsiteY76" fmla="*/ 205017 h 1448735"/>
              <a:gd name="connsiteX77" fmla="*/ 552043 w 1448735"/>
              <a:gd name="connsiteY77" fmla="*/ 239468 h 1448735"/>
              <a:gd name="connsiteX78" fmla="*/ 799649 w 1448735"/>
              <a:gd name="connsiteY78" fmla="*/ 295713 h 1448735"/>
              <a:gd name="connsiteX79" fmla="*/ 808533 w 1448735"/>
              <a:gd name="connsiteY79" fmla="*/ 345140 h 1448735"/>
              <a:gd name="connsiteX80" fmla="*/ 810940 w 1448735"/>
              <a:gd name="connsiteY80" fmla="*/ 360842 h 1448735"/>
              <a:gd name="connsiteX81" fmla="*/ 796581 w 1448735"/>
              <a:gd name="connsiteY81" fmla="*/ 353449 h 1448735"/>
              <a:gd name="connsiteX82" fmla="*/ 750136 w 1448735"/>
              <a:gd name="connsiteY82" fmla="*/ 328714 h 1448735"/>
              <a:gd name="connsiteX83" fmla="*/ 726104 w 1448735"/>
              <a:gd name="connsiteY83" fmla="*/ 321641 h 1448735"/>
              <a:gd name="connsiteX84" fmla="*/ 702668 w 1448735"/>
              <a:gd name="connsiteY84" fmla="*/ 328544 h 1448735"/>
              <a:gd name="connsiteX85" fmla="*/ 656266 w 1448735"/>
              <a:gd name="connsiteY85" fmla="*/ 353300 h 1448735"/>
              <a:gd name="connsiteX86" fmla="*/ 641630 w 1448735"/>
              <a:gd name="connsiteY86" fmla="*/ 360842 h 1448735"/>
              <a:gd name="connsiteX87" fmla="*/ 643760 w 1448735"/>
              <a:gd name="connsiteY87" fmla="*/ 346930 h 1448735"/>
              <a:gd name="connsiteX88" fmla="*/ 652282 w 1448735"/>
              <a:gd name="connsiteY88" fmla="*/ 300591 h 1448735"/>
              <a:gd name="connsiteX89" fmla="*/ 632447 w 1448735"/>
              <a:gd name="connsiteY89" fmla="*/ 241896 h 1448735"/>
              <a:gd name="connsiteX90" fmla="*/ 600000 w 1448735"/>
              <a:gd name="connsiteY90" fmla="*/ 210621 h 1448735"/>
              <a:gd name="connsiteX91" fmla="*/ 590285 w 1448735"/>
              <a:gd name="connsiteY91" fmla="*/ 200543 h 1448735"/>
              <a:gd name="connsiteX92" fmla="*/ 604921 w 1448735"/>
              <a:gd name="connsiteY92" fmla="*/ 197966 h 1448735"/>
              <a:gd name="connsiteX93" fmla="*/ 655158 w 1448735"/>
              <a:gd name="connsiteY93" fmla="*/ 190551 h 1448735"/>
              <a:gd name="connsiteX94" fmla="*/ 696788 w 1448735"/>
              <a:gd name="connsiteY94" fmla="*/ 160490 h 1448735"/>
              <a:gd name="connsiteX95" fmla="*/ 718988 w 1448735"/>
              <a:gd name="connsiteY95" fmla="*/ 115047 h 1448735"/>
              <a:gd name="connsiteX96" fmla="*/ 726019 w 1448735"/>
              <a:gd name="connsiteY96" fmla="*/ 101412 h 1448735"/>
              <a:gd name="connsiteX97" fmla="*/ 733348 w 1448735"/>
              <a:gd name="connsiteY97" fmla="*/ 115515 h 1448735"/>
              <a:gd name="connsiteX98" fmla="*/ 757571 w 1448735"/>
              <a:gd name="connsiteY98" fmla="*/ 164261 h 1448735"/>
              <a:gd name="connsiteX99" fmla="*/ 794535 w 1448735"/>
              <a:gd name="connsiteY99" fmla="*/ 190104 h 1448735"/>
              <a:gd name="connsiteX100" fmla="*/ 846455 w 1448735"/>
              <a:gd name="connsiteY100" fmla="*/ 197667 h 1448735"/>
              <a:gd name="connsiteX101" fmla="*/ 862903 w 1448735"/>
              <a:gd name="connsiteY101" fmla="*/ 200373 h 1448735"/>
              <a:gd name="connsiteX102" fmla="*/ 852485 w 1448735"/>
              <a:gd name="connsiteY102" fmla="*/ 210791 h 1448735"/>
              <a:gd name="connsiteX103" fmla="*/ 816820 w 1448735"/>
              <a:gd name="connsiteY103" fmla="*/ 244879 h 1448735"/>
              <a:gd name="connsiteX104" fmla="*/ 799649 w 1448735"/>
              <a:gd name="connsiteY104" fmla="*/ 295713 h 1448735"/>
              <a:gd name="connsiteX105" fmla="*/ 1436219 w 1448735"/>
              <a:gd name="connsiteY105" fmla="*/ 335404 h 1448735"/>
              <a:gd name="connsiteX106" fmla="*/ 1408373 w 1448735"/>
              <a:gd name="connsiteY106" fmla="*/ 316229 h 1448735"/>
              <a:gd name="connsiteX107" fmla="*/ 1316293 w 1448735"/>
              <a:gd name="connsiteY107" fmla="*/ 302807 h 1448735"/>
              <a:gd name="connsiteX108" fmla="*/ 1282589 w 1448735"/>
              <a:gd name="connsiteY108" fmla="*/ 276922 h 1448735"/>
              <a:gd name="connsiteX109" fmla="*/ 1281715 w 1448735"/>
              <a:gd name="connsiteY109" fmla="*/ 275025 h 1448735"/>
              <a:gd name="connsiteX110" fmla="*/ 1244070 w 1448735"/>
              <a:gd name="connsiteY110" fmla="*/ 197539 h 1448735"/>
              <a:gd name="connsiteX111" fmla="*/ 1216778 w 1448735"/>
              <a:gd name="connsiteY111" fmla="*/ 177555 h 1448735"/>
              <a:gd name="connsiteX112" fmla="*/ 1216778 w 1448735"/>
              <a:gd name="connsiteY112" fmla="*/ 177555 h 1448735"/>
              <a:gd name="connsiteX113" fmla="*/ 1189465 w 1448735"/>
              <a:gd name="connsiteY113" fmla="*/ 197603 h 1448735"/>
              <a:gd name="connsiteX114" fmla="*/ 1167713 w 1448735"/>
              <a:gd name="connsiteY114" fmla="*/ 240362 h 1448735"/>
              <a:gd name="connsiteX115" fmla="*/ 1144405 w 1448735"/>
              <a:gd name="connsiteY115" fmla="*/ 285912 h 1448735"/>
              <a:gd name="connsiteX116" fmla="*/ 1123100 w 1448735"/>
              <a:gd name="connsiteY116" fmla="*/ 300932 h 1448735"/>
              <a:gd name="connsiteX117" fmla="*/ 1072884 w 1448735"/>
              <a:gd name="connsiteY117" fmla="*/ 308858 h 1448735"/>
              <a:gd name="connsiteX118" fmla="*/ 1025076 w 1448735"/>
              <a:gd name="connsiteY118" fmla="*/ 316293 h 1448735"/>
              <a:gd name="connsiteX119" fmla="*/ 997657 w 1448735"/>
              <a:gd name="connsiteY119" fmla="*/ 336064 h 1448735"/>
              <a:gd name="connsiteX120" fmla="*/ 1008607 w 1448735"/>
              <a:gd name="connsiteY120" fmla="*/ 368213 h 1448735"/>
              <a:gd name="connsiteX121" fmla="*/ 1076783 w 1448735"/>
              <a:gd name="connsiteY121" fmla="*/ 434706 h 1448735"/>
              <a:gd name="connsiteX122" fmla="*/ 1087223 w 1448735"/>
              <a:gd name="connsiteY122" fmla="*/ 467303 h 1448735"/>
              <a:gd name="connsiteX123" fmla="*/ 1072075 w 1448735"/>
              <a:gd name="connsiteY123" fmla="*/ 558914 h 1448735"/>
              <a:gd name="connsiteX124" fmla="*/ 1081449 w 1448735"/>
              <a:gd name="connsiteY124" fmla="*/ 593321 h 1448735"/>
              <a:gd name="connsiteX125" fmla="*/ 1117667 w 1448735"/>
              <a:gd name="connsiteY125" fmla="*/ 591660 h 1448735"/>
              <a:gd name="connsiteX126" fmla="*/ 1201886 w 1448735"/>
              <a:gd name="connsiteY126" fmla="*/ 547345 h 1448735"/>
              <a:gd name="connsiteX127" fmla="*/ 1232011 w 1448735"/>
              <a:gd name="connsiteY127" fmla="*/ 547516 h 1448735"/>
              <a:gd name="connsiteX128" fmla="*/ 1303169 w 1448735"/>
              <a:gd name="connsiteY128" fmla="*/ 585438 h 1448735"/>
              <a:gd name="connsiteX129" fmla="*/ 1313822 w 1448735"/>
              <a:gd name="connsiteY129" fmla="*/ 590978 h 1448735"/>
              <a:gd name="connsiteX130" fmla="*/ 1328203 w 1448735"/>
              <a:gd name="connsiteY130" fmla="*/ 597114 h 1448735"/>
              <a:gd name="connsiteX131" fmla="*/ 1332762 w 1448735"/>
              <a:gd name="connsiteY131" fmla="*/ 598903 h 1448735"/>
              <a:gd name="connsiteX132" fmla="*/ 1333955 w 1448735"/>
              <a:gd name="connsiteY132" fmla="*/ 599372 h 1448735"/>
              <a:gd name="connsiteX133" fmla="*/ 1335233 w 1448735"/>
              <a:gd name="connsiteY133" fmla="*/ 599372 h 1448735"/>
              <a:gd name="connsiteX134" fmla="*/ 1358669 w 1448735"/>
              <a:gd name="connsiteY134" fmla="*/ 588954 h 1448735"/>
              <a:gd name="connsiteX135" fmla="*/ 1362930 w 1448735"/>
              <a:gd name="connsiteY135" fmla="*/ 562685 h 1448735"/>
              <a:gd name="connsiteX136" fmla="*/ 1357327 w 1448735"/>
              <a:gd name="connsiteY136" fmla="*/ 530280 h 1448735"/>
              <a:gd name="connsiteX137" fmla="*/ 1346674 w 1448735"/>
              <a:gd name="connsiteY137" fmla="*/ 462743 h 1448735"/>
              <a:gd name="connsiteX138" fmla="*/ 1355196 w 1448735"/>
              <a:gd name="connsiteY138" fmla="*/ 437859 h 1448735"/>
              <a:gd name="connsiteX139" fmla="*/ 1391287 w 1448735"/>
              <a:gd name="connsiteY139" fmla="*/ 401641 h 1448735"/>
              <a:gd name="connsiteX140" fmla="*/ 1425375 w 1448735"/>
              <a:gd name="connsiteY140" fmla="*/ 367553 h 1448735"/>
              <a:gd name="connsiteX141" fmla="*/ 1436219 w 1448735"/>
              <a:gd name="connsiteY141" fmla="*/ 335404 h 1448735"/>
              <a:gd name="connsiteX142" fmla="*/ 1290749 w 1448735"/>
              <a:gd name="connsiteY142" fmla="*/ 464341 h 1448735"/>
              <a:gd name="connsiteX143" fmla="*/ 1299122 w 1448735"/>
              <a:gd name="connsiteY143" fmla="*/ 509082 h 1448735"/>
              <a:gd name="connsiteX144" fmla="*/ 1301401 w 1448735"/>
              <a:gd name="connsiteY144" fmla="*/ 523100 h 1448735"/>
              <a:gd name="connsiteX145" fmla="*/ 1286765 w 1448735"/>
              <a:gd name="connsiteY145" fmla="*/ 515622 h 1448735"/>
              <a:gd name="connsiteX146" fmla="*/ 1239596 w 1448735"/>
              <a:gd name="connsiteY146" fmla="*/ 490674 h 1448735"/>
              <a:gd name="connsiteX147" fmla="*/ 1216693 w 1448735"/>
              <a:gd name="connsiteY147" fmla="*/ 483857 h 1448735"/>
              <a:gd name="connsiteX148" fmla="*/ 1194301 w 1448735"/>
              <a:gd name="connsiteY148" fmla="*/ 490546 h 1448735"/>
              <a:gd name="connsiteX149" fmla="*/ 1146621 w 1448735"/>
              <a:gd name="connsiteY149" fmla="*/ 515814 h 1448735"/>
              <a:gd name="connsiteX150" fmla="*/ 1132773 w 1448735"/>
              <a:gd name="connsiteY150" fmla="*/ 522845 h 1448735"/>
              <a:gd name="connsiteX151" fmla="*/ 1135287 w 1448735"/>
              <a:gd name="connsiteY151" fmla="*/ 507931 h 1448735"/>
              <a:gd name="connsiteX152" fmla="*/ 1143809 w 1448735"/>
              <a:gd name="connsiteY152" fmla="*/ 449641 h 1448735"/>
              <a:gd name="connsiteX153" fmla="*/ 1134349 w 1448735"/>
              <a:gd name="connsiteY153" fmla="*/ 418152 h 1448735"/>
              <a:gd name="connsiteX154" fmla="*/ 1090227 w 1448735"/>
              <a:gd name="connsiteY154" fmla="*/ 375542 h 1448735"/>
              <a:gd name="connsiteX155" fmla="*/ 1077188 w 1448735"/>
              <a:gd name="connsiteY155" fmla="*/ 363484 h 1448735"/>
              <a:gd name="connsiteX156" fmla="*/ 1095595 w 1448735"/>
              <a:gd name="connsiteY156" fmla="*/ 360458 h 1448735"/>
              <a:gd name="connsiteX157" fmla="*/ 1150115 w 1448735"/>
              <a:gd name="connsiteY157" fmla="*/ 352384 h 1448735"/>
              <a:gd name="connsiteX158" fmla="*/ 1186568 w 1448735"/>
              <a:gd name="connsiteY158" fmla="*/ 325390 h 1448735"/>
              <a:gd name="connsiteX159" fmla="*/ 1210344 w 1448735"/>
              <a:gd name="connsiteY159" fmla="*/ 276389 h 1448735"/>
              <a:gd name="connsiteX160" fmla="*/ 1216735 w 1448735"/>
              <a:gd name="connsiteY160" fmla="*/ 263436 h 1448735"/>
              <a:gd name="connsiteX161" fmla="*/ 1223851 w 1448735"/>
              <a:gd name="connsiteY161" fmla="*/ 277135 h 1448735"/>
              <a:gd name="connsiteX162" fmla="*/ 1247436 w 1448735"/>
              <a:gd name="connsiteY162" fmla="*/ 325135 h 1448735"/>
              <a:gd name="connsiteX163" fmla="*/ 1283526 w 1448735"/>
              <a:gd name="connsiteY163" fmla="*/ 352405 h 1448735"/>
              <a:gd name="connsiteX164" fmla="*/ 1337236 w 1448735"/>
              <a:gd name="connsiteY164" fmla="*/ 360330 h 1448735"/>
              <a:gd name="connsiteX165" fmla="*/ 1355047 w 1448735"/>
              <a:gd name="connsiteY165" fmla="*/ 363143 h 1448735"/>
              <a:gd name="connsiteX166" fmla="*/ 1344693 w 1448735"/>
              <a:gd name="connsiteY166" fmla="*/ 373199 h 1448735"/>
              <a:gd name="connsiteX167" fmla="*/ 1309369 w 1448735"/>
              <a:gd name="connsiteY167" fmla="*/ 405476 h 1448735"/>
              <a:gd name="connsiteX168" fmla="*/ 1290749 w 1448735"/>
              <a:gd name="connsiteY168" fmla="*/ 464341 h 1448735"/>
              <a:gd name="connsiteX169" fmla="*/ 371483 w 1448735"/>
              <a:gd name="connsiteY169" fmla="*/ 592938 h 1448735"/>
              <a:gd name="connsiteX170" fmla="*/ 380687 w 1448735"/>
              <a:gd name="connsiteY170" fmla="*/ 560448 h 1448735"/>
              <a:gd name="connsiteX171" fmla="*/ 373337 w 1448735"/>
              <a:gd name="connsiteY171" fmla="*/ 514131 h 1448735"/>
              <a:gd name="connsiteX172" fmla="*/ 365369 w 1448735"/>
              <a:gd name="connsiteY172" fmla="*/ 462530 h 1448735"/>
              <a:gd name="connsiteX173" fmla="*/ 373763 w 1448735"/>
              <a:gd name="connsiteY173" fmla="*/ 437880 h 1448735"/>
              <a:gd name="connsiteX174" fmla="*/ 410748 w 1448735"/>
              <a:gd name="connsiteY174" fmla="*/ 400852 h 1448735"/>
              <a:gd name="connsiteX175" fmla="*/ 445603 w 1448735"/>
              <a:gd name="connsiteY175" fmla="*/ 366147 h 1448735"/>
              <a:gd name="connsiteX176" fmla="*/ 454764 w 1448735"/>
              <a:gd name="connsiteY176" fmla="*/ 335702 h 1448735"/>
              <a:gd name="connsiteX177" fmla="*/ 430306 w 1448735"/>
              <a:gd name="connsiteY177" fmla="*/ 317934 h 1448735"/>
              <a:gd name="connsiteX178" fmla="*/ 329875 w 1448735"/>
              <a:gd name="connsiteY178" fmla="*/ 301827 h 1448735"/>
              <a:gd name="connsiteX179" fmla="*/ 306844 w 1448735"/>
              <a:gd name="connsiteY179" fmla="*/ 285699 h 1448735"/>
              <a:gd name="connsiteX180" fmla="*/ 264554 w 1448735"/>
              <a:gd name="connsiteY180" fmla="*/ 200479 h 1448735"/>
              <a:gd name="connsiteX181" fmla="*/ 235387 w 1448735"/>
              <a:gd name="connsiteY181" fmla="*/ 177044 h 1448735"/>
              <a:gd name="connsiteX182" fmla="*/ 207243 w 1448735"/>
              <a:gd name="connsiteY182" fmla="*/ 199606 h 1448735"/>
              <a:gd name="connsiteX183" fmla="*/ 167914 w 1448735"/>
              <a:gd name="connsiteY183" fmla="*/ 278754 h 1448735"/>
              <a:gd name="connsiteX184" fmla="*/ 135701 w 1448735"/>
              <a:gd name="connsiteY184" fmla="*/ 302722 h 1448735"/>
              <a:gd name="connsiteX185" fmla="*/ 43643 w 1448735"/>
              <a:gd name="connsiteY185" fmla="*/ 316251 h 1448735"/>
              <a:gd name="connsiteX186" fmla="*/ 16223 w 1448735"/>
              <a:gd name="connsiteY186" fmla="*/ 336000 h 1448735"/>
              <a:gd name="connsiteX187" fmla="*/ 27430 w 1448735"/>
              <a:gd name="connsiteY187" fmla="*/ 367958 h 1448735"/>
              <a:gd name="connsiteX188" fmla="*/ 93944 w 1448735"/>
              <a:gd name="connsiteY188" fmla="*/ 433066 h 1448735"/>
              <a:gd name="connsiteX189" fmla="*/ 105384 w 1448735"/>
              <a:gd name="connsiteY189" fmla="*/ 469689 h 1448735"/>
              <a:gd name="connsiteX190" fmla="*/ 90045 w 1448735"/>
              <a:gd name="connsiteY190" fmla="*/ 557721 h 1448735"/>
              <a:gd name="connsiteX191" fmla="*/ 89171 w 1448735"/>
              <a:gd name="connsiteY191" fmla="*/ 563239 h 1448735"/>
              <a:gd name="connsiteX192" fmla="*/ 93731 w 1448735"/>
              <a:gd name="connsiteY192" fmla="*/ 589082 h 1448735"/>
              <a:gd name="connsiteX193" fmla="*/ 117677 w 1448735"/>
              <a:gd name="connsiteY193" fmla="*/ 599095 h 1448735"/>
              <a:gd name="connsiteX194" fmla="*/ 118870 w 1448735"/>
              <a:gd name="connsiteY194" fmla="*/ 599095 h 1448735"/>
              <a:gd name="connsiteX195" fmla="*/ 119978 w 1448735"/>
              <a:gd name="connsiteY195" fmla="*/ 598648 h 1448735"/>
              <a:gd name="connsiteX196" fmla="*/ 124048 w 1448735"/>
              <a:gd name="connsiteY196" fmla="*/ 597092 h 1448735"/>
              <a:gd name="connsiteX197" fmla="*/ 137086 w 1448735"/>
              <a:gd name="connsiteY197" fmla="*/ 591596 h 1448735"/>
              <a:gd name="connsiteX198" fmla="*/ 155771 w 1448735"/>
              <a:gd name="connsiteY198" fmla="*/ 582008 h 1448735"/>
              <a:gd name="connsiteX199" fmla="*/ 217022 w 1448735"/>
              <a:gd name="connsiteY199" fmla="*/ 549071 h 1448735"/>
              <a:gd name="connsiteX200" fmla="*/ 254796 w 1448735"/>
              <a:gd name="connsiteY200" fmla="*/ 549604 h 1448735"/>
              <a:gd name="connsiteX201" fmla="*/ 337203 w 1448735"/>
              <a:gd name="connsiteY201" fmla="*/ 592767 h 1448735"/>
              <a:gd name="connsiteX202" fmla="*/ 371483 w 1448735"/>
              <a:gd name="connsiteY202" fmla="*/ 592938 h 1448735"/>
              <a:gd name="connsiteX203" fmla="*/ 154173 w 1448735"/>
              <a:gd name="connsiteY203" fmla="*/ 507335 h 1448735"/>
              <a:gd name="connsiteX204" fmla="*/ 162375 w 1448735"/>
              <a:gd name="connsiteY204" fmla="*/ 451260 h 1448735"/>
              <a:gd name="connsiteX205" fmla="*/ 150338 w 1448735"/>
              <a:gd name="connsiteY205" fmla="*/ 414125 h 1448735"/>
              <a:gd name="connsiteX206" fmla="*/ 110199 w 1448735"/>
              <a:gd name="connsiteY206" fmla="*/ 373646 h 1448735"/>
              <a:gd name="connsiteX207" fmla="*/ 98886 w 1448735"/>
              <a:gd name="connsiteY207" fmla="*/ 362994 h 1448735"/>
              <a:gd name="connsiteX208" fmla="*/ 114460 w 1448735"/>
              <a:gd name="connsiteY208" fmla="*/ 360501 h 1448735"/>
              <a:gd name="connsiteX209" fmla="*/ 167403 w 1448735"/>
              <a:gd name="connsiteY209" fmla="*/ 352661 h 1448735"/>
              <a:gd name="connsiteX210" fmla="*/ 205752 w 1448735"/>
              <a:gd name="connsiteY210" fmla="*/ 324645 h 1448735"/>
              <a:gd name="connsiteX211" fmla="*/ 229038 w 1448735"/>
              <a:gd name="connsiteY211" fmla="*/ 276709 h 1448735"/>
              <a:gd name="connsiteX212" fmla="*/ 235792 w 1448735"/>
              <a:gd name="connsiteY212" fmla="*/ 263414 h 1448735"/>
              <a:gd name="connsiteX213" fmla="*/ 242013 w 1448735"/>
              <a:gd name="connsiteY213" fmla="*/ 275388 h 1448735"/>
              <a:gd name="connsiteX214" fmla="*/ 262146 w 1448735"/>
              <a:gd name="connsiteY214" fmla="*/ 317529 h 1448735"/>
              <a:gd name="connsiteX215" fmla="*/ 312106 w 1448735"/>
              <a:gd name="connsiteY215" fmla="*/ 353939 h 1448735"/>
              <a:gd name="connsiteX216" fmla="*/ 359211 w 1448735"/>
              <a:gd name="connsiteY216" fmla="*/ 360522 h 1448735"/>
              <a:gd name="connsiteX217" fmla="*/ 375787 w 1448735"/>
              <a:gd name="connsiteY217" fmla="*/ 363271 h 1448735"/>
              <a:gd name="connsiteX218" fmla="*/ 364069 w 1448735"/>
              <a:gd name="connsiteY218" fmla="*/ 374307 h 1448735"/>
              <a:gd name="connsiteX219" fmla="*/ 324932 w 1448735"/>
              <a:gd name="connsiteY219" fmla="*/ 410269 h 1448735"/>
              <a:gd name="connsiteX220" fmla="*/ 309060 w 1448735"/>
              <a:gd name="connsiteY220" fmla="*/ 456522 h 1448735"/>
              <a:gd name="connsiteX221" fmla="*/ 317731 w 1448735"/>
              <a:gd name="connsiteY221" fmla="*/ 507356 h 1448735"/>
              <a:gd name="connsiteX222" fmla="*/ 319861 w 1448735"/>
              <a:gd name="connsiteY222" fmla="*/ 522781 h 1448735"/>
              <a:gd name="connsiteX223" fmla="*/ 306695 w 1448735"/>
              <a:gd name="connsiteY223" fmla="*/ 515686 h 1448735"/>
              <a:gd name="connsiteX224" fmla="*/ 256202 w 1448735"/>
              <a:gd name="connsiteY224" fmla="*/ 490759 h 1448735"/>
              <a:gd name="connsiteX225" fmla="*/ 215105 w 1448735"/>
              <a:gd name="connsiteY225" fmla="*/ 490759 h 1448735"/>
              <a:gd name="connsiteX226" fmla="*/ 165358 w 1448735"/>
              <a:gd name="connsiteY226" fmla="*/ 515367 h 1448735"/>
              <a:gd name="connsiteX227" fmla="*/ 151595 w 1448735"/>
              <a:gd name="connsiteY227" fmla="*/ 522802 h 1448735"/>
              <a:gd name="connsiteX228" fmla="*/ 154130 w 1448735"/>
              <a:gd name="connsiteY228" fmla="*/ 507335 h 1448735"/>
              <a:gd name="connsiteX229" fmla="*/ 727830 w 1448735"/>
              <a:gd name="connsiteY229" fmla="*/ 582541 h 1448735"/>
              <a:gd name="connsiteX230" fmla="*/ 727574 w 1448735"/>
              <a:gd name="connsiteY230" fmla="*/ 582541 h 1448735"/>
              <a:gd name="connsiteX231" fmla="*/ 547789 w 1448735"/>
              <a:gd name="connsiteY231" fmla="*/ 755369 h 1448735"/>
              <a:gd name="connsiteX232" fmla="*/ 720617 w 1448735"/>
              <a:gd name="connsiteY232" fmla="*/ 935154 h 1448735"/>
              <a:gd name="connsiteX233" fmla="*/ 725806 w 1448735"/>
              <a:gd name="connsiteY233" fmla="*/ 935180 h 1448735"/>
              <a:gd name="connsiteX234" fmla="*/ 726210 w 1448735"/>
              <a:gd name="connsiteY234" fmla="*/ 935180 h 1448735"/>
              <a:gd name="connsiteX235" fmla="*/ 904320 w 1448735"/>
              <a:gd name="connsiteY235" fmla="*/ 761076 h 1448735"/>
              <a:gd name="connsiteX236" fmla="*/ 854445 w 1448735"/>
              <a:gd name="connsiteY236" fmla="*/ 637508 h 1448735"/>
              <a:gd name="connsiteX237" fmla="*/ 727787 w 1448735"/>
              <a:gd name="connsiteY237" fmla="*/ 582541 h 1448735"/>
              <a:gd name="connsiteX238" fmla="*/ 850972 w 1448735"/>
              <a:gd name="connsiteY238" fmla="*/ 758584 h 1448735"/>
              <a:gd name="connsiteX239" fmla="*/ 727957 w 1448735"/>
              <a:gd name="connsiteY239" fmla="*/ 880959 h 1448735"/>
              <a:gd name="connsiteX240" fmla="*/ 639116 w 1448735"/>
              <a:gd name="connsiteY240" fmla="*/ 845742 h 1448735"/>
              <a:gd name="connsiteX241" fmla="*/ 633769 w 1448735"/>
              <a:gd name="connsiteY241" fmla="*/ 676920 h 1448735"/>
              <a:gd name="connsiteX242" fmla="*/ 636644 w 1448735"/>
              <a:gd name="connsiteY242" fmla="*/ 673960 h 1448735"/>
              <a:gd name="connsiteX243" fmla="*/ 725571 w 1448735"/>
              <a:gd name="connsiteY243" fmla="*/ 636485 h 1448735"/>
              <a:gd name="connsiteX244" fmla="*/ 726125 w 1448735"/>
              <a:gd name="connsiteY244" fmla="*/ 636485 h 1448735"/>
              <a:gd name="connsiteX245" fmla="*/ 815095 w 1448735"/>
              <a:gd name="connsiteY245" fmla="*/ 673257 h 1448735"/>
              <a:gd name="connsiteX246" fmla="*/ 850929 w 1448735"/>
              <a:gd name="connsiteY246" fmla="*/ 758584 h 1448735"/>
              <a:gd name="connsiteX247" fmla="*/ 1272064 w 1448735"/>
              <a:gd name="connsiteY247" fmla="*/ 1100656 h 1448735"/>
              <a:gd name="connsiteX248" fmla="*/ 1266014 w 1448735"/>
              <a:gd name="connsiteY248" fmla="*/ 1141263 h 1448735"/>
              <a:gd name="connsiteX249" fmla="*/ 1219143 w 1448735"/>
              <a:gd name="connsiteY249" fmla="*/ 1182595 h 1448735"/>
              <a:gd name="connsiteX250" fmla="*/ 1172677 w 1448735"/>
              <a:gd name="connsiteY250" fmla="*/ 1223351 h 1448735"/>
              <a:gd name="connsiteX251" fmla="*/ 1101859 w 1448735"/>
              <a:gd name="connsiteY251" fmla="*/ 1285775 h 1448735"/>
              <a:gd name="connsiteX252" fmla="*/ 1078424 w 1448735"/>
              <a:gd name="connsiteY252" fmla="*/ 1296576 h 1448735"/>
              <a:gd name="connsiteX253" fmla="*/ 1076549 w 1448735"/>
              <a:gd name="connsiteY253" fmla="*/ 1296576 h 1448735"/>
              <a:gd name="connsiteX254" fmla="*/ 1053774 w 1448735"/>
              <a:gd name="connsiteY254" fmla="*/ 1282707 h 1448735"/>
              <a:gd name="connsiteX255" fmla="*/ 999105 w 1448735"/>
              <a:gd name="connsiteY255" fmla="*/ 1216938 h 1448735"/>
              <a:gd name="connsiteX256" fmla="*/ 987473 w 1448735"/>
              <a:gd name="connsiteY256" fmla="*/ 1202962 h 1448735"/>
              <a:gd name="connsiteX257" fmla="*/ 984763 w 1448735"/>
              <a:gd name="connsiteY257" fmla="*/ 1165126 h 1448735"/>
              <a:gd name="connsiteX258" fmla="*/ 988261 w 1448735"/>
              <a:gd name="connsiteY258" fmla="*/ 1161759 h 1448735"/>
              <a:gd name="connsiteX259" fmla="*/ 1006988 w 1448735"/>
              <a:gd name="connsiteY259" fmla="*/ 1154898 h 1448735"/>
              <a:gd name="connsiteX260" fmla="*/ 1028890 w 1448735"/>
              <a:gd name="connsiteY260" fmla="*/ 1168363 h 1448735"/>
              <a:gd name="connsiteX261" fmla="*/ 1070647 w 1448735"/>
              <a:gd name="connsiteY261" fmla="*/ 1218025 h 1448735"/>
              <a:gd name="connsiteX262" fmla="*/ 1081811 w 1448735"/>
              <a:gd name="connsiteY262" fmla="*/ 1231340 h 1448735"/>
              <a:gd name="connsiteX263" fmla="*/ 1231074 w 1448735"/>
              <a:gd name="connsiteY263" fmla="*/ 1100251 h 1448735"/>
              <a:gd name="connsiteX264" fmla="*/ 1254232 w 1448735"/>
              <a:gd name="connsiteY264" fmla="*/ 1090685 h 1448735"/>
              <a:gd name="connsiteX265" fmla="*/ 1272064 w 1448735"/>
              <a:gd name="connsiteY265" fmla="*/ 1100656 h 144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1448735" h="1448735">
                <a:moveTo>
                  <a:pt x="1227750" y="941849"/>
                </a:moveTo>
                <a:cubicBezTo>
                  <a:pt x="1192829" y="927429"/>
                  <a:pt x="1155264" y="920519"/>
                  <a:pt x="1117497" y="921567"/>
                </a:cubicBezTo>
                <a:cubicBezTo>
                  <a:pt x="1153630" y="705858"/>
                  <a:pt x="1008056" y="501700"/>
                  <a:pt x="792347" y="465567"/>
                </a:cubicBezTo>
                <a:cubicBezTo>
                  <a:pt x="576639" y="429434"/>
                  <a:pt x="372481" y="575009"/>
                  <a:pt x="336348" y="790717"/>
                </a:cubicBezTo>
                <a:cubicBezTo>
                  <a:pt x="320789" y="883604"/>
                  <a:pt x="338843" y="978995"/>
                  <a:pt x="387270" y="1059772"/>
                </a:cubicBezTo>
                <a:cubicBezTo>
                  <a:pt x="432130" y="1134314"/>
                  <a:pt x="500584" y="1191754"/>
                  <a:pt x="581784" y="1222989"/>
                </a:cubicBezTo>
                <a:cubicBezTo>
                  <a:pt x="675773" y="1259911"/>
                  <a:pt x="780300" y="1259629"/>
                  <a:pt x="874088" y="1222201"/>
                </a:cubicBezTo>
                <a:cubicBezTo>
                  <a:pt x="895516" y="1346296"/>
                  <a:pt x="1003007" y="1437054"/>
                  <a:pt x="1128938" y="1437381"/>
                </a:cubicBezTo>
                <a:cubicBezTo>
                  <a:pt x="1141844" y="1437384"/>
                  <a:pt x="1154731" y="1436372"/>
                  <a:pt x="1167478" y="1434355"/>
                </a:cubicBezTo>
                <a:cubicBezTo>
                  <a:pt x="1308990" y="1411990"/>
                  <a:pt x="1405576" y="1279142"/>
                  <a:pt x="1383211" y="1137631"/>
                </a:cubicBezTo>
                <a:cubicBezTo>
                  <a:pt x="1378192" y="1105872"/>
                  <a:pt x="1367312" y="1075324"/>
                  <a:pt x="1351127" y="1047543"/>
                </a:cubicBezTo>
                <a:cubicBezTo>
                  <a:pt x="1322164" y="1000193"/>
                  <a:pt x="1278984" y="963201"/>
                  <a:pt x="1227750" y="941849"/>
                </a:cubicBezTo>
                <a:close/>
                <a:moveTo>
                  <a:pt x="1061358" y="920650"/>
                </a:moveTo>
                <a:lnTo>
                  <a:pt x="1060101" y="926488"/>
                </a:lnTo>
                <a:cubicBezTo>
                  <a:pt x="1014071" y="942877"/>
                  <a:pt x="972396" y="969570"/>
                  <a:pt x="938258" y="1004528"/>
                </a:cubicBezTo>
                <a:cubicBezTo>
                  <a:pt x="893156" y="968310"/>
                  <a:pt x="836932" y="953034"/>
                  <a:pt x="761427" y="956144"/>
                </a:cubicBezTo>
                <a:cubicBezTo>
                  <a:pt x="737182" y="957167"/>
                  <a:pt x="712426" y="956911"/>
                  <a:pt x="688458" y="956613"/>
                </a:cubicBezTo>
                <a:cubicBezTo>
                  <a:pt x="679751" y="956500"/>
                  <a:pt x="671038" y="956421"/>
                  <a:pt x="662317" y="956379"/>
                </a:cubicBezTo>
                <a:lnTo>
                  <a:pt x="660826" y="956379"/>
                </a:lnTo>
                <a:cubicBezTo>
                  <a:pt x="581114" y="954237"/>
                  <a:pt x="506070" y="993876"/>
                  <a:pt x="462903" y="1060922"/>
                </a:cubicBezTo>
                <a:cubicBezTo>
                  <a:pt x="461688" y="1062669"/>
                  <a:pt x="460431" y="1064395"/>
                  <a:pt x="458876" y="1066547"/>
                </a:cubicBezTo>
                <a:cubicBezTo>
                  <a:pt x="434968" y="1039235"/>
                  <a:pt x="416558" y="1007564"/>
                  <a:pt x="404655" y="973274"/>
                </a:cubicBezTo>
                <a:cubicBezTo>
                  <a:pt x="350475" y="825848"/>
                  <a:pt x="404468" y="660504"/>
                  <a:pt x="535212" y="573465"/>
                </a:cubicBezTo>
                <a:cubicBezTo>
                  <a:pt x="591025" y="535276"/>
                  <a:pt x="657070" y="514832"/>
                  <a:pt x="724698" y="514813"/>
                </a:cubicBezTo>
                <a:cubicBezTo>
                  <a:pt x="774563" y="514904"/>
                  <a:pt x="823815" y="525807"/>
                  <a:pt x="869060" y="546770"/>
                </a:cubicBezTo>
                <a:cubicBezTo>
                  <a:pt x="976989" y="595310"/>
                  <a:pt x="1051218" y="697290"/>
                  <a:pt x="1064235" y="814914"/>
                </a:cubicBezTo>
                <a:cubicBezTo>
                  <a:pt x="1068994" y="850087"/>
                  <a:pt x="1067987" y="885801"/>
                  <a:pt x="1061252" y="920650"/>
                </a:cubicBezTo>
                <a:close/>
                <a:moveTo>
                  <a:pt x="573688" y="1029604"/>
                </a:moveTo>
                <a:cubicBezTo>
                  <a:pt x="594261" y="1020127"/>
                  <a:pt x="616261" y="1014123"/>
                  <a:pt x="638796" y="1011836"/>
                </a:cubicBezTo>
                <a:cubicBezTo>
                  <a:pt x="698450" y="1001332"/>
                  <a:pt x="740123" y="1004911"/>
                  <a:pt x="815840" y="1011388"/>
                </a:cubicBezTo>
                <a:cubicBezTo>
                  <a:pt x="833380" y="1012413"/>
                  <a:pt x="850642" y="1016240"/>
                  <a:pt x="866972" y="1022722"/>
                </a:cubicBezTo>
                <a:cubicBezTo>
                  <a:pt x="880712" y="1028370"/>
                  <a:pt x="893569" y="1035961"/>
                  <a:pt x="905151" y="1045263"/>
                </a:cubicBezTo>
                <a:cubicBezTo>
                  <a:pt x="881862" y="1082253"/>
                  <a:pt x="869281" y="1124974"/>
                  <a:pt x="868804" y="1168683"/>
                </a:cubicBezTo>
                <a:cubicBezTo>
                  <a:pt x="837060" y="1181181"/>
                  <a:pt x="803680" y="1189038"/>
                  <a:pt x="769694" y="1192011"/>
                </a:cubicBezTo>
                <a:cubicBezTo>
                  <a:pt x="672230" y="1197695"/>
                  <a:pt x="576063" y="1167468"/>
                  <a:pt x="499377" y="1107047"/>
                </a:cubicBezTo>
                <a:cubicBezTo>
                  <a:pt x="515664" y="1074255"/>
                  <a:pt x="541596" y="1047231"/>
                  <a:pt x="573688" y="1029604"/>
                </a:cubicBezTo>
                <a:close/>
                <a:moveTo>
                  <a:pt x="1331505" y="1181892"/>
                </a:moveTo>
                <a:cubicBezTo>
                  <a:pt x="1330682" y="1293135"/>
                  <a:pt x="1240735" y="1383130"/>
                  <a:pt x="1129492" y="1384012"/>
                </a:cubicBezTo>
                <a:lnTo>
                  <a:pt x="1128235" y="1384012"/>
                </a:lnTo>
                <a:cubicBezTo>
                  <a:pt x="1074735" y="1383949"/>
                  <a:pt x="1023489" y="1362465"/>
                  <a:pt x="985939" y="1324358"/>
                </a:cubicBezTo>
                <a:cubicBezTo>
                  <a:pt x="906433" y="1245785"/>
                  <a:pt x="905676" y="1117636"/>
                  <a:pt x="984249" y="1038130"/>
                </a:cubicBezTo>
                <a:cubicBezTo>
                  <a:pt x="1022440" y="999486"/>
                  <a:pt x="1074564" y="977819"/>
                  <a:pt x="1128895" y="978003"/>
                </a:cubicBezTo>
                <a:lnTo>
                  <a:pt x="1130450" y="978003"/>
                </a:lnTo>
                <a:cubicBezTo>
                  <a:pt x="1241419" y="977921"/>
                  <a:pt x="1331444" y="1067812"/>
                  <a:pt x="1331527" y="1178781"/>
                </a:cubicBezTo>
                <a:cubicBezTo>
                  <a:pt x="1331528" y="1179818"/>
                  <a:pt x="1331520" y="1180855"/>
                  <a:pt x="1331505" y="1181892"/>
                </a:cubicBezTo>
                <a:close/>
                <a:moveTo>
                  <a:pt x="552043" y="239468"/>
                </a:moveTo>
                <a:cubicBezTo>
                  <a:pt x="564506" y="251484"/>
                  <a:pt x="577395" y="263883"/>
                  <a:pt x="589262" y="276730"/>
                </a:cubicBezTo>
                <a:cubicBezTo>
                  <a:pt x="594722" y="283797"/>
                  <a:pt x="597268" y="292686"/>
                  <a:pt x="596378" y="301571"/>
                </a:cubicBezTo>
                <a:cubicBezTo>
                  <a:pt x="594248" y="318147"/>
                  <a:pt x="591308" y="334935"/>
                  <a:pt x="588389" y="351169"/>
                </a:cubicBezTo>
                <a:cubicBezTo>
                  <a:pt x="585576" y="366828"/>
                  <a:pt x="582658" y="383127"/>
                  <a:pt x="580570" y="399127"/>
                </a:cubicBezTo>
                <a:cubicBezTo>
                  <a:pt x="578797" y="410863"/>
                  <a:pt x="582620" y="422752"/>
                  <a:pt x="590903" y="431255"/>
                </a:cubicBezTo>
                <a:cubicBezTo>
                  <a:pt x="601762" y="436056"/>
                  <a:pt x="614208" y="435704"/>
                  <a:pt x="624778" y="430296"/>
                </a:cubicBezTo>
                <a:cubicBezTo>
                  <a:pt x="650535" y="418152"/>
                  <a:pt x="677912" y="403835"/>
                  <a:pt x="710956" y="385215"/>
                </a:cubicBezTo>
                <a:cubicBezTo>
                  <a:pt x="720038" y="378965"/>
                  <a:pt x="732015" y="378897"/>
                  <a:pt x="741166" y="385044"/>
                </a:cubicBezTo>
                <a:cubicBezTo>
                  <a:pt x="768735" y="400682"/>
                  <a:pt x="797390" y="415382"/>
                  <a:pt x="825087" y="429593"/>
                </a:cubicBezTo>
                <a:lnTo>
                  <a:pt x="828943" y="431574"/>
                </a:lnTo>
                <a:cubicBezTo>
                  <a:pt x="834752" y="434704"/>
                  <a:pt x="841222" y="436405"/>
                  <a:pt x="847819" y="436538"/>
                </a:cubicBezTo>
                <a:cubicBezTo>
                  <a:pt x="852764" y="436618"/>
                  <a:pt x="857637" y="435336"/>
                  <a:pt x="861902" y="432831"/>
                </a:cubicBezTo>
                <a:cubicBezTo>
                  <a:pt x="869738" y="427836"/>
                  <a:pt x="874374" y="419090"/>
                  <a:pt x="874109" y="409801"/>
                </a:cubicBezTo>
                <a:lnTo>
                  <a:pt x="874109" y="409311"/>
                </a:lnTo>
                <a:lnTo>
                  <a:pt x="874109" y="408820"/>
                </a:lnTo>
                <a:cubicBezTo>
                  <a:pt x="872362" y="398530"/>
                  <a:pt x="870722" y="388283"/>
                  <a:pt x="869103" y="378077"/>
                </a:cubicBezTo>
                <a:cubicBezTo>
                  <a:pt x="865183" y="353556"/>
                  <a:pt x="861113" y="328203"/>
                  <a:pt x="855787" y="303638"/>
                </a:cubicBezTo>
                <a:cubicBezTo>
                  <a:pt x="851958" y="293396"/>
                  <a:pt x="855067" y="281853"/>
                  <a:pt x="863521" y="274919"/>
                </a:cubicBezTo>
                <a:cubicBezTo>
                  <a:pt x="883313" y="256725"/>
                  <a:pt x="909113" y="232586"/>
                  <a:pt x="933167" y="206914"/>
                </a:cubicBezTo>
                <a:cubicBezTo>
                  <a:pt x="942266" y="198178"/>
                  <a:pt x="946886" y="185769"/>
                  <a:pt x="945715" y="173209"/>
                </a:cubicBezTo>
                <a:cubicBezTo>
                  <a:pt x="942264" y="162834"/>
                  <a:pt x="926072" y="155334"/>
                  <a:pt x="915675" y="153332"/>
                </a:cubicBezTo>
                <a:cubicBezTo>
                  <a:pt x="885401" y="147515"/>
                  <a:pt x="852996" y="142807"/>
                  <a:pt x="819356" y="139334"/>
                </a:cubicBezTo>
                <a:cubicBezTo>
                  <a:pt x="809104" y="139060"/>
                  <a:pt x="800163" y="132294"/>
                  <a:pt x="797113" y="122503"/>
                </a:cubicBezTo>
                <a:cubicBezTo>
                  <a:pt x="785417" y="96937"/>
                  <a:pt x="771228" y="67004"/>
                  <a:pt x="754716" y="37539"/>
                </a:cubicBezTo>
                <a:cubicBezTo>
                  <a:pt x="748964" y="26420"/>
                  <a:pt x="738495" y="18496"/>
                  <a:pt x="726232" y="15979"/>
                </a:cubicBezTo>
                <a:cubicBezTo>
                  <a:pt x="714038" y="18449"/>
                  <a:pt x="703601" y="26272"/>
                  <a:pt x="697811" y="37284"/>
                </a:cubicBezTo>
                <a:cubicBezTo>
                  <a:pt x="683324" y="63190"/>
                  <a:pt x="669475" y="91015"/>
                  <a:pt x="655457" y="122333"/>
                </a:cubicBezTo>
                <a:cubicBezTo>
                  <a:pt x="651853" y="132640"/>
                  <a:pt x="642130" y="139543"/>
                  <a:pt x="631212" y="139547"/>
                </a:cubicBezTo>
                <a:cubicBezTo>
                  <a:pt x="598146" y="142999"/>
                  <a:pt x="565742" y="147728"/>
                  <a:pt x="534913" y="153566"/>
                </a:cubicBezTo>
                <a:cubicBezTo>
                  <a:pt x="523130" y="155369"/>
                  <a:pt x="512802" y="162422"/>
                  <a:pt x="506833" y="172740"/>
                </a:cubicBezTo>
                <a:cubicBezTo>
                  <a:pt x="505162" y="184571"/>
                  <a:pt x="509101" y="196505"/>
                  <a:pt x="517486" y="205017"/>
                </a:cubicBezTo>
                <a:cubicBezTo>
                  <a:pt x="528650" y="216970"/>
                  <a:pt x="540538" y="228410"/>
                  <a:pt x="552043" y="239468"/>
                </a:cubicBezTo>
                <a:close/>
                <a:moveTo>
                  <a:pt x="799649" y="295713"/>
                </a:moveTo>
                <a:cubicBezTo>
                  <a:pt x="803398" y="311308"/>
                  <a:pt x="805784" y="326988"/>
                  <a:pt x="808533" y="345140"/>
                </a:cubicBezTo>
                <a:cubicBezTo>
                  <a:pt x="809300" y="350211"/>
                  <a:pt x="810088" y="355452"/>
                  <a:pt x="810940" y="360842"/>
                </a:cubicBezTo>
                <a:cubicBezTo>
                  <a:pt x="806019" y="358285"/>
                  <a:pt x="801225" y="355835"/>
                  <a:pt x="796581" y="353449"/>
                </a:cubicBezTo>
                <a:cubicBezTo>
                  <a:pt x="779537" y="344693"/>
                  <a:pt x="764751" y="337129"/>
                  <a:pt x="750136" y="328714"/>
                </a:cubicBezTo>
                <a:cubicBezTo>
                  <a:pt x="742890" y="324277"/>
                  <a:pt x="734598" y="321837"/>
                  <a:pt x="726104" y="321641"/>
                </a:cubicBezTo>
                <a:cubicBezTo>
                  <a:pt x="717818" y="321819"/>
                  <a:pt x="709728" y="324202"/>
                  <a:pt x="702668" y="328544"/>
                </a:cubicBezTo>
                <a:cubicBezTo>
                  <a:pt x="688096" y="337065"/>
                  <a:pt x="673353" y="344522"/>
                  <a:pt x="656266" y="353300"/>
                </a:cubicBezTo>
                <a:lnTo>
                  <a:pt x="641630" y="360842"/>
                </a:lnTo>
                <a:cubicBezTo>
                  <a:pt x="642397" y="356069"/>
                  <a:pt x="643121" y="351446"/>
                  <a:pt x="643760" y="346930"/>
                </a:cubicBezTo>
                <a:cubicBezTo>
                  <a:pt x="646317" y="330653"/>
                  <a:pt x="648703" y="315249"/>
                  <a:pt x="652282" y="300591"/>
                </a:cubicBezTo>
                <a:cubicBezTo>
                  <a:pt x="659202" y="278794"/>
                  <a:pt x="651171" y="255028"/>
                  <a:pt x="632447" y="241896"/>
                </a:cubicBezTo>
                <a:cubicBezTo>
                  <a:pt x="621005" y="232142"/>
                  <a:pt x="610169" y="221697"/>
                  <a:pt x="600000" y="210621"/>
                </a:cubicBezTo>
                <a:cubicBezTo>
                  <a:pt x="596847" y="207340"/>
                  <a:pt x="593608" y="203974"/>
                  <a:pt x="590285" y="200543"/>
                </a:cubicBezTo>
                <a:cubicBezTo>
                  <a:pt x="595270" y="199691"/>
                  <a:pt x="600128" y="198818"/>
                  <a:pt x="604921" y="197966"/>
                </a:cubicBezTo>
                <a:cubicBezTo>
                  <a:pt x="622349" y="194834"/>
                  <a:pt x="638839" y="191872"/>
                  <a:pt x="655158" y="190551"/>
                </a:cubicBezTo>
                <a:cubicBezTo>
                  <a:pt x="673989" y="190322"/>
                  <a:pt x="690647" y="178293"/>
                  <a:pt x="696788" y="160490"/>
                </a:cubicBezTo>
                <a:cubicBezTo>
                  <a:pt x="703180" y="145577"/>
                  <a:pt x="710871" y="130663"/>
                  <a:pt x="718988" y="115047"/>
                </a:cubicBezTo>
                <a:cubicBezTo>
                  <a:pt x="721289" y="110637"/>
                  <a:pt x="723611" y="106099"/>
                  <a:pt x="726019" y="101412"/>
                </a:cubicBezTo>
                <a:lnTo>
                  <a:pt x="733348" y="115515"/>
                </a:lnTo>
                <a:cubicBezTo>
                  <a:pt x="742104" y="132304"/>
                  <a:pt x="750392" y="148176"/>
                  <a:pt x="757571" y="164261"/>
                </a:cubicBezTo>
                <a:cubicBezTo>
                  <a:pt x="763508" y="179578"/>
                  <a:pt x="778112" y="189788"/>
                  <a:pt x="794535" y="190104"/>
                </a:cubicBezTo>
                <a:cubicBezTo>
                  <a:pt x="811217" y="191830"/>
                  <a:pt x="827537" y="194535"/>
                  <a:pt x="846455" y="197667"/>
                </a:cubicBezTo>
                <a:lnTo>
                  <a:pt x="862903" y="200373"/>
                </a:lnTo>
                <a:cubicBezTo>
                  <a:pt x="859324" y="203931"/>
                  <a:pt x="855872" y="207404"/>
                  <a:pt x="852485" y="210791"/>
                </a:cubicBezTo>
                <a:cubicBezTo>
                  <a:pt x="840298" y="222999"/>
                  <a:pt x="828772" y="234546"/>
                  <a:pt x="816820" y="244879"/>
                </a:cubicBezTo>
                <a:cubicBezTo>
                  <a:pt x="800978" y="256528"/>
                  <a:pt x="794116" y="276843"/>
                  <a:pt x="799649" y="295713"/>
                </a:cubicBezTo>
                <a:close/>
                <a:moveTo>
                  <a:pt x="1436219" y="335404"/>
                </a:moveTo>
                <a:cubicBezTo>
                  <a:pt x="1430326" y="325120"/>
                  <a:pt x="1420083" y="318066"/>
                  <a:pt x="1408373" y="316229"/>
                </a:cubicBezTo>
                <a:cubicBezTo>
                  <a:pt x="1377951" y="310058"/>
                  <a:pt x="1347211" y="305577"/>
                  <a:pt x="1316293" y="302807"/>
                </a:cubicBezTo>
                <a:cubicBezTo>
                  <a:pt x="1300730" y="302133"/>
                  <a:pt x="1287256" y="291784"/>
                  <a:pt x="1282589" y="276922"/>
                </a:cubicBezTo>
                <a:lnTo>
                  <a:pt x="1281715" y="275025"/>
                </a:lnTo>
                <a:cubicBezTo>
                  <a:pt x="1269998" y="249332"/>
                  <a:pt x="1257875" y="222764"/>
                  <a:pt x="1244070" y="197539"/>
                </a:cubicBezTo>
                <a:cubicBezTo>
                  <a:pt x="1238498" y="187063"/>
                  <a:pt x="1228448" y="179703"/>
                  <a:pt x="1216778" y="177555"/>
                </a:cubicBezTo>
                <a:lnTo>
                  <a:pt x="1216778" y="177555"/>
                </a:lnTo>
                <a:cubicBezTo>
                  <a:pt x="1205097" y="179732"/>
                  <a:pt x="1195043" y="187112"/>
                  <a:pt x="1189465" y="197603"/>
                </a:cubicBezTo>
                <a:cubicBezTo>
                  <a:pt x="1181731" y="211643"/>
                  <a:pt x="1174552" y="226237"/>
                  <a:pt x="1167713" y="240362"/>
                </a:cubicBezTo>
                <a:cubicBezTo>
                  <a:pt x="1160341" y="255468"/>
                  <a:pt x="1152799" y="271105"/>
                  <a:pt x="1144405" y="285912"/>
                </a:cubicBezTo>
                <a:cubicBezTo>
                  <a:pt x="1139435" y="293410"/>
                  <a:pt x="1131832" y="298770"/>
                  <a:pt x="1123100" y="300932"/>
                </a:cubicBezTo>
                <a:cubicBezTo>
                  <a:pt x="1106546" y="304171"/>
                  <a:pt x="1089438" y="306557"/>
                  <a:pt x="1072884" y="308858"/>
                </a:cubicBezTo>
                <a:cubicBezTo>
                  <a:pt x="1057204" y="310988"/>
                  <a:pt x="1040927" y="313289"/>
                  <a:pt x="1025076" y="316293"/>
                </a:cubicBezTo>
                <a:cubicBezTo>
                  <a:pt x="1013368" y="318282"/>
                  <a:pt x="1003242" y="325584"/>
                  <a:pt x="997657" y="336064"/>
                </a:cubicBezTo>
                <a:cubicBezTo>
                  <a:pt x="996269" y="347884"/>
                  <a:pt x="1000293" y="359698"/>
                  <a:pt x="1008607" y="368213"/>
                </a:cubicBezTo>
                <a:cubicBezTo>
                  <a:pt x="1031148" y="392288"/>
                  <a:pt x="1054115" y="414658"/>
                  <a:pt x="1076783" y="434706"/>
                </a:cubicBezTo>
                <a:cubicBezTo>
                  <a:pt x="1086771" y="442295"/>
                  <a:pt x="1090944" y="455323"/>
                  <a:pt x="1087223" y="467303"/>
                </a:cubicBezTo>
                <a:cubicBezTo>
                  <a:pt x="1079936" y="503862"/>
                  <a:pt x="1075271" y="532112"/>
                  <a:pt x="1072075" y="558914"/>
                </a:cubicBezTo>
                <a:cubicBezTo>
                  <a:pt x="1070860" y="568970"/>
                  <a:pt x="1072309" y="587228"/>
                  <a:pt x="1081449" y="593321"/>
                </a:cubicBezTo>
                <a:cubicBezTo>
                  <a:pt x="1093175" y="598143"/>
                  <a:pt x="1106432" y="597535"/>
                  <a:pt x="1117667" y="591660"/>
                </a:cubicBezTo>
                <a:cubicBezTo>
                  <a:pt x="1143510" y="579558"/>
                  <a:pt x="1170291" y="565497"/>
                  <a:pt x="1201886" y="547345"/>
                </a:cubicBezTo>
                <a:cubicBezTo>
                  <a:pt x="1211021" y="541249"/>
                  <a:pt x="1222945" y="541316"/>
                  <a:pt x="1232011" y="547516"/>
                </a:cubicBezTo>
                <a:cubicBezTo>
                  <a:pt x="1255446" y="560703"/>
                  <a:pt x="1279713" y="573273"/>
                  <a:pt x="1303169" y="585438"/>
                </a:cubicBezTo>
                <a:lnTo>
                  <a:pt x="1313822" y="590978"/>
                </a:lnTo>
                <a:cubicBezTo>
                  <a:pt x="1318492" y="593302"/>
                  <a:pt x="1323294" y="595351"/>
                  <a:pt x="1328203" y="597114"/>
                </a:cubicBezTo>
                <a:cubicBezTo>
                  <a:pt x="1329865" y="597753"/>
                  <a:pt x="1331420" y="598349"/>
                  <a:pt x="1332762" y="598903"/>
                </a:cubicBezTo>
                <a:lnTo>
                  <a:pt x="1333955" y="599372"/>
                </a:lnTo>
                <a:lnTo>
                  <a:pt x="1335233" y="599372"/>
                </a:lnTo>
                <a:cubicBezTo>
                  <a:pt x="1344179" y="599426"/>
                  <a:pt x="1352716" y="595631"/>
                  <a:pt x="1358669" y="588954"/>
                </a:cubicBezTo>
                <a:cubicBezTo>
                  <a:pt x="1363775" y="581207"/>
                  <a:pt x="1365325" y="571648"/>
                  <a:pt x="1362930" y="562685"/>
                </a:cubicBezTo>
                <a:cubicBezTo>
                  <a:pt x="1361162" y="551883"/>
                  <a:pt x="1359244" y="541082"/>
                  <a:pt x="1357327" y="530280"/>
                </a:cubicBezTo>
                <a:cubicBezTo>
                  <a:pt x="1353407" y="508187"/>
                  <a:pt x="1349337" y="485327"/>
                  <a:pt x="1346674" y="462743"/>
                </a:cubicBezTo>
                <a:cubicBezTo>
                  <a:pt x="1346262" y="453669"/>
                  <a:pt x="1349308" y="444776"/>
                  <a:pt x="1355196" y="437859"/>
                </a:cubicBezTo>
                <a:cubicBezTo>
                  <a:pt x="1366722" y="425396"/>
                  <a:pt x="1379228" y="413337"/>
                  <a:pt x="1391287" y="401641"/>
                </a:cubicBezTo>
                <a:cubicBezTo>
                  <a:pt x="1402621" y="390690"/>
                  <a:pt x="1414339" y="379356"/>
                  <a:pt x="1425375" y="367553"/>
                </a:cubicBezTo>
                <a:cubicBezTo>
                  <a:pt x="1433757" y="359084"/>
                  <a:pt x="1437759" y="347219"/>
                  <a:pt x="1436219" y="335404"/>
                </a:cubicBezTo>
                <a:close/>
                <a:moveTo>
                  <a:pt x="1290749" y="464341"/>
                </a:moveTo>
                <a:cubicBezTo>
                  <a:pt x="1294179" y="478360"/>
                  <a:pt x="1296480" y="492570"/>
                  <a:pt x="1299122" y="509082"/>
                </a:cubicBezTo>
                <a:cubicBezTo>
                  <a:pt x="1299846" y="513598"/>
                  <a:pt x="1300606" y="518271"/>
                  <a:pt x="1301401" y="523100"/>
                </a:cubicBezTo>
                <a:lnTo>
                  <a:pt x="1286765" y="515622"/>
                </a:lnTo>
                <a:cubicBezTo>
                  <a:pt x="1270189" y="507100"/>
                  <a:pt x="1254509" y="499153"/>
                  <a:pt x="1239596" y="490674"/>
                </a:cubicBezTo>
                <a:cubicBezTo>
                  <a:pt x="1232697" y="486421"/>
                  <a:pt x="1224795" y="484069"/>
                  <a:pt x="1216693" y="483857"/>
                </a:cubicBezTo>
                <a:cubicBezTo>
                  <a:pt x="1208764" y="484041"/>
                  <a:pt x="1201031" y="486351"/>
                  <a:pt x="1194301" y="490546"/>
                </a:cubicBezTo>
                <a:cubicBezTo>
                  <a:pt x="1179196" y="499303"/>
                  <a:pt x="1163366" y="507335"/>
                  <a:pt x="1146621" y="515814"/>
                </a:cubicBezTo>
                <a:cubicBezTo>
                  <a:pt x="1142083" y="518094"/>
                  <a:pt x="1137481" y="520416"/>
                  <a:pt x="1132773" y="522845"/>
                </a:cubicBezTo>
                <a:cubicBezTo>
                  <a:pt x="1133603" y="517753"/>
                  <a:pt x="1134456" y="512789"/>
                  <a:pt x="1135287" y="507931"/>
                </a:cubicBezTo>
                <a:cubicBezTo>
                  <a:pt x="1138695" y="487777"/>
                  <a:pt x="1141934" y="468730"/>
                  <a:pt x="1143809" y="449641"/>
                </a:cubicBezTo>
                <a:cubicBezTo>
                  <a:pt x="1144843" y="438316"/>
                  <a:pt x="1141453" y="427031"/>
                  <a:pt x="1134349" y="418152"/>
                </a:cubicBezTo>
                <a:cubicBezTo>
                  <a:pt x="1120906" y="403729"/>
                  <a:pt x="1106653" y="390626"/>
                  <a:pt x="1090227" y="375542"/>
                </a:cubicBezTo>
                <a:cubicBezTo>
                  <a:pt x="1085966" y="371665"/>
                  <a:pt x="1081705" y="367659"/>
                  <a:pt x="1077188" y="363484"/>
                </a:cubicBezTo>
                <a:cubicBezTo>
                  <a:pt x="1083579" y="362461"/>
                  <a:pt x="1089694" y="361353"/>
                  <a:pt x="1095595" y="360458"/>
                </a:cubicBezTo>
                <a:cubicBezTo>
                  <a:pt x="1115516" y="357135"/>
                  <a:pt x="1132730" y="354280"/>
                  <a:pt x="1150115" y="352384"/>
                </a:cubicBezTo>
                <a:cubicBezTo>
                  <a:pt x="1166443" y="351138"/>
                  <a:pt x="1180613" y="340645"/>
                  <a:pt x="1186568" y="325390"/>
                </a:cubicBezTo>
                <a:cubicBezTo>
                  <a:pt x="1194067" y="309326"/>
                  <a:pt x="1201907" y="293433"/>
                  <a:pt x="1210344" y="276389"/>
                </a:cubicBezTo>
                <a:lnTo>
                  <a:pt x="1216735" y="263436"/>
                </a:lnTo>
                <a:cubicBezTo>
                  <a:pt x="1219143" y="268101"/>
                  <a:pt x="1221529" y="272661"/>
                  <a:pt x="1223851" y="277135"/>
                </a:cubicBezTo>
                <a:cubicBezTo>
                  <a:pt x="1232373" y="293625"/>
                  <a:pt x="1240576" y="309220"/>
                  <a:pt x="1247436" y="325135"/>
                </a:cubicBezTo>
                <a:cubicBezTo>
                  <a:pt x="1253001" y="340572"/>
                  <a:pt x="1267156" y="351267"/>
                  <a:pt x="1283526" y="352405"/>
                </a:cubicBezTo>
                <a:cubicBezTo>
                  <a:pt x="1300719" y="354536"/>
                  <a:pt x="1317614" y="357220"/>
                  <a:pt x="1337236" y="360330"/>
                </a:cubicBezTo>
                <a:lnTo>
                  <a:pt x="1355047" y="363143"/>
                </a:lnTo>
                <a:cubicBezTo>
                  <a:pt x="1351482" y="366580"/>
                  <a:pt x="1348031" y="369932"/>
                  <a:pt x="1344693" y="373199"/>
                </a:cubicBezTo>
                <a:cubicBezTo>
                  <a:pt x="1333467" y="384543"/>
                  <a:pt x="1321678" y="395316"/>
                  <a:pt x="1309369" y="405476"/>
                </a:cubicBezTo>
                <a:cubicBezTo>
                  <a:pt x="1290879" y="418858"/>
                  <a:pt x="1283318" y="442760"/>
                  <a:pt x="1290749" y="464341"/>
                </a:cubicBezTo>
                <a:close/>
                <a:moveTo>
                  <a:pt x="371483" y="592938"/>
                </a:moveTo>
                <a:cubicBezTo>
                  <a:pt x="379373" y="584093"/>
                  <a:pt x="382766" y="572116"/>
                  <a:pt x="380687" y="560448"/>
                </a:cubicBezTo>
                <a:cubicBezTo>
                  <a:pt x="378706" y="544916"/>
                  <a:pt x="375978" y="529257"/>
                  <a:pt x="373337" y="514131"/>
                </a:cubicBezTo>
                <a:cubicBezTo>
                  <a:pt x="370397" y="497236"/>
                  <a:pt x="367350" y="479766"/>
                  <a:pt x="365369" y="462530"/>
                </a:cubicBezTo>
                <a:cubicBezTo>
                  <a:pt x="364932" y="453545"/>
                  <a:pt x="367933" y="444732"/>
                  <a:pt x="373763" y="437880"/>
                </a:cubicBezTo>
                <a:cubicBezTo>
                  <a:pt x="385608" y="425097"/>
                  <a:pt x="398391" y="412783"/>
                  <a:pt x="410748" y="400852"/>
                </a:cubicBezTo>
                <a:cubicBezTo>
                  <a:pt x="422338" y="389667"/>
                  <a:pt x="434311" y="378099"/>
                  <a:pt x="445603" y="366147"/>
                </a:cubicBezTo>
                <a:cubicBezTo>
                  <a:pt x="453031" y="357865"/>
                  <a:pt x="456389" y="346708"/>
                  <a:pt x="454764" y="335702"/>
                </a:cubicBezTo>
                <a:cubicBezTo>
                  <a:pt x="452634" y="326733"/>
                  <a:pt x="439126" y="319638"/>
                  <a:pt x="430306" y="317934"/>
                </a:cubicBezTo>
                <a:cubicBezTo>
                  <a:pt x="399009" y="311926"/>
                  <a:pt x="366157" y="306663"/>
                  <a:pt x="329875" y="301827"/>
                </a:cubicBezTo>
                <a:cubicBezTo>
                  <a:pt x="319617" y="301683"/>
                  <a:pt x="310487" y="295290"/>
                  <a:pt x="306844" y="285699"/>
                </a:cubicBezTo>
                <a:cubicBezTo>
                  <a:pt x="291675" y="251974"/>
                  <a:pt x="278231" y="224895"/>
                  <a:pt x="264554" y="200479"/>
                </a:cubicBezTo>
                <a:cubicBezTo>
                  <a:pt x="258593" y="188886"/>
                  <a:pt x="247992" y="180368"/>
                  <a:pt x="235387" y="177044"/>
                </a:cubicBezTo>
                <a:cubicBezTo>
                  <a:pt x="224159" y="175766"/>
                  <a:pt x="211739" y="191702"/>
                  <a:pt x="207243" y="199606"/>
                </a:cubicBezTo>
                <a:cubicBezTo>
                  <a:pt x="193203" y="224767"/>
                  <a:pt x="179952" y="251398"/>
                  <a:pt x="167914" y="278754"/>
                </a:cubicBezTo>
                <a:cubicBezTo>
                  <a:pt x="163492" y="292870"/>
                  <a:pt x="150493" y="302541"/>
                  <a:pt x="135701" y="302722"/>
                </a:cubicBezTo>
                <a:cubicBezTo>
                  <a:pt x="104796" y="305587"/>
                  <a:pt x="74066" y="310103"/>
                  <a:pt x="43643" y="316251"/>
                </a:cubicBezTo>
                <a:cubicBezTo>
                  <a:pt x="31939" y="318235"/>
                  <a:pt x="21814" y="325528"/>
                  <a:pt x="16223" y="336000"/>
                </a:cubicBezTo>
                <a:cubicBezTo>
                  <a:pt x="14896" y="347804"/>
                  <a:pt x="19021" y="359568"/>
                  <a:pt x="27430" y="367958"/>
                </a:cubicBezTo>
                <a:cubicBezTo>
                  <a:pt x="48402" y="390852"/>
                  <a:pt x="70606" y="412587"/>
                  <a:pt x="93944" y="433066"/>
                </a:cubicBezTo>
                <a:cubicBezTo>
                  <a:pt x="105130" y="441617"/>
                  <a:pt x="109714" y="456290"/>
                  <a:pt x="105384" y="469689"/>
                </a:cubicBezTo>
                <a:cubicBezTo>
                  <a:pt x="99526" y="498919"/>
                  <a:pt x="94732" y="528810"/>
                  <a:pt x="90045" y="557721"/>
                </a:cubicBezTo>
                <a:lnTo>
                  <a:pt x="89171" y="563239"/>
                </a:lnTo>
                <a:cubicBezTo>
                  <a:pt x="86896" y="572108"/>
                  <a:pt x="88557" y="581527"/>
                  <a:pt x="93731" y="589082"/>
                </a:cubicBezTo>
                <a:cubicBezTo>
                  <a:pt x="99912" y="595693"/>
                  <a:pt x="108630" y="599339"/>
                  <a:pt x="117677" y="599095"/>
                </a:cubicBezTo>
                <a:lnTo>
                  <a:pt x="118870" y="599095"/>
                </a:lnTo>
                <a:lnTo>
                  <a:pt x="119978" y="598648"/>
                </a:lnTo>
                <a:cubicBezTo>
                  <a:pt x="121171" y="598158"/>
                  <a:pt x="122556" y="597646"/>
                  <a:pt x="124048" y="597092"/>
                </a:cubicBezTo>
                <a:cubicBezTo>
                  <a:pt x="128500" y="595522"/>
                  <a:pt x="132854" y="593686"/>
                  <a:pt x="137086" y="591596"/>
                </a:cubicBezTo>
                <a:lnTo>
                  <a:pt x="155771" y="582008"/>
                </a:lnTo>
                <a:cubicBezTo>
                  <a:pt x="176053" y="571633"/>
                  <a:pt x="197038" y="560916"/>
                  <a:pt x="217022" y="549071"/>
                </a:cubicBezTo>
                <a:cubicBezTo>
                  <a:pt x="228382" y="540991"/>
                  <a:pt x="243669" y="541206"/>
                  <a:pt x="254796" y="549604"/>
                </a:cubicBezTo>
                <a:cubicBezTo>
                  <a:pt x="281461" y="565477"/>
                  <a:pt x="308971" y="579886"/>
                  <a:pt x="337203" y="592767"/>
                </a:cubicBezTo>
                <a:cubicBezTo>
                  <a:pt x="348010" y="598032"/>
                  <a:pt x="360625" y="598094"/>
                  <a:pt x="371483" y="592938"/>
                </a:cubicBezTo>
                <a:close/>
                <a:moveTo>
                  <a:pt x="154173" y="507335"/>
                </a:moveTo>
                <a:cubicBezTo>
                  <a:pt x="157891" y="488800"/>
                  <a:pt x="160629" y="470083"/>
                  <a:pt x="162375" y="451260"/>
                </a:cubicBezTo>
                <a:cubicBezTo>
                  <a:pt x="163002" y="437831"/>
                  <a:pt x="158723" y="424633"/>
                  <a:pt x="150338" y="414125"/>
                </a:cubicBezTo>
                <a:cubicBezTo>
                  <a:pt x="137686" y="399930"/>
                  <a:pt x="124287" y="386418"/>
                  <a:pt x="110199" y="373646"/>
                </a:cubicBezTo>
                <a:cubicBezTo>
                  <a:pt x="106514" y="370173"/>
                  <a:pt x="102721" y="366594"/>
                  <a:pt x="98886" y="362994"/>
                </a:cubicBezTo>
                <a:lnTo>
                  <a:pt x="114460" y="360501"/>
                </a:lnTo>
                <a:cubicBezTo>
                  <a:pt x="132868" y="357518"/>
                  <a:pt x="150274" y="354727"/>
                  <a:pt x="167403" y="352661"/>
                </a:cubicBezTo>
                <a:cubicBezTo>
                  <a:pt x="184615" y="351766"/>
                  <a:pt x="199666" y="340770"/>
                  <a:pt x="205752" y="324645"/>
                </a:cubicBezTo>
                <a:cubicBezTo>
                  <a:pt x="212697" y="308773"/>
                  <a:pt x="220665" y="293199"/>
                  <a:pt x="229038" y="276709"/>
                </a:cubicBezTo>
                <a:cubicBezTo>
                  <a:pt x="231169" y="272341"/>
                  <a:pt x="233512" y="267931"/>
                  <a:pt x="235792" y="263414"/>
                </a:cubicBezTo>
                <a:cubicBezTo>
                  <a:pt x="237908" y="267505"/>
                  <a:pt x="239982" y="271496"/>
                  <a:pt x="242013" y="275388"/>
                </a:cubicBezTo>
                <a:cubicBezTo>
                  <a:pt x="249487" y="289057"/>
                  <a:pt x="256208" y="303125"/>
                  <a:pt x="262146" y="317529"/>
                </a:cubicBezTo>
                <a:cubicBezTo>
                  <a:pt x="269101" y="339245"/>
                  <a:pt x="289304" y="353968"/>
                  <a:pt x="312106" y="353939"/>
                </a:cubicBezTo>
                <a:cubicBezTo>
                  <a:pt x="327020" y="355068"/>
                  <a:pt x="341933" y="357582"/>
                  <a:pt x="359211" y="360522"/>
                </a:cubicBezTo>
                <a:cubicBezTo>
                  <a:pt x="364495" y="361396"/>
                  <a:pt x="369992" y="362333"/>
                  <a:pt x="375787" y="363271"/>
                </a:cubicBezTo>
                <a:cubicBezTo>
                  <a:pt x="371753" y="367034"/>
                  <a:pt x="367847" y="370713"/>
                  <a:pt x="364069" y="374307"/>
                </a:cubicBezTo>
                <a:cubicBezTo>
                  <a:pt x="350562" y="387089"/>
                  <a:pt x="337821" y="399042"/>
                  <a:pt x="324932" y="410269"/>
                </a:cubicBezTo>
                <a:cubicBezTo>
                  <a:pt x="310127" y="420581"/>
                  <a:pt x="303706" y="439293"/>
                  <a:pt x="309060" y="456522"/>
                </a:cubicBezTo>
                <a:cubicBezTo>
                  <a:pt x="313018" y="473267"/>
                  <a:pt x="315914" y="490246"/>
                  <a:pt x="317731" y="507356"/>
                </a:cubicBezTo>
                <a:cubicBezTo>
                  <a:pt x="318391" y="512384"/>
                  <a:pt x="319052" y="517518"/>
                  <a:pt x="319861" y="522781"/>
                </a:cubicBezTo>
                <a:cubicBezTo>
                  <a:pt x="315387" y="520395"/>
                  <a:pt x="310998" y="518030"/>
                  <a:pt x="306695" y="515686"/>
                </a:cubicBezTo>
                <a:cubicBezTo>
                  <a:pt x="290365" y="506399"/>
                  <a:pt x="273505" y="498076"/>
                  <a:pt x="256202" y="490759"/>
                </a:cubicBezTo>
                <a:cubicBezTo>
                  <a:pt x="242924" y="485955"/>
                  <a:pt x="228383" y="485955"/>
                  <a:pt x="215105" y="490759"/>
                </a:cubicBezTo>
                <a:cubicBezTo>
                  <a:pt x="198044" y="497956"/>
                  <a:pt x="181431" y="506173"/>
                  <a:pt x="165358" y="515367"/>
                </a:cubicBezTo>
                <a:cubicBezTo>
                  <a:pt x="160905" y="517795"/>
                  <a:pt x="156325" y="520288"/>
                  <a:pt x="151595" y="522802"/>
                </a:cubicBezTo>
                <a:cubicBezTo>
                  <a:pt x="152277" y="517476"/>
                  <a:pt x="153214" y="512384"/>
                  <a:pt x="154130" y="507335"/>
                </a:cubicBezTo>
                <a:close/>
                <a:moveTo>
                  <a:pt x="727830" y="582541"/>
                </a:moveTo>
                <a:lnTo>
                  <a:pt x="727574" y="582541"/>
                </a:lnTo>
                <a:cubicBezTo>
                  <a:pt x="630202" y="580620"/>
                  <a:pt x="549710" y="657998"/>
                  <a:pt x="547789" y="755369"/>
                </a:cubicBezTo>
                <a:cubicBezTo>
                  <a:pt x="545867" y="852740"/>
                  <a:pt x="623245" y="933233"/>
                  <a:pt x="720617" y="935154"/>
                </a:cubicBezTo>
                <a:cubicBezTo>
                  <a:pt x="722346" y="935189"/>
                  <a:pt x="724076" y="935197"/>
                  <a:pt x="725806" y="935180"/>
                </a:cubicBezTo>
                <a:lnTo>
                  <a:pt x="726210" y="935180"/>
                </a:lnTo>
                <a:cubicBezTo>
                  <a:pt x="823220" y="935662"/>
                  <a:pt x="902595" y="858072"/>
                  <a:pt x="904320" y="761076"/>
                </a:cubicBezTo>
                <a:cubicBezTo>
                  <a:pt x="905152" y="714825"/>
                  <a:pt x="887150" y="670222"/>
                  <a:pt x="854445" y="637508"/>
                </a:cubicBezTo>
                <a:cubicBezTo>
                  <a:pt x="821278" y="602981"/>
                  <a:pt x="775659" y="583184"/>
                  <a:pt x="727787" y="582541"/>
                </a:cubicBezTo>
                <a:close/>
                <a:moveTo>
                  <a:pt x="850972" y="758584"/>
                </a:moveTo>
                <a:cubicBezTo>
                  <a:pt x="850229" y="826109"/>
                  <a:pt x="795485" y="880568"/>
                  <a:pt x="727957" y="880959"/>
                </a:cubicBezTo>
                <a:cubicBezTo>
                  <a:pt x="694920" y="881062"/>
                  <a:pt x="663110" y="868452"/>
                  <a:pt x="639116" y="845742"/>
                </a:cubicBezTo>
                <a:cubicBezTo>
                  <a:pt x="591020" y="800599"/>
                  <a:pt x="588627" y="725015"/>
                  <a:pt x="633769" y="676920"/>
                </a:cubicBezTo>
                <a:cubicBezTo>
                  <a:pt x="634711" y="675917"/>
                  <a:pt x="635669" y="674930"/>
                  <a:pt x="636644" y="673960"/>
                </a:cubicBezTo>
                <a:cubicBezTo>
                  <a:pt x="660073" y="650065"/>
                  <a:pt x="692107" y="636565"/>
                  <a:pt x="725571" y="636485"/>
                </a:cubicBezTo>
                <a:lnTo>
                  <a:pt x="726125" y="636485"/>
                </a:lnTo>
                <a:cubicBezTo>
                  <a:pt x="759498" y="636391"/>
                  <a:pt x="791526" y="649629"/>
                  <a:pt x="815095" y="673257"/>
                </a:cubicBezTo>
                <a:cubicBezTo>
                  <a:pt x="837999" y="695743"/>
                  <a:pt x="850911" y="726487"/>
                  <a:pt x="850929" y="758584"/>
                </a:cubicBezTo>
                <a:close/>
                <a:moveTo>
                  <a:pt x="1272064" y="1100656"/>
                </a:moveTo>
                <a:cubicBezTo>
                  <a:pt x="1279905" y="1109774"/>
                  <a:pt x="1285209" y="1124240"/>
                  <a:pt x="1266014" y="1141263"/>
                </a:cubicBezTo>
                <a:cubicBezTo>
                  <a:pt x="1250390" y="1155097"/>
                  <a:pt x="1234766" y="1168874"/>
                  <a:pt x="1219143" y="1182595"/>
                </a:cubicBezTo>
                <a:lnTo>
                  <a:pt x="1172677" y="1223351"/>
                </a:lnTo>
                <a:cubicBezTo>
                  <a:pt x="1149007" y="1244102"/>
                  <a:pt x="1125337" y="1264832"/>
                  <a:pt x="1101859" y="1285775"/>
                </a:cubicBezTo>
                <a:cubicBezTo>
                  <a:pt x="1095668" y="1292172"/>
                  <a:pt x="1087309" y="1296025"/>
                  <a:pt x="1078424" y="1296576"/>
                </a:cubicBezTo>
                <a:cubicBezTo>
                  <a:pt x="1077785" y="1296576"/>
                  <a:pt x="1077167" y="1296576"/>
                  <a:pt x="1076549" y="1296576"/>
                </a:cubicBezTo>
                <a:cubicBezTo>
                  <a:pt x="1067351" y="1295345"/>
                  <a:pt x="1059090" y="1290314"/>
                  <a:pt x="1053774" y="1282707"/>
                </a:cubicBezTo>
                <a:cubicBezTo>
                  <a:pt x="1035594" y="1260720"/>
                  <a:pt x="1017371" y="1238797"/>
                  <a:pt x="999105" y="1216938"/>
                </a:cubicBezTo>
                <a:lnTo>
                  <a:pt x="987473" y="1202962"/>
                </a:lnTo>
                <a:cubicBezTo>
                  <a:pt x="976276" y="1193263"/>
                  <a:pt x="975063" y="1176323"/>
                  <a:pt x="984763" y="1165126"/>
                </a:cubicBezTo>
                <a:cubicBezTo>
                  <a:pt x="985825" y="1163900"/>
                  <a:pt x="986996" y="1162773"/>
                  <a:pt x="988261" y="1161759"/>
                </a:cubicBezTo>
                <a:cubicBezTo>
                  <a:pt x="993318" y="1157031"/>
                  <a:pt x="1000075" y="1154556"/>
                  <a:pt x="1006988" y="1154898"/>
                </a:cubicBezTo>
                <a:cubicBezTo>
                  <a:pt x="1015799" y="1156269"/>
                  <a:pt x="1023689" y="1161120"/>
                  <a:pt x="1028890" y="1168363"/>
                </a:cubicBezTo>
                <a:cubicBezTo>
                  <a:pt x="1042631" y="1184640"/>
                  <a:pt x="1056309" y="1200938"/>
                  <a:pt x="1070647" y="1218025"/>
                </a:cubicBezTo>
                <a:lnTo>
                  <a:pt x="1081811" y="1231340"/>
                </a:lnTo>
                <a:lnTo>
                  <a:pt x="1231074" y="1100251"/>
                </a:lnTo>
                <a:cubicBezTo>
                  <a:pt x="1237237" y="1094144"/>
                  <a:pt x="1245556" y="1090708"/>
                  <a:pt x="1254232" y="1090685"/>
                </a:cubicBezTo>
                <a:cubicBezTo>
                  <a:pt x="1261279" y="1091464"/>
                  <a:pt x="1267711" y="1095060"/>
                  <a:pt x="1272064" y="1100656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Picture 22">
            <a:extLst>
              <a:ext uri="{FF2B5EF4-FFF2-40B4-BE49-F238E27FC236}">
                <a16:creationId xmlns:a16="http://schemas.microsoft.com/office/drawing/2014/main" id="{E1B46286-6D0D-4E43-956F-30E4E073ABEF}"/>
              </a:ext>
            </a:extLst>
          </p:cNvPr>
          <p:cNvSpPr/>
          <p:nvPr/>
        </p:nvSpPr>
        <p:spPr>
          <a:xfrm>
            <a:off x="7837977" y="4895083"/>
            <a:ext cx="688272" cy="816022"/>
          </a:xfrm>
          <a:custGeom>
            <a:avLst/>
            <a:gdLst>
              <a:gd name="connsiteX0" fmla="*/ 1181173 w 1185995"/>
              <a:gd name="connsiteY0" fmla="*/ 1161513 h 1406127"/>
              <a:gd name="connsiteX1" fmla="*/ 1069580 w 1185995"/>
              <a:gd name="connsiteY1" fmla="*/ 965331 h 1406127"/>
              <a:gd name="connsiteX2" fmla="*/ 981999 w 1185995"/>
              <a:gd name="connsiteY2" fmla="*/ 811095 h 1406127"/>
              <a:gd name="connsiteX3" fmla="*/ 1012561 w 1185995"/>
              <a:gd name="connsiteY3" fmla="*/ 750065 h 1406127"/>
              <a:gd name="connsiteX4" fmla="*/ 998968 w 1185995"/>
              <a:gd name="connsiteY4" fmla="*/ 637046 h 1406127"/>
              <a:gd name="connsiteX5" fmla="*/ 1003255 w 1185995"/>
              <a:gd name="connsiteY5" fmla="*/ 623295 h 1406127"/>
              <a:gd name="connsiteX6" fmla="*/ 1081257 w 1185995"/>
              <a:gd name="connsiteY6" fmla="*/ 541648 h 1406127"/>
              <a:gd name="connsiteX7" fmla="*/ 1083954 w 1185995"/>
              <a:gd name="connsiteY7" fmla="*/ 461634 h 1406127"/>
              <a:gd name="connsiteX8" fmla="*/ 1081823 w 1185995"/>
              <a:gd name="connsiteY8" fmla="*/ 459472 h 1406127"/>
              <a:gd name="connsiteX9" fmla="*/ 1006248 w 1185995"/>
              <a:gd name="connsiteY9" fmla="*/ 378026 h 1406127"/>
              <a:gd name="connsiteX10" fmla="*/ 1000774 w 1185995"/>
              <a:gd name="connsiteY10" fmla="*/ 360221 h 1406127"/>
              <a:gd name="connsiteX11" fmla="*/ 1016557 w 1185995"/>
              <a:gd name="connsiteY11" fmla="*/ 247512 h 1406127"/>
              <a:gd name="connsiteX12" fmla="*/ 972142 w 1185995"/>
              <a:gd name="connsiteY12" fmla="*/ 182705 h 1406127"/>
              <a:gd name="connsiteX13" fmla="*/ 969117 w 1185995"/>
              <a:gd name="connsiteY13" fmla="*/ 182227 h 1406127"/>
              <a:gd name="connsiteX14" fmla="*/ 857561 w 1185995"/>
              <a:gd name="connsiteY14" fmla="*/ 160314 h 1406127"/>
              <a:gd name="connsiteX15" fmla="*/ 845317 w 1185995"/>
              <a:gd name="connsiteY15" fmla="*/ 151183 h 1406127"/>
              <a:gd name="connsiteX16" fmla="*/ 788609 w 1185995"/>
              <a:gd name="connsiteY16" fmla="*/ 46289 h 1406127"/>
              <a:gd name="connsiteX17" fmla="*/ 737629 w 1185995"/>
              <a:gd name="connsiteY17" fmla="*/ 17893 h 1406127"/>
              <a:gd name="connsiteX18" fmla="*/ 710716 w 1185995"/>
              <a:gd name="connsiteY18" fmla="*/ 25380 h 1406127"/>
              <a:gd name="connsiteX19" fmla="*/ 610928 w 1185995"/>
              <a:gd name="connsiteY19" fmla="*/ 71801 h 1406127"/>
              <a:gd name="connsiteX20" fmla="*/ 596514 w 1185995"/>
              <a:gd name="connsiteY20" fmla="*/ 71636 h 1406127"/>
              <a:gd name="connsiteX21" fmla="*/ 493606 w 1185995"/>
              <a:gd name="connsiteY21" fmla="*/ 21217 h 1406127"/>
              <a:gd name="connsiteX22" fmla="*/ 420706 w 1185995"/>
              <a:gd name="connsiteY22" fmla="*/ 39658 h 1406127"/>
              <a:gd name="connsiteX23" fmla="*/ 417940 w 1185995"/>
              <a:gd name="connsiteY23" fmla="*/ 44956 h 1406127"/>
              <a:gd name="connsiteX24" fmla="*/ 361632 w 1185995"/>
              <a:gd name="connsiteY24" fmla="*/ 145942 h 1406127"/>
              <a:gd name="connsiteX25" fmla="*/ 351031 w 1185995"/>
              <a:gd name="connsiteY25" fmla="*/ 153977 h 1406127"/>
              <a:gd name="connsiteX26" fmla="*/ 237303 w 1185995"/>
              <a:gd name="connsiteY26" fmla="*/ 174284 h 1406127"/>
              <a:gd name="connsiteX27" fmla="*/ 188771 w 1185995"/>
              <a:gd name="connsiteY27" fmla="*/ 237436 h 1406127"/>
              <a:gd name="connsiteX28" fmla="*/ 189170 w 1185995"/>
              <a:gd name="connsiteY28" fmla="*/ 240025 h 1406127"/>
              <a:gd name="connsiteX29" fmla="*/ 202909 w 1185995"/>
              <a:gd name="connsiteY29" fmla="*/ 353939 h 1406127"/>
              <a:gd name="connsiteX30" fmla="*/ 197928 w 1185995"/>
              <a:gd name="connsiteY30" fmla="*/ 368439 h 1406127"/>
              <a:gd name="connsiteX31" fmla="*/ 121623 w 1185995"/>
              <a:gd name="connsiteY31" fmla="*/ 447912 h 1406127"/>
              <a:gd name="connsiteX32" fmla="*/ 119223 w 1185995"/>
              <a:gd name="connsiteY32" fmla="*/ 531191 h 1406127"/>
              <a:gd name="connsiteX33" fmla="*/ 121185 w 1185995"/>
              <a:gd name="connsiteY33" fmla="*/ 533175 h 1406127"/>
              <a:gd name="connsiteX34" fmla="*/ 196888 w 1185995"/>
              <a:gd name="connsiteY34" fmla="*/ 614493 h 1406127"/>
              <a:gd name="connsiteX35" fmla="*/ 201468 w 1185995"/>
              <a:gd name="connsiteY35" fmla="*/ 628097 h 1406127"/>
              <a:gd name="connsiteX36" fmla="*/ 185320 w 1185995"/>
              <a:gd name="connsiteY36" fmla="*/ 742615 h 1406127"/>
              <a:gd name="connsiteX37" fmla="*/ 213437 w 1185995"/>
              <a:gd name="connsiteY37" fmla="*/ 801891 h 1406127"/>
              <a:gd name="connsiteX38" fmla="*/ 219623 w 1185995"/>
              <a:gd name="connsiteY38" fmla="*/ 805744 h 1406127"/>
              <a:gd name="connsiteX39" fmla="*/ 215153 w 1185995"/>
              <a:gd name="connsiteY39" fmla="*/ 814181 h 1406127"/>
              <a:gd name="connsiteX40" fmla="*/ 18588 w 1185995"/>
              <a:gd name="connsiteY40" fmla="*/ 1162061 h 1406127"/>
              <a:gd name="connsiteX41" fmla="*/ 26794 w 1185995"/>
              <a:gd name="connsiteY41" fmla="*/ 1202768 h 1406127"/>
              <a:gd name="connsiteX42" fmla="*/ 45263 w 1185995"/>
              <a:gd name="connsiteY42" fmla="*/ 1207586 h 1406127"/>
              <a:gd name="connsiteX43" fmla="*/ 248251 w 1185995"/>
              <a:gd name="connsiteY43" fmla="*/ 1206984 h 1406127"/>
              <a:gd name="connsiteX44" fmla="*/ 263669 w 1185995"/>
              <a:gd name="connsiteY44" fmla="*/ 1216114 h 1406127"/>
              <a:gd name="connsiteX45" fmla="*/ 355976 w 1185995"/>
              <a:gd name="connsiteY45" fmla="*/ 1377235 h 1406127"/>
              <a:gd name="connsiteX46" fmla="*/ 390649 w 1185995"/>
              <a:gd name="connsiteY46" fmla="*/ 1393008 h 1406127"/>
              <a:gd name="connsiteX47" fmla="*/ 406463 w 1185995"/>
              <a:gd name="connsiteY47" fmla="*/ 1377089 h 1406127"/>
              <a:gd name="connsiteX48" fmla="*/ 594051 w 1185995"/>
              <a:gd name="connsiteY48" fmla="*/ 1056638 h 1406127"/>
              <a:gd name="connsiteX49" fmla="*/ 599707 w 1185995"/>
              <a:gd name="connsiteY49" fmla="*/ 1047763 h 1406127"/>
              <a:gd name="connsiteX50" fmla="*/ 605473 w 1185995"/>
              <a:gd name="connsiteY50" fmla="*/ 1057295 h 1406127"/>
              <a:gd name="connsiteX51" fmla="*/ 791747 w 1185995"/>
              <a:gd name="connsiteY51" fmla="*/ 1379682 h 1406127"/>
              <a:gd name="connsiteX52" fmla="*/ 818441 w 1185995"/>
              <a:gd name="connsiteY52" fmla="*/ 1398564 h 1406127"/>
              <a:gd name="connsiteX53" fmla="*/ 844642 w 1185995"/>
              <a:gd name="connsiteY53" fmla="*/ 1379189 h 1406127"/>
              <a:gd name="connsiteX54" fmla="*/ 936092 w 1185995"/>
              <a:gd name="connsiteY54" fmla="*/ 1215475 h 1406127"/>
              <a:gd name="connsiteX55" fmla="*/ 950068 w 1185995"/>
              <a:gd name="connsiteY55" fmla="*/ 1207039 h 1406127"/>
              <a:gd name="connsiteX56" fmla="*/ 1153968 w 1185995"/>
              <a:gd name="connsiteY56" fmla="*/ 1207221 h 1406127"/>
              <a:gd name="connsiteX57" fmla="*/ 1181173 w 1185995"/>
              <a:gd name="connsiteY57" fmla="*/ 1161513 h 1406127"/>
              <a:gd name="connsiteX58" fmla="*/ 162385 w 1185995"/>
              <a:gd name="connsiteY58" fmla="*/ 500724 h 1406127"/>
              <a:gd name="connsiteX59" fmla="*/ 156108 w 1185995"/>
              <a:gd name="connsiteY59" fmla="*/ 493420 h 1406127"/>
              <a:gd name="connsiteX60" fmla="*/ 162221 w 1185995"/>
              <a:gd name="connsiteY60" fmla="*/ 486590 h 1406127"/>
              <a:gd name="connsiteX61" fmla="*/ 239548 w 1185995"/>
              <a:gd name="connsiteY61" fmla="*/ 405601 h 1406127"/>
              <a:gd name="connsiteX62" fmla="*/ 256316 w 1185995"/>
              <a:gd name="connsiteY62" fmla="*/ 353337 h 1406127"/>
              <a:gd name="connsiteX63" fmla="*/ 242540 w 1185995"/>
              <a:gd name="connsiteY63" fmla="*/ 242198 h 1406127"/>
              <a:gd name="connsiteX64" fmla="*/ 252502 w 1185995"/>
              <a:gd name="connsiteY64" fmla="*/ 228684 h 1406127"/>
              <a:gd name="connsiteX65" fmla="*/ 365391 w 1185995"/>
              <a:gd name="connsiteY65" fmla="*/ 209035 h 1406127"/>
              <a:gd name="connsiteX66" fmla="*/ 407193 w 1185995"/>
              <a:gd name="connsiteY66" fmla="*/ 178721 h 1406127"/>
              <a:gd name="connsiteX67" fmla="*/ 461018 w 1185995"/>
              <a:gd name="connsiteY67" fmla="*/ 81589 h 1406127"/>
              <a:gd name="connsiteX68" fmla="*/ 467186 w 1185995"/>
              <a:gd name="connsiteY68" fmla="*/ 70778 h 1406127"/>
              <a:gd name="connsiteX69" fmla="*/ 486271 w 1185995"/>
              <a:gd name="connsiteY69" fmla="*/ 79909 h 1406127"/>
              <a:gd name="connsiteX70" fmla="*/ 578578 w 1185995"/>
              <a:gd name="connsiteY70" fmla="*/ 125069 h 1406127"/>
              <a:gd name="connsiteX71" fmla="*/ 628390 w 1185995"/>
              <a:gd name="connsiteY71" fmla="*/ 125361 h 1406127"/>
              <a:gd name="connsiteX72" fmla="*/ 742701 w 1185995"/>
              <a:gd name="connsiteY72" fmla="*/ 72842 h 1406127"/>
              <a:gd name="connsiteX73" fmla="*/ 783244 w 1185995"/>
              <a:gd name="connsiteY73" fmla="*/ 149265 h 1406127"/>
              <a:gd name="connsiteX74" fmla="*/ 801983 w 1185995"/>
              <a:gd name="connsiteY74" fmla="*/ 184656 h 1406127"/>
              <a:gd name="connsiteX75" fmla="*/ 840756 w 1185995"/>
              <a:gd name="connsiteY75" fmla="*/ 213144 h 1406127"/>
              <a:gd name="connsiteX76" fmla="*/ 958553 w 1185995"/>
              <a:gd name="connsiteY76" fmla="*/ 236299 h 1406127"/>
              <a:gd name="connsiteX77" fmla="*/ 964026 w 1185995"/>
              <a:gd name="connsiteY77" fmla="*/ 237851 h 1406127"/>
              <a:gd name="connsiteX78" fmla="*/ 959465 w 1185995"/>
              <a:gd name="connsiteY78" fmla="*/ 271726 h 1406127"/>
              <a:gd name="connsiteX79" fmla="*/ 946218 w 1185995"/>
              <a:gd name="connsiteY79" fmla="*/ 365462 h 1406127"/>
              <a:gd name="connsiteX80" fmla="*/ 960450 w 1185995"/>
              <a:gd name="connsiteY80" fmla="*/ 408961 h 1406127"/>
              <a:gd name="connsiteX81" fmla="*/ 1039583 w 1185995"/>
              <a:gd name="connsiteY81" fmla="*/ 494534 h 1406127"/>
              <a:gd name="connsiteX82" fmla="*/ 1045951 w 1185995"/>
              <a:gd name="connsiteY82" fmla="*/ 501747 h 1406127"/>
              <a:gd name="connsiteX83" fmla="*/ 985009 w 1185995"/>
              <a:gd name="connsiteY83" fmla="*/ 564767 h 1406127"/>
              <a:gd name="connsiteX84" fmla="*/ 959647 w 1185995"/>
              <a:gd name="connsiteY84" fmla="*/ 590899 h 1406127"/>
              <a:gd name="connsiteX85" fmla="*/ 943718 w 1185995"/>
              <a:gd name="connsiteY85" fmla="*/ 637283 h 1406127"/>
              <a:gd name="connsiteX86" fmla="*/ 957494 w 1185995"/>
              <a:gd name="connsiteY86" fmla="*/ 752092 h 1406127"/>
              <a:gd name="connsiteX87" fmla="*/ 958516 w 1185995"/>
              <a:gd name="connsiteY87" fmla="*/ 762903 h 1406127"/>
              <a:gd name="connsiteX88" fmla="*/ 904526 w 1185995"/>
              <a:gd name="connsiteY88" fmla="*/ 772034 h 1406127"/>
              <a:gd name="connsiteX89" fmla="*/ 836340 w 1185995"/>
              <a:gd name="connsiteY89" fmla="*/ 783392 h 1406127"/>
              <a:gd name="connsiteX90" fmla="*/ 796600 w 1185995"/>
              <a:gd name="connsiteY90" fmla="*/ 812428 h 1406127"/>
              <a:gd name="connsiteX91" fmla="*/ 741059 w 1185995"/>
              <a:gd name="connsiteY91" fmla="*/ 912756 h 1406127"/>
              <a:gd name="connsiteX92" fmla="*/ 736151 w 1185995"/>
              <a:gd name="connsiteY92" fmla="*/ 921156 h 1406127"/>
              <a:gd name="connsiteX93" fmla="*/ 728853 w 1185995"/>
              <a:gd name="connsiteY93" fmla="*/ 918070 h 1406127"/>
              <a:gd name="connsiteX94" fmla="*/ 625105 w 1185995"/>
              <a:gd name="connsiteY94" fmla="*/ 867322 h 1406127"/>
              <a:gd name="connsiteX95" fmla="*/ 574418 w 1185995"/>
              <a:gd name="connsiteY95" fmla="*/ 867048 h 1406127"/>
              <a:gd name="connsiteX96" fmla="*/ 469138 w 1185995"/>
              <a:gd name="connsiteY96" fmla="*/ 916701 h 1406127"/>
              <a:gd name="connsiteX97" fmla="*/ 460435 w 1185995"/>
              <a:gd name="connsiteY97" fmla="*/ 920572 h 1406127"/>
              <a:gd name="connsiteX98" fmla="*/ 427263 w 1185995"/>
              <a:gd name="connsiteY98" fmla="*/ 858100 h 1406127"/>
              <a:gd name="connsiteX99" fmla="*/ 402193 w 1185995"/>
              <a:gd name="connsiteY99" fmla="*/ 810620 h 1406127"/>
              <a:gd name="connsiteX100" fmla="*/ 360647 w 1185995"/>
              <a:gd name="connsiteY100" fmla="*/ 780343 h 1406127"/>
              <a:gd name="connsiteX101" fmla="*/ 243452 w 1185995"/>
              <a:gd name="connsiteY101" fmla="*/ 758849 h 1406127"/>
              <a:gd name="connsiteX102" fmla="*/ 236446 w 1185995"/>
              <a:gd name="connsiteY102" fmla="*/ 756822 h 1406127"/>
              <a:gd name="connsiteX103" fmla="*/ 243197 w 1185995"/>
              <a:gd name="connsiteY103" fmla="*/ 707352 h 1406127"/>
              <a:gd name="connsiteX104" fmla="*/ 253962 w 1185995"/>
              <a:gd name="connsiteY104" fmla="*/ 630654 h 1406127"/>
              <a:gd name="connsiteX105" fmla="*/ 239675 w 1185995"/>
              <a:gd name="connsiteY105" fmla="*/ 585494 h 1406127"/>
              <a:gd name="connsiteX106" fmla="*/ 162385 w 1185995"/>
              <a:gd name="connsiteY106" fmla="*/ 500724 h 1406127"/>
              <a:gd name="connsiteX107" fmla="*/ 1101766 w 1185995"/>
              <a:gd name="connsiteY107" fmla="*/ 1152802 h 1406127"/>
              <a:gd name="connsiteX108" fmla="*/ 930709 w 1185995"/>
              <a:gd name="connsiteY108" fmla="*/ 1152674 h 1406127"/>
              <a:gd name="connsiteX109" fmla="*/ 900512 w 1185995"/>
              <a:gd name="connsiteY109" fmla="*/ 1170096 h 1406127"/>
              <a:gd name="connsiteX110" fmla="*/ 823878 w 1185995"/>
              <a:gd name="connsiteY110" fmla="*/ 1306581 h 1406127"/>
              <a:gd name="connsiteX111" fmla="*/ 817875 w 1185995"/>
              <a:gd name="connsiteY111" fmla="*/ 1316808 h 1406127"/>
              <a:gd name="connsiteX112" fmla="*/ 641983 w 1185995"/>
              <a:gd name="connsiteY112" fmla="*/ 1011349 h 1406127"/>
              <a:gd name="connsiteX113" fmla="*/ 601714 w 1185995"/>
              <a:gd name="connsiteY113" fmla="*/ 988450 h 1406127"/>
              <a:gd name="connsiteX114" fmla="*/ 554274 w 1185995"/>
              <a:gd name="connsiteY114" fmla="*/ 1012682 h 1406127"/>
              <a:gd name="connsiteX115" fmla="*/ 422902 w 1185995"/>
              <a:gd name="connsiteY115" fmla="*/ 1242447 h 1406127"/>
              <a:gd name="connsiteX116" fmla="*/ 387542 w 1185995"/>
              <a:gd name="connsiteY116" fmla="*/ 1303988 h 1406127"/>
              <a:gd name="connsiteX117" fmla="*/ 382287 w 1185995"/>
              <a:gd name="connsiteY117" fmla="*/ 1312407 h 1406127"/>
              <a:gd name="connsiteX118" fmla="*/ 333442 w 1185995"/>
              <a:gd name="connsiteY118" fmla="*/ 1228021 h 1406127"/>
              <a:gd name="connsiteX119" fmla="*/ 299741 w 1185995"/>
              <a:gd name="connsiteY119" fmla="*/ 1169712 h 1406127"/>
              <a:gd name="connsiteX120" fmla="*/ 270092 w 1185995"/>
              <a:gd name="connsiteY120" fmla="*/ 1152656 h 1406127"/>
              <a:gd name="connsiteX121" fmla="*/ 98104 w 1185995"/>
              <a:gd name="connsiteY121" fmla="*/ 1152784 h 1406127"/>
              <a:gd name="connsiteX122" fmla="*/ 86554 w 1185995"/>
              <a:gd name="connsiteY122" fmla="*/ 1152784 h 1406127"/>
              <a:gd name="connsiteX123" fmla="*/ 90860 w 1185995"/>
              <a:gd name="connsiteY123" fmla="*/ 1144201 h 1406127"/>
              <a:gd name="connsiteX124" fmla="*/ 270092 w 1185995"/>
              <a:gd name="connsiteY124" fmla="*/ 826343 h 1406127"/>
              <a:gd name="connsiteX125" fmla="*/ 283585 w 1185995"/>
              <a:gd name="connsiteY125" fmla="*/ 820106 h 1406127"/>
              <a:gd name="connsiteX126" fmla="*/ 283612 w 1185995"/>
              <a:gd name="connsiteY126" fmla="*/ 820116 h 1406127"/>
              <a:gd name="connsiteX127" fmla="*/ 345320 w 1185995"/>
              <a:gd name="connsiteY127" fmla="*/ 831456 h 1406127"/>
              <a:gd name="connsiteX128" fmla="*/ 355939 w 1185995"/>
              <a:gd name="connsiteY128" fmla="*/ 839272 h 1406127"/>
              <a:gd name="connsiteX129" fmla="*/ 411243 w 1185995"/>
              <a:gd name="connsiteY129" fmla="*/ 940733 h 1406127"/>
              <a:gd name="connsiteX130" fmla="*/ 483406 w 1185995"/>
              <a:gd name="connsiteY130" fmla="*/ 969202 h 1406127"/>
              <a:gd name="connsiteX131" fmla="*/ 487877 w 1185995"/>
              <a:gd name="connsiteY131" fmla="*/ 967011 h 1406127"/>
              <a:gd name="connsiteX132" fmla="*/ 539458 w 1185995"/>
              <a:gd name="connsiteY132" fmla="*/ 943271 h 1406127"/>
              <a:gd name="connsiteX133" fmla="*/ 583249 w 1185995"/>
              <a:gd name="connsiteY133" fmla="*/ 921175 h 1406127"/>
              <a:gd name="connsiteX134" fmla="*/ 597152 w 1185995"/>
              <a:gd name="connsiteY134" fmla="*/ 917175 h 1406127"/>
              <a:gd name="connsiteX135" fmla="*/ 607005 w 1185995"/>
              <a:gd name="connsiteY135" fmla="*/ 919385 h 1406127"/>
              <a:gd name="connsiteX136" fmla="*/ 707359 w 1185995"/>
              <a:gd name="connsiteY136" fmla="*/ 968837 h 1406127"/>
              <a:gd name="connsiteX137" fmla="*/ 786292 w 1185995"/>
              <a:gd name="connsiteY137" fmla="*/ 945197 h 1406127"/>
              <a:gd name="connsiteX138" fmla="*/ 787094 w 1185995"/>
              <a:gd name="connsiteY138" fmla="*/ 943654 h 1406127"/>
              <a:gd name="connsiteX139" fmla="*/ 840957 w 1185995"/>
              <a:gd name="connsiteY139" fmla="*/ 845554 h 1406127"/>
              <a:gd name="connsiteX140" fmla="*/ 854021 w 1185995"/>
              <a:gd name="connsiteY140" fmla="*/ 836168 h 1406127"/>
              <a:gd name="connsiteX141" fmla="*/ 919305 w 1185995"/>
              <a:gd name="connsiteY141" fmla="*/ 824225 h 1406127"/>
              <a:gd name="connsiteX142" fmla="*/ 931405 w 1185995"/>
              <a:gd name="connsiteY142" fmla="*/ 829662 h 1406127"/>
              <a:gd name="connsiteX143" fmla="*/ 931421 w 1185995"/>
              <a:gd name="connsiteY143" fmla="*/ 829703 h 1406127"/>
              <a:gd name="connsiteX144" fmla="*/ 1092534 w 1185995"/>
              <a:gd name="connsiteY144" fmla="*/ 1113887 h 1406127"/>
              <a:gd name="connsiteX145" fmla="*/ 1114538 w 1185995"/>
              <a:gd name="connsiteY145" fmla="*/ 1152857 h 1406127"/>
              <a:gd name="connsiteX146" fmla="*/ 598174 w 1185995"/>
              <a:gd name="connsiteY146" fmla="*/ 769569 h 1406127"/>
              <a:gd name="connsiteX147" fmla="*/ 872973 w 1185995"/>
              <a:gd name="connsiteY147" fmla="*/ 497862 h 1406127"/>
              <a:gd name="connsiteX148" fmla="*/ 601495 w 1185995"/>
              <a:gd name="connsiteY148" fmla="*/ 222832 h 1406127"/>
              <a:gd name="connsiteX149" fmla="*/ 326696 w 1185995"/>
              <a:gd name="connsiteY149" fmla="*/ 494539 h 1406127"/>
              <a:gd name="connsiteX150" fmla="*/ 326691 w 1185995"/>
              <a:gd name="connsiteY150" fmla="*/ 495794 h 1406127"/>
              <a:gd name="connsiteX151" fmla="*/ 598174 w 1185995"/>
              <a:gd name="connsiteY151" fmla="*/ 769569 h 1406127"/>
              <a:gd name="connsiteX152" fmla="*/ 600236 w 1185995"/>
              <a:gd name="connsiteY152" fmla="*/ 277168 h 1406127"/>
              <a:gd name="connsiteX153" fmla="*/ 818656 w 1185995"/>
              <a:gd name="connsiteY153" fmla="*/ 496582 h 1406127"/>
              <a:gd name="connsiteX154" fmla="*/ 599427 w 1185995"/>
              <a:gd name="connsiteY154" fmla="*/ 715185 h 1406127"/>
              <a:gd name="connsiteX155" fmla="*/ 381007 w 1185995"/>
              <a:gd name="connsiteY155" fmla="*/ 495772 h 1406127"/>
              <a:gd name="connsiteX156" fmla="*/ 381009 w 1185995"/>
              <a:gd name="connsiteY156" fmla="*/ 494990 h 1406127"/>
              <a:gd name="connsiteX157" fmla="*/ 600236 w 1185995"/>
              <a:gd name="connsiteY157" fmla="*/ 277168 h 1406127"/>
              <a:gd name="connsiteX158" fmla="*/ 476509 w 1185995"/>
              <a:gd name="connsiteY158" fmla="*/ 530381 h 1406127"/>
              <a:gd name="connsiteX159" fmla="*/ 473874 w 1185995"/>
              <a:gd name="connsiteY159" fmla="*/ 488523 h 1406127"/>
              <a:gd name="connsiteX160" fmla="*/ 515697 w 1185995"/>
              <a:gd name="connsiteY160" fmla="*/ 485886 h 1406127"/>
              <a:gd name="connsiteX161" fmla="*/ 518494 w 1185995"/>
              <a:gd name="connsiteY161" fmla="*/ 488708 h 1406127"/>
              <a:gd name="connsiteX162" fmla="*/ 556920 w 1185995"/>
              <a:gd name="connsiteY162" fmla="*/ 527605 h 1406127"/>
              <a:gd name="connsiteX163" fmla="*/ 637038 w 1185995"/>
              <a:gd name="connsiteY163" fmla="*/ 447255 h 1406127"/>
              <a:gd name="connsiteX164" fmla="*/ 680117 w 1185995"/>
              <a:gd name="connsiteY164" fmla="*/ 404140 h 1406127"/>
              <a:gd name="connsiteX165" fmla="*/ 722004 w 1185995"/>
              <a:gd name="connsiteY165" fmla="*/ 400317 h 1406127"/>
              <a:gd name="connsiteX166" fmla="*/ 725824 w 1185995"/>
              <a:gd name="connsiteY166" fmla="*/ 442238 h 1406127"/>
              <a:gd name="connsiteX167" fmla="*/ 722083 w 1185995"/>
              <a:gd name="connsiteY167" fmla="*/ 445995 h 1406127"/>
              <a:gd name="connsiteX168" fmla="*/ 579399 w 1185995"/>
              <a:gd name="connsiteY168" fmla="*/ 588909 h 1406127"/>
              <a:gd name="connsiteX169" fmla="*/ 538067 w 1185995"/>
              <a:gd name="connsiteY169" fmla="*/ 591917 h 1406127"/>
              <a:gd name="connsiteX170" fmla="*/ 535061 w 1185995"/>
              <a:gd name="connsiteY170" fmla="*/ 588909 h 1406127"/>
              <a:gd name="connsiteX171" fmla="*/ 476509 w 1185995"/>
              <a:gd name="connsiteY171" fmla="*/ 530381 h 1406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1185995" h="1406127">
                <a:moveTo>
                  <a:pt x="1181173" y="1161513"/>
                </a:moveTo>
                <a:cubicBezTo>
                  <a:pt x="1143975" y="1096101"/>
                  <a:pt x="1106778" y="1030706"/>
                  <a:pt x="1069580" y="965331"/>
                </a:cubicBezTo>
                <a:cubicBezTo>
                  <a:pt x="1040514" y="914199"/>
                  <a:pt x="1011466" y="862957"/>
                  <a:pt x="981999" y="811095"/>
                </a:cubicBezTo>
                <a:cubicBezTo>
                  <a:pt x="1004336" y="799542"/>
                  <a:pt x="1016681" y="774890"/>
                  <a:pt x="1012561" y="750065"/>
                </a:cubicBezTo>
                <a:cubicBezTo>
                  <a:pt x="1008316" y="712325"/>
                  <a:pt x="1003785" y="674652"/>
                  <a:pt x="998968" y="637046"/>
                </a:cubicBezTo>
                <a:cubicBezTo>
                  <a:pt x="997931" y="632029"/>
                  <a:pt x="999551" y="626831"/>
                  <a:pt x="1003255" y="623295"/>
                </a:cubicBezTo>
                <a:cubicBezTo>
                  <a:pt x="1029420" y="596231"/>
                  <a:pt x="1055275" y="568894"/>
                  <a:pt x="1081257" y="541648"/>
                </a:cubicBezTo>
                <a:cubicBezTo>
                  <a:pt x="1104079" y="520298"/>
                  <a:pt x="1105286" y="484475"/>
                  <a:pt x="1083954" y="461634"/>
                </a:cubicBezTo>
                <a:cubicBezTo>
                  <a:pt x="1083263" y="460895"/>
                  <a:pt x="1082553" y="460173"/>
                  <a:pt x="1081823" y="459472"/>
                </a:cubicBezTo>
                <a:cubicBezTo>
                  <a:pt x="1056698" y="432262"/>
                  <a:pt x="1031665" y="404961"/>
                  <a:pt x="1006248" y="378026"/>
                </a:cubicBezTo>
                <a:cubicBezTo>
                  <a:pt x="1001447" y="373452"/>
                  <a:pt x="999373" y="366705"/>
                  <a:pt x="1000774" y="360221"/>
                </a:cubicBezTo>
                <a:cubicBezTo>
                  <a:pt x="1006394" y="322712"/>
                  <a:pt x="1011655" y="285142"/>
                  <a:pt x="1016557" y="247512"/>
                </a:cubicBezTo>
                <a:cubicBezTo>
                  <a:pt x="1022173" y="217341"/>
                  <a:pt x="1002287" y="188326"/>
                  <a:pt x="972142" y="182705"/>
                </a:cubicBezTo>
                <a:cubicBezTo>
                  <a:pt x="971138" y="182518"/>
                  <a:pt x="970129" y="182359"/>
                  <a:pt x="969117" y="182227"/>
                </a:cubicBezTo>
                <a:cubicBezTo>
                  <a:pt x="931950" y="174923"/>
                  <a:pt x="894801" y="167308"/>
                  <a:pt x="857561" y="160314"/>
                </a:cubicBezTo>
                <a:cubicBezTo>
                  <a:pt x="852179" y="159586"/>
                  <a:pt x="847552" y="156136"/>
                  <a:pt x="845317" y="151183"/>
                </a:cubicBezTo>
                <a:cubicBezTo>
                  <a:pt x="826573" y="116121"/>
                  <a:pt x="807670" y="81157"/>
                  <a:pt x="788609" y="46289"/>
                </a:cubicBezTo>
                <a:cubicBezTo>
                  <a:pt x="779404" y="26913"/>
                  <a:pt x="758934" y="15511"/>
                  <a:pt x="737629" y="17893"/>
                </a:cubicBezTo>
                <a:cubicBezTo>
                  <a:pt x="728296" y="18827"/>
                  <a:pt x="719192" y="21359"/>
                  <a:pt x="710716" y="25380"/>
                </a:cubicBezTo>
                <a:cubicBezTo>
                  <a:pt x="677253" y="40428"/>
                  <a:pt x="644081" y="56096"/>
                  <a:pt x="610928" y="71801"/>
                </a:cubicBezTo>
                <a:cubicBezTo>
                  <a:pt x="606420" y="74250"/>
                  <a:pt x="600965" y="74188"/>
                  <a:pt x="596514" y="71636"/>
                </a:cubicBezTo>
                <a:cubicBezTo>
                  <a:pt x="562302" y="54635"/>
                  <a:pt x="527909" y="37999"/>
                  <a:pt x="493606" y="21217"/>
                </a:cubicBezTo>
                <a:cubicBezTo>
                  <a:pt x="468387" y="6162"/>
                  <a:pt x="435749" y="14418"/>
                  <a:pt x="420706" y="39658"/>
                </a:cubicBezTo>
                <a:cubicBezTo>
                  <a:pt x="419686" y="41371"/>
                  <a:pt x="418762" y="43140"/>
                  <a:pt x="417940" y="44956"/>
                </a:cubicBezTo>
                <a:cubicBezTo>
                  <a:pt x="399164" y="78612"/>
                  <a:pt x="380681" y="112524"/>
                  <a:pt x="361632" y="145942"/>
                </a:cubicBezTo>
                <a:cubicBezTo>
                  <a:pt x="359266" y="149888"/>
                  <a:pt x="355468" y="152767"/>
                  <a:pt x="351031" y="153977"/>
                </a:cubicBezTo>
                <a:cubicBezTo>
                  <a:pt x="313189" y="161117"/>
                  <a:pt x="275237" y="167691"/>
                  <a:pt x="237303" y="174284"/>
                </a:cubicBezTo>
                <a:cubicBezTo>
                  <a:pt x="206477" y="178310"/>
                  <a:pt x="184749" y="206584"/>
                  <a:pt x="188771" y="237436"/>
                </a:cubicBezTo>
                <a:cubicBezTo>
                  <a:pt x="188884" y="238302"/>
                  <a:pt x="189017" y="239165"/>
                  <a:pt x="189170" y="240025"/>
                </a:cubicBezTo>
                <a:cubicBezTo>
                  <a:pt x="194005" y="277972"/>
                  <a:pt x="198166" y="315992"/>
                  <a:pt x="202909" y="353939"/>
                </a:cubicBezTo>
                <a:cubicBezTo>
                  <a:pt x="203819" y="359305"/>
                  <a:pt x="201943" y="364767"/>
                  <a:pt x="197928" y="368439"/>
                </a:cubicBezTo>
                <a:cubicBezTo>
                  <a:pt x="172384" y="394863"/>
                  <a:pt x="147916" y="422310"/>
                  <a:pt x="121623" y="447912"/>
                </a:cubicBezTo>
                <a:cubicBezTo>
                  <a:pt x="97983" y="470246"/>
                  <a:pt x="96909" y="507531"/>
                  <a:pt x="119223" y="531191"/>
                </a:cubicBezTo>
                <a:cubicBezTo>
                  <a:pt x="119862" y="531868"/>
                  <a:pt x="120516" y="532529"/>
                  <a:pt x="121185" y="533175"/>
                </a:cubicBezTo>
                <a:cubicBezTo>
                  <a:pt x="147058" y="559672"/>
                  <a:pt x="171599" y="587448"/>
                  <a:pt x="196888" y="614493"/>
                </a:cubicBezTo>
                <a:cubicBezTo>
                  <a:pt x="200689" y="617912"/>
                  <a:pt x="202427" y="623073"/>
                  <a:pt x="201468" y="628097"/>
                </a:cubicBezTo>
                <a:cubicBezTo>
                  <a:pt x="195830" y="666227"/>
                  <a:pt x="190794" y="704448"/>
                  <a:pt x="185320" y="742615"/>
                </a:cubicBezTo>
                <a:cubicBezTo>
                  <a:pt x="180888" y="766381"/>
                  <a:pt x="192236" y="790304"/>
                  <a:pt x="213437" y="801891"/>
                </a:cubicBezTo>
                <a:cubicBezTo>
                  <a:pt x="215445" y="803078"/>
                  <a:pt x="217397" y="804375"/>
                  <a:pt x="219623" y="805744"/>
                </a:cubicBezTo>
                <a:cubicBezTo>
                  <a:pt x="217981" y="808867"/>
                  <a:pt x="216631" y="811551"/>
                  <a:pt x="215153" y="814181"/>
                </a:cubicBezTo>
                <a:cubicBezTo>
                  <a:pt x="149759" y="930177"/>
                  <a:pt x="84803" y="1046484"/>
                  <a:pt x="18588" y="1162061"/>
                </a:cubicBezTo>
                <a:cubicBezTo>
                  <a:pt x="9622" y="1175570"/>
                  <a:pt x="13297" y="1193795"/>
                  <a:pt x="26794" y="1202768"/>
                </a:cubicBezTo>
                <a:cubicBezTo>
                  <a:pt x="32242" y="1206389"/>
                  <a:pt x="38742" y="1208085"/>
                  <a:pt x="45263" y="1207586"/>
                </a:cubicBezTo>
                <a:cubicBezTo>
                  <a:pt x="112920" y="1206381"/>
                  <a:pt x="180595" y="1207349"/>
                  <a:pt x="248251" y="1206984"/>
                </a:cubicBezTo>
                <a:cubicBezTo>
                  <a:pt x="254826" y="1206356"/>
                  <a:pt x="261054" y="1210045"/>
                  <a:pt x="263669" y="1216114"/>
                </a:cubicBezTo>
                <a:cubicBezTo>
                  <a:pt x="294201" y="1269973"/>
                  <a:pt x="324970" y="1323680"/>
                  <a:pt x="355976" y="1377235"/>
                </a:cubicBezTo>
                <a:cubicBezTo>
                  <a:pt x="361199" y="1391173"/>
                  <a:pt x="376722" y="1398235"/>
                  <a:pt x="390649" y="1393008"/>
                </a:cubicBezTo>
                <a:cubicBezTo>
                  <a:pt x="397982" y="1390255"/>
                  <a:pt x="403755" y="1384444"/>
                  <a:pt x="406463" y="1377089"/>
                </a:cubicBezTo>
                <a:cubicBezTo>
                  <a:pt x="468974" y="1270259"/>
                  <a:pt x="531503" y="1163442"/>
                  <a:pt x="594051" y="1056638"/>
                </a:cubicBezTo>
                <a:cubicBezTo>
                  <a:pt x="595638" y="1053898"/>
                  <a:pt x="597444" y="1051287"/>
                  <a:pt x="599707" y="1047763"/>
                </a:cubicBezTo>
                <a:cubicBezTo>
                  <a:pt x="602079" y="1051689"/>
                  <a:pt x="603831" y="1054465"/>
                  <a:pt x="605473" y="1057295"/>
                </a:cubicBezTo>
                <a:cubicBezTo>
                  <a:pt x="667582" y="1164745"/>
                  <a:pt x="729674" y="1272207"/>
                  <a:pt x="791747" y="1379682"/>
                </a:cubicBezTo>
                <a:cubicBezTo>
                  <a:pt x="796163" y="1390680"/>
                  <a:pt x="806608" y="1398069"/>
                  <a:pt x="818441" y="1398564"/>
                </a:cubicBezTo>
                <a:cubicBezTo>
                  <a:pt x="830240" y="1397874"/>
                  <a:pt x="840518" y="1390274"/>
                  <a:pt x="844642" y="1379189"/>
                </a:cubicBezTo>
                <a:cubicBezTo>
                  <a:pt x="874985" y="1324532"/>
                  <a:pt x="905748" y="1270132"/>
                  <a:pt x="936092" y="1215475"/>
                </a:cubicBezTo>
                <a:cubicBezTo>
                  <a:pt x="938396" y="1209898"/>
                  <a:pt x="944064" y="1206476"/>
                  <a:pt x="950068" y="1207039"/>
                </a:cubicBezTo>
                <a:cubicBezTo>
                  <a:pt x="1018035" y="1207386"/>
                  <a:pt x="1086001" y="1207258"/>
                  <a:pt x="1153968" y="1207221"/>
                </a:cubicBezTo>
                <a:cubicBezTo>
                  <a:pt x="1182724" y="1207166"/>
                  <a:pt x="1195186" y="1186166"/>
                  <a:pt x="1181173" y="1161513"/>
                </a:cubicBezTo>
                <a:close/>
                <a:moveTo>
                  <a:pt x="162385" y="500724"/>
                </a:moveTo>
                <a:cubicBezTo>
                  <a:pt x="160378" y="498515"/>
                  <a:pt x="158480" y="496177"/>
                  <a:pt x="156108" y="493420"/>
                </a:cubicBezTo>
                <a:cubicBezTo>
                  <a:pt x="158261" y="491009"/>
                  <a:pt x="160177" y="488745"/>
                  <a:pt x="162221" y="486590"/>
                </a:cubicBezTo>
                <a:cubicBezTo>
                  <a:pt x="187966" y="459563"/>
                  <a:pt x="213510" y="432317"/>
                  <a:pt x="239548" y="405601"/>
                </a:cubicBezTo>
                <a:cubicBezTo>
                  <a:pt x="253510" y="392077"/>
                  <a:pt x="259802" y="372468"/>
                  <a:pt x="256316" y="353337"/>
                </a:cubicBezTo>
                <a:cubicBezTo>
                  <a:pt x="251097" y="316375"/>
                  <a:pt x="247448" y="279195"/>
                  <a:pt x="242540" y="242198"/>
                </a:cubicBezTo>
                <a:cubicBezTo>
                  <a:pt x="241354" y="233341"/>
                  <a:pt x="243489" y="230163"/>
                  <a:pt x="252502" y="228684"/>
                </a:cubicBezTo>
                <a:cubicBezTo>
                  <a:pt x="290199" y="222567"/>
                  <a:pt x="327749" y="215573"/>
                  <a:pt x="365391" y="209035"/>
                </a:cubicBezTo>
                <a:cubicBezTo>
                  <a:pt x="383403" y="206292"/>
                  <a:pt x="398978" y="194998"/>
                  <a:pt x="407193" y="178721"/>
                </a:cubicBezTo>
                <a:cubicBezTo>
                  <a:pt x="424928" y="146234"/>
                  <a:pt x="443046" y="113948"/>
                  <a:pt x="461018" y="81589"/>
                </a:cubicBezTo>
                <a:cubicBezTo>
                  <a:pt x="462843" y="78174"/>
                  <a:pt x="464887" y="74795"/>
                  <a:pt x="467186" y="70778"/>
                </a:cubicBezTo>
                <a:cubicBezTo>
                  <a:pt x="473846" y="73955"/>
                  <a:pt x="480086" y="76877"/>
                  <a:pt x="486271" y="79909"/>
                </a:cubicBezTo>
                <a:cubicBezTo>
                  <a:pt x="517052" y="94938"/>
                  <a:pt x="547888" y="109857"/>
                  <a:pt x="578578" y="125069"/>
                </a:cubicBezTo>
                <a:cubicBezTo>
                  <a:pt x="594155" y="133233"/>
                  <a:pt x="612718" y="133341"/>
                  <a:pt x="628390" y="125361"/>
                </a:cubicBezTo>
                <a:cubicBezTo>
                  <a:pt x="665995" y="107794"/>
                  <a:pt x="703801" y="90665"/>
                  <a:pt x="742701" y="72842"/>
                </a:cubicBezTo>
                <a:cubicBezTo>
                  <a:pt x="756550" y="98955"/>
                  <a:pt x="769906" y="124101"/>
                  <a:pt x="783244" y="149265"/>
                </a:cubicBezTo>
                <a:cubicBezTo>
                  <a:pt x="789484" y="161062"/>
                  <a:pt x="795506" y="173005"/>
                  <a:pt x="801983" y="184656"/>
                </a:cubicBezTo>
                <a:cubicBezTo>
                  <a:pt x="809629" y="199796"/>
                  <a:pt x="824032" y="210379"/>
                  <a:pt x="840756" y="213144"/>
                </a:cubicBezTo>
                <a:cubicBezTo>
                  <a:pt x="880113" y="220321"/>
                  <a:pt x="919214" y="228520"/>
                  <a:pt x="958553" y="236299"/>
                </a:cubicBezTo>
                <a:cubicBezTo>
                  <a:pt x="960012" y="236591"/>
                  <a:pt x="961435" y="237103"/>
                  <a:pt x="964026" y="237851"/>
                </a:cubicBezTo>
                <a:cubicBezTo>
                  <a:pt x="962494" y="249174"/>
                  <a:pt x="961052" y="260459"/>
                  <a:pt x="959465" y="271726"/>
                </a:cubicBezTo>
                <a:cubicBezTo>
                  <a:pt x="955049" y="302972"/>
                  <a:pt x="950342" y="334180"/>
                  <a:pt x="946218" y="365462"/>
                </a:cubicBezTo>
                <a:cubicBezTo>
                  <a:pt x="943935" y="381389"/>
                  <a:pt x="949197" y="397470"/>
                  <a:pt x="960450" y="408961"/>
                </a:cubicBezTo>
                <a:cubicBezTo>
                  <a:pt x="986883" y="437424"/>
                  <a:pt x="1013260" y="465948"/>
                  <a:pt x="1039583" y="494534"/>
                </a:cubicBezTo>
                <a:cubicBezTo>
                  <a:pt x="1041609" y="496725"/>
                  <a:pt x="1043543" y="499008"/>
                  <a:pt x="1045951" y="501747"/>
                </a:cubicBezTo>
                <a:lnTo>
                  <a:pt x="985009" y="564767"/>
                </a:lnTo>
                <a:cubicBezTo>
                  <a:pt x="976561" y="573496"/>
                  <a:pt x="968223" y="582298"/>
                  <a:pt x="959647" y="590899"/>
                </a:cubicBezTo>
                <a:cubicBezTo>
                  <a:pt x="947073" y="602819"/>
                  <a:pt x="941123" y="620144"/>
                  <a:pt x="943718" y="637283"/>
                </a:cubicBezTo>
                <a:cubicBezTo>
                  <a:pt x="948444" y="675541"/>
                  <a:pt x="952933" y="713816"/>
                  <a:pt x="957494" y="752092"/>
                </a:cubicBezTo>
                <a:cubicBezTo>
                  <a:pt x="957877" y="755361"/>
                  <a:pt x="958115" y="758630"/>
                  <a:pt x="958516" y="762903"/>
                </a:cubicBezTo>
                <a:cubicBezTo>
                  <a:pt x="940270" y="765989"/>
                  <a:pt x="922371" y="769039"/>
                  <a:pt x="904526" y="772034"/>
                </a:cubicBezTo>
                <a:cubicBezTo>
                  <a:pt x="881791" y="775814"/>
                  <a:pt x="858911" y="779338"/>
                  <a:pt x="836340" y="783392"/>
                </a:cubicBezTo>
                <a:cubicBezTo>
                  <a:pt x="819258" y="786253"/>
                  <a:pt x="804528" y="797016"/>
                  <a:pt x="796600" y="812428"/>
                </a:cubicBezTo>
                <a:cubicBezTo>
                  <a:pt x="778172" y="845895"/>
                  <a:pt x="759658" y="879338"/>
                  <a:pt x="741059" y="912756"/>
                </a:cubicBezTo>
                <a:cubicBezTo>
                  <a:pt x="739581" y="915386"/>
                  <a:pt x="738030" y="917979"/>
                  <a:pt x="736151" y="921156"/>
                </a:cubicBezTo>
                <a:cubicBezTo>
                  <a:pt x="733615" y="920097"/>
                  <a:pt x="731170" y="919221"/>
                  <a:pt x="728853" y="918070"/>
                </a:cubicBezTo>
                <a:cubicBezTo>
                  <a:pt x="694185" y="901197"/>
                  <a:pt x="659609" y="884396"/>
                  <a:pt x="625105" y="867322"/>
                </a:cubicBezTo>
                <a:cubicBezTo>
                  <a:pt x="609268" y="858953"/>
                  <a:pt x="590345" y="858851"/>
                  <a:pt x="574418" y="867048"/>
                </a:cubicBezTo>
                <a:cubicBezTo>
                  <a:pt x="539404" y="883775"/>
                  <a:pt x="504243" y="900174"/>
                  <a:pt x="469138" y="916701"/>
                </a:cubicBezTo>
                <a:cubicBezTo>
                  <a:pt x="466456" y="917961"/>
                  <a:pt x="463664" y="919111"/>
                  <a:pt x="460435" y="920572"/>
                </a:cubicBezTo>
                <a:cubicBezTo>
                  <a:pt x="449140" y="899279"/>
                  <a:pt x="438174" y="878699"/>
                  <a:pt x="427263" y="858100"/>
                </a:cubicBezTo>
                <a:cubicBezTo>
                  <a:pt x="418888" y="842285"/>
                  <a:pt x="410605" y="826416"/>
                  <a:pt x="402193" y="810620"/>
                </a:cubicBezTo>
                <a:cubicBezTo>
                  <a:pt x="394280" y="794205"/>
                  <a:pt x="378686" y="782841"/>
                  <a:pt x="360647" y="780343"/>
                </a:cubicBezTo>
                <a:cubicBezTo>
                  <a:pt x="321473" y="773860"/>
                  <a:pt x="282499" y="766117"/>
                  <a:pt x="243452" y="758849"/>
                </a:cubicBezTo>
                <a:cubicBezTo>
                  <a:pt x="241409" y="758466"/>
                  <a:pt x="239438" y="757699"/>
                  <a:pt x="236446" y="756822"/>
                </a:cubicBezTo>
                <a:cubicBezTo>
                  <a:pt x="238708" y="740222"/>
                  <a:pt x="240916" y="723787"/>
                  <a:pt x="243197" y="707352"/>
                </a:cubicBezTo>
                <a:cubicBezTo>
                  <a:pt x="246846" y="681786"/>
                  <a:pt x="250495" y="656220"/>
                  <a:pt x="253962" y="630654"/>
                </a:cubicBezTo>
                <a:cubicBezTo>
                  <a:pt x="256567" y="614189"/>
                  <a:pt x="251274" y="597458"/>
                  <a:pt x="239675" y="585494"/>
                </a:cubicBezTo>
                <a:cubicBezTo>
                  <a:pt x="213815" y="557335"/>
                  <a:pt x="188051" y="529078"/>
                  <a:pt x="162385" y="500724"/>
                </a:cubicBezTo>
                <a:close/>
                <a:moveTo>
                  <a:pt x="1101766" y="1152802"/>
                </a:moveTo>
                <a:cubicBezTo>
                  <a:pt x="1044747" y="1152802"/>
                  <a:pt x="987728" y="1152985"/>
                  <a:pt x="930709" y="1152674"/>
                </a:cubicBezTo>
                <a:cubicBezTo>
                  <a:pt x="918027" y="1151737"/>
                  <a:pt x="906058" y="1158642"/>
                  <a:pt x="900512" y="1170096"/>
                </a:cubicBezTo>
                <a:cubicBezTo>
                  <a:pt x="875259" y="1215749"/>
                  <a:pt x="849423" y="1261110"/>
                  <a:pt x="823878" y="1306581"/>
                </a:cubicBezTo>
                <a:cubicBezTo>
                  <a:pt x="822273" y="1309430"/>
                  <a:pt x="820557" y="1312224"/>
                  <a:pt x="817875" y="1316808"/>
                </a:cubicBezTo>
                <a:lnTo>
                  <a:pt x="641983" y="1011349"/>
                </a:lnTo>
                <a:cubicBezTo>
                  <a:pt x="632571" y="998169"/>
                  <a:pt x="617846" y="989795"/>
                  <a:pt x="601714" y="988450"/>
                </a:cubicBezTo>
                <a:cubicBezTo>
                  <a:pt x="582867" y="988169"/>
                  <a:pt x="565104" y="997243"/>
                  <a:pt x="554274" y="1012682"/>
                </a:cubicBezTo>
                <a:cubicBezTo>
                  <a:pt x="467386" y="1162791"/>
                  <a:pt x="433430" y="1222689"/>
                  <a:pt x="422902" y="1242447"/>
                </a:cubicBezTo>
                <a:cubicBezTo>
                  <a:pt x="420001" y="1247926"/>
                  <a:pt x="406098" y="1271794"/>
                  <a:pt x="387542" y="1303988"/>
                </a:cubicBezTo>
                <a:cubicBezTo>
                  <a:pt x="386082" y="1306545"/>
                  <a:pt x="384421" y="1308974"/>
                  <a:pt x="382287" y="1312407"/>
                </a:cubicBezTo>
                <a:cubicBezTo>
                  <a:pt x="365592" y="1283572"/>
                  <a:pt x="349444" y="1255796"/>
                  <a:pt x="333442" y="1228021"/>
                </a:cubicBezTo>
                <a:cubicBezTo>
                  <a:pt x="322202" y="1208591"/>
                  <a:pt x="310817" y="1189234"/>
                  <a:pt x="299741" y="1169712"/>
                </a:cubicBezTo>
                <a:cubicBezTo>
                  <a:pt x="294165" y="1158595"/>
                  <a:pt x="282497" y="1151883"/>
                  <a:pt x="270092" y="1152656"/>
                </a:cubicBezTo>
                <a:cubicBezTo>
                  <a:pt x="212762" y="1153003"/>
                  <a:pt x="155433" y="1152802"/>
                  <a:pt x="98104" y="1152784"/>
                </a:cubicBezTo>
                <a:lnTo>
                  <a:pt x="86554" y="1152784"/>
                </a:lnTo>
                <a:cubicBezTo>
                  <a:pt x="88379" y="1149241"/>
                  <a:pt x="89474" y="1146666"/>
                  <a:pt x="90860" y="1144201"/>
                </a:cubicBezTo>
                <a:cubicBezTo>
                  <a:pt x="150634" y="1038285"/>
                  <a:pt x="210378" y="932332"/>
                  <a:pt x="270092" y="826343"/>
                </a:cubicBezTo>
                <a:cubicBezTo>
                  <a:pt x="272097" y="820892"/>
                  <a:pt x="278138" y="818099"/>
                  <a:pt x="283585" y="820106"/>
                </a:cubicBezTo>
                <a:cubicBezTo>
                  <a:pt x="283594" y="820109"/>
                  <a:pt x="283603" y="820113"/>
                  <a:pt x="283612" y="820116"/>
                </a:cubicBezTo>
                <a:cubicBezTo>
                  <a:pt x="304102" y="824316"/>
                  <a:pt x="324830" y="827256"/>
                  <a:pt x="345320" y="831456"/>
                </a:cubicBezTo>
                <a:cubicBezTo>
                  <a:pt x="349725" y="832613"/>
                  <a:pt x="353523" y="835409"/>
                  <a:pt x="355939" y="839272"/>
                </a:cubicBezTo>
                <a:cubicBezTo>
                  <a:pt x="374678" y="872928"/>
                  <a:pt x="392979" y="906839"/>
                  <a:pt x="411243" y="940733"/>
                </a:cubicBezTo>
                <a:cubicBezTo>
                  <a:pt x="423315" y="968538"/>
                  <a:pt x="455624" y="981284"/>
                  <a:pt x="483406" y="969202"/>
                </a:cubicBezTo>
                <a:cubicBezTo>
                  <a:pt x="484928" y="968540"/>
                  <a:pt x="486420" y="967808"/>
                  <a:pt x="487877" y="967011"/>
                </a:cubicBezTo>
                <a:cubicBezTo>
                  <a:pt x="505459" y="959972"/>
                  <a:pt x="522675" y="952048"/>
                  <a:pt x="539458" y="943271"/>
                </a:cubicBezTo>
                <a:cubicBezTo>
                  <a:pt x="553581" y="935053"/>
                  <a:pt x="569054" y="929356"/>
                  <a:pt x="583249" y="921175"/>
                </a:cubicBezTo>
                <a:cubicBezTo>
                  <a:pt x="587435" y="918603"/>
                  <a:pt x="592241" y="917221"/>
                  <a:pt x="597152" y="917175"/>
                </a:cubicBezTo>
                <a:cubicBezTo>
                  <a:pt x="600559" y="917183"/>
                  <a:pt x="603922" y="917937"/>
                  <a:pt x="607005" y="919385"/>
                </a:cubicBezTo>
                <a:cubicBezTo>
                  <a:pt x="640396" y="935985"/>
                  <a:pt x="674315" y="951507"/>
                  <a:pt x="707359" y="968837"/>
                </a:cubicBezTo>
                <a:cubicBezTo>
                  <a:pt x="735678" y="984124"/>
                  <a:pt x="771018" y="973540"/>
                  <a:pt x="786292" y="945197"/>
                </a:cubicBezTo>
                <a:cubicBezTo>
                  <a:pt x="786567" y="944687"/>
                  <a:pt x="786834" y="944173"/>
                  <a:pt x="787094" y="943654"/>
                </a:cubicBezTo>
                <a:cubicBezTo>
                  <a:pt x="803881" y="910364"/>
                  <a:pt x="823167" y="878333"/>
                  <a:pt x="840957" y="845554"/>
                </a:cubicBezTo>
                <a:cubicBezTo>
                  <a:pt x="843378" y="840359"/>
                  <a:pt x="848329" y="836802"/>
                  <a:pt x="854021" y="836168"/>
                </a:cubicBezTo>
                <a:cubicBezTo>
                  <a:pt x="875916" y="832516"/>
                  <a:pt x="897629" y="828608"/>
                  <a:pt x="919305" y="824225"/>
                </a:cubicBezTo>
                <a:cubicBezTo>
                  <a:pt x="924147" y="822382"/>
                  <a:pt x="929564" y="824816"/>
                  <a:pt x="931405" y="829662"/>
                </a:cubicBezTo>
                <a:cubicBezTo>
                  <a:pt x="931410" y="829676"/>
                  <a:pt x="931415" y="829689"/>
                  <a:pt x="931421" y="829703"/>
                </a:cubicBezTo>
                <a:cubicBezTo>
                  <a:pt x="984942" y="924516"/>
                  <a:pt x="1038647" y="1019244"/>
                  <a:pt x="1092534" y="1113887"/>
                </a:cubicBezTo>
                <a:cubicBezTo>
                  <a:pt x="1099540" y="1126232"/>
                  <a:pt x="1106492" y="1138613"/>
                  <a:pt x="1114538" y="1152857"/>
                </a:cubicBezTo>
                <a:close/>
                <a:moveTo>
                  <a:pt x="598174" y="769569"/>
                </a:moveTo>
                <a:cubicBezTo>
                  <a:pt x="749025" y="770486"/>
                  <a:pt x="872056" y="648839"/>
                  <a:pt x="872973" y="497862"/>
                </a:cubicBezTo>
                <a:cubicBezTo>
                  <a:pt x="873890" y="346885"/>
                  <a:pt x="752345" y="223750"/>
                  <a:pt x="601495" y="222832"/>
                </a:cubicBezTo>
                <a:cubicBezTo>
                  <a:pt x="450644" y="221915"/>
                  <a:pt x="327613" y="343562"/>
                  <a:pt x="326696" y="494539"/>
                </a:cubicBezTo>
                <a:cubicBezTo>
                  <a:pt x="326693" y="494957"/>
                  <a:pt x="326692" y="495375"/>
                  <a:pt x="326691" y="495794"/>
                </a:cubicBezTo>
                <a:cubicBezTo>
                  <a:pt x="326875" y="646115"/>
                  <a:pt x="447984" y="768247"/>
                  <a:pt x="598174" y="769569"/>
                </a:cubicBezTo>
                <a:close/>
                <a:moveTo>
                  <a:pt x="600236" y="277168"/>
                </a:moveTo>
                <a:cubicBezTo>
                  <a:pt x="721090" y="277392"/>
                  <a:pt x="818880" y="375627"/>
                  <a:pt x="818656" y="496582"/>
                </a:cubicBezTo>
                <a:cubicBezTo>
                  <a:pt x="818433" y="617537"/>
                  <a:pt x="720280" y="715409"/>
                  <a:pt x="599427" y="715185"/>
                </a:cubicBezTo>
                <a:cubicBezTo>
                  <a:pt x="478573" y="714962"/>
                  <a:pt x="380783" y="616727"/>
                  <a:pt x="381007" y="495772"/>
                </a:cubicBezTo>
                <a:cubicBezTo>
                  <a:pt x="381007" y="495511"/>
                  <a:pt x="381008" y="495251"/>
                  <a:pt x="381009" y="494990"/>
                </a:cubicBezTo>
                <a:cubicBezTo>
                  <a:pt x="381902" y="374442"/>
                  <a:pt x="479786" y="277185"/>
                  <a:pt x="600236" y="277168"/>
                </a:cubicBezTo>
                <a:close/>
                <a:moveTo>
                  <a:pt x="476509" y="530381"/>
                </a:moveTo>
                <a:cubicBezTo>
                  <a:pt x="464233" y="519550"/>
                  <a:pt x="463053" y="500810"/>
                  <a:pt x="473874" y="488523"/>
                </a:cubicBezTo>
                <a:cubicBezTo>
                  <a:pt x="484696" y="476236"/>
                  <a:pt x="503420" y="475056"/>
                  <a:pt x="515697" y="485886"/>
                </a:cubicBezTo>
                <a:cubicBezTo>
                  <a:pt x="516691" y="486763"/>
                  <a:pt x="517626" y="487706"/>
                  <a:pt x="518494" y="488708"/>
                </a:cubicBezTo>
                <a:cubicBezTo>
                  <a:pt x="531266" y="501272"/>
                  <a:pt x="543600" y="514110"/>
                  <a:pt x="556920" y="527605"/>
                </a:cubicBezTo>
                <a:lnTo>
                  <a:pt x="637038" y="447255"/>
                </a:lnTo>
                <a:cubicBezTo>
                  <a:pt x="651398" y="432883"/>
                  <a:pt x="665703" y="418475"/>
                  <a:pt x="680117" y="404140"/>
                </a:cubicBezTo>
                <a:cubicBezTo>
                  <a:pt x="690629" y="391508"/>
                  <a:pt x="709382" y="389796"/>
                  <a:pt x="722004" y="400317"/>
                </a:cubicBezTo>
                <a:cubicBezTo>
                  <a:pt x="734625" y="410837"/>
                  <a:pt x="736335" y="429606"/>
                  <a:pt x="725824" y="442238"/>
                </a:cubicBezTo>
                <a:cubicBezTo>
                  <a:pt x="724691" y="443599"/>
                  <a:pt x="723439" y="444857"/>
                  <a:pt x="722083" y="445995"/>
                </a:cubicBezTo>
                <a:cubicBezTo>
                  <a:pt x="674644" y="493694"/>
                  <a:pt x="627082" y="541332"/>
                  <a:pt x="579399" y="588909"/>
                </a:cubicBezTo>
                <a:cubicBezTo>
                  <a:pt x="568816" y="601162"/>
                  <a:pt x="550311" y="602509"/>
                  <a:pt x="538067" y="591917"/>
                </a:cubicBezTo>
                <a:cubicBezTo>
                  <a:pt x="536994" y="590988"/>
                  <a:pt x="535989" y="589983"/>
                  <a:pt x="535061" y="588909"/>
                </a:cubicBezTo>
                <a:cubicBezTo>
                  <a:pt x="515404" y="569588"/>
                  <a:pt x="495887" y="550079"/>
                  <a:pt x="476509" y="530381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Picture 23">
            <a:extLst>
              <a:ext uri="{FF2B5EF4-FFF2-40B4-BE49-F238E27FC236}">
                <a16:creationId xmlns:a16="http://schemas.microsoft.com/office/drawing/2014/main" id="{ACCD8766-CEC4-4888-A623-0A6F7435F5AB}"/>
              </a:ext>
            </a:extLst>
          </p:cNvPr>
          <p:cNvSpPr/>
          <p:nvPr/>
        </p:nvSpPr>
        <p:spPr>
          <a:xfrm>
            <a:off x="7817083" y="7298000"/>
            <a:ext cx="730061" cy="791099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6E93F09-FABC-45B8-8F81-468620371DD5}"/>
              </a:ext>
            </a:extLst>
          </p:cNvPr>
          <p:cNvGrpSpPr/>
          <p:nvPr/>
        </p:nvGrpSpPr>
        <p:grpSpPr>
          <a:xfrm>
            <a:off x="9893886" y="4689833"/>
            <a:ext cx="5849665" cy="1226522"/>
            <a:chOff x="10609535" y="4842735"/>
            <a:chExt cx="5849665" cy="1226522"/>
          </a:xfrm>
        </p:grpSpPr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1627EA48-9798-43B3-94E9-7B6868931585}"/>
                </a:ext>
              </a:extLst>
            </p:cNvPr>
            <p:cNvSpPr txBox="1"/>
            <p:nvPr/>
          </p:nvSpPr>
          <p:spPr>
            <a:xfrm>
              <a:off x="10609535" y="5330593"/>
              <a:ext cx="5849665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sed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labore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et dolore magna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4AD1FF64-5881-4DE3-81CE-557CC6EE25D7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EDFCB6B-5010-4A27-837A-34E54E3F1A86}"/>
              </a:ext>
            </a:extLst>
          </p:cNvPr>
          <p:cNvGrpSpPr/>
          <p:nvPr/>
        </p:nvGrpSpPr>
        <p:grpSpPr>
          <a:xfrm>
            <a:off x="9893886" y="1996599"/>
            <a:ext cx="6336714" cy="1625985"/>
            <a:chOff x="10609535" y="4566382"/>
            <a:chExt cx="6336714" cy="1625985"/>
          </a:xfrm>
        </p:grpSpPr>
        <p:sp>
          <p:nvSpPr>
            <p:cNvPr id="23" name="TextBox 6">
              <a:extLst>
                <a:ext uri="{FF2B5EF4-FFF2-40B4-BE49-F238E27FC236}">
                  <a16:creationId xmlns:a16="http://schemas.microsoft.com/office/drawing/2014/main" id="{9684B084-C660-4931-A8E9-02CEE70F0953}"/>
                </a:ext>
              </a:extLst>
            </p:cNvPr>
            <p:cNvSpPr txBox="1"/>
            <p:nvPr/>
          </p:nvSpPr>
          <p:spPr>
            <a:xfrm>
              <a:off x="10609535" y="5330593"/>
              <a:ext cx="6336714" cy="8617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>
                  <a:solidFill>
                    <a:srgbClr val="012B4E"/>
                  </a:solidFill>
                  <a:latin typeface="Inter"/>
                </a:rPr>
                <a:t>See how EPS transport packaging is positioned within different EPR laws.</a:t>
              </a:r>
            </a:p>
          </p:txBody>
        </p:sp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CF6B84D1-A805-4C50-B6E5-B9055269255A}"/>
                </a:ext>
              </a:extLst>
            </p:cNvPr>
            <p:cNvSpPr txBox="1"/>
            <p:nvPr/>
          </p:nvSpPr>
          <p:spPr>
            <a:xfrm>
              <a:off x="10625393" y="4566382"/>
              <a:ext cx="584966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4000" b="1" dirty="0"/>
                <a:t>EPR Outlook For EPS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9B46624-3984-4184-8AAE-86BB6B7775D6}"/>
              </a:ext>
            </a:extLst>
          </p:cNvPr>
          <p:cNvGrpSpPr/>
          <p:nvPr/>
        </p:nvGrpSpPr>
        <p:grpSpPr>
          <a:xfrm>
            <a:off x="9893886" y="7080288"/>
            <a:ext cx="5849665" cy="1226522"/>
            <a:chOff x="10609535" y="4842735"/>
            <a:chExt cx="5849665" cy="1226522"/>
          </a:xfrm>
        </p:grpSpPr>
        <p:sp>
          <p:nvSpPr>
            <p:cNvPr id="37" name="TextBox 6">
              <a:extLst>
                <a:ext uri="{FF2B5EF4-FFF2-40B4-BE49-F238E27FC236}">
                  <a16:creationId xmlns:a16="http://schemas.microsoft.com/office/drawing/2014/main" id="{B1F36D8D-4B24-42B2-B698-9A9FB2BE9453}"/>
                </a:ext>
              </a:extLst>
            </p:cNvPr>
            <p:cNvSpPr txBox="1"/>
            <p:nvPr/>
          </p:nvSpPr>
          <p:spPr>
            <a:xfrm>
              <a:off x="10609535" y="5330593"/>
              <a:ext cx="5849665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sed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labore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et dolore magna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38" name="TextBox 6">
              <a:extLst>
                <a:ext uri="{FF2B5EF4-FFF2-40B4-BE49-F238E27FC236}">
                  <a16:creationId xmlns:a16="http://schemas.microsoft.com/office/drawing/2014/main" id="{B6817299-824B-4151-BFCF-C21ACC0028C2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9" name="TextBox 19">
            <a:extLst>
              <a:ext uri="{FF2B5EF4-FFF2-40B4-BE49-F238E27FC236}">
                <a16:creationId xmlns:a16="http://schemas.microsoft.com/office/drawing/2014/main" id="{7E797E7A-9CF9-444E-B937-2CBB16E538AA}"/>
              </a:ext>
            </a:extLst>
          </p:cNvPr>
          <p:cNvSpPr txBox="1"/>
          <p:nvPr/>
        </p:nvSpPr>
        <p:spPr>
          <a:xfrm>
            <a:off x="1065678" y="8180437"/>
            <a:ext cx="39101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General Session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16CB30-4CEA-5322-D4CA-4568CC774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8700"/>
            <a:ext cx="6172200" cy="542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64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3EFCA275-8259-4FC9-9CAD-EC868E7F2715}"/>
              </a:ext>
            </a:extLst>
          </p:cNvPr>
          <p:cNvSpPr/>
          <p:nvPr/>
        </p:nvSpPr>
        <p:spPr>
          <a:xfrm>
            <a:off x="5306428" y="1333500"/>
            <a:ext cx="3062065" cy="3581605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CA41EBE-C056-4BE5-ABD2-82EAF24B9C3A}"/>
              </a:ext>
            </a:extLst>
          </p:cNvPr>
          <p:cNvSpPr/>
          <p:nvPr/>
        </p:nvSpPr>
        <p:spPr>
          <a:xfrm>
            <a:off x="1621149" y="5611761"/>
            <a:ext cx="3062065" cy="3581605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D629ECF-9E03-40D1-89AB-2C3783DBC2AE}"/>
              </a:ext>
            </a:extLst>
          </p:cNvPr>
          <p:cNvSpPr/>
          <p:nvPr/>
        </p:nvSpPr>
        <p:spPr>
          <a:xfrm rot="10800000" flipH="1" flipV="1">
            <a:off x="1604291" y="1333500"/>
            <a:ext cx="3078924" cy="3581605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6EE4AD-1719-4E1A-8ECD-C4C749633003}"/>
              </a:ext>
            </a:extLst>
          </p:cNvPr>
          <p:cNvSpPr/>
          <p:nvPr/>
        </p:nvSpPr>
        <p:spPr>
          <a:xfrm flipH="1" flipV="1">
            <a:off x="5306428" y="5611761"/>
            <a:ext cx="3078924" cy="3581605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0BFC2B69-550C-43D1-83F9-46C3664A5B06}"/>
              </a:ext>
            </a:extLst>
          </p:cNvPr>
          <p:cNvSpPr txBox="1"/>
          <p:nvPr/>
        </p:nvSpPr>
        <p:spPr>
          <a:xfrm>
            <a:off x="1952199" y="2952223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36" name="TextBox 20">
            <a:extLst>
              <a:ext uri="{FF2B5EF4-FFF2-40B4-BE49-F238E27FC236}">
                <a16:creationId xmlns:a16="http://schemas.microsoft.com/office/drawing/2014/main" id="{D0FF1F2E-9965-41A1-BD42-84A3A3A97927}"/>
              </a:ext>
            </a:extLst>
          </p:cNvPr>
          <p:cNvSpPr txBox="1"/>
          <p:nvPr/>
        </p:nvSpPr>
        <p:spPr>
          <a:xfrm>
            <a:off x="5600074" y="2952223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37" name="TextBox 20">
            <a:extLst>
              <a:ext uri="{FF2B5EF4-FFF2-40B4-BE49-F238E27FC236}">
                <a16:creationId xmlns:a16="http://schemas.microsoft.com/office/drawing/2014/main" id="{CB0C35EE-71EF-4B9F-A1CD-A7F0009F6555}"/>
              </a:ext>
            </a:extLst>
          </p:cNvPr>
          <p:cNvSpPr txBox="1"/>
          <p:nvPr/>
        </p:nvSpPr>
        <p:spPr>
          <a:xfrm>
            <a:off x="1952199" y="7339905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38" name="TextBox 20">
            <a:extLst>
              <a:ext uri="{FF2B5EF4-FFF2-40B4-BE49-F238E27FC236}">
                <a16:creationId xmlns:a16="http://schemas.microsoft.com/office/drawing/2014/main" id="{2E8B6BDE-A311-4FEC-AFAE-358E62B91C24}"/>
              </a:ext>
            </a:extLst>
          </p:cNvPr>
          <p:cNvSpPr txBox="1"/>
          <p:nvPr/>
        </p:nvSpPr>
        <p:spPr>
          <a:xfrm>
            <a:off x="5600074" y="7339905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39" name="Picture 23">
            <a:extLst>
              <a:ext uri="{FF2B5EF4-FFF2-40B4-BE49-F238E27FC236}">
                <a16:creationId xmlns:a16="http://schemas.microsoft.com/office/drawing/2014/main" id="{3E0AA1A7-1F54-4D3D-8921-D30DF0C642FE}"/>
              </a:ext>
            </a:extLst>
          </p:cNvPr>
          <p:cNvSpPr/>
          <p:nvPr/>
        </p:nvSpPr>
        <p:spPr>
          <a:xfrm>
            <a:off x="2802289" y="1855834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Picture 23">
            <a:extLst>
              <a:ext uri="{FF2B5EF4-FFF2-40B4-BE49-F238E27FC236}">
                <a16:creationId xmlns:a16="http://schemas.microsoft.com/office/drawing/2014/main" id="{D271C6ED-D751-4DF8-A78C-64E7E4DF7EAB}"/>
              </a:ext>
            </a:extLst>
          </p:cNvPr>
          <p:cNvSpPr/>
          <p:nvPr/>
        </p:nvSpPr>
        <p:spPr>
          <a:xfrm>
            <a:off x="6479723" y="1855834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Picture 23">
            <a:extLst>
              <a:ext uri="{FF2B5EF4-FFF2-40B4-BE49-F238E27FC236}">
                <a16:creationId xmlns:a16="http://schemas.microsoft.com/office/drawing/2014/main" id="{7C77EAC3-52F4-4EEC-AF1E-A40011952188}"/>
              </a:ext>
            </a:extLst>
          </p:cNvPr>
          <p:cNvSpPr/>
          <p:nvPr/>
        </p:nvSpPr>
        <p:spPr>
          <a:xfrm>
            <a:off x="2670215" y="6177215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Picture 23">
            <a:extLst>
              <a:ext uri="{FF2B5EF4-FFF2-40B4-BE49-F238E27FC236}">
                <a16:creationId xmlns:a16="http://schemas.microsoft.com/office/drawing/2014/main" id="{E3ECA839-E209-4EBC-9A2B-B2CC3E64FE92}"/>
              </a:ext>
            </a:extLst>
          </p:cNvPr>
          <p:cNvSpPr/>
          <p:nvPr/>
        </p:nvSpPr>
        <p:spPr>
          <a:xfrm>
            <a:off x="6467940" y="6177215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A8549A-4ED3-4D2B-BE8C-413BBFBFF089}"/>
              </a:ext>
            </a:extLst>
          </p:cNvPr>
          <p:cNvSpPr/>
          <p:nvPr/>
        </p:nvSpPr>
        <p:spPr>
          <a:xfrm>
            <a:off x="9677400" y="0"/>
            <a:ext cx="8610600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TextBox 19">
            <a:extLst>
              <a:ext uri="{FF2B5EF4-FFF2-40B4-BE49-F238E27FC236}">
                <a16:creationId xmlns:a16="http://schemas.microsoft.com/office/drawing/2014/main" id="{1C3D4CEE-FAEF-46ED-9ED7-02F99E908B1F}"/>
              </a:ext>
            </a:extLst>
          </p:cNvPr>
          <p:cNvSpPr txBox="1"/>
          <p:nvPr/>
        </p:nvSpPr>
        <p:spPr>
          <a:xfrm>
            <a:off x="10668000" y="1554659"/>
            <a:ext cx="569259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D60CD37E-445A-410A-A1CE-C937DCFDA421}"/>
              </a:ext>
            </a:extLst>
          </p:cNvPr>
          <p:cNvSpPr txBox="1"/>
          <p:nvPr/>
        </p:nvSpPr>
        <p:spPr>
          <a:xfrm>
            <a:off x="10687050" y="2472779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E9E2D7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26D77B88-FA87-4637-B60A-D9A98BED4655}"/>
              </a:ext>
            </a:extLst>
          </p:cNvPr>
          <p:cNvSpPr txBox="1"/>
          <p:nvPr/>
        </p:nvSpPr>
        <p:spPr>
          <a:xfrm>
            <a:off x="11300002" y="6541294"/>
            <a:ext cx="485439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nost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ut.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67C89587-4C69-4FCE-A559-5608D86FA9B2}"/>
              </a:ext>
            </a:extLst>
          </p:cNvPr>
          <p:cNvSpPr txBox="1"/>
          <p:nvPr/>
        </p:nvSpPr>
        <p:spPr>
          <a:xfrm>
            <a:off x="11300002" y="4191794"/>
            <a:ext cx="485439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nost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ut.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2B9A32-7BE2-44A3-93DF-BD9DF7FA6190}"/>
              </a:ext>
            </a:extLst>
          </p:cNvPr>
          <p:cNvSpPr/>
          <p:nvPr/>
        </p:nvSpPr>
        <p:spPr>
          <a:xfrm>
            <a:off x="10739626" y="3682820"/>
            <a:ext cx="6481574" cy="5194480"/>
          </a:xfrm>
          <a:prstGeom prst="rect">
            <a:avLst/>
          </a:prstGeom>
          <a:noFill/>
          <a:ln w="38100">
            <a:solidFill>
              <a:srgbClr val="E9E2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18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43058E-0967-4169-A548-B0E975AC453B}"/>
              </a:ext>
            </a:extLst>
          </p:cNvPr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20">
            <a:extLst>
              <a:ext uri="{FF2B5EF4-FFF2-40B4-BE49-F238E27FC236}">
                <a16:creationId xmlns:a16="http://schemas.microsoft.com/office/drawing/2014/main" id="{439E6039-C077-4697-AD68-1CDA730E59BF}"/>
              </a:ext>
            </a:extLst>
          </p:cNvPr>
          <p:cNvSpPr txBox="1"/>
          <p:nvPr/>
        </p:nvSpPr>
        <p:spPr>
          <a:xfrm>
            <a:off x="1217179" y="6733798"/>
            <a:ext cx="5901764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43" name="TextBox 19">
            <a:extLst>
              <a:ext uri="{FF2B5EF4-FFF2-40B4-BE49-F238E27FC236}">
                <a16:creationId xmlns:a16="http://schemas.microsoft.com/office/drawing/2014/main" id="{1A2BBF9D-0111-4E32-B5D0-C0B6B6C931C7}"/>
              </a:ext>
            </a:extLst>
          </p:cNvPr>
          <p:cNvSpPr txBox="1"/>
          <p:nvPr/>
        </p:nvSpPr>
        <p:spPr>
          <a:xfrm>
            <a:off x="1217180" y="6129635"/>
            <a:ext cx="4711356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55A8AEC-4FA2-49A2-9E68-4DC9871E1415}"/>
              </a:ext>
            </a:extLst>
          </p:cNvPr>
          <p:cNvSpPr/>
          <p:nvPr/>
        </p:nvSpPr>
        <p:spPr>
          <a:xfrm>
            <a:off x="9601200" y="5676900"/>
            <a:ext cx="3392095" cy="394590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B2831142-1564-4F05-A96E-D837362328AA}"/>
              </a:ext>
            </a:extLst>
          </p:cNvPr>
          <p:cNvSpPr txBox="1"/>
          <p:nvPr/>
        </p:nvSpPr>
        <p:spPr>
          <a:xfrm>
            <a:off x="9773150" y="7601920"/>
            <a:ext cx="304819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labore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aliqua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enim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ad minim</a:t>
            </a:r>
          </a:p>
        </p:txBody>
      </p:sp>
      <p:sp>
        <p:nvSpPr>
          <p:cNvPr id="19" name="Picture 23">
            <a:extLst>
              <a:ext uri="{FF2B5EF4-FFF2-40B4-BE49-F238E27FC236}">
                <a16:creationId xmlns:a16="http://schemas.microsoft.com/office/drawing/2014/main" id="{B2FC8752-F8E1-4465-8EEC-2CA9ED3C3488}"/>
              </a:ext>
            </a:extLst>
          </p:cNvPr>
          <p:cNvSpPr/>
          <p:nvPr/>
        </p:nvSpPr>
        <p:spPr>
          <a:xfrm>
            <a:off x="10877478" y="6201852"/>
            <a:ext cx="839539" cy="909730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49459BA-9FAB-407D-AF9D-BDE2AF5D5196}"/>
              </a:ext>
            </a:extLst>
          </p:cNvPr>
          <p:cNvSpPr/>
          <p:nvPr/>
        </p:nvSpPr>
        <p:spPr>
          <a:xfrm>
            <a:off x="13448105" y="5676900"/>
            <a:ext cx="3392095" cy="3945907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D181C8-C077-4D2B-8415-D8AF6C9ACFF9}"/>
              </a:ext>
            </a:extLst>
          </p:cNvPr>
          <p:cNvSpPr txBox="1"/>
          <p:nvPr/>
        </p:nvSpPr>
        <p:spPr>
          <a:xfrm>
            <a:off x="13620055" y="7601920"/>
            <a:ext cx="3048196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22" name="Picture 23">
            <a:extLst>
              <a:ext uri="{FF2B5EF4-FFF2-40B4-BE49-F238E27FC236}">
                <a16:creationId xmlns:a16="http://schemas.microsoft.com/office/drawing/2014/main" id="{0532B8CD-0B23-4518-8E3B-10A1525113E8}"/>
              </a:ext>
            </a:extLst>
          </p:cNvPr>
          <p:cNvSpPr/>
          <p:nvPr/>
        </p:nvSpPr>
        <p:spPr>
          <a:xfrm>
            <a:off x="14724383" y="6201852"/>
            <a:ext cx="839539" cy="909730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BC449AF-2917-4229-9A59-323B2CBA7E7F}"/>
              </a:ext>
            </a:extLst>
          </p:cNvPr>
          <p:cNvSpPr/>
          <p:nvPr/>
        </p:nvSpPr>
        <p:spPr>
          <a:xfrm>
            <a:off x="1217179" y="3887241"/>
            <a:ext cx="1963176" cy="95250"/>
          </a:xfrm>
          <a:prstGeom prst="round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98C77E16-DD40-4115-A6CE-65168AD9A8FD}"/>
              </a:ext>
            </a:extLst>
          </p:cNvPr>
          <p:cNvSpPr txBox="1"/>
          <p:nvPr/>
        </p:nvSpPr>
        <p:spPr>
          <a:xfrm>
            <a:off x="1206547" y="1181100"/>
            <a:ext cx="8242253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Quote Lorem Ipsum Dolor sit </a:t>
            </a:r>
            <a:r>
              <a:rPr lang="en-US" sz="5000" dirty="0" err="1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Amet</a:t>
            </a:r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, </a:t>
            </a:r>
            <a:r>
              <a:rPr lang="en-US" sz="5000" dirty="0" err="1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consectu</a:t>
            </a:r>
            <a:endParaRPr lang="en-US" sz="5000" dirty="0">
              <a:solidFill>
                <a:srgbClr val="E9E2D7"/>
              </a:solidFill>
              <a:latin typeface="Inter Black" panose="02000503000000020004" pitchFamily="2" charset="0"/>
              <a:ea typeface="Inter Black" panose="02000503000000020004" pitchFamily="2" charset="0"/>
              <a:cs typeface="Bentoga Thin" pitchFamily="50" charset="0"/>
            </a:endParaRPr>
          </a:p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Labore et dolore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E0B35399-DC4B-4C26-B89E-0C4CEA511F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7947600"/>
              </p:ext>
            </p:extLst>
          </p:nvPr>
        </p:nvGraphicFramePr>
        <p:xfrm>
          <a:off x="7485226" y="3480408"/>
          <a:ext cx="3470784" cy="3045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5" name="TextBox 6">
            <a:extLst>
              <a:ext uri="{FF2B5EF4-FFF2-40B4-BE49-F238E27FC236}">
                <a16:creationId xmlns:a16="http://schemas.microsoft.com/office/drawing/2014/main" id="{8B26BBAD-34B3-4E39-B63E-FB47F43DF05E}"/>
              </a:ext>
            </a:extLst>
          </p:cNvPr>
          <p:cNvSpPr txBox="1"/>
          <p:nvPr/>
        </p:nvSpPr>
        <p:spPr>
          <a:xfrm>
            <a:off x="3391200" y="7581900"/>
            <a:ext cx="11505597" cy="7645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72D0BEC-8EB1-4041-A5D9-862A77685A0A}"/>
              </a:ext>
            </a:extLst>
          </p:cNvPr>
          <p:cNvGrpSpPr/>
          <p:nvPr/>
        </p:nvGrpSpPr>
        <p:grpSpPr>
          <a:xfrm>
            <a:off x="2322028" y="3517506"/>
            <a:ext cx="13643944" cy="3378594"/>
            <a:chOff x="1872343" y="3162300"/>
            <a:chExt cx="13643944" cy="3378594"/>
          </a:xfrm>
        </p:grpSpPr>
        <p:graphicFrame>
          <p:nvGraphicFramePr>
            <p:cNvPr id="18" name="Chart 17">
              <a:extLst>
                <a:ext uri="{FF2B5EF4-FFF2-40B4-BE49-F238E27FC236}">
                  <a16:creationId xmlns:a16="http://schemas.microsoft.com/office/drawing/2014/main" id="{64B5BA53-89F4-47C9-B2AE-90BC36A4A05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78766464"/>
                </p:ext>
              </p:extLst>
            </p:nvPr>
          </p:nvGraphicFramePr>
          <p:xfrm>
            <a:off x="1872343" y="3162300"/>
            <a:ext cx="4061794" cy="3378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20" name="Chart 19">
              <a:extLst>
                <a:ext uri="{FF2B5EF4-FFF2-40B4-BE49-F238E27FC236}">
                  <a16:creationId xmlns:a16="http://schemas.microsoft.com/office/drawing/2014/main" id="{BA905E6D-1FD9-4AEC-BACB-BF5930D60EB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43803992"/>
                </p:ext>
              </p:extLst>
            </p:nvPr>
          </p:nvGraphicFramePr>
          <p:xfrm>
            <a:off x="6663418" y="3162300"/>
            <a:ext cx="4061794" cy="3378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24" name="Chart 23">
              <a:extLst>
                <a:ext uri="{FF2B5EF4-FFF2-40B4-BE49-F238E27FC236}">
                  <a16:creationId xmlns:a16="http://schemas.microsoft.com/office/drawing/2014/main" id="{E0F9F019-FFCB-4DA8-8EDE-C061760C16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7316757"/>
                </p:ext>
              </p:extLst>
            </p:nvPr>
          </p:nvGraphicFramePr>
          <p:xfrm>
            <a:off x="11454493" y="3162300"/>
            <a:ext cx="4061794" cy="3378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5" name="TextBox 19">
            <a:extLst>
              <a:ext uri="{FF2B5EF4-FFF2-40B4-BE49-F238E27FC236}">
                <a16:creationId xmlns:a16="http://schemas.microsoft.com/office/drawing/2014/main" id="{0EAC5BF4-DA94-489A-9DD4-316C86CFA2B6}"/>
              </a:ext>
            </a:extLst>
          </p:cNvPr>
          <p:cNvSpPr txBox="1"/>
          <p:nvPr/>
        </p:nvSpPr>
        <p:spPr>
          <a:xfrm>
            <a:off x="6612636" y="964169"/>
            <a:ext cx="50627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Business</a:t>
            </a:r>
          </a:p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Presentation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2DBEA577-4538-4402-A06F-60B645A0F8AB}"/>
              </a:ext>
            </a:extLst>
          </p:cNvPr>
          <p:cNvSpPr txBox="1"/>
          <p:nvPr/>
        </p:nvSpPr>
        <p:spPr>
          <a:xfrm>
            <a:off x="8430430" y="4929783"/>
            <a:ext cx="1427135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Your Title</a:t>
            </a:r>
          </a:p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D7AEF4-71A2-4882-8746-7360DC0A3799}"/>
              </a:ext>
            </a:extLst>
          </p:cNvPr>
          <p:cNvSpPr/>
          <p:nvPr/>
        </p:nvSpPr>
        <p:spPr>
          <a:xfrm>
            <a:off x="0" y="9322831"/>
            <a:ext cx="18288000" cy="964169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7D34DA3-A7C8-486C-AC10-E7F8E05F70F5}"/>
              </a:ext>
            </a:extLst>
          </p:cNvPr>
          <p:cNvSpPr/>
          <p:nvPr/>
        </p:nvSpPr>
        <p:spPr>
          <a:xfrm>
            <a:off x="8162412" y="2699358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id="{B50DB02F-994B-432F-BBBB-4F8000B11EA4}"/>
              </a:ext>
            </a:extLst>
          </p:cNvPr>
          <p:cNvSpPr txBox="1"/>
          <p:nvPr/>
        </p:nvSpPr>
        <p:spPr>
          <a:xfrm>
            <a:off x="13221507" y="4929783"/>
            <a:ext cx="1427135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Your Title</a:t>
            </a:r>
          </a:p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Here</a:t>
            </a: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id="{3286B13D-97F4-45E0-B32C-B798CB29CF4F}"/>
              </a:ext>
            </a:extLst>
          </p:cNvPr>
          <p:cNvSpPr txBox="1"/>
          <p:nvPr/>
        </p:nvSpPr>
        <p:spPr>
          <a:xfrm>
            <a:off x="3645576" y="4929783"/>
            <a:ext cx="1427135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Your Title</a:t>
            </a:r>
          </a:p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Here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349539B-E751-4A4B-938E-04A059C12C89}"/>
              </a:ext>
            </a:extLst>
          </p:cNvPr>
          <p:cNvGrpSpPr/>
          <p:nvPr/>
        </p:nvGrpSpPr>
        <p:grpSpPr>
          <a:xfrm>
            <a:off x="7427214" y="4054613"/>
            <a:ext cx="2557696" cy="2557696"/>
            <a:chOff x="7286625" y="3009900"/>
            <a:chExt cx="3714750" cy="371475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48AF5CD-4EF5-4345-BCBC-8570A2C69F93}"/>
                </a:ext>
              </a:extLst>
            </p:cNvPr>
            <p:cNvSpPr/>
            <p:nvPr/>
          </p:nvSpPr>
          <p:spPr>
            <a:xfrm>
              <a:off x="7286625" y="3009900"/>
              <a:ext cx="3714750" cy="3714750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icture 21">
              <a:extLst>
                <a:ext uri="{FF2B5EF4-FFF2-40B4-BE49-F238E27FC236}">
                  <a16:creationId xmlns:a16="http://schemas.microsoft.com/office/drawing/2014/main" id="{A1F56716-4C37-4B88-94B8-928BEDA6DC02}"/>
                </a:ext>
              </a:extLst>
            </p:cNvPr>
            <p:cNvSpPr/>
            <p:nvPr/>
          </p:nvSpPr>
          <p:spPr>
            <a:xfrm>
              <a:off x="8419632" y="4142907"/>
              <a:ext cx="1448736" cy="1448736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373A5B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D19C5C6-D506-4988-BD3C-87AD1B29CE60}"/>
              </a:ext>
            </a:extLst>
          </p:cNvPr>
          <p:cNvGrpSpPr/>
          <p:nvPr/>
        </p:nvGrpSpPr>
        <p:grpSpPr>
          <a:xfrm>
            <a:off x="5143924" y="6378849"/>
            <a:ext cx="2557696" cy="2557696"/>
            <a:chOff x="6200775" y="5143500"/>
            <a:chExt cx="3714750" cy="371475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E5E7C11-D1A7-4685-8A71-FAB6647B4FFA}"/>
                </a:ext>
              </a:extLst>
            </p:cNvPr>
            <p:cNvSpPr/>
            <p:nvPr/>
          </p:nvSpPr>
          <p:spPr>
            <a:xfrm>
              <a:off x="6200775" y="5143500"/>
              <a:ext cx="3714750" cy="3714750"/>
            </a:xfrm>
            <a:prstGeom prst="ellipse">
              <a:avLst/>
            </a:prstGeom>
            <a:solidFill>
              <a:srgbClr val="D5C8B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Picture 23">
              <a:extLst>
                <a:ext uri="{FF2B5EF4-FFF2-40B4-BE49-F238E27FC236}">
                  <a16:creationId xmlns:a16="http://schemas.microsoft.com/office/drawing/2014/main" id="{34809FBB-8011-4E1E-87F0-C133DAEE832B}"/>
                </a:ext>
              </a:extLst>
            </p:cNvPr>
            <p:cNvSpPr/>
            <p:nvPr/>
          </p:nvSpPr>
          <p:spPr>
            <a:xfrm>
              <a:off x="7442684" y="6333952"/>
              <a:ext cx="1230932" cy="1333847"/>
            </a:xfrm>
            <a:custGeom>
              <a:avLst/>
              <a:gdLst>
                <a:gd name="connsiteX0" fmla="*/ 1228998 w 1258002"/>
                <a:gd name="connsiteY0" fmla="*/ 432101 h 1363179"/>
                <a:gd name="connsiteX1" fmla="*/ 1039412 w 1258002"/>
                <a:gd name="connsiteY1" fmla="*/ 130715 h 1363179"/>
                <a:gd name="connsiteX2" fmla="*/ 693904 w 1258002"/>
                <a:gd name="connsiteY2" fmla="*/ 13304 h 1363179"/>
                <a:gd name="connsiteX3" fmla="*/ 693904 w 1258002"/>
                <a:gd name="connsiteY3" fmla="*/ 13304 h 1363179"/>
                <a:gd name="connsiteX4" fmla="*/ 394163 w 1258002"/>
                <a:gd name="connsiteY4" fmla="*/ 79905 h 1363179"/>
                <a:gd name="connsiteX5" fmla="*/ 128388 w 1258002"/>
                <a:gd name="connsiteY5" fmla="*/ 448601 h 1363179"/>
                <a:gd name="connsiteX6" fmla="*/ 123799 w 1258002"/>
                <a:gd name="connsiteY6" fmla="*/ 507784 h 1363179"/>
                <a:gd name="connsiteX7" fmla="*/ 115719 w 1258002"/>
                <a:gd name="connsiteY7" fmla="*/ 593665 h 1363179"/>
                <a:gd name="connsiteX8" fmla="*/ 59020 w 1258002"/>
                <a:gd name="connsiteY8" fmla="*/ 716316 h 1363179"/>
                <a:gd name="connsiteX9" fmla="*/ 22113 w 1258002"/>
                <a:gd name="connsiteY9" fmla="*/ 774738 h 1363179"/>
                <a:gd name="connsiteX10" fmla="*/ 52598 w 1258002"/>
                <a:gd name="connsiteY10" fmla="*/ 875384 h 1363179"/>
                <a:gd name="connsiteX11" fmla="*/ 53368 w 1258002"/>
                <a:gd name="connsiteY11" fmla="*/ 875790 h 1363179"/>
                <a:gd name="connsiteX12" fmla="*/ 83702 w 1258002"/>
                <a:gd name="connsiteY12" fmla="*/ 930353 h 1363179"/>
                <a:gd name="connsiteX13" fmla="*/ 90648 w 1258002"/>
                <a:gd name="connsiteY13" fmla="*/ 956908 h 1363179"/>
                <a:gd name="connsiteX14" fmla="*/ 90293 w 1258002"/>
                <a:gd name="connsiteY14" fmla="*/ 960856 h 1363179"/>
                <a:gd name="connsiteX15" fmla="*/ 90293 w 1258002"/>
                <a:gd name="connsiteY15" fmla="*/ 981339 h 1363179"/>
                <a:gd name="connsiteX16" fmla="*/ 93926 w 1258002"/>
                <a:gd name="connsiteY16" fmla="*/ 994741 h 1363179"/>
                <a:gd name="connsiteX17" fmla="*/ 97026 w 1258002"/>
                <a:gd name="connsiteY17" fmla="*/ 998742 h 1363179"/>
                <a:gd name="connsiteX18" fmla="*/ 101066 w 1258002"/>
                <a:gd name="connsiteY18" fmla="*/ 1006956 h 1363179"/>
                <a:gd name="connsiteX19" fmla="*/ 139409 w 1258002"/>
                <a:gd name="connsiteY19" fmla="*/ 1103512 h 1363179"/>
                <a:gd name="connsiteX20" fmla="*/ 143696 w 1258002"/>
                <a:gd name="connsiteY20" fmla="*/ 1202935 h 1363179"/>
                <a:gd name="connsiteX21" fmla="*/ 191855 w 1258002"/>
                <a:gd name="connsiteY21" fmla="*/ 1280141 h 1363179"/>
                <a:gd name="connsiteX22" fmla="*/ 285762 w 1258002"/>
                <a:gd name="connsiteY22" fmla="*/ 1307404 h 1363179"/>
                <a:gd name="connsiteX23" fmla="*/ 465338 w 1258002"/>
                <a:gd name="connsiteY23" fmla="*/ 1288125 h 1363179"/>
                <a:gd name="connsiteX24" fmla="*/ 468491 w 1258002"/>
                <a:gd name="connsiteY24" fmla="*/ 1296623 h 1363179"/>
                <a:gd name="connsiteX25" fmla="*/ 493474 w 1258002"/>
                <a:gd name="connsiteY25" fmla="*/ 1345945 h 1363179"/>
                <a:gd name="connsiteX26" fmla="*/ 541314 w 1258002"/>
                <a:gd name="connsiteY26" fmla="*/ 1355859 h 1363179"/>
                <a:gd name="connsiteX27" fmla="*/ 1080058 w 1258002"/>
                <a:gd name="connsiteY27" fmla="*/ 1355859 h 1363179"/>
                <a:gd name="connsiteX28" fmla="*/ 1093258 w 1258002"/>
                <a:gd name="connsiteY28" fmla="*/ 1352425 h 1363179"/>
                <a:gd name="connsiteX29" fmla="*/ 1100593 w 1258002"/>
                <a:gd name="connsiteY29" fmla="*/ 1350654 h 1363179"/>
                <a:gd name="connsiteX30" fmla="*/ 1115057 w 1258002"/>
                <a:gd name="connsiteY30" fmla="*/ 1320017 h 1363179"/>
                <a:gd name="connsiteX31" fmla="*/ 1114148 w 1258002"/>
                <a:gd name="connsiteY31" fmla="*/ 1317832 h 1363179"/>
                <a:gd name="connsiteX32" fmla="*/ 1107893 w 1258002"/>
                <a:gd name="connsiteY32" fmla="*/ 1296198 h 1363179"/>
                <a:gd name="connsiteX33" fmla="*/ 1091468 w 1258002"/>
                <a:gd name="connsiteY33" fmla="*/ 1230093 h 1363179"/>
                <a:gd name="connsiteX34" fmla="*/ 1126285 w 1258002"/>
                <a:gd name="connsiteY34" fmla="*/ 983038 h 1363179"/>
                <a:gd name="connsiteX35" fmla="*/ 1198168 w 1258002"/>
                <a:gd name="connsiteY35" fmla="*/ 802302 h 1363179"/>
                <a:gd name="connsiteX36" fmla="*/ 1204299 w 1258002"/>
                <a:gd name="connsiteY36" fmla="*/ 787254 h 1363179"/>
                <a:gd name="connsiteX37" fmla="*/ 1228998 w 1258002"/>
                <a:gd name="connsiteY37" fmla="*/ 432101 h 1363179"/>
                <a:gd name="connsiteX38" fmla="*/ 1161668 w 1258002"/>
                <a:gd name="connsiteY38" fmla="*/ 758344 h 1363179"/>
                <a:gd name="connsiteX39" fmla="*/ 1150311 w 1258002"/>
                <a:gd name="connsiteY39" fmla="*/ 786953 h 1363179"/>
                <a:gd name="connsiteX40" fmla="*/ 1064785 w 1258002"/>
                <a:gd name="connsiteY40" fmla="*/ 1014250 h 1363179"/>
                <a:gd name="connsiteX41" fmla="*/ 1056670 w 1258002"/>
                <a:gd name="connsiteY41" fmla="*/ 1302819 h 1363179"/>
                <a:gd name="connsiteX42" fmla="*/ 526041 w 1258002"/>
                <a:gd name="connsiteY42" fmla="*/ 1302819 h 1363179"/>
                <a:gd name="connsiteX43" fmla="*/ 510307 w 1258002"/>
                <a:gd name="connsiteY43" fmla="*/ 1266438 h 1363179"/>
                <a:gd name="connsiteX44" fmla="*/ 608962 w 1258002"/>
                <a:gd name="connsiteY44" fmla="*/ 1157685 h 1363179"/>
                <a:gd name="connsiteX45" fmla="*/ 563072 w 1258002"/>
                <a:gd name="connsiteY45" fmla="*/ 1130882 h 1363179"/>
                <a:gd name="connsiteX46" fmla="*/ 284132 w 1258002"/>
                <a:gd name="connsiteY46" fmla="*/ 1253762 h 1363179"/>
                <a:gd name="connsiteX47" fmla="*/ 207164 w 1258002"/>
                <a:gd name="connsiteY47" fmla="*/ 1222338 h 1363179"/>
                <a:gd name="connsiteX48" fmla="*/ 193219 w 1258002"/>
                <a:gd name="connsiteY48" fmla="*/ 1143062 h 1363179"/>
                <a:gd name="connsiteX49" fmla="*/ 148923 w 1258002"/>
                <a:gd name="connsiteY49" fmla="*/ 983162 h 1363179"/>
                <a:gd name="connsiteX50" fmla="*/ 199279 w 1258002"/>
                <a:gd name="connsiteY50" fmla="*/ 983322 h 1363179"/>
                <a:gd name="connsiteX51" fmla="*/ 223518 w 1258002"/>
                <a:gd name="connsiteY51" fmla="*/ 983198 h 1363179"/>
                <a:gd name="connsiteX52" fmla="*/ 250503 w 1258002"/>
                <a:gd name="connsiteY52" fmla="*/ 960183 h 1363179"/>
                <a:gd name="connsiteX53" fmla="*/ 244673 w 1258002"/>
                <a:gd name="connsiteY53" fmla="*/ 942143 h 1363179"/>
                <a:gd name="connsiteX54" fmla="*/ 223836 w 1258002"/>
                <a:gd name="connsiteY54" fmla="*/ 934424 h 1363179"/>
                <a:gd name="connsiteX55" fmla="*/ 146585 w 1258002"/>
                <a:gd name="connsiteY55" fmla="*/ 934424 h 1363179"/>
                <a:gd name="connsiteX56" fmla="*/ 135014 w 1258002"/>
                <a:gd name="connsiteY56" fmla="*/ 931609 h 1363179"/>
                <a:gd name="connsiteX57" fmla="*/ 132020 w 1258002"/>
                <a:gd name="connsiteY57" fmla="*/ 920474 h 1363179"/>
                <a:gd name="connsiteX58" fmla="*/ 83117 w 1258002"/>
                <a:gd name="connsiteY58" fmla="*/ 836948 h 1363179"/>
                <a:gd name="connsiteX59" fmla="*/ 69634 w 1258002"/>
                <a:gd name="connsiteY59" fmla="*/ 786953 h 1363179"/>
                <a:gd name="connsiteX60" fmla="*/ 91162 w 1258002"/>
                <a:gd name="connsiteY60" fmla="*/ 755688 h 1363179"/>
                <a:gd name="connsiteX61" fmla="*/ 173818 w 1258002"/>
                <a:gd name="connsiteY61" fmla="*/ 522001 h 1363179"/>
                <a:gd name="connsiteX62" fmla="*/ 191536 w 1258002"/>
                <a:gd name="connsiteY62" fmla="*/ 378123 h 1363179"/>
                <a:gd name="connsiteX63" fmla="*/ 367515 w 1258002"/>
                <a:gd name="connsiteY63" fmla="*/ 148100 h 1363179"/>
                <a:gd name="connsiteX64" fmla="*/ 775940 w 1258002"/>
                <a:gd name="connsiteY64" fmla="*/ 68186 h 1363179"/>
                <a:gd name="connsiteX65" fmla="*/ 1184702 w 1258002"/>
                <a:gd name="connsiteY65" fmla="*/ 458852 h 1363179"/>
                <a:gd name="connsiteX66" fmla="*/ 1161562 w 1258002"/>
                <a:gd name="connsiteY66" fmla="*/ 758344 h 1363179"/>
                <a:gd name="connsiteX67" fmla="*/ 675140 w 1258002"/>
                <a:gd name="connsiteY67" fmla="*/ 230900 h 1363179"/>
                <a:gd name="connsiteX68" fmla="*/ 317053 w 1258002"/>
                <a:gd name="connsiteY68" fmla="*/ 588655 h 1363179"/>
                <a:gd name="connsiteX69" fmla="*/ 675105 w 1258002"/>
                <a:gd name="connsiteY69" fmla="*/ 946445 h 1363179"/>
                <a:gd name="connsiteX70" fmla="*/ 1033193 w 1258002"/>
                <a:gd name="connsiteY70" fmla="*/ 588690 h 1363179"/>
                <a:gd name="connsiteX71" fmla="*/ 1033193 w 1258002"/>
                <a:gd name="connsiteY71" fmla="*/ 588672 h 1363179"/>
                <a:gd name="connsiteX72" fmla="*/ 675140 w 1258002"/>
                <a:gd name="connsiteY72" fmla="*/ 230900 h 1363179"/>
                <a:gd name="connsiteX73" fmla="*/ 675140 w 1258002"/>
                <a:gd name="connsiteY73" fmla="*/ 893316 h 1363179"/>
                <a:gd name="connsiteX74" fmla="*/ 370208 w 1258002"/>
                <a:gd name="connsiteY74" fmla="*/ 588672 h 1363179"/>
                <a:gd name="connsiteX75" fmla="*/ 675105 w 1258002"/>
                <a:gd name="connsiteY75" fmla="*/ 283993 h 1363179"/>
                <a:gd name="connsiteX76" fmla="*/ 980038 w 1258002"/>
                <a:gd name="connsiteY76" fmla="*/ 588637 h 1363179"/>
                <a:gd name="connsiteX77" fmla="*/ 980038 w 1258002"/>
                <a:gd name="connsiteY77" fmla="*/ 588672 h 1363179"/>
                <a:gd name="connsiteX78" fmla="*/ 675140 w 1258002"/>
                <a:gd name="connsiteY78" fmla="*/ 893316 h 1363179"/>
                <a:gd name="connsiteX79" fmla="*/ 800763 w 1258002"/>
                <a:gd name="connsiteY79" fmla="*/ 495551 h 1363179"/>
                <a:gd name="connsiteX80" fmla="*/ 753367 w 1258002"/>
                <a:gd name="connsiteY80" fmla="*/ 601773 h 1363179"/>
                <a:gd name="connsiteX81" fmla="*/ 705917 w 1258002"/>
                <a:gd name="connsiteY81" fmla="*/ 682148 h 1363179"/>
                <a:gd name="connsiteX82" fmla="*/ 679340 w 1258002"/>
                <a:gd name="connsiteY82" fmla="*/ 708703 h 1363179"/>
                <a:gd name="connsiteX83" fmla="*/ 652762 w 1258002"/>
                <a:gd name="connsiteY83" fmla="*/ 682148 h 1363179"/>
                <a:gd name="connsiteX84" fmla="*/ 708823 w 1258002"/>
                <a:gd name="connsiteY84" fmla="*/ 572934 h 1363179"/>
                <a:gd name="connsiteX85" fmla="*/ 746421 w 1258002"/>
                <a:gd name="connsiteY85" fmla="*/ 481105 h 1363179"/>
                <a:gd name="connsiteX86" fmla="*/ 666689 w 1258002"/>
                <a:gd name="connsiteY86" fmla="*/ 421745 h 1363179"/>
                <a:gd name="connsiteX87" fmla="*/ 602903 w 1258002"/>
                <a:gd name="connsiteY87" fmla="*/ 501535 h 1363179"/>
                <a:gd name="connsiteX88" fmla="*/ 549748 w 1258002"/>
                <a:gd name="connsiteY88" fmla="*/ 501535 h 1363179"/>
                <a:gd name="connsiteX89" fmla="*/ 667218 w 1258002"/>
                <a:gd name="connsiteY89" fmla="*/ 368301 h 1363179"/>
                <a:gd name="connsiteX90" fmla="*/ 800563 w 1258002"/>
                <a:gd name="connsiteY90" fmla="*/ 485673 h 1363179"/>
                <a:gd name="connsiteX91" fmla="*/ 800799 w 1258002"/>
                <a:gd name="connsiteY91" fmla="*/ 495534 h 1363179"/>
                <a:gd name="connsiteX92" fmla="*/ 682866 w 1258002"/>
                <a:gd name="connsiteY92" fmla="*/ 808906 h 1363179"/>
                <a:gd name="connsiteX93" fmla="*/ 656288 w 1258002"/>
                <a:gd name="connsiteY93" fmla="*/ 782350 h 1363179"/>
                <a:gd name="connsiteX94" fmla="*/ 682866 w 1258002"/>
                <a:gd name="connsiteY94" fmla="*/ 755795 h 1363179"/>
                <a:gd name="connsiteX95" fmla="*/ 707865 w 1258002"/>
                <a:gd name="connsiteY95" fmla="*/ 783838 h 1363179"/>
                <a:gd name="connsiteX96" fmla="*/ 682866 w 1258002"/>
                <a:gd name="connsiteY96" fmla="*/ 808817 h 13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58002" h="1363179">
                  <a:moveTo>
                    <a:pt x="1228998" y="432101"/>
                  </a:moveTo>
                  <a:cubicBezTo>
                    <a:pt x="1202447" y="312813"/>
                    <a:pt x="1135476" y="206349"/>
                    <a:pt x="1039412" y="130715"/>
                  </a:cubicBezTo>
                  <a:cubicBezTo>
                    <a:pt x="940942" y="53486"/>
                    <a:pt x="819080" y="12075"/>
                    <a:pt x="693904" y="13304"/>
                  </a:cubicBezTo>
                  <a:lnTo>
                    <a:pt x="693904" y="13304"/>
                  </a:lnTo>
                  <a:cubicBezTo>
                    <a:pt x="590877" y="17939"/>
                    <a:pt x="489446" y="40476"/>
                    <a:pt x="394163" y="79905"/>
                  </a:cubicBezTo>
                  <a:cubicBezTo>
                    <a:pt x="236470" y="148188"/>
                    <a:pt x="147116" y="272238"/>
                    <a:pt x="128388" y="448601"/>
                  </a:cubicBezTo>
                  <a:cubicBezTo>
                    <a:pt x="126315" y="468270"/>
                    <a:pt x="125021" y="488364"/>
                    <a:pt x="123799" y="507784"/>
                  </a:cubicBezTo>
                  <a:cubicBezTo>
                    <a:pt x="122027" y="536110"/>
                    <a:pt x="120149" y="565339"/>
                    <a:pt x="115719" y="593665"/>
                  </a:cubicBezTo>
                  <a:cubicBezTo>
                    <a:pt x="108227" y="638907"/>
                    <a:pt x="88637" y="681284"/>
                    <a:pt x="59020" y="716316"/>
                  </a:cubicBezTo>
                  <a:cubicBezTo>
                    <a:pt x="44200" y="734083"/>
                    <a:pt x="31791" y="753727"/>
                    <a:pt x="22113" y="774738"/>
                  </a:cubicBezTo>
                  <a:cubicBezTo>
                    <a:pt x="2716" y="810941"/>
                    <a:pt x="16364" y="856002"/>
                    <a:pt x="52598" y="875384"/>
                  </a:cubicBezTo>
                  <a:cubicBezTo>
                    <a:pt x="52854" y="875521"/>
                    <a:pt x="53111" y="875656"/>
                    <a:pt x="53368" y="875790"/>
                  </a:cubicBezTo>
                  <a:cubicBezTo>
                    <a:pt x="73472" y="886298"/>
                    <a:pt x="85396" y="907746"/>
                    <a:pt x="83702" y="930353"/>
                  </a:cubicBezTo>
                  <a:cubicBezTo>
                    <a:pt x="83511" y="939676"/>
                    <a:pt x="85916" y="948870"/>
                    <a:pt x="90648" y="956908"/>
                  </a:cubicBezTo>
                  <a:cubicBezTo>
                    <a:pt x="90404" y="958210"/>
                    <a:pt x="90285" y="959532"/>
                    <a:pt x="90293" y="960856"/>
                  </a:cubicBezTo>
                  <a:lnTo>
                    <a:pt x="90293" y="981339"/>
                  </a:lnTo>
                  <a:cubicBezTo>
                    <a:pt x="90285" y="986050"/>
                    <a:pt x="91540" y="990677"/>
                    <a:pt x="93926" y="994741"/>
                  </a:cubicBezTo>
                  <a:cubicBezTo>
                    <a:pt x="94953" y="996068"/>
                    <a:pt x="95981" y="997414"/>
                    <a:pt x="97026" y="998742"/>
                  </a:cubicBezTo>
                  <a:cubicBezTo>
                    <a:pt x="97872" y="1001699"/>
                    <a:pt x="99240" y="1004481"/>
                    <a:pt x="101066" y="1006956"/>
                  </a:cubicBezTo>
                  <a:cubicBezTo>
                    <a:pt x="122500" y="1035001"/>
                    <a:pt x="135768" y="1068413"/>
                    <a:pt x="139409" y="1103512"/>
                  </a:cubicBezTo>
                  <a:cubicBezTo>
                    <a:pt x="142279" y="1136688"/>
                    <a:pt x="137513" y="1169936"/>
                    <a:pt x="143696" y="1202935"/>
                  </a:cubicBezTo>
                  <a:cubicBezTo>
                    <a:pt x="148422" y="1234199"/>
                    <a:pt x="165845" y="1262131"/>
                    <a:pt x="191855" y="1280141"/>
                  </a:cubicBezTo>
                  <a:cubicBezTo>
                    <a:pt x="220909" y="1295679"/>
                    <a:pt x="252898" y="1304966"/>
                    <a:pt x="285762" y="1307404"/>
                  </a:cubicBezTo>
                  <a:cubicBezTo>
                    <a:pt x="346293" y="1316064"/>
                    <a:pt x="408030" y="1309436"/>
                    <a:pt x="465338" y="1288125"/>
                  </a:cubicBezTo>
                  <a:cubicBezTo>
                    <a:pt x="466029" y="1290073"/>
                    <a:pt x="467109" y="1293047"/>
                    <a:pt x="468491" y="1296623"/>
                  </a:cubicBezTo>
                  <a:cubicBezTo>
                    <a:pt x="473248" y="1314639"/>
                    <a:pt x="481761" y="1331447"/>
                    <a:pt x="493474" y="1345945"/>
                  </a:cubicBezTo>
                  <a:cubicBezTo>
                    <a:pt x="507029" y="1356463"/>
                    <a:pt x="524691" y="1360124"/>
                    <a:pt x="541314" y="1355859"/>
                  </a:cubicBezTo>
                  <a:lnTo>
                    <a:pt x="1080058" y="1355859"/>
                  </a:lnTo>
                  <a:cubicBezTo>
                    <a:pt x="1084687" y="1355919"/>
                    <a:pt x="1089246" y="1354733"/>
                    <a:pt x="1093258" y="1352425"/>
                  </a:cubicBezTo>
                  <a:cubicBezTo>
                    <a:pt x="1095772" y="1352171"/>
                    <a:pt x="1098240" y="1351575"/>
                    <a:pt x="1100593" y="1350654"/>
                  </a:cubicBezTo>
                  <a:cubicBezTo>
                    <a:pt x="1113055" y="1346185"/>
                    <a:pt x="1119530" y="1332468"/>
                    <a:pt x="1115057" y="1320017"/>
                  </a:cubicBezTo>
                  <a:cubicBezTo>
                    <a:pt x="1114790" y="1319274"/>
                    <a:pt x="1114487" y="1318545"/>
                    <a:pt x="1114148" y="1317832"/>
                  </a:cubicBezTo>
                  <a:cubicBezTo>
                    <a:pt x="1112128" y="1310609"/>
                    <a:pt x="1110002" y="1303421"/>
                    <a:pt x="1107893" y="1296198"/>
                  </a:cubicBezTo>
                  <a:cubicBezTo>
                    <a:pt x="1101025" y="1274532"/>
                    <a:pt x="1095539" y="1252453"/>
                    <a:pt x="1091468" y="1230093"/>
                  </a:cubicBezTo>
                  <a:cubicBezTo>
                    <a:pt x="1079579" y="1155737"/>
                    <a:pt x="1090653" y="1077169"/>
                    <a:pt x="1126285" y="983038"/>
                  </a:cubicBezTo>
                  <a:cubicBezTo>
                    <a:pt x="1149319" y="922439"/>
                    <a:pt x="1174124" y="861361"/>
                    <a:pt x="1198168" y="802302"/>
                  </a:cubicBezTo>
                  <a:lnTo>
                    <a:pt x="1204299" y="787254"/>
                  </a:lnTo>
                  <a:cubicBezTo>
                    <a:pt x="1249983" y="674474"/>
                    <a:pt x="1258632" y="550110"/>
                    <a:pt x="1228998" y="432101"/>
                  </a:cubicBezTo>
                  <a:close/>
                  <a:moveTo>
                    <a:pt x="1161668" y="758344"/>
                  </a:moveTo>
                  <a:lnTo>
                    <a:pt x="1150311" y="786953"/>
                  </a:lnTo>
                  <a:cubicBezTo>
                    <a:pt x="1121129" y="861043"/>
                    <a:pt x="1090954" y="937664"/>
                    <a:pt x="1064785" y="1014250"/>
                  </a:cubicBezTo>
                  <a:cubicBezTo>
                    <a:pt x="1031427" y="1107128"/>
                    <a:pt x="1028585" y="1208216"/>
                    <a:pt x="1056670" y="1302819"/>
                  </a:cubicBezTo>
                  <a:lnTo>
                    <a:pt x="526041" y="1302819"/>
                  </a:lnTo>
                  <a:cubicBezTo>
                    <a:pt x="521593" y="1291666"/>
                    <a:pt x="516331" y="1279203"/>
                    <a:pt x="510307" y="1266438"/>
                  </a:cubicBezTo>
                  <a:cubicBezTo>
                    <a:pt x="553628" y="1241218"/>
                    <a:pt x="588087" y="1203233"/>
                    <a:pt x="608962" y="1157685"/>
                  </a:cubicBezTo>
                  <a:cubicBezTo>
                    <a:pt x="623031" y="1126774"/>
                    <a:pt x="577211" y="1099812"/>
                    <a:pt x="563072" y="1130882"/>
                  </a:cubicBezTo>
                  <a:cubicBezTo>
                    <a:pt x="514683" y="1237280"/>
                    <a:pt x="392604" y="1272121"/>
                    <a:pt x="284132" y="1253762"/>
                  </a:cubicBezTo>
                  <a:cubicBezTo>
                    <a:pt x="258511" y="1249425"/>
                    <a:pt x="223163" y="1245389"/>
                    <a:pt x="207164" y="1222338"/>
                  </a:cubicBezTo>
                  <a:cubicBezTo>
                    <a:pt x="191447" y="1199678"/>
                    <a:pt x="192989" y="1169228"/>
                    <a:pt x="193219" y="1143062"/>
                  </a:cubicBezTo>
                  <a:cubicBezTo>
                    <a:pt x="196167" y="1086376"/>
                    <a:pt x="180623" y="1030266"/>
                    <a:pt x="148923" y="983162"/>
                  </a:cubicBezTo>
                  <a:cubicBezTo>
                    <a:pt x="165791" y="983428"/>
                    <a:pt x="182748" y="983428"/>
                    <a:pt x="199279" y="983322"/>
                  </a:cubicBezTo>
                  <a:cubicBezTo>
                    <a:pt x="207358" y="983322"/>
                    <a:pt x="215438" y="983280"/>
                    <a:pt x="223518" y="983198"/>
                  </a:cubicBezTo>
                  <a:cubicBezTo>
                    <a:pt x="240315" y="983198"/>
                    <a:pt x="249900" y="975001"/>
                    <a:pt x="250503" y="960183"/>
                  </a:cubicBezTo>
                  <a:cubicBezTo>
                    <a:pt x="251144" y="953623"/>
                    <a:pt x="249033" y="947090"/>
                    <a:pt x="244673" y="942143"/>
                  </a:cubicBezTo>
                  <a:cubicBezTo>
                    <a:pt x="239051" y="936872"/>
                    <a:pt x="231539" y="934089"/>
                    <a:pt x="223836" y="934424"/>
                  </a:cubicBezTo>
                  <a:cubicBezTo>
                    <a:pt x="197613" y="933911"/>
                    <a:pt x="171638" y="933893"/>
                    <a:pt x="146585" y="934424"/>
                  </a:cubicBezTo>
                  <a:cubicBezTo>
                    <a:pt x="142507" y="935056"/>
                    <a:pt x="138345" y="934044"/>
                    <a:pt x="135014" y="931609"/>
                  </a:cubicBezTo>
                  <a:cubicBezTo>
                    <a:pt x="132574" y="928443"/>
                    <a:pt x="131497" y="924436"/>
                    <a:pt x="132020" y="920474"/>
                  </a:cubicBezTo>
                  <a:cubicBezTo>
                    <a:pt x="132481" y="885725"/>
                    <a:pt x="113658" y="853576"/>
                    <a:pt x="83117" y="836948"/>
                  </a:cubicBezTo>
                  <a:cubicBezTo>
                    <a:pt x="60952" y="823068"/>
                    <a:pt x="57408" y="809968"/>
                    <a:pt x="69634" y="786953"/>
                  </a:cubicBezTo>
                  <a:cubicBezTo>
                    <a:pt x="75801" y="775873"/>
                    <a:pt x="83010" y="765404"/>
                    <a:pt x="91162" y="755688"/>
                  </a:cubicBezTo>
                  <a:cubicBezTo>
                    <a:pt x="144294" y="689331"/>
                    <a:pt x="173422" y="606980"/>
                    <a:pt x="173818" y="522001"/>
                  </a:cubicBezTo>
                  <a:cubicBezTo>
                    <a:pt x="174820" y="473565"/>
                    <a:pt x="180757" y="425357"/>
                    <a:pt x="191536" y="378123"/>
                  </a:cubicBezTo>
                  <a:cubicBezTo>
                    <a:pt x="212812" y="279010"/>
                    <a:pt x="277376" y="194618"/>
                    <a:pt x="367515" y="148100"/>
                  </a:cubicBezTo>
                  <a:cubicBezTo>
                    <a:pt x="491672" y="78703"/>
                    <a:pt x="634756" y="50707"/>
                    <a:pt x="775940" y="68186"/>
                  </a:cubicBezTo>
                  <a:cubicBezTo>
                    <a:pt x="981916" y="95821"/>
                    <a:pt x="1142338" y="249134"/>
                    <a:pt x="1184702" y="458852"/>
                  </a:cubicBezTo>
                  <a:cubicBezTo>
                    <a:pt x="1206849" y="558769"/>
                    <a:pt x="1198795" y="663007"/>
                    <a:pt x="1161562" y="758344"/>
                  </a:cubicBezTo>
                  <a:close/>
                  <a:moveTo>
                    <a:pt x="675140" y="230900"/>
                  </a:moveTo>
                  <a:cubicBezTo>
                    <a:pt x="477384" y="230890"/>
                    <a:pt x="317062" y="391062"/>
                    <a:pt x="317053" y="588655"/>
                  </a:cubicBezTo>
                  <a:cubicBezTo>
                    <a:pt x="317043" y="786247"/>
                    <a:pt x="477348" y="946435"/>
                    <a:pt x="675105" y="946445"/>
                  </a:cubicBezTo>
                  <a:cubicBezTo>
                    <a:pt x="872862" y="946455"/>
                    <a:pt x="1033183" y="786282"/>
                    <a:pt x="1033193" y="588690"/>
                  </a:cubicBezTo>
                  <a:cubicBezTo>
                    <a:pt x="1033193" y="588684"/>
                    <a:pt x="1033193" y="588678"/>
                    <a:pt x="1033193" y="588672"/>
                  </a:cubicBezTo>
                  <a:cubicBezTo>
                    <a:pt x="1032978" y="391176"/>
                    <a:pt x="872801" y="231124"/>
                    <a:pt x="675140" y="230900"/>
                  </a:cubicBezTo>
                  <a:close/>
                  <a:moveTo>
                    <a:pt x="675140" y="893316"/>
                  </a:moveTo>
                  <a:cubicBezTo>
                    <a:pt x="506741" y="893326"/>
                    <a:pt x="370217" y="756932"/>
                    <a:pt x="370208" y="588672"/>
                  </a:cubicBezTo>
                  <a:cubicBezTo>
                    <a:pt x="370198" y="420412"/>
                    <a:pt x="506705" y="284003"/>
                    <a:pt x="675105" y="283993"/>
                  </a:cubicBezTo>
                  <a:cubicBezTo>
                    <a:pt x="843505" y="283983"/>
                    <a:pt x="980028" y="420377"/>
                    <a:pt x="980038" y="588637"/>
                  </a:cubicBezTo>
                  <a:cubicBezTo>
                    <a:pt x="980038" y="588649"/>
                    <a:pt x="980038" y="588661"/>
                    <a:pt x="980038" y="588672"/>
                  </a:cubicBezTo>
                  <a:cubicBezTo>
                    <a:pt x="979833" y="756838"/>
                    <a:pt x="843446" y="893112"/>
                    <a:pt x="675140" y="893316"/>
                  </a:cubicBezTo>
                  <a:close/>
                  <a:moveTo>
                    <a:pt x="800763" y="495551"/>
                  </a:moveTo>
                  <a:cubicBezTo>
                    <a:pt x="800427" y="536836"/>
                    <a:pt x="778031" y="570579"/>
                    <a:pt x="753367" y="601773"/>
                  </a:cubicBezTo>
                  <a:cubicBezTo>
                    <a:pt x="734922" y="625124"/>
                    <a:pt x="709071" y="651078"/>
                    <a:pt x="705917" y="682148"/>
                  </a:cubicBezTo>
                  <a:cubicBezTo>
                    <a:pt x="705598" y="696680"/>
                    <a:pt x="693884" y="708384"/>
                    <a:pt x="679340" y="708703"/>
                  </a:cubicBezTo>
                  <a:cubicBezTo>
                    <a:pt x="664702" y="708606"/>
                    <a:pt x="652859" y="696774"/>
                    <a:pt x="652762" y="682148"/>
                  </a:cubicBezTo>
                  <a:cubicBezTo>
                    <a:pt x="657263" y="638402"/>
                    <a:pt x="682104" y="606164"/>
                    <a:pt x="708823" y="572934"/>
                  </a:cubicBezTo>
                  <a:cubicBezTo>
                    <a:pt x="729855" y="546768"/>
                    <a:pt x="753243" y="516831"/>
                    <a:pt x="746421" y="481105"/>
                  </a:cubicBezTo>
                  <a:cubicBezTo>
                    <a:pt x="739587" y="443457"/>
                    <a:pt x="704749" y="417520"/>
                    <a:pt x="666689" y="421745"/>
                  </a:cubicBezTo>
                  <a:cubicBezTo>
                    <a:pt x="627471" y="426980"/>
                    <a:pt x="599346" y="462162"/>
                    <a:pt x="602903" y="501535"/>
                  </a:cubicBezTo>
                  <a:cubicBezTo>
                    <a:pt x="604887" y="535739"/>
                    <a:pt x="551714" y="535508"/>
                    <a:pt x="549748" y="501535"/>
                  </a:cubicBezTo>
                  <a:cubicBezTo>
                    <a:pt x="545364" y="432332"/>
                    <a:pt x="597957" y="372681"/>
                    <a:pt x="667218" y="368301"/>
                  </a:cubicBezTo>
                  <a:cubicBezTo>
                    <a:pt x="736479" y="363921"/>
                    <a:pt x="796179" y="416470"/>
                    <a:pt x="800563" y="485673"/>
                  </a:cubicBezTo>
                  <a:cubicBezTo>
                    <a:pt x="800771" y="488956"/>
                    <a:pt x="800849" y="492245"/>
                    <a:pt x="800799" y="495534"/>
                  </a:cubicBezTo>
                  <a:close/>
                  <a:moveTo>
                    <a:pt x="682866" y="808906"/>
                  </a:moveTo>
                  <a:cubicBezTo>
                    <a:pt x="668187" y="808906"/>
                    <a:pt x="656288" y="797016"/>
                    <a:pt x="656288" y="782350"/>
                  </a:cubicBezTo>
                  <a:cubicBezTo>
                    <a:pt x="656288" y="767684"/>
                    <a:pt x="668187" y="755795"/>
                    <a:pt x="682866" y="755795"/>
                  </a:cubicBezTo>
                  <a:cubicBezTo>
                    <a:pt x="697519" y="756641"/>
                    <a:pt x="708712" y="769197"/>
                    <a:pt x="707865" y="783838"/>
                  </a:cubicBezTo>
                  <a:cubicBezTo>
                    <a:pt x="707086" y="797298"/>
                    <a:pt x="696337" y="808039"/>
                    <a:pt x="682866" y="808817"/>
                  </a:cubicBezTo>
                  <a:close/>
                </a:path>
              </a:pathLst>
            </a:custGeom>
            <a:solidFill>
              <a:srgbClr val="012B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2305374-01B1-4C59-94F5-5EEE171A0B60}"/>
              </a:ext>
            </a:extLst>
          </p:cNvPr>
          <p:cNvGrpSpPr/>
          <p:nvPr/>
        </p:nvGrpSpPr>
        <p:grpSpPr>
          <a:xfrm>
            <a:off x="9710504" y="1730376"/>
            <a:ext cx="2557696" cy="2557696"/>
            <a:chOff x="8372475" y="5143500"/>
            <a:chExt cx="3714750" cy="371475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2F4C5F1-F484-4A0B-950E-A9D011EF93FA}"/>
                </a:ext>
              </a:extLst>
            </p:cNvPr>
            <p:cNvSpPr/>
            <p:nvPr/>
          </p:nvSpPr>
          <p:spPr>
            <a:xfrm>
              <a:off x="8372475" y="5143500"/>
              <a:ext cx="3714750" cy="3714750"/>
            </a:xfrm>
            <a:prstGeom prst="ellipse">
              <a:avLst/>
            </a:prstGeom>
            <a:solidFill>
              <a:srgbClr val="D5C8B3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Picture 24">
              <a:extLst>
                <a:ext uri="{FF2B5EF4-FFF2-40B4-BE49-F238E27FC236}">
                  <a16:creationId xmlns:a16="http://schemas.microsoft.com/office/drawing/2014/main" id="{0AA5B09F-57C9-4625-9E55-A4E20BFF101F}"/>
                </a:ext>
              </a:extLst>
            </p:cNvPr>
            <p:cNvSpPr/>
            <p:nvPr/>
          </p:nvSpPr>
          <p:spPr>
            <a:xfrm>
              <a:off x="9595984" y="6367009"/>
              <a:ext cx="1267733" cy="1267733"/>
            </a:xfrm>
            <a:custGeom>
              <a:avLst/>
              <a:gdLst>
                <a:gd name="connsiteX0" fmla="*/ 930770 w 1406620"/>
                <a:gd name="connsiteY0" fmla="*/ 544194 h 1406620"/>
                <a:gd name="connsiteX1" fmla="*/ 930902 w 1406620"/>
                <a:gd name="connsiteY1" fmla="*/ 585117 h 1406620"/>
                <a:gd name="connsiteX2" fmla="*/ 644232 w 1406620"/>
                <a:gd name="connsiteY2" fmla="*/ 872011 h 1406620"/>
                <a:gd name="connsiteX3" fmla="*/ 623790 w 1406620"/>
                <a:gd name="connsiteY3" fmla="*/ 880545 h 1406620"/>
                <a:gd name="connsiteX4" fmla="*/ 623790 w 1406620"/>
                <a:gd name="connsiteY4" fmla="*/ 880545 h 1406620"/>
                <a:gd name="connsiteX5" fmla="*/ 603422 w 1406620"/>
                <a:gd name="connsiteY5" fmla="*/ 872124 h 1406620"/>
                <a:gd name="connsiteX6" fmla="*/ 600215 w 1406620"/>
                <a:gd name="connsiteY6" fmla="*/ 868373 h 1406620"/>
                <a:gd name="connsiteX7" fmla="*/ 482208 w 1406620"/>
                <a:gd name="connsiteY7" fmla="*/ 728086 h 1406620"/>
                <a:gd name="connsiteX8" fmla="*/ 486381 w 1406620"/>
                <a:gd name="connsiteY8" fmla="*/ 687373 h 1406620"/>
                <a:gd name="connsiteX9" fmla="*/ 527093 w 1406620"/>
                <a:gd name="connsiteY9" fmla="*/ 691545 h 1406620"/>
                <a:gd name="connsiteX10" fmla="*/ 529096 w 1406620"/>
                <a:gd name="connsiteY10" fmla="*/ 694327 h 1406620"/>
                <a:gd name="connsiteX11" fmla="*/ 627128 w 1406620"/>
                <a:gd name="connsiteY11" fmla="*/ 807382 h 1406620"/>
                <a:gd name="connsiteX12" fmla="*/ 889922 w 1406620"/>
                <a:gd name="connsiteY12" fmla="*/ 544325 h 1406620"/>
                <a:gd name="connsiteX13" fmla="*/ 930827 w 1406620"/>
                <a:gd name="connsiteY13" fmla="*/ 544194 h 1406620"/>
                <a:gd name="connsiteX14" fmla="*/ 1118414 w 1406620"/>
                <a:gd name="connsiteY14" fmla="*/ 708318 h 1406620"/>
                <a:gd name="connsiteX15" fmla="*/ 707943 w 1406620"/>
                <a:gd name="connsiteY15" fmla="*/ 1118789 h 1406620"/>
                <a:gd name="connsiteX16" fmla="*/ 297472 w 1406620"/>
                <a:gd name="connsiteY16" fmla="*/ 708318 h 1406620"/>
                <a:gd name="connsiteX17" fmla="*/ 707943 w 1406620"/>
                <a:gd name="connsiteY17" fmla="*/ 297847 h 1406620"/>
                <a:gd name="connsiteX18" fmla="*/ 707999 w 1406620"/>
                <a:gd name="connsiteY18" fmla="*/ 297847 h 1406620"/>
                <a:gd name="connsiteX19" fmla="*/ 1118414 w 1406620"/>
                <a:gd name="connsiteY19" fmla="*/ 708318 h 1406620"/>
                <a:gd name="connsiteX20" fmla="*/ 1062149 w 1406620"/>
                <a:gd name="connsiteY20" fmla="*/ 708318 h 1406620"/>
                <a:gd name="connsiteX21" fmla="*/ 707999 w 1406620"/>
                <a:gd name="connsiteY21" fmla="*/ 354056 h 1406620"/>
                <a:gd name="connsiteX22" fmla="*/ 353737 w 1406620"/>
                <a:gd name="connsiteY22" fmla="*/ 708206 h 1406620"/>
                <a:gd name="connsiteX23" fmla="*/ 707887 w 1406620"/>
                <a:gd name="connsiteY23" fmla="*/ 1062468 h 1406620"/>
                <a:gd name="connsiteX24" fmla="*/ 707999 w 1406620"/>
                <a:gd name="connsiteY24" fmla="*/ 1062468 h 1406620"/>
                <a:gd name="connsiteX25" fmla="*/ 1062149 w 1406620"/>
                <a:gd name="connsiteY25" fmla="*/ 708318 h 1406620"/>
                <a:gd name="connsiteX26" fmla="*/ 1401932 w 1406620"/>
                <a:gd name="connsiteY26" fmla="*/ 612143 h 1406620"/>
                <a:gd name="connsiteX27" fmla="*/ 1401932 w 1406620"/>
                <a:gd name="connsiteY27" fmla="*/ 831782 h 1406620"/>
                <a:gd name="connsiteX28" fmla="*/ 1376163 w 1406620"/>
                <a:gd name="connsiteY28" fmla="*/ 833957 h 1406620"/>
                <a:gd name="connsiteX29" fmla="*/ 1360034 w 1406620"/>
                <a:gd name="connsiteY29" fmla="*/ 834764 h 1406620"/>
                <a:gd name="connsiteX30" fmla="*/ 1267122 w 1406620"/>
                <a:gd name="connsiteY30" fmla="*/ 834764 h 1406620"/>
                <a:gd name="connsiteX31" fmla="*/ 1241559 w 1406620"/>
                <a:gd name="connsiteY31" fmla="*/ 854044 h 1406620"/>
                <a:gd name="connsiteX32" fmla="*/ 1187169 w 1406620"/>
                <a:gd name="connsiteY32" fmla="*/ 984522 h 1406620"/>
                <a:gd name="connsiteX33" fmla="*/ 1192233 w 1406620"/>
                <a:gd name="connsiteY33" fmla="*/ 1014868 h 1406620"/>
                <a:gd name="connsiteX34" fmla="*/ 1237995 w 1406620"/>
                <a:gd name="connsiteY34" fmla="*/ 1060498 h 1406620"/>
                <a:gd name="connsiteX35" fmla="*/ 1267591 w 1406620"/>
                <a:gd name="connsiteY35" fmla="*/ 1089869 h 1406620"/>
                <a:gd name="connsiteX36" fmla="*/ 1287527 w 1406620"/>
                <a:gd name="connsiteY36" fmla="*/ 1109655 h 1406620"/>
                <a:gd name="connsiteX37" fmla="*/ 1267759 w 1406620"/>
                <a:gd name="connsiteY37" fmla="*/ 1129554 h 1406620"/>
                <a:gd name="connsiteX38" fmla="*/ 1174922 w 1406620"/>
                <a:gd name="connsiteY38" fmla="*/ 1222485 h 1406620"/>
                <a:gd name="connsiteX39" fmla="*/ 1108567 w 1406620"/>
                <a:gd name="connsiteY39" fmla="*/ 1288746 h 1406620"/>
                <a:gd name="connsiteX40" fmla="*/ 1088668 w 1406620"/>
                <a:gd name="connsiteY40" fmla="*/ 1268491 h 1406620"/>
                <a:gd name="connsiteX41" fmla="*/ 1029928 w 1406620"/>
                <a:gd name="connsiteY41" fmla="*/ 1209038 h 1406620"/>
                <a:gd name="connsiteX42" fmla="*/ 999920 w 1406620"/>
                <a:gd name="connsiteY42" fmla="*/ 1183025 h 1406620"/>
                <a:gd name="connsiteX43" fmla="*/ 962410 w 1406620"/>
                <a:gd name="connsiteY43" fmla="*/ 1198797 h 1406620"/>
                <a:gd name="connsiteX44" fmla="*/ 858902 w 1406620"/>
                <a:gd name="connsiteY44" fmla="*/ 1239814 h 1406620"/>
                <a:gd name="connsiteX45" fmla="*/ 834033 w 1406620"/>
                <a:gd name="connsiteY45" fmla="*/ 1273142 h 1406620"/>
                <a:gd name="connsiteX46" fmla="*/ 834033 w 1406620"/>
                <a:gd name="connsiteY46" fmla="*/ 1402551 h 1406620"/>
                <a:gd name="connsiteX47" fmla="*/ 582341 w 1406620"/>
                <a:gd name="connsiteY47" fmla="*/ 1402551 h 1406620"/>
                <a:gd name="connsiteX48" fmla="*/ 582341 w 1406620"/>
                <a:gd name="connsiteY48" fmla="*/ 1272767 h 1406620"/>
                <a:gd name="connsiteX49" fmla="*/ 557753 w 1406620"/>
                <a:gd name="connsiteY49" fmla="*/ 1239908 h 1406620"/>
                <a:gd name="connsiteX50" fmla="*/ 439128 w 1406620"/>
                <a:gd name="connsiteY50" fmla="*/ 1191033 h 1406620"/>
                <a:gd name="connsiteX51" fmla="*/ 399912 w 1406620"/>
                <a:gd name="connsiteY51" fmla="*/ 1195628 h 1406620"/>
                <a:gd name="connsiteX52" fmla="*/ 328080 w 1406620"/>
                <a:gd name="connsiteY52" fmla="*/ 1267816 h 1406620"/>
                <a:gd name="connsiteX53" fmla="*/ 308181 w 1406620"/>
                <a:gd name="connsiteY53" fmla="*/ 1288015 h 1406620"/>
                <a:gd name="connsiteX54" fmla="*/ 129090 w 1406620"/>
                <a:gd name="connsiteY54" fmla="*/ 1109355 h 1406620"/>
                <a:gd name="connsiteX55" fmla="*/ 222396 w 1406620"/>
                <a:gd name="connsiteY55" fmla="*/ 1016424 h 1406620"/>
                <a:gd name="connsiteX56" fmla="*/ 226954 w 1406620"/>
                <a:gd name="connsiteY56" fmla="*/ 979590 h 1406620"/>
                <a:gd name="connsiteX57" fmla="*/ 176690 w 1406620"/>
                <a:gd name="connsiteY57" fmla="*/ 857870 h 1406620"/>
                <a:gd name="connsiteX58" fmla="*/ 145951 w 1406620"/>
                <a:gd name="connsiteY58" fmla="*/ 834708 h 1406620"/>
                <a:gd name="connsiteX59" fmla="*/ 14066 w 1406620"/>
                <a:gd name="connsiteY59" fmla="*/ 834708 h 1406620"/>
                <a:gd name="connsiteX60" fmla="*/ 14066 w 1406620"/>
                <a:gd name="connsiteY60" fmla="*/ 583391 h 1406620"/>
                <a:gd name="connsiteX61" fmla="*/ 139593 w 1406620"/>
                <a:gd name="connsiteY61" fmla="*/ 583391 h 1406620"/>
                <a:gd name="connsiteX62" fmla="*/ 178266 w 1406620"/>
                <a:gd name="connsiteY62" fmla="*/ 553702 h 1406620"/>
                <a:gd name="connsiteX63" fmla="*/ 223278 w 1406620"/>
                <a:gd name="connsiteY63" fmla="*/ 445036 h 1406620"/>
                <a:gd name="connsiteX64" fmla="*/ 216357 w 1406620"/>
                <a:gd name="connsiteY64" fmla="*/ 395654 h 1406620"/>
                <a:gd name="connsiteX65" fmla="*/ 150602 w 1406620"/>
                <a:gd name="connsiteY65" fmla="*/ 329431 h 1406620"/>
                <a:gd name="connsiteX66" fmla="*/ 147526 w 1406620"/>
                <a:gd name="connsiteY66" fmla="*/ 326317 h 1406620"/>
                <a:gd name="connsiteX67" fmla="*/ 135636 w 1406620"/>
                <a:gd name="connsiteY67" fmla="*/ 303174 h 1406620"/>
                <a:gd name="connsiteX68" fmla="*/ 308294 w 1406620"/>
                <a:gd name="connsiteY68" fmla="*/ 130516 h 1406620"/>
                <a:gd name="connsiteX69" fmla="*/ 351655 w 1406620"/>
                <a:gd name="connsiteY69" fmla="*/ 173877 h 1406620"/>
                <a:gd name="connsiteX70" fmla="*/ 399424 w 1406620"/>
                <a:gd name="connsiteY70" fmla="*/ 221552 h 1406620"/>
                <a:gd name="connsiteX71" fmla="*/ 439635 w 1406620"/>
                <a:gd name="connsiteY71" fmla="*/ 226747 h 1406620"/>
                <a:gd name="connsiteX72" fmla="*/ 557528 w 1406620"/>
                <a:gd name="connsiteY72" fmla="*/ 177984 h 1406620"/>
                <a:gd name="connsiteX73" fmla="*/ 582341 w 1406620"/>
                <a:gd name="connsiteY73" fmla="*/ 145501 h 1406620"/>
                <a:gd name="connsiteX74" fmla="*/ 582341 w 1406620"/>
                <a:gd name="connsiteY74" fmla="*/ 14066 h 1406620"/>
                <a:gd name="connsiteX75" fmla="*/ 834014 w 1406620"/>
                <a:gd name="connsiteY75" fmla="*/ 14066 h 1406620"/>
                <a:gd name="connsiteX76" fmla="*/ 834014 w 1406620"/>
                <a:gd name="connsiteY76" fmla="*/ 94900 h 1406620"/>
                <a:gd name="connsiteX77" fmla="*/ 834014 w 1406620"/>
                <a:gd name="connsiteY77" fmla="*/ 151596 h 1406620"/>
                <a:gd name="connsiteX78" fmla="*/ 847536 w 1406620"/>
                <a:gd name="connsiteY78" fmla="*/ 173971 h 1406620"/>
                <a:gd name="connsiteX79" fmla="*/ 987692 w 1406620"/>
                <a:gd name="connsiteY79" fmla="*/ 231717 h 1406620"/>
                <a:gd name="connsiteX80" fmla="*/ 1012073 w 1406620"/>
                <a:gd name="connsiteY80" fmla="*/ 226447 h 1406620"/>
                <a:gd name="connsiteX81" fmla="*/ 1062918 w 1406620"/>
                <a:gd name="connsiteY81" fmla="*/ 175996 h 1406620"/>
                <a:gd name="connsiteX82" fmla="*/ 1079647 w 1406620"/>
                <a:gd name="connsiteY82" fmla="*/ 159248 h 1406620"/>
                <a:gd name="connsiteX83" fmla="*/ 1085630 w 1406620"/>
                <a:gd name="connsiteY83" fmla="*/ 153453 h 1406620"/>
                <a:gd name="connsiteX84" fmla="*/ 1109730 w 1406620"/>
                <a:gd name="connsiteY84" fmla="*/ 129465 h 1406620"/>
                <a:gd name="connsiteX85" fmla="*/ 1288371 w 1406620"/>
                <a:gd name="connsiteY85" fmla="*/ 308088 h 1406620"/>
                <a:gd name="connsiteX86" fmla="*/ 1268172 w 1406620"/>
                <a:gd name="connsiteY86" fmla="*/ 327987 h 1406620"/>
                <a:gd name="connsiteX87" fmla="*/ 1196697 w 1406620"/>
                <a:gd name="connsiteY87" fmla="*/ 398749 h 1406620"/>
                <a:gd name="connsiteX88" fmla="*/ 1190920 w 1406620"/>
                <a:gd name="connsiteY88" fmla="*/ 441285 h 1406620"/>
                <a:gd name="connsiteX89" fmla="*/ 1238914 w 1406620"/>
                <a:gd name="connsiteY89" fmla="*/ 557847 h 1406620"/>
                <a:gd name="connsiteX90" fmla="*/ 1272673 w 1406620"/>
                <a:gd name="connsiteY90" fmla="*/ 583316 h 1406620"/>
                <a:gd name="connsiteX91" fmla="*/ 1373031 w 1406620"/>
                <a:gd name="connsiteY91" fmla="*/ 583316 h 1406620"/>
                <a:gd name="connsiteX92" fmla="*/ 1399738 w 1406620"/>
                <a:gd name="connsiteY92" fmla="*/ 589412 h 1406620"/>
                <a:gd name="connsiteX93" fmla="*/ 1345667 w 1406620"/>
                <a:gd name="connsiteY93" fmla="*/ 639581 h 1406620"/>
                <a:gd name="connsiteX94" fmla="*/ 1272523 w 1406620"/>
                <a:gd name="connsiteY94" fmla="*/ 639581 h 1406620"/>
                <a:gd name="connsiteX95" fmla="*/ 1186044 w 1406620"/>
                <a:gd name="connsiteY95" fmla="*/ 576808 h 1406620"/>
                <a:gd name="connsiteX96" fmla="*/ 1140057 w 1406620"/>
                <a:gd name="connsiteY96" fmla="*/ 465160 h 1406620"/>
                <a:gd name="connsiteX97" fmla="*/ 1156936 w 1406620"/>
                <a:gd name="connsiteY97" fmla="*/ 358970 h 1406620"/>
                <a:gd name="connsiteX98" fmla="*/ 1208531 w 1406620"/>
                <a:gd name="connsiteY98" fmla="*/ 307787 h 1406620"/>
                <a:gd name="connsiteX99" fmla="*/ 1109599 w 1406620"/>
                <a:gd name="connsiteY99" fmla="*/ 208874 h 1406620"/>
                <a:gd name="connsiteX100" fmla="*/ 1102791 w 1406620"/>
                <a:gd name="connsiteY100" fmla="*/ 215701 h 1406620"/>
                <a:gd name="connsiteX101" fmla="*/ 1051365 w 1406620"/>
                <a:gd name="connsiteY101" fmla="*/ 266733 h 1406620"/>
                <a:gd name="connsiteX102" fmla="*/ 960741 w 1406620"/>
                <a:gd name="connsiteY102" fmla="*/ 281080 h 1406620"/>
                <a:gd name="connsiteX103" fmla="*/ 832119 w 1406620"/>
                <a:gd name="connsiteY103" fmla="*/ 228079 h 1406620"/>
                <a:gd name="connsiteX104" fmla="*/ 777730 w 1406620"/>
                <a:gd name="connsiteY104" fmla="*/ 152328 h 1406620"/>
                <a:gd name="connsiteX105" fmla="*/ 777730 w 1406620"/>
                <a:gd name="connsiteY105" fmla="*/ 94656 h 1406620"/>
                <a:gd name="connsiteX106" fmla="*/ 777730 w 1406620"/>
                <a:gd name="connsiteY106" fmla="*/ 70275 h 1406620"/>
                <a:gd name="connsiteX107" fmla="*/ 638606 w 1406620"/>
                <a:gd name="connsiteY107" fmla="*/ 70275 h 1406620"/>
                <a:gd name="connsiteX108" fmla="*/ 638606 w 1406620"/>
                <a:gd name="connsiteY108" fmla="*/ 145595 h 1406620"/>
                <a:gd name="connsiteX109" fmla="*/ 576715 w 1406620"/>
                <a:gd name="connsiteY109" fmla="*/ 230948 h 1406620"/>
                <a:gd name="connsiteX110" fmla="*/ 463547 w 1406620"/>
                <a:gd name="connsiteY110" fmla="*/ 277667 h 1406620"/>
                <a:gd name="connsiteX111" fmla="*/ 359757 w 1406620"/>
                <a:gd name="connsiteY111" fmla="*/ 261500 h 1406620"/>
                <a:gd name="connsiteX112" fmla="*/ 311763 w 1406620"/>
                <a:gd name="connsiteY112" fmla="*/ 213563 h 1406620"/>
                <a:gd name="connsiteX113" fmla="*/ 308331 w 1406620"/>
                <a:gd name="connsiteY113" fmla="*/ 210130 h 1406620"/>
                <a:gd name="connsiteX114" fmla="*/ 209512 w 1406620"/>
                <a:gd name="connsiteY114" fmla="*/ 308931 h 1406620"/>
                <a:gd name="connsiteX115" fmla="*/ 256268 w 1406620"/>
                <a:gd name="connsiteY115" fmla="*/ 355819 h 1406620"/>
                <a:gd name="connsiteX116" fmla="*/ 274010 w 1406620"/>
                <a:gd name="connsiteY116" fmla="*/ 469549 h 1406620"/>
                <a:gd name="connsiteX117" fmla="*/ 231492 w 1406620"/>
                <a:gd name="connsiteY117" fmla="*/ 572120 h 1406620"/>
                <a:gd name="connsiteX118" fmla="*/ 139593 w 1406620"/>
                <a:gd name="connsiteY118" fmla="*/ 639637 h 1406620"/>
                <a:gd name="connsiteX119" fmla="*/ 70331 w 1406620"/>
                <a:gd name="connsiteY119" fmla="*/ 639637 h 1406620"/>
                <a:gd name="connsiteX120" fmla="*/ 70331 w 1406620"/>
                <a:gd name="connsiteY120" fmla="*/ 778518 h 1406620"/>
                <a:gd name="connsiteX121" fmla="*/ 145951 w 1406620"/>
                <a:gd name="connsiteY121" fmla="*/ 778518 h 1406620"/>
                <a:gd name="connsiteX122" fmla="*/ 229523 w 1406620"/>
                <a:gd name="connsiteY122" fmla="*/ 838534 h 1406620"/>
                <a:gd name="connsiteX123" fmla="*/ 278098 w 1406620"/>
                <a:gd name="connsiteY123" fmla="*/ 956127 h 1406620"/>
                <a:gd name="connsiteX124" fmla="*/ 262344 w 1406620"/>
                <a:gd name="connsiteY124" fmla="*/ 1056072 h 1406620"/>
                <a:gd name="connsiteX125" fmla="*/ 208743 w 1406620"/>
                <a:gd name="connsiteY125" fmla="*/ 1109355 h 1406620"/>
                <a:gd name="connsiteX126" fmla="*/ 307806 w 1406620"/>
                <a:gd name="connsiteY126" fmla="*/ 1208156 h 1406620"/>
                <a:gd name="connsiteX127" fmla="*/ 360039 w 1406620"/>
                <a:gd name="connsiteY127" fmla="*/ 1155774 h 1406620"/>
                <a:gd name="connsiteX128" fmla="*/ 462891 w 1406620"/>
                <a:gd name="connsiteY128" fmla="*/ 1140019 h 1406620"/>
                <a:gd name="connsiteX129" fmla="*/ 576977 w 1406620"/>
                <a:gd name="connsiteY129" fmla="*/ 1187001 h 1406620"/>
                <a:gd name="connsiteX130" fmla="*/ 638512 w 1406620"/>
                <a:gd name="connsiteY130" fmla="*/ 1272711 h 1406620"/>
                <a:gd name="connsiteX131" fmla="*/ 638512 w 1406620"/>
                <a:gd name="connsiteY131" fmla="*/ 1346230 h 1406620"/>
                <a:gd name="connsiteX132" fmla="*/ 777749 w 1406620"/>
                <a:gd name="connsiteY132" fmla="*/ 1346230 h 1406620"/>
                <a:gd name="connsiteX133" fmla="*/ 777749 w 1406620"/>
                <a:gd name="connsiteY133" fmla="*/ 1273086 h 1406620"/>
                <a:gd name="connsiteX134" fmla="*/ 840841 w 1406620"/>
                <a:gd name="connsiteY134" fmla="*/ 1186475 h 1406620"/>
                <a:gd name="connsiteX135" fmla="*/ 937391 w 1406620"/>
                <a:gd name="connsiteY135" fmla="*/ 1148328 h 1406620"/>
                <a:gd name="connsiteX136" fmla="*/ 1069632 w 1406620"/>
                <a:gd name="connsiteY136" fmla="*/ 1169202 h 1406620"/>
                <a:gd name="connsiteX137" fmla="*/ 1108867 w 1406620"/>
                <a:gd name="connsiteY137" fmla="*/ 1208775 h 1406620"/>
                <a:gd name="connsiteX138" fmla="*/ 1135124 w 1406620"/>
                <a:gd name="connsiteY138" fmla="*/ 1182518 h 1406620"/>
                <a:gd name="connsiteX139" fmla="*/ 1207950 w 1406620"/>
                <a:gd name="connsiteY139" fmla="*/ 1109730 h 1406620"/>
                <a:gd name="connsiteX140" fmla="*/ 1198572 w 1406620"/>
                <a:gd name="connsiteY140" fmla="*/ 1100353 h 1406620"/>
                <a:gd name="connsiteX141" fmla="*/ 1152266 w 1406620"/>
                <a:gd name="connsiteY141" fmla="*/ 1054178 h 1406620"/>
                <a:gd name="connsiteX142" fmla="*/ 1138256 w 1406620"/>
                <a:gd name="connsiteY142" fmla="*/ 956784 h 1406620"/>
                <a:gd name="connsiteX143" fmla="*/ 1187657 w 1406620"/>
                <a:gd name="connsiteY143" fmla="*/ 838084 h 1406620"/>
                <a:gd name="connsiteX144" fmla="*/ 1266897 w 1406620"/>
                <a:gd name="connsiteY144" fmla="*/ 778330 h 1406620"/>
                <a:gd name="connsiteX145" fmla="*/ 1345667 w 1406620"/>
                <a:gd name="connsiteY145" fmla="*/ 778330 h 1406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406620" h="1406620">
                  <a:moveTo>
                    <a:pt x="930770" y="544194"/>
                  </a:moveTo>
                  <a:cubicBezTo>
                    <a:pt x="942076" y="555471"/>
                    <a:pt x="942134" y="573767"/>
                    <a:pt x="930902" y="585117"/>
                  </a:cubicBezTo>
                  <a:lnTo>
                    <a:pt x="644232" y="872011"/>
                  </a:lnTo>
                  <a:cubicBezTo>
                    <a:pt x="638827" y="877465"/>
                    <a:pt x="631468" y="880537"/>
                    <a:pt x="623790" y="880545"/>
                  </a:cubicBezTo>
                  <a:lnTo>
                    <a:pt x="623790" y="880545"/>
                  </a:lnTo>
                  <a:cubicBezTo>
                    <a:pt x="616147" y="880574"/>
                    <a:pt x="608812" y="877541"/>
                    <a:pt x="603422" y="872124"/>
                  </a:cubicBezTo>
                  <a:cubicBezTo>
                    <a:pt x="602242" y="870973"/>
                    <a:pt x="601168" y="869717"/>
                    <a:pt x="600215" y="868373"/>
                  </a:cubicBezTo>
                  <a:lnTo>
                    <a:pt x="482208" y="728086"/>
                  </a:lnTo>
                  <a:cubicBezTo>
                    <a:pt x="472118" y="715691"/>
                    <a:pt x="473986" y="697464"/>
                    <a:pt x="486381" y="687373"/>
                  </a:cubicBezTo>
                  <a:cubicBezTo>
                    <a:pt x="498775" y="677283"/>
                    <a:pt x="517003" y="679151"/>
                    <a:pt x="527093" y="691545"/>
                  </a:cubicBezTo>
                  <a:cubicBezTo>
                    <a:pt x="527815" y="692432"/>
                    <a:pt x="528484" y="693361"/>
                    <a:pt x="529096" y="694327"/>
                  </a:cubicBezTo>
                  <a:lnTo>
                    <a:pt x="627128" y="807382"/>
                  </a:lnTo>
                  <a:lnTo>
                    <a:pt x="889922" y="544325"/>
                  </a:lnTo>
                  <a:cubicBezTo>
                    <a:pt x="901332" y="533359"/>
                    <a:pt x="919347" y="533301"/>
                    <a:pt x="930827" y="544194"/>
                  </a:cubicBezTo>
                  <a:close/>
                  <a:moveTo>
                    <a:pt x="1118414" y="708318"/>
                  </a:moveTo>
                  <a:cubicBezTo>
                    <a:pt x="1118414" y="935015"/>
                    <a:pt x="934640" y="1118789"/>
                    <a:pt x="707943" y="1118789"/>
                  </a:cubicBezTo>
                  <a:cubicBezTo>
                    <a:pt x="481246" y="1118789"/>
                    <a:pt x="297472" y="935015"/>
                    <a:pt x="297472" y="708318"/>
                  </a:cubicBezTo>
                  <a:cubicBezTo>
                    <a:pt x="297472" y="481621"/>
                    <a:pt x="481246" y="297847"/>
                    <a:pt x="707943" y="297847"/>
                  </a:cubicBezTo>
                  <a:cubicBezTo>
                    <a:pt x="707962" y="297847"/>
                    <a:pt x="707980" y="297847"/>
                    <a:pt x="707999" y="297847"/>
                  </a:cubicBezTo>
                  <a:cubicBezTo>
                    <a:pt x="934567" y="298137"/>
                    <a:pt x="1118155" y="481750"/>
                    <a:pt x="1118414" y="708318"/>
                  </a:cubicBezTo>
                  <a:close/>
                  <a:moveTo>
                    <a:pt x="1062149" y="708318"/>
                  </a:moveTo>
                  <a:cubicBezTo>
                    <a:pt x="1062180" y="512695"/>
                    <a:pt x="903622" y="354087"/>
                    <a:pt x="707999" y="354056"/>
                  </a:cubicBezTo>
                  <a:cubicBezTo>
                    <a:pt x="512377" y="354025"/>
                    <a:pt x="353768" y="512583"/>
                    <a:pt x="353737" y="708206"/>
                  </a:cubicBezTo>
                  <a:cubicBezTo>
                    <a:pt x="353706" y="903828"/>
                    <a:pt x="512264" y="1062437"/>
                    <a:pt x="707887" y="1062468"/>
                  </a:cubicBezTo>
                  <a:cubicBezTo>
                    <a:pt x="707924" y="1062468"/>
                    <a:pt x="707962" y="1062468"/>
                    <a:pt x="707999" y="1062468"/>
                  </a:cubicBezTo>
                  <a:cubicBezTo>
                    <a:pt x="903488" y="1062220"/>
                    <a:pt x="1061901" y="903807"/>
                    <a:pt x="1062149" y="708318"/>
                  </a:cubicBezTo>
                  <a:close/>
                  <a:moveTo>
                    <a:pt x="1401932" y="612143"/>
                  </a:moveTo>
                  <a:lnTo>
                    <a:pt x="1401932" y="831782"/>
                  </a:lnTo>
                  <a:lnTo>
                    <a:pt x="1376163" y="833957"/>
                  </a:lnTo>
                  <a:cubicBezTo>
                    <a:pt x="1371212" y="834370"/>
                    <a:pt x="1365829" y="834764"/>
                    <a:pt x="1360034" y="834764"/>
                  </a:cubicBezTo>
                  <a:lnTo>
                    <a:pt x="1267122" y="834764"/>
                  </a:lnTo>
                  <a:cubicBezTo>
                    <a:pt x="1249773" y="834970"/>
                    <a:pt x="1246398" y="837502"/>
                    <a:pt x="1241559" y="854044"/>
                  </a:cubicBezTo>
                  <a:cubicBezTo>
                    <a:pt x="1228434" y="899458"/>
                    <a:pt x="1210187" y="943232"/>
                    <a:pt x="1187169" y="984522"/>
                  </a:cubicBezTo>
                  <a:cubicBezTo>
                    <a:pt x="1179536" y="998138"/>
                    <a:pt x="1179199" y="1001627"/>
                    <a:pt x="1192233" y="1014868"/>
                  </a:cubicBezTo>
                  <a:cubicBezTo>
                    <a:pt x="1207237" y="1030209"/>
                    <a:pt x="1222729" y="1045419"/>
                    <a:pt x="1237995" y="1060498"/>
                  </a:cubicBezTo>
                  <a:cubicBezTo>
                    <a:pt x="1247954" y="1070345"/>
                    <a:pt x="1257857" y="1080135"/>
                    <a:pt x="1267591" y="1089869"/>
                  </a:cubicBezTo>
                  <a:lnTo>
                    <a:pt x="1287527" y="1109655"/>
                  </a:lnTo>
                  <a:lnTo>
                    <a:pt x="1267759" y="1129554"/>
                  </a:lnTo>
                  <a:cubicBezTo>
                    <a:pt x="1236739" y="1160819"/>
                    <a:pt x="1206056" y="1191446"/>
                    <a:pt x="1174922" y="1222485"/>
                  </a:cubicBezTo>
                  <a:lnTo>
                    <a:pt x="1108567" y="1288746"/>
                  </a:lnTo>
                  <a:lnTo>
                    <a:pt x="1088668" y="1268491"/>
                  </a:lnTo>
                  <a:cubicBezTo>
                    <a:pt x="1069670" y="1249136"/>
                    <a:pt x="1049977" y="1229106"/>
                    <a:pt x="1029928" y="1209038"/>
                  </a:cubicBezTo>
                  <a:cubicBezTo>
                    <a:pt x="1021089" y="1199108"/>
                    <a:pt x="1011003" y="1190365"/>
                    <a:pt x="999920" y="1183025"/>
                  </a:cubicBezTo>
                  <a:cubicBezTo>
                    <a:pt x="986791" y="1186648"/>
                    <a:pt x="974183" y="1191949"/>
                    <a:pt x="962410" y="1198797"/>
                  </a:cubicBezTo>
                  <a:cubicBezTo>
                    <a:pt x="928891" y="1214833"/>
                    <a:pt x="894306" y="1228537"/>
                    <a:pt x="858902" y="1239814"/>
                  </a:cubicBezTo>
                  <a:cubicBezTo>
                    <a:pt x="835683" y="1247823"/>
                    <a:pt x="834033" y="1249998"/>
                    <a:pt x="834033" y="1273142"/>
                  </a:cubicBezTo>
                  <a:lnTo>
                    <a:pt x="834033" y="1402551"/>
                  </a:lnTo>
                  <a:lnTo>
                    <a:pt x="582341" y="1402551"/>
                  </a:lnTo>
                  <a:lnTo>
                    <a:pt x="582341" y="1272767"/>
                  </a:lnTo>
                  <a:cubicBezTo>
                    <a:pt x="582341" y="1250261"/>
                    <a:pt x="580953" y="1248386"/>
                    <a:pt x="557753" y="1239908"/>
                  </a:cubicBezTo>
                  <a:cubicBezTo>
                    <a:pt x="516492" y="1224811"/>
                    <a:pt x="476582" y="1208362"/>
                    <a:pt x="439128" y="1191033"/>
                  </a:cubicBezTo>
                  <a:cubicBezTo>
                    <a:pt x="415628" y="1179911"/>
                    <a:pt x="414747" y="1180793"/>
                    <a:pt x="399912" y="1195628"/>
                  </a:cubicBezTo>
                  <a:cubicBezTo>
                    <a:pt x="375530" y="1220009"/>
                    <a:pt x="351318" y="1244222"/>
                    <a:pt x="328080" y="1267816"/>
                  </a:cubicBezTo>
                  <a:lnTo>
                    <a:pt x="308181" y="1288015"/>
                  </a:lnTo>
                  <a:lnTo>
                    <a:pt x="129090" y="1109355"/>
                  </a:lnTo>
                  <a:lnTo>
                    <a:pt x="222396" y="1016424"/>
                  </a:lnTo>
                  <a:cubicBezTo>
                    <a:pt x="235787" y="1002827"/>
                    <a:pt x="236762" y="1000951"/>
                    <a:pt x="226954" y="979590"/>
                  </a:cubicBezTo>
                  <a:cubicBezTo>
                    <a:pt x="208199" y="938573"/>
                    <a:pt x="191207" y="897631"/>
                    <a:pt x="176690" y="857870"/>
                  </a:cubicBezTo>
                  <a:cubicBezTo>
                    <a:pt x="168701" y="836133"/>
                    <a:pt x="165437" y="834708"/>
                    <a:pt x="145951" y="834708"/>
                  </a:cubicBezTo>
                  <a:lnTo>
                    <a:pt x="14066" y="834708"/>
                  </a:lnTo>
                  <a:lnTo>
                    <a:pt x="14066" y="583391"/>
                  </a:lnTo>
                  <a:lnTo>
                    <a:pt x="139593" y="583391"/>
                  </a:lnTo>
                  <a:cubicBezTo>
                    <a:pt x="168119" y="583391"/>
                    <a:pt x="168119" y="583391"/>
                    <a:pt x="178266" y="553702"/>
                  </a:cubicBezTo>
                  <a:cubicBezTo>
                    <a:pt x="191239" y="516672"/>
                    <a:pt x="206266" y="480394"/>
                    <a:pt x="223278" y="445036"/>
                  </a:cubicBezTo>
                  <a:cubicBezTo>
                    <a:pt x="237156" y="416491"/>
                    <a:pt x="237156" y="416491"/>
                    <a:pt x="216357" y="395654"/>
                  </a:cubicBezTo>
                  <a:cubicBezTo>
                    <a:pt x="194470" y="373655"/>
                    <a:pt x="172527" y="351655"/>
                    <a:pt x="150602" y="329431"/>
                  </a:cubicBezTo>
                  <a:lnTo>
                    <a:pt x="147526" y="326317"/>
                  </a:lnTo>
                  <a:lnTo>
                    <a:pt x="135636" y="303174"/>
                  </a:lnTo>
                  <a:lnTo>
                    <a:pt x="308294" y="130516"/>
                  </a:lnTo>
                  <a:lnTo>
                    <a:pt x="351655" y="173877"/>
                  </a:lnTo>
                  <a:cubicBezTo>
                    <a:pt x="367241" y="189519"/>
                    <a:pt x="383332" y="205761"/>
                    <a:pt x="399424" y="221552"/>
                  </a:cubicBezTo>
                  <a:cubicBezTo>
                    <a:pt x="415235" y="237381"/>
                    <a:pt x="415853" y="238000"/>
                    <a:pt x="439635" y="226747"/>
                  </a:cubicBezTo>
                  <a:cubicBezTo>
                    <a:pt x="478139" y="208743"/>
                    <a:pt x="517768" y="192388"/>
                    <a:pt x="557528" y="177984"/>
                  </a:cubicBezTo>
                  <a:cubicBezTo>
                    <a:pt x="581535" y="169207"/>
                    <a:pt x="582341" y="166581"/>
                    <a:pt x="582341" y="145501"/>
                  </a:cubicBezTo>
                  <a:lnTo>
                    <a:pt x="582341" y="14066"/>
                  </a:lnTo>
                  <a:lnTo>
                    <a:pt x="834014" y="14066"/>
                  </a:lnTo>
                  <a:lnTo>
                    <a:pt x="834014" y="94900"/>
                  </a:lnTo>
                  <a:cubicBezTo>
                    <a:pt x="834014" y="113805"/>
                    <a:pt x="833864" y="132710"/>
                    <a:pt x="834014" y="151596"/>
                  </a:cubicBezTo>
                  <a:cubicBezTo>
                    <a:pt x="834258" y="170164"/>
                    <a:pt x="840709" y="172002"/>
                    <a:pt x="847536" y="173971"/>
                  </a:cubicBezTo>
                  <a:cubicBezTo>
                    <a:pt x="896281" y="187878"/>
                    <a:pt x="943298" y="207250"/>
                    <a:pt x="987692" y="231717"/>
                  </a:cubicBezTo>
                  <a:cubicBezTo>
                    <a:pt x="996732" y="236669"/>
                    <a:pt x="1000445" y="237813"/>
                    <a:pt x="1012073" y="226447"/>
                  </a:cubicBezTo>
                  <a:cubicBezTo>
                    <a:pt x="1029346" y="209699"/>
                    <a:pt x="1046113" y="192876"/>
                    <a:pt x="1062918" y="175996"/>
                  </a:cubicBezTo>
                  <a:lnTo>
                    <a:pt x="1079647" y="159248"/>
                  </a:lnTo>
                  <a:cubicBezTo>
                    <a:pt x="1081635" y="157241"/>
                    <a:pt x="1083661" y="155328"/>
                    <a:pt x="1085630" y="153453"/>
                  </a:cubicBezTo>
                  <a:lnTo>
                    <a:pt x="1109730" y="129465"/>
                  </a:lnTo>
                  <a:lnTo>
                    <a:pt x="1288371" y="308088"/>
                  </a:lnTo>
                  <a:lnTo>
                    <a:pt x="1268172" y="327987"/>
                  </a:lnTo>
                  <a:cubicBezTo>
                    <a:pt x="1244560" y="351224"/>
                    <a:pt x="1220272" y="375155"/>
                    <a:pt x="1196697" y="398749"/>
                  </a:cubicBezTo>
                  <a:cubicBezTo>
                    <a:pt x="1179086" y="416360"/>
                    <a:pt x="1179086" y="416360"/>
                    <a:pt x="1190920" y="441285"/>
                  </a:cubicBezTo>
                  <a:cubicBezTo>
                    <a:pt x="1209432" y="481327"/>
                    <a:pt x="1225542" y="520450"/>
                    <a:pt x="1238914" y="557847"/>
                  </a:cubicBezTo>
                  <a:cubicBezTo>
                    <a:pt x="1247429" y="581647"/>
                    <a:pt x="1249323" y="583073"/>
                    <a:pt x="1272673" y="583316"/>
                  </a:cubicBezTo>
                  <a:lnTo>
                    <a:pt x="1373031" y="583316"/>
                  </a:lnTo>
                  <a:lnTo>
                    <a:pt x="1399738" y="589412"/>
                  </a:lnTo>
                  <a:close/>
                  <a:moveTo>
                    <a:pt x="1345667" y="639581"/>
                  </a:moveTo>
                  <a:lnTo>
                    <a:pt x="1272523" y="639581"/>
                  </a:lnTo>
                  <a:cubicBezTo>
                    <a:pt x="1225017" y="639094"/>
                    <a:pt x="1202455" y="622702"/>
                    <a:pt x="1186044" y="576808"/>
                  </a:cubicBezTo>
                  <a:cubicBezTo>
                    <a:pt x="1173216" y="540986"/>
                    <a:pt x="1157743" y="503420"/>
                    <a:pt x="1140057" y="465160"/>
                  </a:cubicBezTo>
                  <a:cubicBezTo>
                    <a:pt x="1121058" y="425081"/>
                    <a:pt x="1118414" y="397549"/>
                    <a:pt x="1156936" y="358970"/>
                  </a:cubicBezTo>
                  <a:cubicBezTo>
                    <a:pt x="1173928" y="341959"/>
                    <a:pt x="1191314" y="324761"/>
                    <a:pt x="1208531" y="307787"/>
                  </a:cubicBezTo>
                  <a:lnTo>
                    <a:pt x="1109599" y="208874"/>
                  </a:lnTo>
                  <a:lnTo>
                    <a:pt x="1102791" y="215701"/>
                  </a:lnTo>
                  <a:cubicBezTo>
                    <a:pt x="1085743" y="232824"/>
                    <a:pt x="1068751" y="249872"/>
                    <a:pt x="1051365" y="266733"/>
                  </a:cubicBezTo>
                  <a:cubicBezTo>
                    <a:pt x="1028803" y="293163"/>
                    <a:pt x="990364" y="299249"/>
                    <a:pt x="960741" y="281080"/>
                  </a:cubicBezTo>
                  <a:cubicBezTo>
                    <a:pt x="919998" y="258630"/>
                    <a:pt x="876851" y="240850"/>
                    <a:pt x="832119" y="228079"/>
                  </a:cubicBezTo>
                  <a:cubicBezTo>
                    <a:pt x="798157" y="219157"/>
                    <a:pt x="775326" y="187360"/>
                    <a:pt x="777730" y="152328"/>
                  </a:cubicBezTo>
                  <a:cubicBezTo>
                    <a:pt x="777505" y="133104"/>
                    <a:pt x="777580" y="113880"/>
                    <a:pt x="777730" y="94656"/>
                  </a:cubicBezTo>
                  <a:lnTo>
                    <a:pt x="777730" y="70275"/>
                  </a:lnTo>
                  <a:lnTo>
                    <a:pt x="638606" y="70275"/>
                  </a:lnTo>
                  <a:lnTo>
                    <a:pt x="638606" y="145595"/>
                  </a:lnTo>
                  <a:cubicBezTo>
                    <a:pt x="638606" y="197846"/>
                    <a:pt x="614937" y="216995"/>
                    <a:pt x="576715" y="230948"/>
                  </a:cubicBezTo>
                  <a:cubicBezTo>
                    <a:pt x="538492" y="244902"/>
                    <a:pt x="500382" y="260450"/>
                    <a:pt x="463547" y="277667"/>
                  </a:cubicBezTo>
                  <a:cubicBezTo>
                    <a:pt x="425025" y="295859"/>
                    <a:pt x="397023" y="298729"/>
                    <a:pt x="359757" y="261500"/>
                  </a:cubicBezTo>
                  <a:cubicBezTo>
                    <a:pt x="343684" y="245652"/>
                    <a:pt x="327461" y="229354"/>
                    <a:pt x="311763" y="213563"/>
                  </a:cubicBezTo>
                  <a:lnTo>
                    <a:pt x="308331" y="210130"/>
                  </a:lnTo>
                  <a:lnTo>
                    <a:pt x="209512" y="308931"/>
                  </a:lnTo>
                  <a:cubicBezTo>
                    <a:pt x="225078" y="324611"/>
                    <a:pt x="240663" y="340240"/>
                    <a:pt x="256268" y="355819"/>
                  </a:cubicBezTo>
                  <a:cubicBezTo>
                    <a:pt x="298016" y="397567"/>
                    <a:pt x="297210" y="421911"/>
                    <a:pt x="274010" y="469549"/>
                  </a:cubicBezTo>
                  <a:cubicBezTo>
                    <a:pt x="257949" y="502926"/>
                    <a:pt x="243755" y="537169"/>
                    <a:pt x="231492" y="572120"/>
                  </a:cubicBezTo>
                  <a:cubicBezTo>
                    <a:pt x="215569" y="618688"/>
                    <a:pt x="198502" y="639637"/>
                    <a:pt x="139593" y="639637"/>
                  </a:cubicBezTo>
                  <a:lnTo>
                    <a:pt x="70331" y="639637"/>
                  </a:lnTo>
                  <a:lnTo>
                    <a:pt x="70331" y="778518"/>
                  </a:lnTo>
                  <a:lnTo>
                    <a:pt x="145951" y="778518"/>
                  </a:lnTo>
                  <a:cubicBezTo>
                    <a:pt x="196983" y="778518"/>
                    <a:pt x="216282" y="802543"/>
                    <a:pt x="229523" y="838534"/>
                  </a:cubicBezTo>
                  <a:cubicBezTo>
                    <a:pt x="243552" y="876925"/>
                    <a:pt x="259887" y="916479"/>
                    <a:pt x="278098" y="956127"/>
                  </a:cubicBezTo>
                  <a:cubicBezTo>
                    <a:pt x="294321" y="991480"/>
                    <a:pt x="297341" y="1020532"/>
                    <a:pt x="262344" y="1056072"/>
                  </a:cubicBezTo>
                  <a:lnTo>
                    <a:pt x="208743" y="1109355"/>
                  </a:lnTo>
                  <a:lnTo>
                    <a:pt x="307806" y="1208156"/>
                  </a:lnTo>
                  <a:cubicBezTo>
                    <a:pt x="324948" y="1190864"/>
                    <a:pt x="342484" y="1173328"/>
                    <a:pt x="360039" y="1155774"/>
                  </a:cubicBezTo>
                  <a:cubicBezTo>
                    <a:pt x="396592" y="1119239"/>
                    <a:pt x="425418" y="1122277"/>
                    <a:pt x="462891" y="1140019"/>
                  </a:cubicBezTo>
                  <a:cubicBezTo>
                    <a:pt x="498732" y="1156599"/>
                    <a:pt x="537179" y="1172447"/>
                    <a:pt x="576977" y="1187001"/>
                  </a:cubicBezTo>
                  <a:cubicBezTo>
                    <a:pt x="614975" y="1200898"/>
                    <a:pt x="638512" y="1220084"/>
                    <a:pt x="638512" y="1272711"/>
                  </a:cubicBezTo>
                  <a:lnTo>
                    <a:pt x="638512" y="1346230"/>
                  </a:lnTo>
                  <a:lnTo>
                    <a:pt x="777749" y="1346230"/>
                  </a:lnTo>
                  <a:lnTo>
                    <a:pt x="777749" y="1273086"/>
                  </a:lnTo>
                  <a:cubicBezTo>
                    <a:pt x="777749" y="1225767"/>
                    <a:pt x="794853" y="1202286"/>
                    <a:pt x="840841" y="1186475"/>
                  </a:cubicBezTo>
                  <a:cubicBezTo>
                    <a:pt x="873856" y="1175975"/>
                    <a:pt x="906115" y="1163230"/>
                    <a:pt x="937391" y="1148328"/>
                  </a:cubicBezTo>
                  <a:cubicBezTo>
                    <a:pt x="1002789" y="1115863"/>
                    <a:pt x="1018844" y="1118320"/>
                    <a:pt x="1069632" y="1169202"/>
                  </a:cubicBezTo>
                  <a:cubicBezTo>
                    <a:pt x="1082892" y="1182462"/>
                    <a:pt x="1096002" y="1195722"/>
                    <a:pt x="1108867" y="1208775"/>
                  </a:cubicBezTo>
                  <a:lnTo>
                    <a:pt x="1135124" y="1182518"/>
                  </a:lnTo>
                  <a:cubicBezTo>
                    <a:pt x="1159506" y="1158137"/>
                    <a:pt x="1183700" y="1134074"/>
                    <a:pt x="1207950" y="1109730"/>
                  </a:cubicBezTo>
                  <a:lnTo>
                    <a:pt x="1198572" y="1100353"/>
                  </a:lnTo>
                  <a:cubicBezTo>
                    <a:pt x="1183137" y="1085105"/>
                    <a:pt x="1167570" y="1069707"/>
                    <a:pt x="1152266" y="1054178"/>
                  </a:cubicBezTo>
                  <a:cubicBezTo>
                    <a:pt x="1123333" y="1030097"/>
                    <a:pt x="1117284" y="988043"/>
                    <a:pt x="1138256" y="956784"/>
                  </a:cubicBezTo>
                  <a:cubicBezTo>
                    <a:pt x="1159168" y="919216"/>
                    <a:pt x="1175741" y="879394"/>
                    <a:pt x="1187657" y="838084"/>
                  </a:cubicBezTo>
                  <a:cubicBezTo>
                    <a:pt x="1195194" y="801016"/>
                    <a:pt x="1229185" y="775384"/>
                    <a:pt x="1266897" y="778330"/>
                  </a:cubicBezTo>
                  <a:lnTo>
                    <a:pt x="1345667" y="778330"/>
                  </a:lnTo>
                  <a:close/>
                </a:path>
              </a:pathLst>
            </a:custGeom>
            <a:solidFill>
              <a:srgbClr val="012B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19">
            <a:extLst>
              <a:ext uri="{FF2B5EF4-FFF2-40B4-BE49-F238E27FC236}">
                <a16:creationId xmlns:a16="http://schemas.microsoft.com/office/drawing/2014/main" id="{AB03BEE1-EACB-4E3D-A99F-33A327871256}"/>
              </a:ext>
            </a:extLst>
          </p:cNvPr>
          <p:cNvSpPr txBox="1"/>
          <p:nvPr/>
        </p:nvSpPr>
        <p:spPr>
          <a:xfrm>
            <a:off x="1143000" y="1554659"/>
            <a:ext cx="569259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id="{BD39879D-A95D-4B97-96A7-B136EBA99941}"/>
              </a:ext>
            </a:extLst>
          </p:cNvPr>
          <p:cNvSpPr txBox="1"/>
          <p:nvPr/>
        </p:nvSpPr>
        <p:spPr>
          <a:xfrm>
            <a:off x="1162050" y="2472779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012B4E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27" name="TextBox 20">
            <a:extLst>
              <a:ext uri="{FF2B5EF4-FFF2-40B4-BE49-F238E27FC236}">
                <a16:creationId xmlns:a16="http://schemas.microsoft.com/office/drawing/2014/main" id="{42C84E99-F343-411B-A008-04AE9B3B5276}"/>
              </a:ext>
            </a:extLst>
          </p:cNvPr>
          <p:cNvSpPr txBox="1"/>
          <p:nvPr/>
        </p:nvSpPr>
        <p:spPr>
          <a:xfrm>
            <a:off x="1143000" y="4015808"/>
            <a:ext cx="44375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ut.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67BFDA3-1218-474F-BC0F-DE1AE070FB01}"/>
              </a:ext>
            </a:extLst>
          </p:cNvPr>
          <p:cNvSpPr/>
          <p:nvPr/>
        </p:nvSpPr>
        <p:spPr>
          <a:xfrm>
            <a:off x="1133021" y="3414103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869C95-9336-4845-B6F9-104B283B8D06}"/>
              </a:ext>
            </a:extLst>
          </p:cNvPr>
          <p:cNvGrpSpPr/>
          <p:nvPr/>
        </p:nvGrpSpPr>
        <p:grpSpPr>
          <a:xfrm>
            <a:off x="10665548" y="4941430"/>
            <a:ext cx="4114801" cy="1226522"/>
            <a:chOff x="10609535" y="4842735"/>
            <a:chExt cx="4114801" cy="1226522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69E7A2A1-E0B6-47A1-B8E4-EA4D74D6F599}"/>
                </a:ext>
              </a:extLst>
            </p:cNvPr>
            <p:cNvSpPr txBox="1"/>
            <p:nvPr/>
          </p:nvSpPr>
          <p:spPr>
            <a:xfrm>
              <a:off x="10609535" y="5330593"/>
              <a:ext cx="4114801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labore eta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20F22EC8-585B-46CA-8B66-C98907BDC496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9CE67E7-EF16-46A4-BD97-64ACF274FE5A}"/>
              </a:ext>
            </a:extLst>
          </p:cNvPr>
          <p:cNvGrpSpPr/>
          <p:nvPr/>
        </p:nvGrpSpPr>
        <p:grpSpPr>
          <a:xfrm>
            <a:off x="8556706" y="7392412"/>
            <a:ext cx="4114802" cy="1226522"/>
            <a:chOff x="10609536" y="4842735"/>
            <a:chExt cx="4114802" cy="1226522"/>
          </a:xfrm>
        </p:grpSpPr>
        <p:sp>
          <p:nvSpPr>
            <p:cNvPr id="33" name="TextBox 6">
              <a:extLst>
                <a:ext uri="{FF2B5EF4-FFF2-40B4-BE49-F238E27FC236}">
                  <a16:creationId xmlns:a16="http://schemas.microsoft.com/office/drawing/2014/main" id="{FD37FA29-D7E1-4479-977E-697D3EE1CF50}"/>
                </a:ext>
              </a:extLst>
            </p:cNvPr>
            <p:cNvSpPr txBox="1"/>
            <p:nvPr/>
          </p:nvSpPr>
          <p:spPr>
            <a:xfrm>
              <a:off x="10609536" y="5330593"/>
              <a:ext cx="4114802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labore eta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34" name="TextBox 6">
              <a:extLst>
                <a:ext uri="{FF2B5EF4-FFF2-40B4-BE49-F238E27FC236}">
                  <a16:creationId xmlns:a16="http://schemas.microsoft.com/office/drawing/2014/main" id="{D47DD29D-7043-4C87-BC23-EE035E5066D4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6C7513C-B4B9-42DC-BACE-13C2B93B1B56}"/>
              </a:ext>
            </a:extLst>
          </p:cNvPr>
          <p:cNvGrpSpPr/>
          <p:nvPr/>
        </p:nvGrpSpPr>
        <p:grpSpPr>
          <a:xfrm>
            <a:off x="12996362" y="2187581"/>
            <a:ext cx="4114800" cy="1226522"/>
            <a:chOff x="10609536" y="4842735"/>
            <a:chExt cx="4114800" cy="1226522"/>
          </a:xfrm>
        </p:grpSpPr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B83B7E87-060C-4B22-AED7-A015949555E3}"/>
                </a:ext>
              </a:extLst>
            </p:cNvPr>
            <p:cNvSpPr txBox="1"/>
            <p:nvPr/>
          </p:nvSpPr>
          <p:spPr>
            <a:xfrm>
              <a:off x="10609536" y="5330593"/>
              <a:ext cx="4114800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labore eta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37" name="TextBox 6">
              <a:extLst>
                <a:ext uri="{FF2B5EF4-FFF2-40B4-BE49-F238E27FC236}">
                  <a16:creationId xmlns:a16="http://schemas.microsoft.com/office/drawing/2014/main" id="{30EF4B63-8738-485A-8137-398795B2C510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ADEC392-2D73-4A16-AF09-0AE41508A372}"/>
              </a:ext>
            </a:extLst>
          </p:cNvPr>
          <p:cNvGrpSpPr/>
          <p:nvPr/>
        </p:nvGrpSpPr>
        <p:grpSpPr>
          <a:xfrm>
            <a:off x="1181100" y="8249602"/>
            <a:ext cx="3009900" cy="457200"/>
            <a:chOff x="12401550" y="8460290"/>
            <a:chExt cx="3009900" cy="45720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593610C-4AEA-4A96-8037-DE85A53B6B93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07998CE6-C099-408B-AA6D-F849CDB1164B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811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241" i="1" dirty="0">
                  <a:solidFill>
                    <a:srgbClr val="E9E2D7"/>
                  </a:solidFill>
                  <a:latin typeface="Inter"/>
                </a:rPr>
                <a:t>www.website.com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8C7C57D-8E6C-4716-B660-689EB8ECBCF9}"/>
              </a:ext>
            </a:extLst>
          </p:cNvPr>
          <p:cNvGrpSpPr/>
          <p:nvPr/>
        </p:nvGrpSpPr>
        <p:grpSpPr>
          <a:xfrm>
            <a:off x="8884868" y="2400300"/>
            <a:ext cx="3577943" cy="5029200"/>
            <a:chOff x="6654800" y="1933779"/>
            <a:chExt cx="4978401" cy="69977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54047B1-0DD1-4047-98C4-8A635E243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2113" y="5596142"/>
              <a:ext cx="2351088" cy="3335338"/>
            </a:xfrm>
            <a:custGeom>
              <a:avLst/>
              <a:gdLst>
                <a:gd name="T0" fmla="*/ 0 w 4510"/>
                <a:gd name="T1" fmla="*/ 6434 h 6434"/>
                <a:gd name="T2" fmla="*/ 4510 w 4510"/>
                <a:gd name="T3" fmla="*/ 1763 h 6434"/>
                <a:gd name="T4" fmla="*/ 4510 w 4510"/>
                <a:gd name="T5" fmla="*/ 0 h 6434"/>
                <a:gd name="T6" fmla="*/ 0 w 4510"/>
                <a:gd name="T7" fmla="*/ 0 h 6434"/>
                <a:gd name="T8" fmla="*/ 0 w 4510"/>
                <a:gd name="T9" fmla="*/ 6434 h 6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0" h="6434">
                  <a:moveTo>
                    <a:pt x="0" y="6434"/>
                  </a:moveTo>
                  <a:cubicBezTo>
                    <a:pt x="1002" y="5937"/>
                    <a:pt x="4510" y="4034"/>
                    <a:pt x="4510" y="1763"/>
                  </a:cubicBezTo>
                  <a:lnTo>
                    <a:pt x="4510" y="0"/>
                  </a:lnTo>
                  <a:lnTo>
                    <a:pt x="0" y="0"/>
                  </a:lnTo>
                  <a:lnTo>
                    <a:pt x="0" y="6434"/>
                  </a:lnTo>
                  <a:close/>
                </a:path>
              </a:pathLst>
            </a:cu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6EAF0ED-90C7-4D30-9E05-2547085D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800" y="5596142"/>
              <a:ext cx="2351088" cy="3335338"/>
            </a:xfrm>
            <a:custGeom>
              <a:avLst/>
              <a:gdLst>
                <a:gd name="T0" fmla="*/ 0 w 4510"/>
                <a:gd name="T1" fmla="*/ 0 h 6434"/>
                <a:gd name="T2" fmla="*/ 0 w 4510"/>
                <a:gd name="T3" fmla="*/ 1763 h 6434"/>
                <a:gd name="T4" fmla="*/ 4510 w 4510"/>
                <a:gd name="T5" fmla="*/ 6434 h 6434"/>
                <a:gd name="T6" fmla="*/ 4510 w 4510"/>
                <a:gd name="T7" fmla="*/ 0 h 6434"/>
                <a:gd name="T8" fmla="*/ 0 w 4510"/>
                <a:gd name="T9" fmla="*/ 0 h 6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0" h="6434">
                  <a:moveTo>
                    <a:pt x="0" y="0"/>
                  </a:moveTo>
                  <a:lnTo>
                    <a:pt x="0" y="1763"/>
                  </a:lnTo>
                  <a:cubicBezTo>
                    <a:pt x="0" y="4034"/>
                    <a:pt x="3508" y="5937"/>
                    <a:pt x="4510" y="6434"/>
                  </a:cubicBezTo>
                  <a:lnTo>
                    <a:pt x="45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4A5DCD7-BE04-45BA-8EDE-9D06BE92C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2113" y="1933779"/>
              <a:ext cx="2351088" cy="3387725"/>
            </a:xfrm>
            <a:custGeom>
              <a:avLst/>
              <a:gdLst>
                <a:gd name="T0" fmla="*/ 0 w 4510"/>
                <a:gd name="T1" fmla="*/ 6535 h 6535"/>
                <a:gd name="T2" fmla="*/ 4510 w 4510"/>
                <a:gd name="T3" fmla="*/ 6535 h 6535"/>
                <a:gd name="T4" fmla="*/ 4510 w 4510"/>
                <a:gd name="T5" fmla="*/ 2245 h 6535"/>
                <a:gd name="T6" fmla="*/ 0 w 4510"/>
                <a:gd name="T7" fmla="*/ 0 h 6535"/>
                <a:gd name="T8" fmla="*/ 0 w 4510"/>
                <a:gd name="T9" fmla="*/ 6535 h 6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0" h="6535">
                  <a:moveTo>
                    <a:pt x="0" y="6535"/>
                  </a:moveTo>
                  <a:lnTo>
                    <a:pt x="4510" y="6535"/>
                  </a:lnTo>
                  <a:lnTo>
                    <a:pt x="4510" y="2245"/>
                  </a:lnTo>
                  <a:cubicBezTo>
                    <a:pt x="4510" y="2245"/>
                    <a:pt x="1422" y="253"/>
                    <a:pt x="0" y="0"/>
                  </a:cubicBezTo>
                  <a:lnTo>
                    <a:pt x="0" y="6535"/>
                  </a:lnTo>
                  <a:close/>
                </a:path>
              </a:pathLst>
            </a:cu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2109E52E-F87B-4BA8-8A5E-EF72EB0E5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800" y="1933779"/>
              <a:ext cx="2351088" cy="3387725"/>
            </a:xfrm>
            <a:custGeom>
              <a:avLst/>
              <a:gdLst>
                <a:gd name="T0" fmla="*/ 0 w 4510"/>
                <a:gd name="T1" fmla="*/ 2245 h 6535"/>
                <a:gd name="T2" fmla="*/ 0 w 4510"/>
                <a:gd name="T3" fmla="*/ 6535 h 6535"/>
                <a:gd name="T4" fmla="*/ 4510 w 4510"/>
                <a:gd name="T5" fmla="*/ 6535 h 6535"/>
                <a:gd name="T6" fmla="*/ 4510 w 4510"/>
                <a:gd name="T7" fmla="*/ 0 h 6535"/>
                <a:gd name="T8" fmla="*/ 0 w 4510"/>
                <a:gd name="T9" fmla="*/ 2245 h 6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0" h="6535">
                  <a:moveTo>
                    <a:pt x="0" y="2245"/>
                  </a:moveTo>
                  <a:lnTo>
                    <a:pt x="0" y="6535"/>
                  </a:lnTo>
                  <a:lnTo>
                    <a:pt x="4510" y="6535"/>
                  </a:lnTo>
                  <a:lnTo>
                    <a:pt x="4510" y="0"/>
                  </a:lnTo>
                  <a:cubicBezTo>
                    <a:pt x="3087" y="253"/>
                    <a:pt x="0" y="2245"/>
                    <a:pt x="0" y="2245"/>
                  </a:cubicBezTo>
                  <a:close/>
                </a:path>
              </a:pathLst>
            </a:cu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Picture 21">
              <a:extLst>
                <a:ext uri="{FF2B5EF4-FFF2-40B4-BE49-F238E27FC236}">
                  <a16:creationId xmlns:a16="http://schemas.microsoft.com/office/drawing/2014/main" id="{C607B668-9D7E-4F26-80B7-30A02A7C90AB}"/>
                </a:ext>
              </a:extLst>
            </p:cNvPr>
            <p:cNvSpPr/>
            <p:nvPr/>
          </p:nvSpPr>
          <p:spPr>
            <a:xfrm>
              <a:off x="7086600" y="3312677"/>
              <a:ext cx="1417562" cy="1417562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1" name="Picture 22">
              <a:extLst>
                <a:ext uri="{FF2B5EF4-FFF2-40B4-BE49-F238E27FC236}">
                  <a16:creationId xmlns:a16="http://schemas.microsoft.com/office/drawing/2014/main" id="{1C0F85A4-FFE1-4AD2-B80D-10581CF4558A}"/>
                </a:ext>
              </a:extLst>
            </p:cNvPr>
            <p:cNvSpPr/>
            <p:nvPr/>
          </p:nvSpPr>
          <p:spPr>
            <a:xfrm>
              <a:off x="9877420" y="3314700"/>
              <a:ext cx="1160474" cy="1375870"/>
            </a:xfrm>
            <a:custGeom>
              <a:avLst/>
              <a:gdLst>
                <a:gd name="connsiteX0" fmla="*/ 1181173 w 1185995"/>
                <a:gd name="connsiteY0" fmla="*/ 1161513 h 1406127"/>
                <a:gd name="connsiteX1" fmla="*/ 1069580 w 1185995"/>
                <a:gd name="connsiteY1" fmla="*/ 965331 h 1406127"/>
                <a:gd name="connsiteX2" fmla="*/ 981999 w 1185995"/>
                <a:gd name="connsiteY2" fmla="*/ 811095 h 1406127"/>
                <a:gd name="connsiteX3" fmla="*/ 1012561 w 1185995"/>
                <a:gd name="connsiteY3" fmla="*/ 750065 h 1406127"/>
                <a:gd name="connsiteX4" fmla="*/ 998968 w 1185995"/>
                <a:gd name="connsiteY4" fmla="*/ 637046 h 1406127"/>
                <a:gd name="connsiteX5" fmla="*/ 1003255 w 1185995"/>
                <a:gd name="connsiteY5" fmla="*/ 623295 h 1406127"/>
                <a:gd name="connsiteX6" fmla="*/ 1081257 w 1185995"/>
                <a:gd name="connsiteY6" fmla="*/ 541648 h 1406127"/>
                <a:gd name="connsiteX7" fmla="*/ 1083954 w 1185995"/>
                <a:gd name="connsiteY7" fmla="*/ 461634 h 1406127"/>
                <a:gd name="connsiteX8" fmla="*/ 1081823 w 1185995"/>
                <a:gd name="connsiteY8" fmla="*/ 459472 h 1406127"/>
                <a:gd name="connsiteX9" fmla="*/ 1006248 w 1185995"/>
                <a:gd name="connsiteY9" fmla="*/ 378026 h 1406127"/>
                <a:gd name="connsiteX10" fmla="*/ 1000774 w 1185995"/>
                <a:gd name="connsiteY10" fmla="*/ 360221 h 1406127"/>
                <a:gd name="connsiteX11" fmla="*/ 1016557 w 1185995"/>
                <a:gd name="connsiteY11" fmla="*/ 247512 h 1406127"/>
                <a:gd name="connsiteX12" fmla="*/ 972142 w 1185995"/>
                <a:gd name="connsiteY12" fmla="*/ 182705 h 1406127"/>
                <a:gd name="connsiteX13" fmla="*/ 969117 w 1185995"/>
                <a:gd name="connsiteY13" fmla="*/ 182227 h 1406127"/>
                <a:gd name="connsiteX14" fmla="*/ 857561 w 1185995"/>
                <a:gd name="connsiteY14" fmla="*/ 160314 h 1406127"/>
                <a:gd name="connsiteX15" fmla="*/ 845317 w 1185995"/>
                <a:gd name="connsiteY15" fmla="*/ 151183 h 1406127"/>
                <a:gd name="connsiteX16" fmla="*/ 788609 w 1185995"/>
                <a:gd name="connsiteY16" fmla="*/ 46289 h 1406127"/>
                <a:gd name="connsiteX17" fmla="*/ 737629 w 1185995"/>
                <a:gd name="connsiteY17" fmla="*/ 17893 h 1406127"/>
                <a:gd name="connsiteX18" fmla="*/ 710716 w 1185995"/>
                <a:gd name="connsiteY18" fmla="*/ 25380 h 1406127"/>
                <a:gd name="connsiteX19" fmla="*/ 610928 w 1185995"/>
                <a:gd name="connsiteY19" fmla="*/ 71801 h 1406127"/>
                <a:gd name="connsiteX20" fmla="*/ 596514 w 1185995"/>
                <a:gd name="connsiteY20" fmla="*/ 71636 h 1406127"/>
                <a:gd name="connsiteX21" fmla="*/ 493606 w 1185995"/>
                <a:gd name="connsiteY21" fmla="*/ 21217 h 1406127"/>
                <a:gd name="connsiteX22" fmla="*/ 420706 w 1185995"/>
                <a:gd name="connsiteY22" fmla="*/ 39658 h 1406127"/>
                <a:gd name="connsiteX23" fmla="*/ 417940 w 1185995"/>
                <a:gd name="connsiteY23" fmla="*/ 44956 h 1406127"/>
                <a:gd name="connsiteX24" fmla="*/ 361632 w 1185995"/>
                <a:gd name="connsiteY24" fmla="*/ 145942 h 1406127"/>
                <a:gd name="connsiteX25" fmla="*/ 351031 w 1185995"/>
                <a:gd name="connsiteY25" fmla="*/ 153977 h 1406127"/>
                <a:gd name="connsiteX26" fmla="*/ 237303 w 1185995"/>
                <a:gd name="connsiteY26" fmla="*/ 174284 h 1406127"/>
                <a:gd name="connsiteX27" fmla="*/ 188771 w 1185995"/>
                <a:gd name="connsiteY27" fmla="*/ 237436 h 1406127"/>
                <a:gd name="connsiteX28" fmla="*/ 189170 w 1185995"/>
                <a:gd name="connsiteY28" fmla="*/ 240025 h 1406127"/>
                <a:gd name="connsiteX29" fmla="*/ 202909 w 1185995"/>
                <a:gd name="connsiteY29" fmla="*/ 353939 h 1406127"/>
                <a:gd name="connsiteX30" fmla="*/ 197928 w 1185995"/>
                <a:gd name="connsiteY30" fmla="*/ 368439 h 1406127"/>
                <a:gd name="connsiteX31" fmla="*/ 121623 w 1185995"/>
                <a:gd name="connsiteY31" fmla="*/ 447912 h 1406127"/>
                <a:gd name="connsiteX32" fmla="*/ 119223 w 1185995"/>
                <a:gd name="connsiteY32" fmla="*/ 531191 h 1406127"/>
                <a:gd name="connsiteX33" fmla="*/ 121185 w 1185995"/>
                <a:gd name="connsiteY33" fmla="*/ 533175 h 1406127"/>
                <a:gd name="connsiteX34" fmla="*/ 196888 w 1185995"/>
                <a:gd name="connsiteY34" fmla="*/ 614493 h 1406127"/>
                <a:gd name="connsiteX35" fmla="*/ 201468 w 1185995"/>
                <a:gd name="connsiteY35" fmla="*/ 628097 h 1406127"/>
                <a:gd name="connsiteX36" fmla="*/ 185320 w 1185995"/>
                <a:gd name="connsiteY36" fmla="*/ 742615 h 1406127"/>
                <a:gd name="connsiteX37" fmla="*/ 213437 w 1185995"/>
                <a:gd name="connsiteY37" fmla="*/ 801891 h 1406127"/>
                <a:gd name="connsiteX38" fmla="*/ 219623 w 1185995"/>
                <a:gd name="connsiteY38" fmla="*/ 805744 h 1406127"/>
                <a:gd name="connsiteX39" fmla="*/ 215153 w 1185995"/>
                <a:gd name="connsiteY39" fmla="*/ 814181 h 1406127"/>
                <a:gd name="connsiteX40" fmla="*/ 18588 w 1185995"/>
                <a:gd name="connsiteY40" fmla="*/ 1162061 h 1406127"/>
                <a:gd name="connsiteX41" fmla="*/ 26794 w 1185995"/>
                <a:gd name="connsiteY41" fmla="*/ 1202768 h 1406127"/>
                <a:gd name="connsiteX42" fmla="*/ 45263 w 1185995"/>
                <a:gd name="connsiteY42" fmla="*/ 1207586 h 1406127"/>
                <a:gd name="connsiteX43" fmla="*/ 248251 w 1185995"/>
                <a:gd name="connsiteY43" fmla="*/ 1206984 h 1406127"/>
                <a:gd name="connsiteX44" fmla="*/ 263669 w 1185995"/>
                <a:gd name="connsiteY44" fmla="*/ 1216114 h 1406127"/>
                <a:gd name="connsiteX45" fmla="*/ 355976 w 1185995"/>
                <a:gd name="connsiteY45" fmla="*/ 1377235 h 1406127"/>
                <a:gd name="connsiteX46" fmla="*/ 390649 w 1185995"/>
                <a:gd name="connsiteY46" fmla="*/ 1393008 h 1406127"/>
                <a:gd name="connsiteX47" fmla="*/ 406463 w 1185995"/>
                <a:gd name="connsiteY47" fmla="*/ 1377089 h 1406127"/>
                <a:gd name="connsiteX48" fmla="*/ 594051 w 1185995"/>
                <a:gd name="connsiteY48" fmla="*/ 1056638 h 1406127"/>
                <a:gd name="connsiteX49" fmla="*/ 599707 w 1185995"/>
                <a:gd name="connsiteY49" fmla="*/ 1047763 h 1406127"/>
                <a:gd name="connsiteX50" fmla="*/ 605473 w 1185995"/>
                <a:gd name="connsiteY50" fmla="*/ 1057295 h 1406127"/>
                <a:gd name="connsiteX51" fmla="*/ 791747 w 1185995"/>
                <a:gd name="connsiteY51" fmla="*/ 1379682 h 1406127"/>
                <a:gd name="connsiteX52" fmla="*/ 818441 w 1185995"/>
                <a:gd name="connsiteY52" fmla="*/ 1398564 h 1406127"/>
                <a:gd name="connsiteX53" fmla="*/ 844642 w 1185995"/>
                <a:gd name="connsiteY53" fmla="*/ 1379189 h 1406127"/>
                <a:gd name="connsiteX54" fmla="*/ 936092 w 1185995"/>
                <a:gd name="connsiteY54" fmla="*/ 1215475 h 1406127"/>
                <a:gd name="connsiteX55" fmla="*/ 950068 w 1185995"/>
                <a:gd name="connsiteY55" fmla="*/ 1207039 h 1406127"/>
                <a:gd name="connsiteX56" fmla="*/ 1153968 w 1185995"/>
                <a:gd name="connsiteY56" fmla="*/ 1207221 h 1406127"/>
                <a:gd name="connsiteX57" fmla="*/ 1181173 w 1185995"/>
                <a:gd name="connsiteY57" fmla="*/ 1161513 h 1406127"/>
                <a:gd name="connsiteX58" fmla="*/ 162385 w 1185995"/>
                <a:gd name="connsiteY58" fmla="*/ 500724 h 1406127"/>
                <a:gd name="connsiteX59" fmla="*/ 156108 w 1185995"/>
                <a:gd name="connsiteY59" fmla="*/ 493420 h 1406127"/>
                <a:gd name="connsiteX60" fmla="*/ 162221 w 1185995"/>
                <a:gd name="connsiteY60" fmla="*/ 486590 h 1406127"/>
                <a:gd name="connsiteX61" fmla="*/ 239548 w 1185995"/>
                <a:gd name="connsiteY61" fmla="*/ 405601 h 1406127"/>
                <a:gd name="connsiteX62" fmla="*/ 256316 w 1185995"/>
                <a:gd name="connsiteY62" fmla="*/ 353337 h 1406127"/>
                <a:gd name="connsiteX63" fmla="*/ 242540 w 1185995"/>
                <a:gd name="connsiteY63" fmla="*/ 242198 h 1406127"/>
                <a:gd name="connsiteX64" fmla="*/ 252502 w 1185995"/>
                <a:gd name="connsiteY64" fmla="*/ 228684 h 1406127"/>
                <a:gd name="connsiteX65" fmla="*/ 365391 w 1185995"/>
                <a:gd name="connsiteY65" fmla="*/ 209035 h 1406127"/>
                <a:gd name="connsiteX66" fmla="*/ 407193 w 1185995"/>
                <a:gd name="connsiteY66" fmla="*/ 178721 h 1406127"/>
                <a:gd name="connsiteX67" fmla="*/ 461018 w 1185995"/>
                <a:gd name="connsiteY67" fmla="*/ 81589 h 1406127"/>
                <a:gd name="connsiteX68" fmla="*/ 467186 w 1185995"/>
                <a:gd name="connsiteY68" fmla="*/ 70778 h 1406127"/>
                <a:gd name="connsiteX69" fmla="*/ 486271 w 1185995"/>
                <a:gd name="connsiteY69" fmla="*/ 79909 h 1406127"/>
                <a:gd name="connsiteX70" fmla="*/ 578578 w 1185995"/>
                <a:gd name="connsiteY70" fmla="*/ 125069 h 1406127"/>
                <a:gd name="connsiteX71" fmla="*/ 628390 w 1185995"/>
                <a:gd name="connsiteY71" fmla="*/ 125361 h 1406127"/>
                <a:gd name="connsiteX72" fmla="*/ 742701 w 1185995"/>
                <a:gd name="connsiteY72" fmla="*/ 72842 h 1406127"/>
                <a:gd name="connsiteX73" fmla="*/ 783244 w 1185995"/>
                <a:gd name="connsiteY73" fmla="*/ 149265 h 1406127"/>
                <a:gd name="connsiteX74" fmla="*/ 801983 w 1185995"/>
                <a:gd name="connsiteY74" fmla="*/ 184656 h 1406127"/>
                <a:gd name="connsiteX75" fmla="*/ 840756 w 1185995"/>
                <a:gd name="connsiteY75" fmla="*/ 213144 h 1406127"/>
                <a:gd name="connsiteX76" fmla="*/ 958553 w 1185995"/>
                <a:gd name="connsiteY76" fmla="*/ 236299 h 1406127"/>
                <a:gd name="connsiteX77" fmla="*/ 964026 w 1185995"/>
                <a:gd name="connsiteY77" fmla="*/ 237851 h 1406127"/>
                <a:gd name="connsiteX78" fmla="*/ 959465 w 1185995"/>
                <a:gd name="connsiteY78" fmla="*/ 271726 h 1406127"/>
                <a:gd name="connsiteX79" fmla="*/ 946218 w 1185995"/>
                <a:gd name="connsiteY79" fmla="*/ 365462 h 1406127"/>
                <a:gd name="connsiteX80" fmla="*/ 960450 w 1185995"/>
                <a:gd name="connsiteY80" fmla="*/ 408961 h 1406127"/>
                <a:gd name="connsiteX81" fmla="*/ 1039583 w 1185995"/>
                <a:gd name="connsiteY81" fmla="*/ 494534 h 1406127"/>
                <a:gd name="connsiteX82" fmla="*/ 1045951 w 1185995"/>
                <a:gd name="connsiteY82" fmla="*/ 501747 h 1406127"/>
                <a:gd name="connsiteX83" fmla="*/ 985009 w 1185995"/>
                <a:gd name="connsiteY83" fmla="*/ 564767 h 1406127"/>
                <a:gd name="connsiteX84" fmla="*/ 959647 w 1185995"/>
                <a:gd name="connsiteY84" fmla="*/ 590899 h 1406127"/>
                <a:gd name="connsiteX85" fmla="*/ 943718 w 1185995"/>
                <a:gd name="connsiteY85" fmla="*/ 637283 h 1406127"/>
                <a:gd name="connsiteX86" fmla="*/ 957494 w 1185995"/>
                <a:gd name="connsiteY86" fmla="*/ 752092 h 1406127"/>
                <a:gd name="connsiteX87" fmla="*/ 958516 w 1185995"/>
                <a:gd name="connsiteY87" fmla="*/ 762903 h 1406127"/>
                <a:gd name="connsiteX88" fmla="*/ 904526 w 1185995"/>
                <a:gd name="connsiteY88" fmla="*/ 772034 h 1406127"/>
                <a:gd name="connsiteX89" fmla="*/ 836340 w 1185995"/>
                <a:gd name="connsiteY89" fmla="*/ 783392 h 1406127"/>
                <a:gd name="connsiteX90" fmla="*/ 796600 w 1185995"/>
                <a:gd name="connsiteY90" fmla="*/ 812428 h 1406127"/>
                <a:gd name="connsiteX91" fmla="*/ 741059 w 1185995"/>
                <a:gd name="connsiteY91" fmla="*/ 912756 h 1406127"/>
                <a:gd name="connsiteX92" fmla="*/ 736151 w 1185995"/>
                <a:gd name="connsiteY92" fmla="*/ 921156 h 1406127"/>
                <a:gd name="connsiteX93" fmla="*/ 728853 w 1185995"/>
                <a:gd name="connsiteY93" fmla="*/ 918070 h 1406127"/>
                <a:gd name="connsiteX94" fmla="*/ 625105 w 1185995"/>
                <a:gd name="connsiteY94" fmla="*/ 867322 h 1406127"/>
                <a:gd name="connsiteX95" fmla="*/ 574418 w 1185995"/>
                <a:gd name="connsiteY95" fmla="*/ 867048 h 1406127"/>
                <a:gd name="connsiteX96" fmla="*/ 469138 w 1185995"/>
                <a:gd name="connsiteY96" fmla="*/ 916701 h 1406127"/>
                <a:gd name="connsiteX97" fmla="*/ 460435 w 1185995"/>
                <a:gd name="connsiteY97" fmla="*/ 920572 h 1406127"/>
                <a:gd name="connsiteX98" fmla="*/ 427263 w 1185995"/>
                <a:gd name="connsiteY98" fmla="*/ 858100 h 1406127"/>
                <a:gd name="connsiteX99" fmla="*/ 402193 w 1185995"/>
                <a:gd name="connsiteY99" fmla="*/ 810620 h 1406127"/>
                <a:gd name="connsiteX100" fmla="*/ 360647 w 1185995"/>
                <a:gd name="connsiteY100" fmla="*/ 780343 h 1406127"/>
                <a:gd name="connsiteX101" fmla="*/ 243452 w 1185995"/>
                <a:gd name="connsiteY101" fmla="*/ 758849 h 1406127"/>
                <a:gd name="connsiteX102" fmla="*/ 236446 w 1185995"/>
                <a:gd name="connsiteY102" fmla="*/ 756822 h 1406127"/>
                <a:gd name="connsiteX103" fmla="*/ 243197 w 1185995"/>
                <a:gd name="connsiteY103" fmla="*/ 707352 h 1406127"/>
                <a:gd name="connsiteX104" fmla="*/ 253962 w 1185995"/>
                <a:gd name="connsiteY104" fmla="*/ 630654 h 1406127"/>
                <a:gd name="connsiteX105" fmla="*/ 239675 w 1185995"/>
                <a:gd name="connsiteY105" fmla="*/ 585494 h 1406127"/>
                <a:gd name="connsiteX106" fmla="*/ 162385 w 1185995"/>
                <a:gd name="connsiteY106" fmla="*/ 500724 h 1406127"/>
                <a:gd name="connsiteX107" fmla="*/ 1101766 w 1185995"/>
                <a:gd name="connsiteY107" fmla="*/ 1152802 h 1406127"/>
                <a:gd name="connsiteX108" fmla="*/ 930709 w 1185995"/>
                <a:gd name="connsiteY108" fmla="*/ 1152674 h 1406127"/>
                <a:gd name="connsiteX109" fmla="*/ 900512 w 1185995"/>
                <a:gd name="connsiteY109" fmla="*/ 1170096 h 1406127"/>
                <a:gd name="connsiteX110" fmla="*/ 823878 w 1185995"/>
                <a:gd name="connsiteY110" fmla="*/ 1306581 h 1406127"/>
                <a:gd name="connsiteX111" fmla="*/ 817875 w 1185995"/>
                <a:gd name="connsiteY111" fmla="*/ 1316808 h 1406127"/>
                <a:gd name="connsiteX112" fmla="*/ 641983 w 1185995"/>
                <a:gd name="connsiteY112" fmla="*/ 1011349 h 1406127"/>
                <a:gd name="connsiteX113" fmla="*/ 601714 w 1185995"/>
                <a:gd name="connsiteY113" fmla="*/ 988450 h 1406127"/>
                <a:gd name="connsiteX114" fmla="*/ 554274 w 1185995"/>
                <a:gd name="connsiteY114" fmla="*/ 1012682 h 1406127"/>
                <a:gd name="connsiteX115" fmla="*/ 422902 w 1185995"/>
                <a:gd name="connsiteY115" fmla="*/ 1242447 h 1406127"/>
                <a:gd name="connsiteX116" fmla="*/ 387542 w 1185995"/>
                <a:gd name="connsiteY116" fmla="*/ 1303988 h 1406127"/>
                <a:gd name="connsiteX117" fmla="*/ 382287 w 1185995"/>
                <a:gd name="connsiteY117" fmla="*/ 1312407 h 1406127"/>
                <a:gd name="connsiteX118" fmla="*/ 333442 w 1185995"/>
                <a:gd name="connsiteY118" fmla="*/ 1228021 h 1406127"/>
                <a:gd name="connsiteX119" fmla="*/ 299741 w 1185995"/>
                <a:gd name="connsiteY119" fmla="*/ 1169712 h 1406127"/>
                <a:gd name="connsiteX120" fmla="*/ 270092 w 1185995"/>
                <a:gd name="connsiteY120" fmla="*/ 1152656 h 1406127"/>
                <a:gd name="connsiteX121" fmla="*/ 98104 w 1185995"/>
                <a:gd name="connsiteY121" fmla="*/ 1152784 h 1406127"/>
                <a:gd name="connsiteX122" fmla="*/ 86554 w 1185995"/>
                <a:gd name="connsiteY122" fmla="*/ 1152784 h 1406127"/>
                <a:gd name="connsiteX123" fmla="*/ 90860 w 1185995"/>
                <a:gd name="connsiteY123" fmla="*/ 1144201 h 1406127"/>
                <a:gd name="connsiteX124" fmla="*/ 270092 w 1185995"/>
                <a:gd name="connsiteY124" fmla="*/ 826343 h 1406127"/>
                <a:gd name="connsiteX125" fmla="*/ 283585 w 1185995"/>
                <a:gd name="connsiteY125" fmla="*/ 820106 h 1406127"/>
                <a:gd name="connsiteX126" fmla="*/ 283612 w 1185995"/>
                <a:gd name="connsiteY126" fmla="*/ 820116 h 1406127"/>
                <a:gd name="connsiteX127" fmla="*/ 345320 w 1185995"/>
                <a:gd name="connsiteY127" fmla="*/ 831456 h 1406127"/>
                <a:gd name="connsiteX128" fmla="*/ 355939 w 1185995"/>
                <a:gd name="connsiteY128" fmla="*/ 839272 h 1406127"/>
                <a:gd name="connsiteX129" fmla="*/ 411243 w 1185995"/>
                <a:gd name="connsiteY129" fmla="*/ 940733 h 1406127"/>
                <a:gd name="connsiteX130" fmla="*/ 483406 w 1185995"/>
                <a:gd name="connsiteY130" fmla="*/ 969202 h 1406127"/>
                <a:gd name="connsiteX131" fmla="*/ 487877 w 1185995"/>
                <a:gd name="connsiteY131" fmla="*/ 967011 h 1406127"/>
                <a:gd name="connsiteX132" fmla="*/ 539458 w 1185995"/>
                <a:gd name="connsiteY132" fmla="*/ 943271 h 1406127"/>
                <a:gd name="connsiteX133" fmla="*/ 583249 w 1185995"/>
                <a:gd name="connsiteY133" fmla="*/ 921175 h 1406127"/>
                <a:gd name="connsiteX134" fmla="*/ 597152 w 1185995"/>
                <a:gd name="connsiteY134" fmla="*/ 917175 h 1406127"/>
                <a:gd name="connsiteX135" fmla="*/ 607005 w 1185995"/>
                <a:gd name="connsiteY135" fmla="*/ 919385 h 1406127"/>
                <a:gd name="connsiteX136" fmla="*/ 707359 w 1185995"/>
                <a:gd name="connsiteY136" fmla="*/ 968837 h 1406127"/>
                <a:gd name="connsiteX137" fmla="*/ 786292 w 1185995"/>
                <a:gd name="connsiteY137" fmla="*/ 945197 h 1406127"/>
                <a:gd name="connsiteX138" fmla="*/ 787094 w 1185995"/>
                <a:gd name="connsiteY138" fmla="*/ 943654 h 1406127"/>
                <a:gd name="connsiteX139" fmla="*/ 840957 w 1185995"/>
                <a:gd name="connsiteY139" fmla="*/ 845554 h 1406127"/>
                <a:gd name="connsiteX140" fmla="*/ 854021 w 1185995"/>
                <a:gd name="connsiteY140" fmla="*/ 836168 h 1406127"/>
                <a:gd name="connsiteX141" fmla="*/ 919305 w 1185995"/>
                <a:gd name="connsiteY141" fmla="*/ 824225 h 1406127"/>
                <a:gd name="connsiteX142" fmla="*/ 931405 w 1185995"/>
                <a:gd name="connsiteY142" fmla="*/ 829662 h 1406127"/>
                <a:gd name="connsiteX143" fmla="*/ 931421 w 1185995"/>
                <a:gd name="connsiteY143" fmla="*/ 829703 h 1406127"/>
                <a:gd name="connsiteX144" fmla="*/ 1092534 w 1185995"/>
                <a:gd name="connsiteY144" fmla="*/ 1113887 h 1406127"/>
                <a:gd name="connsiteX145" fmla="*/ 1114538 w 1185995"/>
                <a:gd name="connsiteY145" fmla="*/ 1152857 h 1406127"/>
                <a:gd name="connsiteX146" fmla="*/ 598174 w 1185995"/>
                <a:gd name="connsiteY146" fmla="*/ 769569 h 1406127"/>
                <a:gd name="connsiteX147" fmla="*/ 872973 w 1185995"/>
                <a:gd name="connsiteY147" fmla="*/ 497862 h 1406127"/>
                <a:gd name="connsiteX148" fmla="*/ 601495 w 1185995"/>
                <a:gd name="connsiteY148" fmla="*/ 222832 h 1406127"/>
                <a:gd name="connsiteX149" fmla="*/ 326696 w 1185995"/>
                <a:gd name="connsiteY149" fmla="*/ 494539 h 1406127"/>
                <a:gd name="connsiteX150" fmla="*/ 326691 w 1185995"/>
                <a:gd name="connsiteY150" fmla="*/ 495794 h 1406127"/>
                <a:gd name="connsiteX151" fmla="*/ 598174 w 1185995"/>
                <a:gd name="connsiteY151" fmla="*/ 769569 h 1406127"/>
                <a:gd name="connsiteX152" fmla="*/ 600236 w 1185995"/>
                <a:gd name="connsiteY152" fmla="*/ 277168 h 1406127"/>
                <a:gd name="connsiteX153" fmla="*/ 818656 w 1185995"/>
                <a:gd name="connsiteY153" fmla="*/ 496582 h 1406127"/>
                <a:gd name="connsiteX154" fmla="*/ 599427 w 1185995"/>
                <a:gd name="connsiteY154" fmla="*/ 715185 h 1406127"/>
                <a:gd name="connsiteX155" fmla="*/ 381007 w 1185995"/>
                <a:gd name="connsiteY155" fmla="*/ 495772 h 1406127"/>
                <a:gd name="connsiteX156" fmla="*/ 381009 w 1185995"/>
                <a:gd name="connsiteY156" fmla="*/ 494990 h 1406127"/>
                <a:gd name="connsiteX157" fmla="*/ 600236 w 1185995"/>
                <a:gd name="connsiteY157" fmla="*/ 277168 h 1406127"/>
                <a:gd name="connsiteX158" fmla="*/ 476509 w 1185995"/>
                <a:gd name="connsiteY158" fmla="*/ 530381 h 1406127"/>
                <a:gd name="connsiteX159" fmla="*/ 473874 w 1185995"/>
                <a:gd name="connsiteY159" fmla="*/ 488523 h 1406127"/>
                <a:gd name="connsiteX160" fmla="*/ 515697 w 1185995"/>
                <a:gd name="connsiteY160" fmla="*/ 485886 h 1406127"/>
                <a:gd name="connsiteX161" fmla="*/ 518494 w 1185995"/>
                <a:gd name="connsiteY161" fmla="*/ 488708 h 1406127"/>
                <a:gd name="connsiteX162" fmla="*/ 556920 w 1185995"/>
                <a:gd name="connsiteY162" fmla="*/ 527605 h 1406127"/>
                <a:gd name="connsiteX163" fmla="*/ 637038 w 1185995"/>
                <a:gd name="connsiteY163" fmla="*/ 447255 h 1406127"/>
                <a:gd name="connsiteX164" fmla="*/ 680117 w 1185995"/>
                <a:gd name="connsiteY164" fmla="*/ 404140 h 1406127"/>
                <a:gd name="connsiteX165" fmla="*/ 722004 w 1185995"/>
                <a:gd name="connsiteY165" fmla="*/ 400317 h 1406127"/>
                <a:gd name="connsiteX166" fmla="*/ 725824 w 1185995"/>
                <a:gd name="connsiteY166" fmla="*/ 442238 h 1406127"/>
                <a:gd name="connsiteX167" fmla="*/ 722083 w 1185995"/>
                <a:gd name="connsiteY167" fmla="*/ 445995 h 1406127"/>
                <a:gd name="connsiteX168" fmla="*/ 579399 w 1185995"/>
                <a:gd name="connsiteY168" fmla="*/ 588909 h 1406127"/>
                <a:gd name="connsiteX169" fmla="*/ 538067 w 1185995"/>
                <a:gd name="connsiteY169" fmla="*/ 591917 h 1406127"/>
                <a:gd name="connsiteX170" fmla="*/ 535061 w 1185995"/>
                <a:gd name="connsiteY170" fmla="*/ 588909 h 1406127"/>
                <a:gd name="connsiteX171" fmla="*/ 476509 w 1185995"/>
                <a:gd name="connsiteY171" fmla="*/ 530381 h 140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185995" h="1406127">
                  <a:moveTo>
                    <a:pt x="1181173" y="1161513"/>
                  </a:moveTo>
                  <a:cubicBezTo>
                    <a:pt x="1143975" y="1096101"/>
                    <a:pt x="1106778" y="1030706"/>
                    <a:pt x="1069580" y="965331"/>
                  </a:cubicBezTo>
                  <a:cubicBezTo>
                    <a:pt x="1040514" y="914199"/>
                    <a:pt x="1011466" y="862957"/>
                    <a:pt x="981999" y="811095"/>
                  </a:cubicBezTo>
                  <a:cubicBezTo>
                    <a:pt x="1004336" y="799542"/>
                    <a:pt x="1016681" y="774890"/>
                    <a:pt x="1012561" y="750065"/>
                  </a:cubicBezTo>
                  <a:cubicBezTo>
                    <a:pt x="1008316" y="712325"/>
                    <a:pt x="1003785" y="674652"/>
                    <a:pt x="998968" y="637046"/>
                  </a:cubicBezTo>
                  <a:cubicBezTo>
                    <a:pt x="997931" y="632029"/>
                    <a:pt x="999551" y="626831"/>
                    <a:pt x="1003255" y="623295"/>
                  </a:cubicBezTo>
                  <a:cubicBezTo>
                    <a:pt x="1029420" y="596231"/>
                    <a:pt x="1055275" y="568894"/>
                    <a:pt x="1081257" y="541648"/>
                  </a:cubicBezTo>
                  <a:cubicBezTo>
                    <a:pt x="1104079" y="520298"/>
                    <a:pt x="1105286" y="484475"/>
                    <a:pt x="1083954" y="461634"/>
                  </a:cubicBezTo>
                  <a:cubicBezTo>
                    <a:pt x="1083263" y="460895"/>
                    <a:pt x="1082553" y="460173"/>
                    <a:pt x="1081823" y="459472"/>
                  </a:cubicBezTo>
                  <a:cubicBezTo>
                    <a:pt x="1056698" y="432262"/>
                    <a:pt x="1031665" y="404961"/>
                    <a:pt x="1006248" y="378026"/>
                  </a:cubicBezTo>
                  <a:cubicBezTo>
                    <a:pt x="1001447" y="373452"/>
                    <a:pt x="999373" y="366705"/>
                    <a:pt x="1000774" y="360221"/>
                  </a:cubicBezTo>
                  <a:cubicBezTo>
                    <a:pt x="1006394" y="322712"/>
                    <a:pt x="1011655" y="285142"/>
                    <a:pt x="1016557" y="247512"/>
                  </a:cubicBezTo>
                  <a:cubicBezTo>
                    <a:pt x="1022173" y="217341"/>
                    <a:pt x="1002287" y="188326"/>
                    <a:pt x="972142" y="182705"/>
                  </a:cubicBezTo>
                  <a:cubicBezTo>
                    <a:pt x="971138" y="182518"/>
                    <a:pt x="970129" y="182359"/>
                    <a:pt x="969117" y="182227"/>
                  </a:cubicBezTo>
                  <a:cubicBezTo>
                    <a:pt x="931950" y="174923"/>
                    <a:pt x="894801" y="167308"/>
                    <a:pt x="857561" y="160314"/>
                  </a:cubicBezTo>
                  <a:cubicBezTo>
                    <a:pt x="852179" y="159586"/>
                    <a:pt x="847552" y="156136"/>
                    <a:pt x="845317" y="151183"/>
                  </a:cubicBezTo>
                  <a:cubicBezTo>
                    <a:pt x="826573" y="116121"/>
                    <a:pt x="807670" y="81157"/>
                    <a:pt x="788609" y="46289"/>
                  </a:cubicBezTo>
                  <a:cubicBezTo>
                    <a:pt x="779404" y="26913"/>
                    <a:pt x="758934" y="15511"/>
                    <a:pt x="737629" y="17893"/>
                  </a:cubicBezTo>
                  <a:cubicBezTo>
                    <a:pt x="728296" y="18827"/>
                    <a:pt x="719192" y="21359"/>
                    <a:pt x="710716" y="25380"/>
                  </a:cubicBezTo>
                  <a:cubicBezTo>
                    <a:pt x="677253" y="40428"/>
                    <a:pt x="644081" y="56096"/>
                    <a:pt x="610928" y="71801"/>
                  </a:cubicBezTo>
                  <a:cubicBezTo>
                    <a:pt x="606420" y="74250"/>
                    <a:pt x="600965" y="74188"/>
                    <a:pt x="596514" y="71636"/>
                  </a:cubicBezTo>
                  <a:cubicBezTo>
                    <a:pt x="562302" y="54635"/>
                    <a:pt x="527909" y="37999"/>
                    <a:pt x="493606" y="21217"/>
                  </a:cubicBezTo>
                  <a:cubicBezTo>
                    <a:pt x="468387" y="6162"/>
                    <a:pt x="435749" y="14418"/>
                    <a:pt x="420706" y="39658"/>
                  </a:cubicBezTo>
                  <a:cubicBezTo>
                    <a:pt x="419686" y="41371"/>
                    <a:pt x="418762" y="43140"/>
                    <a:pt x="417940" y="44956"/>
                  </a:cubicBezTo>
                  <a:cubicBezTo>
                    <a:pt x="399164" y="78612"/>
                    <a:pt x="380681" y="112524"/>
                    <a:pt x="361632" y="145942"/>
                  </a:cubicBezTo>
                  <a:cubicBezTo>
                    <a:pt x="359266" y="149888"/>
                    <a:pt x="355468" y="152767"/>
                    <a:pt x="351031" y="153977"/>
                  </a:cubicBezTo>
                  <a:cubicBezTo>
                    <a:pt x="313189" y="161117"/>
                    <a:pt x="275237" y="167691"/>
                    <a:pt x="237303" y="174284"/>
                  </a:cubicBezTo>
                  <a:cubicBezTo>
                    <a:pt x="206477" y="178310"/>
                    <a:pt x="184749" y="206584"/>
                    <a:pt x="188771" y="237436"/>
                  </a:cubicBezTo>
                  <a:cubicBezTo>
                    <a:pt x="188884" y="238302"/>
                    <a:pt x="189017" y="239165"/>
                    <a:pt x="189170" y="240025"/>
                  </a:cubicBezTo>
                  <a:cubicBezTo>
                    <a:pt x="194005" y="277972"/>
                    <a:pt x="198166" y="315992"/>
                    <a:pt x="202909" y="353939"/>
                  </a:cubicBezTo>
                  <a:cubicBezTo>
                    <a:pt x="203819" y="359305"/>
                    <a:pt x="201943" y="364767"/>
                    <a:pt x="197928" y="368439"/>
                  </a:cubicBezTo>
                  <a:cubicBezTo>
                    <a:pt x="172384" y="394863"/>
                    <a:pt x="147916" y="422310"/>
                    <a:pt x="121623" y="447912"/>
                  </a:cubicBezTo>
                  <a:cubicBezTo>
                    <a:pt x="97983" y="470246"/>
                    <a:pt x="96909" y="507531"/>
                    <a:pt x="119223" y="531191"/>
                  </a:cubicBezTo>
                  <a:cubicBezTo>
                    <a:pt x="119862" y="531868"/>
                    <a:pt x="120516" y="532529"/>
                    <a:pt x="121185" y="533175"/>
                  </a:cubicBezTo>
                  <a:cubicBezTo>
                    <a:pt x="147058" y="559672"/>
                    <a:pt x="171599" y="587448"/>
                    <a:pt x="196888" y="614493"/>
                  </a:cubicBezTo>
                  <a:cubicBezTo>
                    <a:pt x="200689" y="617912"/>
                    <a:pt x="202427" y="623073"/>
                    <a:pt x="201468" y="628097"/>
                  </a:cubicBezTo>
                  <a:cubicBezTo>
                    <a:pt x="195830" y="666227"/>
                    <a:pt x="190794" y="704448"/>
                    <a:pt x="185320" y="742615"/>
                  </a:cubicBezTo>
                  <a:cubicBezTo>
                    <a:pt x="180888" y="766381"/>
                    <a:pt x="192236" y="790304"/>
                    <a:pt x="213437" y="801891"/>
                  </a:cubicBezTo>
                  <a:cubicBezTo>
                    <a:pt x="215445" y="803078"/>
                    <a:pt x="217397" y="804375"/>
                    <a:pt x="219623" y="805744"/>
                  </a:cubicBezTo>
                  <a:cubicBezTo>
                    <a:pt x="217981" y="808867"/>
                    <a:pt x="216631" y="811551"/>
                    <a:pt x="215153" y="814181"/>
                  </a:cubicBezTo>
                  <a:cubicBezTo>
                    <a:pt x="149759" y="930177"/>
                    <a:pt x="84803" y="1046484"/>
                    <a:pt x="18588" y="1162061"/>
                  </a:cubicBezTo>
                  <a:cubicBezTo>
                    <a:pt x="9622" y="1175570"/>
                    <a:pt x="13297" y="1193795"/>
                    <a:pt x="26794" y="1202768"/>
                  </a:cubicBezTo>
                  <a:cubicBezTo>
                    <a:pt x="32242" y="1206389"/>
                    <a:pt x="38742" y="1208085"/>
                    <a:pt x="45263" y="1207586"/>
                  </a:cubicBezTo>
                  <a:cubicBezTo>
                    <a:pt x="112920" y="1206381"/>
                    <a:pt x="180595" y="1207349"/>
                    <a:pt x="248251" y="1206984"/>
                  </a:cubicBezTo>
                  <a:cubicBezTo>
                    <a:pt x="254826" y="1206356"/>
                    <a:pt x="261054" y="1210045"/>
                    <a:pt x="263669" y="1216114"/>
                  </a:cubicBezTo>
                  <a:cubicBezTo>
                    <a:pt x="294201" y="1269973"/>
                    <a:pt x="324970" y="1323680"/>
                    <a:pt x="355976" y="1377235"/>
                  </a:cubicBezTo>
                  <a:cubicBezTo>
                    <a:pt x="361199" y="1391173"/>
                    <a:pt x="376722" y="1398235"/>
                    <a:pt x="390649" y="1393008"/>
                  </a:cubicBezTo>
                  <a:cubicBezTo>
                    <a:pt x="397982" y="1390255"/>
                    <a:pt x="403755" y="1384444"/>
                    <a:pt x="406463" y="1377089"/>
                  </a:cubicBezTo>
                  <a:cubicBezTo>
                    <a:pt x="468974" y="1270259"/>
                    <a:pt x="531503" y="1163442"/>
                    <a:pt x="594051" y="1056638"/>
                  </a:cubicBezTo>
                  <a:cubicBezTo>
                    <a:pt x="595638" y="1053898"/>
                    <a:pt x="597444" y="1051287"/>
                    <a:pt x="599707" y="1047763"/>
                  </a:cubicBezTo>
                  <a:cubicBezTo>
                    <a:pt x="602079" y="1051689"/>
                    <a:pt x="603831" y="1054465"/>
                    <a:pt x="605473" y="1057295"/>
                  </a:cubicBezTo>
                  <a:cubicBezTo>
                    <a:pt x="667582" y="1164745"/>
                    <a:pt x="729674" y="1272207"/>
                    <a:pt x="791747" y="1379682"/>
                  </a:cubicBezTo>
                  <a:cubicBezTo>
                    <a:pt x="796163" y="1390680"/>
                    <a:pt x="806608" y="1398069"/>
                    <a:pt x="818441" y="1398564"/>
                  </a:cubicBezTo>
                  <a:cubicBezTo>
                    <a:pt x="830240" y="1397874"/>
                    <a:pt x="840518" y="1390274"/>
                    <a:pt x="844642" y="1379189"/>
                  </a:cubicBezTo>
                  <a:cubicBezTo>
                    <a:pt x="874985" y="1324532"/>
                    <a:pt x="905748" y="1270132"/>
                    <a:pt x="936092" y="1215475"/>
                  </a:cubicBezTo>
                  <a:cubicBezTo>
                    <a:pt x="938396" y="1209898"/>
                    <a:pt x="944064" y="1206476"/>
                    <a:pt x="950068" y="1207039"/>
                  </a:cubicBezTo>
                  <a:cubicBezTo>
                    <a:pt x="1018035" y="1207386"/>
                    <a:pt x="1086001" y="1207258"/>
                    <a:pt x="1153968" y="1207221"/>
                  </a:cubicBezTo>
                  <a:cubicBezTo>
                    <a:pt x="1182724" y="1207166"/>
                    <a:pt x="1195186" y="1186166"/>
                    <a:pt x="1181173" y="1161513"/>
                  </a:cubicBezTo>
                  <a:close/>
                  <a:moveTo>
                    <a:pt x="162385" y="500724"/>
                  </a:moveTo>
                  <a:cubicBezTo>
                    <a:pt x="160378" y="498515"/>
                    <a:pt x="158480" y="496177"/>
                    <a:pt x="156108" y="493420"/>
                  </a:cubicBezTo>
                  <a:cubicBezTo>
                    <a:pt x="158261" y="491009"/>
                    <a:pt x="160177" y="488745"/>
                    <a:pt x="162221" y="486590"/>
                  </a:cubicBezTo>
                  <a:cubicBezTo>
                    <a:pt x="187966" y="459563"/>
                    <a:pt x="213510" y="432317"/>
                    <a:pt x="239548" y="405601"/>
                  </a:cubicBezTo>
                  <a:cubicBezTo>
                    <a:pt x="253510" y="392077"/>
                    <a:pt x="259802" y="372468"/>
                    <a:pt x="256316" y="353337"/>
                  </a:cubicBezTo>
                  <a:cubicBezTo>
                    <a:pt x="251097" y="316375"/>
                    <a:pt x="247448" y="279195"/>
                    <a:pt x="242540" y="242198"/>
                  </a:cubicBezTo>
                  <a:cubicBezTo>
                    <a:pt x="241354" y="233341"/>
                    <a:pt x="243489" y="230163"/>
                    <a:pt x="252502" y="228684"/>
                  </a:cubicBezTo>
                  <a:cubicBezTo>
                    <a:pt x="290199" y="222567"/>
                    <a:pt x="327749" y="215573"/>
                    <a:pt x="365391" y="209035"/>
                  </a:cubicBezTo>
                  <a:cubicBezTo>
                    <a:pt x="383403" y="206292"/>
                    <a:pt x="398978" y="194998"/>
                    <a:pt x="407193" y="178721"/>
                  </a:cubicBezTo>
                  <a:cubicBezTo>
                    <a:pt x="424928" y="146234"/>
                    <a:pt x="443046" y="113948"/>
                    <a:pt x="461018" y="81589"/>
                  </a:cubicBezTo>
                  <a:cubicBezTo>
                    <a:pt x="462843" y="78174"/>
                    <a:pt x="464887" y="74795"/>
                    <a:pt x="467186" y="70778"/>
                  </a:cubicBezTo>
                  <a:cubicBezTo>
                    <a:pt x="473846" y="73955"/>
                    <a:pt x="480086" y="76877"/>
                    <a:pt x="486271" y="79909"/>
                  </a:cubicBezTo>
                  <a:cubicBezTo>
                    <a:pt x="517052" y="94938"/>
                    <a:pt x="547888" y="109857"/>
                    <a:pt x="578578" y="125069"/>
                  </a:cubicBezTo>
                  <a:cubicBezTo>
                    <a:pt x="594155" y="133233"/>
                    <a:pt x="612718" y="133341"/>
                    <a:pt x="628390" y="125361"/>
                  </a:cubicBezTo>
                  <a:cubicBezTo>
                    <a:pt x="665995" y="107794"/>
                    <a:pt x="703801" y="90665"/>
                    <a:pt x="742701" y="72842"/>
                  </a:cubicBezTo>
                  <a:cubicBezTo>
                    <a:pt x="756550" y="98955"/>
                    <a:pt x="769906" y="124101"/>
                    <a:pt x="783244" y="149265"/>
                  </a:cubicBezTo>
                  <a:cubicBezTo>
                    <a:pt x="789484" y="161062"/>
                    <a:pt x="795506" y="173005"/>
                    <a:pt x="801983" y="184656"/>
                  </a:cubicBezTo>
                  <a:cubicBezTo>
                    <a:pt x="809629" y="199796"/>
                    <a:pt x="824032" y="210379"/>
                    <a:pt x="840756" y="213144"/>
                  </a:cubicBezTo>
                  <a:cubicBezTo>
                    <a:pt x="880113" y="220321"/>
                    <a:pt x="919214" y="228520"/>
                    <a:pt x="958553" y="236299"/>
                  </a:cubicBezTo>
                  <a:cubicBezTo>
                    <a:pt x="960012" y="236591"/>
                    <a:pt x="961435" y="237103"/>
                    <a:pt x="964026" y="237851"/>
                  </a:cubicBezTo>
                  <a:cubicBezTo>
                    <a:pt x="962494" y="249174"/>
                    <a:pt x="961052" y="260459"/>
                    <a:pt x="959465" y="271726"/>
                  </a:cubicBezTo>
                  <a:cubicBezTo>
                    <a:pt x="955049" y="302972"/>
                    <a:pt x="950342" y="334180"/>
                    <a:pt x="946218" y="365462"/>
                  </a:cubicBezTo>
                  <a:cubicBezTo>
                    <a:pt x="943935" y="381389"/>
                    <a:pt x="949197" y="397470"/>
                    <a:pt x="960450" y="408961"/>
                  </a:cubicBezTo>
                  <a:cubicBezTo>
                    <a:pt x="986883" y="437424"/>
                    <a:pt x="1013260" y="465948"/>
                    <a:pt x="1039583" y="494534"/>
                  </a:cubicBezTo>
                  <a:cubicBezTo>
                    <a:pt x="1041609" y="496725"/>
                    <a:pt x="1043543" y="499008"/>
                    <a:pt x="1045951" y="501747"/>
                  </a:cubicBezTo>
                  <a:lnTo>
                    <a:pt x="985009" y="564767"/>
                  </a:lnTo>
                  <a:cubicBezTo>
                    <a:pt x="976561" y="573496"/>
                    <a:pt x="968223" y="582298"/>
                    <a:pt x="959647" y="590899"/>
                  </a:cubicBezTo>
                  <a:cubicBezTo>
                    <a:pt x="947073" y="602819"/>
                    <a:pt x="941123" y="620144"/>
                    <a:pt x="943718" y="637283"/>
                  </a:cubicBezTo>
                  <a:cubicBezTo>
                    <a:pt x="948444" y="675541"/>
                    <a:pt x="952933" y="713816"/>
                    <a:pt x="957494" y="752092"/>
                  </a:cubicBezTo>
                  <a:cubicBezTo>
                    <a:pt x="957877" y="755361"/>
                    <a:pt x="958115" y="758630"/>
                    <a:pt x="958516" y="762903"/>
                  </a:cubicBezTo>
                  <a:cubicBezTo>
                    <a:pt x="940270" y="765989"/>
                    <a:pt x="922371" y="769039"/>
                    <a:pt x="904526" y="772034"/>
                  </a:cubicBezTo>
                  <a:cubicBezTo>
                    <a:pt x="881791" y="775814"/>
                    <a:pt x="858911" y="779338"/>
                    <a:pt x="836340" y="783392"/>
                  </a:cubicBezTo>
                  <a:cubicBezTo>
                    <a:pt x="819258" y="786253"/>
                    <a:pt x="804528" y="797016"/>
                    <a:pt x="796600" y="812428"/>
                  </a:cubicBezTo>
                  <a:cubicBezTo>
                    <a:pt x="778172" y="845895"/>
                    <a:pt x="759658" y="879338"/>
                    <a:pt x="741059" y="912756"/>
                  </a:cubicBezTo>
                  <a:cubicBezTo>
                    <a:pt x="739581" y="915386"/>
                    <a:pt x="738030" y="917979"/>
                    <a:pt x="736151" y="921156"/>
                  </a:cubicBezTo>
                  <a:cubicBezTo>
                    <a:pt x="733615" y="920097"/>
                    <a:pt x="731170" y="919221"/>
                    <a:pt x="728853" y="918070"/>
                  </a:cubicBezTo>
                  <a:cubicBezTo>
                    <a:pt x="694185" y="901197"/>
                    <a:pt x="659609" y="884396"/>
                    <a:pt x="625105" y="867322"/>
                  </a:cubicBezTo>
                  <a:cubicBezTo>
                    <a:pt x="609268" y="858953"/>
                    <a:pt x="590345" y="858851"/>
                    <a:pt x="574418" y="867048"/>
                  </a:cubicBezTo>
                  <a:cubicBezTo>
                    <a:pt x="539404" y="883775"/>
                    <a:pt x="504243" y="900174"/>
                    <a:pt x="469138" y="916701"/>
                  </a:cubicBezTo>
                  <a:cubicBezTo>
                    <a:pt x="466456" y="917961"/>
                    <a:pt x="463664" y="919111"/>
                    <a:pt x="460435" y="920572"/>
                  </a:cubicBezTo>
                  <a:cubicBezTo>
                    <a:pt x="449140" y="899279"/>
                    <a:pt x="438174" y="878699"/>
                    <a:pt x="427263" y="858100"/>
                  </a:cubicBezTo>
                  <a:cubicBezTo>
                    <a:pt x="418888" y="842285"/>
                    <a:pt x="410605" y="826416"/>
                    <a:pt x="402193" y="810620"/>
                  </a:cubicBezTo>
                  <a:cubicBezTo>
                    <a:pt x="394280" y="794205"/>
                    <a:pt x="378686" y="782841"/>
                    <a:pt x="360647" y="780343"/>
                  </a:cubicBezTo>
                  <a:cubicBezTo>
                    <a:pt x="321473" y="773860"/>
                    <a:pt x="282499" y="766117"/>
                    <a:pt x="243452" y="758849"/>
                  </a:cubicBezTo>
                  <a:cubicBezTo>
                    <a:pt x="241409" y="758466"/>
                    <a:pt x="239438" y="757699"/>
                    <a:pt x="236446" y="756822"/>
                  </a:cubicBezTo>
                  <a:cubicBezTo>
                    <a:pt x="238708" y="740222"/>
                    <a:pt x="240916" y="723787"/>
                    <a:pt x="243197" y="707352"/>
                  </a:cubicBezTo>
                  <a:cubicBezTo>
                    <a:pt x="246846" y="681786"/>
                    <a:pt x="250495" y="656220"/>
                    <a:pt x="253962" y="630654"/>
                  </a:cubicBezTo>
                  <a:cubicBezTo>
                    <a:pt x="256567" y="614189"/>
                    <a:pt x="251274" y="597458"/>
                    <a:pt x="239675" y="585494"/>
                  </a:cubicBezTo>
                  <a:cubicBezTo>
                    <a:pt x="213815" y="557335"/>
                    <a:pt x="188051" y="529078"/>
                    <a:pt x="162385" y="500724"/>
                  </a:cubicBezTo>
                  <a:close/>
                  <a:moveTo>
                    <a:pt x="1101766" y="1152802"/>
                  </a:moveTo>
                  <a:cubicBezTo>
                    <a:pt x="1044747" y="1152802"/>
                    <a:pt x="987728" y="1152985"/>
                    <a:pt x="930709" y="1152674"/>
                  </a:cubicBezTo>
                  <a:cubicBezTo>
                    <a:pt x="918027" y="1151737"/>
                    <a:pt x="906058" y="1158642"/>
                    <a:pt x="900512" y="1170096"/>
                  </a:cubicBezTo>
                  <a:cubicBezTo>
                    <a:pt x="875259" y="1215749"/>
                    <a:pt x="849423" y="1261110"/>
                    <a:pt x="823878" y="1306581"/>
                  </a:cubicBezTo>
                  <a:cubicBezTo>
                    <a:pt x="822273" y="1309430"/>
                    <a:pt x="820557" y="1312224"/>
                    <a:pt x="817875" y="1316808"/>
                  </a:cubicBezTo>
                  <a:lnTo>
                    <a:pt x="641983" y="1011349"/>
                  </a:lnTo>
                  <a:cubicBezTo>
                    <a:pt x="632571" y="998169"/>
                    <a:pt x="617846" y="989795"/>
                    <a:pt x="601714" y="988450"/>
                  </a:cubicBezTo>
                  <a:cubicBezTo>
                    <a:pt x="582867" y="988169"/>
                    <a:pt x="565104" y="997243"/>
                    <a:pt x="554274" y="1012682"/>
                  </a:cubicBezTo>
                  <a:cubicBezTo>
                    <a:pt x="467386" y="1162791"/>
                    <a:pt x="433430" y="1222689"/>
                    <a:pt x="422902" y="1242447"/>
                  </a:cubicBezTo>
                  <a:cubicBezTo>
                    <a:pt x="420001" y="1247926"/>
                    <a:pt x="406098" y="1271794"/>
                    <a:pt x="387542" y="1303988"/>
                  </a:cubicBezTo>
                  <a:cubicBezTo>
                    <a:pt x="386082" y="1306545"/>
                    <a:pt x="384421" y="1308974"/>
                    <a:pt x="382287" y="1312407"/>
                  </a:cubicBezTo>
                  <a:cubicBezTo>
                    <a:pt x="365592" y="1283572"/>
                    <a:pt x="349444" y="1255796"/>
                    <a:pt x="333442" y="1228021"/>
                  </a:cubicBezTo>
                  <a:cubicBezTo>
                    <a:pt x="322202" y="1208591"/>
                    <a:pt x="310817" y="1189234"/>
                    <a:pt x="299741" y="1169712"/>
                  </a:cubicBezTo>
                  <a:cubicBezTo>
                    <a:pt x="294165" y="1158595"/>
                    <a:pt x="282497" y="1151883"/>
                    <a:pt x="270092" y="1152656"/>
                  </a:cubicBezTo>
                  <a:cubicBezTo>
                    <a:pt x="212762" y="1153003"/>
                    <a:pt x="155433" y="1152802"/>
                    <a:pt x="98104" y="1152784"/>
                  </a:cubicBezTo>
                  <a:lnTo>
                    <a:pt x="86554" y="1152784"/>
                  </a:lnTo>
                  <a:cubicBezTo>
                    <a:pt x="88379" y="1149241"/>
                    <a:pt x="89474" y="1146666"/>
                    <a:pt x="90860" y="1144201"/>
                  </a:cubicBezTo>
                  <a:cubicBezTo>
                    <a:pt x="150634" y="1038285"/>
                    <a:pt x="210378" y="932332"/>
                    <a:pt x="270092" y="826343"/>
                  </a:cubicBezTo>
                  <a:cubicBezTo>
                    <a:pt x="272097" y="820892"/>
                    <a:pt x="278138" y="818099"/>
                    <a:pt x="283585" y="820106"/>
                  </a:cubicBezTo>
                  <a:cubicBezTo>
                    <a:pt x="283594" y="820109"/>
                    <a:pt x="283603" y="820113"/>
                    <a:pt x="283612" y="820116"/>
                  </a:cubicBezTo>
                  <a:cubicBezTo>
                    <a:pt x="304102" y="824316"/>
                    <a:pt x="324830" y="827256"/>
                    <a:pt x="345320" y="831456"/>
                  </a:cubicBezTo>
                  <a:cubicBezTo>
                    <a:pt x="349725" y="832613"/>
                    <a:pt x="353523" y="835409"/>
                    <a:pt x="355939" y="839272"/>
                  </a:cubicBezTo>
                  <a:cubicBezTo>
                    <a:pt x="374678" y="872928"/>
                    <a:pt x="392979" y="906839"/>
                    <a:pt x="411243" y="940733"/>
                  </a:cubicBezTo>
                  <a:cubicBezTo>
                    <a:pt x="423315" y="968538"/>
                    <a:pt x="455624" y="981284"/>
                    <a:pt x="483406" y="969202"/>
                  </a:cubicBezTo>
                  <a:cubicBezTo>
                    <a:pt x="484928" y="968540"/>
                    <a:pt x="486420" y="967808"/>
                    <a:pt x="487877" y="967011"/>
                  </a:cubicBezTo>
                  <a:cubicBezTo>
                    <a:pt x="505459" y="959972"/>
                    <a:pt x="522675" y="952048"/>
                    <a:pt x="539458" y="943271"/>
                  </a:cubicBezTo>
                  <a:cubicBezTo>
                    <a:pt x="553581" y="935053"/>
                    <a:pt x="569054" y="929356"/>
                    <a:pt x="583249" y="921175"/>
                  </a:cubicBezTo>
                  <a:cubicBezTo>
                    <a:pt x="587435" y="918603"/>
                    <a:pt x="592241" y="917221"/>
                    <a:pt x="597152" y="917175"/>
                  </a:cubicBezTo>
                  <a:cubicBezTo>
                    <a:pt x="600559" y="917183"/>
                    <a:pt x="603922" y="917937"/>
                    <a:pt x="607005" y="919385"/>
                  </a:cubicBezTo>
                  <a:cubicBezTo>
                    <a:pt x="640396" y="935985"/>
                    <a:pt x="674315" y="951507"/>
                    <a:pt x="707359" y="968837"/>
                  </a:cubicBezTo>
                  <a:cubicBezTo>
                    <a:pt x="735678" y="984124"/>
                    <a:pt x="771018" y="973540"/>
                    <a:pt x="786292" y="945197"/>
                  </a:cubicBezTo>
                  <a:cubicBezTo>
                    <a:pt x="786567" y="944687"/>
                    <a:pt x="786834" y="944173"/>
                    <a:pt x="787094" y="943654"/>
                  </a:cubicBezTo>
                  <a:cubicBezTo>
                    <a:pt x="803881" y="910364"/>
                    <a:pt x="823167" y="878333"/>
                    <a:pt x="840957" y="845554"/>
                  </a:cubicBezTo>
                  <a:cubicBezTo>
                    <a:pt x="843378" y="840359"/>
                    <a:pt x="848329" y="836802"/>
                    <a:pt x="854021" y="836168"/>
                  </a:cubicBezTo>
                  <a:cubicBezTo>
                    <a:pt x="875916" y="832516"/>
                    <a:pt x="897629" y="828608"/>
                    <a:pt x="919305" y="824225"/>
                  </a:cubicBezTo>
                  <a:cubicBezTo>
                    <a:pt x="924147" y="822382"/>
                    <a:pt x="929564" y="824816"/>
                    <a:pt x="931405" y="829662"/>
                  </a:cubicBezTo>
                  <a:cubicBezTo>
                    <a:pt x="931410" y="829676"/>
                    <a:pt x="931415" y="829689"/>
                    <a:pt x="931421" y="829703"/>
                  </a:cubicBezTo>
                  <a:cubicBezTo>
                    <a:pt x="984942" y="924516"/>
                    <a:pt x="1038647" y="1019244"/>
                    <a:pt x="1092534" y="1113887"/>
                  </a:cubicBezTo>
                  <a:cubicBezTo>
                    <a:pt x="1099540" y="1126232"/>
                    <a:pt x="1106492" y="1138613"/>
                    <a:pt x="1114538" y="1152857"/>
                  </a:cubicBezTo>
                  <a:close/>
                  <a:moveTo>
                    <a:pt x="598174" y="769569"/>
                  </a:moveTo>
                  <a:cubicBezTo>
                    <a:pt x="749025" y="770486"/>
                    <a:pt x="872056" y="648839"/>
                    <a:pt x="872973" y="497862"/>
                  </a:cubicBezTo>
                  <a:cubicBezTo>
                    <a:pt x="873890" y="346885"/>
                    <a:pt x="752345" y="223750"/>
                    <a:pt x="601495" y="222832"/>
                  </a:cubicBezTo>
                  <a:cubicBezTo>
                    <a:pt x="450644" y="221915"/>
                    <a:pt x="327613" y="343562"/>
                    <a:pt x="326696" y="494539"/>
                  </a:cubicBezTo>
                  <a:cubicBezTo>
                    <a:pt x="326693" y="494957"/>
                    <a:pt x="326692" y="495375"/>
                    <a:pt x="326691" y="495794"/>
                  </a:cubicBezTo>
                  <a:cubicBezTo>
                    <a:pt x="326875" y="646115"/>
                    <a:pt x="447984" y="768247"/>
                    <a:pt x="598174" y="769569"/>
                  </a:cubicBezTo>
                  <a:close/>
                  <a:moveTo>
                    <a:pt x="600236" y="277168"/>
                  </a:moveTo>
                  <a:cubicBezTo>
                    <a:pt x="721090" y="277392"/>
                    <a:pt x="818880" y="375627"/>
                    <a:pt x="818656" y="496582"/>
                  </a:cubicBezTo>
                  <a:cubicBezTo>
                    <a:pt x="818433" y="617537"/>
                    <a:pt x="720280" y="715409"/>
                    <a:pt x="599427" y="715185"/>
                  </a:cubicBezTo>
                  <a:cubicBezTo>
                    <a:pt x="478573" y="714962"/>
                    <a:pt x="380783" y="616727"/>
                    <a:pt x="381007" y="495772"/>
                  </a:cubicBezTo>
                  <a:cubicBezTo>
                    <a:pt x="381007" y="495511"/>
                    <a:pt x="381008" y="495251"/>
                    <a:pt x="381009" y="494990"/>
                  </a:cubicBezTo>
                  <a:cubicBezTo>
                    <a:pt x="381902" y="374442"/>
                    <a:pt x="479786" y="277185"/>
                    <a:pt x="600236" y="277168"/>
                  </a:cubicBezTo>
                  <a:close/>
                  <a:moveTo>
                    <a:pt x="476509" y="530381"/>
                  </a:moveTo>
                  <a:cubicBezTo>
                    <a:pt x="464233" y="519550"/>
                    <a:pt x="463053" y="500810"/>
                    <a:pt x="473874" y="488523"/>
                  </a:cubicBezTo>
                  <a:cubicBezTo>
                    <a:pt x="484696" y="476236"/>
                    <a:pt x="503420" y="475056"/>
                    <a:pt x="515697" y="485886"/>
                  </a:cubicBezTo>
                  <a:cubicBezTo>
                    <a:pt x="516691" y="486763"/>
                    <a:pt x="517626" y="487706"/>
                    <a:pt x="518494" y="488708"/>
                  </a:cubicBezTo>
                  <a:cubicBezTo>
                    <a:pt x="531266" y="501272"/>
                    <a:pt x="543600" y="514110"/>
                    <a:pt x="556920" y="527605"/>
                  </a:cubicBezTo>
                  <a:lnTo>
                    <a:pt x="637038" y="447255"/>
                  </a:lnTo>
                  <a:cubicBezTo>
                    <a:pt x="651398" y="432883"/>
                    <a:pt x="665703" y="418475"/>
                    <a:pt x="680117" y="404140"/>
                  </a:cubicBezTo>
                  <a:cubicBezTo>
                    <a:pt x="690629" y="391508"/>
                    <a:pt x="709382" y="389796"/>
                    <a:pt x="722004" y="400317"/>
                  </a:cubicBezTo>
                  <a:cubicBezTo>
                    <a:pt x="734625" y="410837"/>
                    <a:pt x="736335" y="429606"/>
                    <a:pt x="725824" y="442238"/>
                  </a:cubicBezTo>
                  <a:cubicBezTo>
                    <a:pt x="724691" y="443599"/>
                    <a:pt x="723439" y="444857"/>
                    <a:pt x="722083" y="445995"/>
                  </a:cubicBezTo>
                  <a:cubicBezTo>
                    <a:pt x="674644" y="493694"/>
                    <a:pt x="627082" y="541332"/>
                    <a:pt x="579399" y="588909"/>
                  </a:cubicBezTo>
                  <a:cubicBezTo>
                    <a:pt x="568816" y="601162"/>
                    <a:pt x="550311" y="602509"/>
                    <a:pt x="538067" y="591917"/>
                  </a:cubicBezTo>
                  <a:cubicBezTo>
                    <a:pt x="536994" y="590988"/>
                    <a:pt x="535989" y="589983"/>
                    <a:pt x="535061" y="588909"/>
                  </a:cubicBezTo>
                  <a:cubicBezTo>
                    <a:pt x="515404" y="569588"/>
                    <a:pt x="495887" y="550079"/>
                    <a:pt x="476509" y="530381"/>
                  </a:cubicBezTo>
                  <a:close/>
                </a:path>
              </a:pathLst>
            </a:custGeom>
            <a:solidFill>
              <a:srgbClr val="012B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2" name="Picture 23">
              <a:extLst>
                <a:ext uri="{FF2B5EF4-FFF2-40B4-BE49-F238E27FC236}">
                  <a16:creationId xmlns:a16="http://schemas.microsoft.com/office/drawing/2014/main" id="{9D63C314-4896-4BF7-A4E2-0EFB8B5F29F9}"/>
                </a:ext>
              </a:extLst>
            </p:cNvPr>
            <p:cNvSpPr/>
            <p:nvPr/>
          </p:nvSpPr>
          <p:spPr>
            <a:xfrm>
              <a:off x="7214878" y="6033478"/>
              <a:ext cx="1230932" cy="1333847"/>
            </a:xfrm>
            <a:custGeom>
              <a:avLst/>
              <a:gdLst>
                <a:gd name="connsiteX0" fmla="*/ 1228998 w 1258002"/>
                <a:gd name="connsiteY0" fmla="*/ 432101 h 1363179"/>
                <a:gd name="connsiteX1" fmla="*/ 1039412 w 1258002"/>
                <a:gd name="connsiteY1" fmla="*/ 130715 h 1363179"/>
                <a:gd name="connsiteX2" fmla="*/ 693904 w 1258002"/>
                <a:gd name="connsiteY2" fmla="*/ 13304 h 1363179"/>
                <a:gd name="connsiteX3" fmla="*/ 693904 w 1258002"/>
                <a:gd name="connsiteY3" fmla="*/ 13304 h 1363179"/>
                <a:gd name="connsiteX4" fmla="*/ 394163 w 1258002"/>
                <a:gd name="connsiteY4" fmla="*/ 79905 h 1363179"/>
                <a:gd name="connsiteX5" fmla="*/ 128388 w 1258002"/>
                <a:gd name="connsiteY5" fmla="*/ 448601 h 1363179"/>
                <a:gd name="connsiteX6" fmla="*/ 123799 w 1258002"/>
                <a:gd name="connsiteY6" fmla="*/ 507784 h 1363179"/>
                <a:gd name="connsiteX7" fmla="*/ 115719 w 1258002"/>
                <a:gd name="connsiteY7" fmla="*/ 593665 h 1363179"/>
                <a:gd name="connsiteX8" fmla="*/ 59020 w 1258002"/>
                <a:gd name="connsiteY8" fmla="*/ 716316 h 1363179"/>
                <a:gd name="connsiteX9" fmla="*/ 22113 w 1258002"/>
                <a:gd name="connsiteY9" fmla="*/ 774738 h 1363179"/>
                <a:gd name="connsiteX10" fmla="*/ 52598 w 1258002"/>
                <a:gd name="connsiteY10" fmla="*/ 875384 h 1363179"/>
                <a:gd name="connsiteX11" fmla="*/ 53368 w 1258002"/>
                <a:gd name="connsiteY11" fmla="*/ 875790 h 1363179"/>
                <a:gd name="connsiteX12" fmla="*/ 83702 w 1258002"/>
                <a:gd name="connsiteY12" fmla="*/ 930353 h 1363179"/>
                <a:gd name="connsiteX13" fmla="*/ 90648 w 1258002"/>
                <a:gd name="connsiteY13" fmla="*/ 956908 h 1363179"/>
                <a:gd name="connsiteX14" fmla="*/ 90293 w 1258002"/>
                <a:gd name="connsiteY14" fmla="*/ 960856 h 1363179"/>
                <a:gd name="connsiteX15" fmla="*/ 90293 w 1258002"/>
                <a:gd name="connsiteY15" fmla="*/ 981339 h 1363179"/>
                <a:gd name="connsiteX16" fmla="*/ 93926 w 1258002"/>
                <a:gd name="connsiteY16" fmla="*/ 994741 h 1363179"/>
                <a:gd name="connsiteX17" fmla="*/ 97026 w 1258002"/>
                <a:gd name="connsiteY17" fmla="*/ 998742 h 1363179"/>
                <a:gd name="connsiteX18" fmla="*/ 101066 w 1258002"/>
                <a:gd name="connsiteY18" fmla="*/ 1006956 h 1363179"/>
                <a:gd name="connsiteX19" fmla="*/ 139409 w 1258002"/>
                <a:gd name="connsiteY19" fmla="*/ 1103512 h 1363179"/>
                <a:gd name="connsiteX20" fmla="*/ 143696 w 1258002"/>
                <a:gd name="connsiteY20" fmla="*/ 1202935 h 1363179"/>
                <a:gd name="connsiteX21" fmla="*/ 191855 w 1258002"/>
                <a:gd name="connsiteY21" fmla="*/ 1280141 h 1363179"/>
                <a:gd name="connsiteX22" fmla="*/ 285762 w 1258002"/>
                <a:gd name="connsiteY22" fmla="*/ 1307404 h 1363179"/>
                <a:gd name="connsiteX23" fmla="*/ 465338 w 1258002"/>
                <a:gd name="connsiteY23" fmla="*/ 1288125 h 1363179"/>
                <a:gd name="connsiteX24" fmla="*/ 468491 w 1258002"/>
                <a:gd name="connsiteY24" fmla="*/ 1296623 h 1363179"/>
                <a:gd name="connsiteX25" fmla="*/ 493474 w 1258002"/>
                <a:gd name="connsiteY25" fmla="*/ 1345945 h 1363179"/>
                <a:gd name="connsiteX26" fmla="*/ 541314 w 1258002"/>
                <a:gd name="connsiteY26" fmla="*/ 1355859 h 1363179"/>
                <a:gd name="connsiteX27" fmla="*/ 1080058 w 1258002"/>
                <a:gd name="connsiteY27" fmla="*/ 1355859 h 1363179"/>
                <a:gd name="connsiteX28" fmla="*/ 1093258 w 1258002"/>
                <a:gd name="connsiteY28" fmla="*/ 1352425 h 1363179"/>
                <a:gd name="connsiteX29" fmla="*/ 1100593 w 1258002"/>
                <a:gd name="connsiteY29" fmla="*/ 1350654 h 1363179"/>
                <a:gd name="connsiteX30" fmla="*/ 1115057 w 1258002"/>
                <a:gd name="connsiteY30" fmla="*/ 1320017 h 1363179"/>
                <a:gd name="connsiteX31" fmla="*/ 1114148 w 1258002"/>
                <a:gd name="connsiteY31" fmla="*/ 1317832 h 1363179"/>
                <a:gd name="connsiteX32" fmla="*/ 1107893 w 1258002"/>
                <a:gd name="connsiteY32" fmla="*/ 1296198 h 1363179"/>
                <a:gd name="connsiteX33" fmla="*/ 1091468 w 1258002"/>
                <a:gd name="connsiteY33" fmla="*/ 1230093 h 1363179"/>
                <a:gd name="connsiteX34" fmla="*/ 1126285 w 1258002"/>
                <a:gd name="connsiteY34" fmla="*/ 983038 h 1363179"/>
                <a:gd name="connsiteX35" fmla="*/ 1198168 w 1258002"/>
                <a:gd name="connsiteY35" fmla="*/ 802302 h 1363179"/>
                <a:gd name="connsiteX36" fmla="*/ 1204299 w 1258002"/>
                <a:gd name="connsiteY36" fmla="*/ 787254 h 1363179"/>
                <a:gd name="connsiteX37" fmla="*/ 1228998 w 1258002"/>
                <a:gd name="connsiteY37" fmla="*/ 432101 h 1363179"/>
                <a:gd name="connsiteX38" fmla="*/ 1161668 w 1258002"/>
                <a:gd name="connsiteY38" fmla="*/ 758344 h 1363179"/>
                <a:gd name="connsiteX39" fmla="*/ 1150311 w 1258002"/>
                <a:gd name="connsiteY39" fmla="*/ 786953 h 1363179"/>
                <a:gd name="connsiteX40" fmla="*/ 1064785 w 1258002"/>
                <a:gd name="connsiteY40" fmla="*/ 1014250 h 1363179"/>
                <a:gd name="connsiteX41" fmla="*/ 1056670 w 1258002"/>
                <a:gd name="connsiteY41" fmla="*/ 1302819 h 1363179"/>
                <a:gd name="connsiteX42" fmla="*/ 526041 w 1258002"/>
                <a:gd name="connsiteY42" fmla="*/ 1302819 h 1363179"/>
                <a:gd name="connsiteX43" fmla="*/ 510307 w 1258002"/>
                <a:gd name="connsiteY43" fmla="*/ 1266438 h 1363179"/>
                <a:gd name="connsiteX44" fmla="*/ 608962 w 1258002"/>
                <a:gd name="connsiteY44" fmla="*/ 1157685 h 1363179"/>
                <a:gd name="connsiteX45" fmla="*/ 563072 w 1258002"/>
                <a:gd name="connsiteY45" fmla="*/ 1130882 h 1363179"/>
                <a:gd name="connsiteX46" fmla="*/ 284132 w 1258002"/>
                <a:gd name="connsiteY46" fmla="*/ 1253762 h 1363179"/>
                <a:gd name="connsiteX47" fmla="*/ 207164 w 1258002"/>
                <a:gd name="connsiteY47" fmla="*/ 1222338 h 1363179"/>
                <a:gd name="connsiteX48" fmla="*/ 193219 w 1258002"/>
                <a:gd name="connsiteY48" fmla="*/ 1143062 h 1363179"/>
                <a:gd name="connsiteX49" fmla="*/ 148923 w 1258002"/>
                <a:gd name="connsiteY49" fmla="*/ 983162 h 1363179"/>
                <a:gd name="connsiteX50" fmla="*/ 199279 w 1258002"/>
                <a:gd name="connsiteY50" fmla="*/ 983322 h 1363179"/>
                <a:gd name="connsiteX51" fmla="*/ 223518 w 1258002"/>
                <a:gd name="connsiteY51" fmla="*/ 983198 h 1363179"/>
                <a:gd name="connsiteX52" fmla="*/ 250503 w 1258002"/>
                <a:gd name="connsiteY52" fmla="*/ 960183 h 1363179"/>
                <a:gd name="connsiteX53" fmla="*/ 244673 w 1258002"/>
                <a:gd name="connsiteY53" fmla="*/ 942143 h 1363179"/>
                <a:gd name="connsiteX54" fmla="*/ 223836 w 1258002"/>
                <a:gd name="connsiteY54" fmla="*/ 934424 h 1363179"/>
                <a:gd name="connsiteX55" fmla="*/ 146585 w 1258002"/>
                <a:gd name="connsiteY55" fmla="*/ 934424 h 1363179"/>
                <a:gd name="connsiteX56" fmla="*/ 135014 w 1258002"/>
                <a:gd name="connsiteY56" fmla="*/ 931609 h 1363179"/>
                <a:gd name="connsiteX57" fmla="*/ 132020 w 1258002"/>
                <a:gd name="connsiteY57" fmla="*/ 920474 h 1363179"/>
                <a:gd name="connsiteX58" fmla="*/ 83117 w 1258002"/>
                <a:gd name="connsiteY58" fmla="*/ 836948 h 1363179"/>
                <a:gd name="connsiteX59" fmla="*/ 69634 w 1258002"/>
                <a:gd name="connsiteY59" fmla="*/ 786953 h 1363179"/>
                <a:gd name="connsiteX60" fmla="*/ 91162 w 1258002"/>
                <a:gd name="connsiteY60" fmla="*/ 755688 h 1363179"/>
                <a:gd name="connsiteX61" fmla="*/ 173818 w 1258002"/>
                <a:gd name="connsiteY61" fmla="*/ 522001 h 1363179"/>
                <a:gd name="connsiteX62" fmla="*/ 191536 w 1258002"/>
                <a:gd name="connsiteY62" fmla="*/ 378123 h 1363179"/>
                <a:gd name="connsiteX63" fmla="*/ 367515 w 1258002"/>
                <a:gd name="connsiteY63" fmla="*/ 148100 h 1363179"/>
                <a:gd name="connsiteX64" fmla="*/ 775940 w 1258002"/>
                <a:gd name="connsiteY64" fmla="*/ 68186 h 1363179"/>
                <a:gd name="connsiteX65" fmla="*/ 1184702 w 1258002"/>
                <a:gd name="connsiteY65" fmla="*/ 458852 h 1363179"/>
                <a:gd name="connsiteX66" fmla="*/ 1161562 w 1258002"/>
                <a:gd name="connsiteY66" fmla="*/ 758344 h 1363179"/>
                <a:gd name="connsiteX67" fmla="*/ 675140 w 1258002"/>
                <a:gd name="connsiteY67" fmla="*/ 230900 h 1363179"/>
                <a:gd name="connsiteX68" fmla="*/ 317053 w 1258002"/>
                <a:gd name="connsiteY68" fmla="*/ 588655 h 1363179"/>
                <a:gd name="connsiteX69" fmla="*/ 675105 w 1258002"/>
                <a:gd name="connsiteY69" fmla="*/ 946445 h 1363179"/>
                <a:gd name="connsiteX70" fmla="*/ 1033193 w 1258002"/>
                <a:gd name="connsiteY70" fmla="*/ 588690 h 1363179"/>
                <a:gd name="connsiteX71" fmla="*/ 1033193 w 1258002"/>
                <a:gd name="connsiteY71" fmla="*/ 588672 h 1363179"/>
                <a:gd name="connsiteX72" fmla="*/ 675140 w 1258002"/>
                <a:gd name="connsiteY72" fmla="*/ 230900 h 1363179"/>
                <a:gd name="connsiteX73" fmla="*/ 675140 w 1258002"/>
                <a:gd name="connsiteY73" fmla="*/ 893316 h 1363179"/>
                <a:gd name="connsiteX74" fmla="*/ 370208 w 1258002"/>
                <a:gd name="connsiteY74" fmla="*/ 588672 h 1363179"/>
                <a:gd name="connsiteX75" fmla="*/ 675105 w 1258002"/>
                <a:gd name="connsiteY75" fmla="*/ 283993 h 1363179"/>
                <a:gd name="connsiteX76" fmla="*/ 980038 w 1258002"/>
                <a:gd name="connsiteY76" fmla="*/ 588637 h 1363179"/>
                <a:gd name="connsiteX77" fmla="*/ 980038 w 1258002"/>
                <a:gd name="connsiteY77" fmla="*/ 588672 h 1363179"/>
                <a:gd name="connsiteX78" fmla="*/ 675140 w 1258002"/>
                <a:gd name="connsiteY78" fmla="*/ 893316 h 1363179"/>
                <a:gd name="connsiteX79" fmla="*/ 800763 w 1258002"/>
                <a:gd name="connsiteY79" fmla="*/ 495551 h 1363179"/>
                <a:gd name="connsiteX80" fmla="*/ 753367 w 1258002"/>
                <a:gd name="connsiteY80" fmla="*/ 601773 h 1363179"/>
                <a:gd name="connsiteX81" fmla="*/ 705917 w 1258002"/>
                <a:gd name="connsiteY81" fmla="*/ 682148 h 1363179"/>
                <a:gd name="connsiteX82" fmla="*/ 679340 w 1258002"/>
                <a:gd name="connsiteY82" fmla="*/ 708703 h 1363179"/>
                <a:gd name="connsiteX83" fmla="*/ 652762 w 1258002"/>
                <a:gd name="connsiteY83" fmla="*/ 682148 h 1363179"/>
                <a:gd name="connsiteX84" fmla="*/ 708823 w 1258002"/>
                <a:gd name="connsiteY84" fmla="*/ 572934 h 1363179"/>
                <a:gd name="connsiteX85" fmla="*/ 746421 w 1258002"/>
                <a:gd name="connsiteY85" fmla="*/ 481105 h 1363179"/>
                <a:gd name="connsiteX86" fmla="*/ 666689 w 1258002"/>
                <a:gd name="connsiteY86" fmla="*/ 421745 h 1363179"/>
                <a:gd name="connsiteX87" fmla="*/ 602903 w 1258002"/>
                <a:gd name="connsiteY87" fmla="*/ 501535 h 1363179"/>
                <a:gd name="connsiteX88" fmla="*/ 549748 w 1258002"/>
                <a:gd name="connsiteY88" fmla="*/ 501535 h 1363179"/>
                <a:gd name="connsiteX89" fmla="*/ 667218 w 1258002"/>
                <a:gd name="connsiteY89" fmla="*/ 368301 h 1363179"/>
                <a:gd name="connsiteX90" fmla="*/ 800563 w 1258002"/>
                <a:gd name="connsiteY90" fmla="*/ 485673 h 1363179"/>
                <a:gd name="connsiteX91" fmla="*/ 800799 w 1258002"/>
                <a:gd name="connsiteY91" fmla="*/ 495534 h 1363179"/>
                <a:gd name="connsiteX92" fmla="*/ 682866 w 1258002"/>
                <a:gd name="connsiteY92" fmla="*/ 808906 h 1363179"/>
                <a:gd name="connsiteX93" fmla="*/ 656288 w 1258002"/>
                <a:gd name="connsiteY93" fmla="*/ 782350 h 1363179"/>
                <a:gd name="connsiteX94" fmla="*/ 682866 w 1258002"/>
                <a:gd name="connsiteY94" fmla="*/ 755795 h 1363179"/>
                <a:gd name="connsiteX95" fmla="*/ 707865 w 1258002"/>
                <a:gd name="connsiteY95" fmla="*/ 783838 h 1363179"/>
                <a:gd name="connsiteX96" fmla="*/ 682866 w 1258002"/>
                <a:gd name="connsiteY96" fmla="*/ 808817 h 13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58002" h="1363179">
                  <a:moveTo>
                    <a:pt x="1228998" y="432101"/>
                  </a:moveTo>
                  <a:cubicBezTo>
                    <a:pt x="1202447" y="312813"/>
                    <a:pt x="1135476" y="206349"/>
                    <a:pt x="1039412" y="130715"/>
                  </a:cubicBezTo>
                  <a:cubicBezTo>
                    <a:pt x="940942" y="53486"/>
                    <a:pt x="819080" y="12075"/>
                    <a:pt x="693904" y="13304"/>
                  </a:cubicBezTo>
                  <a:lnTo>
                    <a:pt x="693904" y="13304"/>
                  </a:lnTo>
                  <a:cubicBezTo>
                    <a:pt x="590877" y="17939"/>
                    <a:pt x="489446" y="40476"/>
                    <a:pt x="394163" y="79905"/>
                  </a:cubicBezTo>
                  <a:cubicBezTo>
                    <a:pt x="236470" y="148188"/>
                    <a:pt x="147116" y="272238"/>
                    <a:pt x="128388" y="448601"/>
                  </a:cubicBezTo>
                  <a:cubicBezTo>
                    <a:pt x="126315" y="468270"/>
                    <a:pt x="125021" y="488364"/>
                    <a:pt x="123799" y="507784"/>
                  </a:cubicBezTo>
                  <a:cubicBezTo>
                    <a:pt x="122027" y="536110"/>
                    <a:pt x="120149" y="565339"/>
                    <a:pt x="115719" y="593665"/>
                  </a:cubicBezTo>
                  <a:cubicBezTo>
                    <a:pt x="108227" y="638907"/>
                    <a:pt x="88637" y="681284"/>
                    <a:pt x="59020" y="716316"/>
                  </a:cubicBezTo>
                  <a:cubicBezTo>
                    <a:pt x="44200" y="734083"/>
                    <a:pt x="31791" y="753727"/>
                    <a:pt x="22113" y="774738"/>
                  </a:cubicBezTo>
                  <a:cubicBezTo>
                    <a:pt x="2716" y="810941"/>
                    <a:pt x="16364" y="856002"/>
                    <a:pt x="52598" y="875384"/>
                  </a:cubicBezTo>
                  <a:cubicBezTo>
                    <a:pt x="52854" y="875521"/>
                    <a:pt x="53111" y="875656"/>
                    <a:pt x="53368" y="875790"/>
                  </a:cubicBezTo>
                  <a:cubicBezTo>
                    <a:pt x="73472" y="886298"/>
                    <a:pt x="85396" y="907746"/>
                    <a:pt x="83702" y="930353"/>
                  </a:cubicBezTo>
                  <a:cubicBezTo>
                    <a:pt x="83511" y="939676"/>
                    <a:pt x="85916" y="948870"/>
                    <a:pt x="90648" y="956908"/>
                  </a:cubicBezTo>
                  <a:cubicBezTo>
                    <a:pt x="90404" y="958210"/>
                    <a:pt x="90285" y="959532"/>
                    <a:pt x="90293" y="960856"/>
                  </a:cubicBezTo>
                  <a:lnTo>
                    <a:pt x="90293" y="981339"/>
                  </a:lnTo>
                  <a:cubicBezTo>
                    <a:pt x="90285" y="986050"/>
                    <a:pt x="91540" y="990677"/>
                    <a:pt x="93926" y="994741"/>
                  </a:cubicBezTo>
                  <a:cubicBezTo>
                    <a:pt x="94953" y="996068"/>
                    <a:pt x="95981" y="997414"/>
                    <a:pt x="97026" y="998742"/>
                  </a:cubicBezTo>
                  <a:cubicBezTo>
                    <a:pt x="97872" y="1001699"/>
                    <a:pt x="99240" y="1004481"/>
                    <a:pt x="101066" y="1006956"/>
                  </a:cubicBezTo>
                  <a:cubicBezTo>
                    <a:pt x="122500" y="1035001"/>
                    <a:pt x="135768" y="1068413"/>
                    <a:pt x="139409" y="1103512"/>
                  </a:cubicBezTo>
                  <a:cubicBezTo>
                    <a:pt x="142279" y="1136688"/>
                    <a:pt x="137513" y="1169936"/>
                    <a:pt x="143696" y="1202935"/>
                  </a:cubicBezTo>
                  <a:cubicBezTo>
                    <a:pt x="148422" y="1234199"/>
                    <a:pt x="165845" y="1262131"/>
                    <a:pt x="191855" y="1280141"/>
                  </a:cubicBezTo>
                  <a:cubicBezTo>
                    <a:pt x="220909" y="1295679"/>
                    <a:pt x="252898" y="1304966"/>
                    <a:pt x="285762" y="1307404"/>
                  </a:cubicBezTo>
                  <a:cubicBezTo>
                    <a:pt x="346293" y="1316064"/>
                    <a:pt x="408030" y="1309436"/>
                    <a:pt x="465338" y="1288125"/>
                  </a:cubicBezTo>
                  <a:cubicBezTo>
                    <a:pt x="466029" y="1290073"/>
                    <a:pt x="467109" y="1293047"/>
                    <a:pt x="468491" y="1296623"/>
                  </a:cubicBezTo>
                  <a:cubicBezTo>
                    <a:pt x="473248" y="1314639"/>
                    <a:pt x="481761" y="1331447"/>
                    <a:pt x="493474" y="1345945"/>
                  </a:cubicBezTo>
                  <a:cubicBezTo>
                    <a:pt x="507029" y="1356463"/>
                    <a:pt x="524691" y="1360124"/>
                    <a:pt x="541314" y="1355859"/>
                  </a:cubicBezTo>
                  <a:lnTo>
                    <a:pt x="1080058" y="1355859"/>
                  </a:lnTo>
                  <a:cubicBezTo>
                    <a:pt x="1084687" y="1355919"/>
                    <a:pt x="1089246" y="1354733"/>
                    <a:pt x="1093258" y="1352425"/>
                  </a:cubicBezTo>
                  <a:cubicBezTo>
                    <a:pt x="1095772" y="1352171"/>
                    <a:pt x="1098240" y="1351575"/>
                    <a:pt x="1100593" y="1350654"/>
                  </a:cubicBezTo>
                  <a:cubicBezTo>
                    <a:pt x="1113055" y="1346185"/>
                    <a:pt x="1119530" y="1332468"/>
                    <a:pt x="1115057" y="1320017"/>
                  </a:cubicBezTo>
                  <a:cubicBezTo>
                    <a:pt x="1114790" y="1319274"/>
                    <a:pt x="1114487" y="1318545"/>
                    <a:pt x="1114148" y="1317832"/>
                  </a:cubicBezTo>
                  <a:cubicBezTo>
                    <a:pt x="1112128" y="1310609"/>
                    <a:pt x="1110002" y="1303421"/>
                    <a:pt x="1107893" y="1296198"/>
                  </a:cubicBezTo>
                  <a:cubicBezTo>
                    <a:pt x="1101025" y="1274532"/>
                    <a:pt x="1095539" y="1252453"/>
                    <a:pt x="1091468" y="1230093"/>
                  </a:cubicBezTo>
                  <a:cubicBezTo>
                    <a:pt x="1079579" y="1155737"/>
                    <a:pt x="1090653" y="1077169"/>
                    <a:pt x="1126285" y="983038"/>
                  </a:cubicBezTo>
                  <a:cubicBezTo>
                    <a:pt x="1149319" y="922439"/>
                    <a:pt x="1174124" y="861361"/>
                    <a:pt x="1198168" y="802302"/>
                  </a:cubicBezTo>
                  <a:lnTo>
                    <a:pt x="1204299" y="787254"/>
                  </a:lnTo>
                  <a:cubicBezTo>
                    <a:pt x="1249983" y="674474"/>
                    <a:pt x="1258632" y="550110"/>
                    <a:pt x="1228998" y="432101"/>
                  </a:cubicBezTo>
                  <a:close/>
                  <a:moveTo>
                    <a:pt x="1161668" y="758344"/>
                  </a:moveTo>
                  <a:lnTo>
                    <a:pt x="1150311" y="786953"/>
                  </a:lnTo>
                  <a:cubicBezTo>
                    <a:pt x="1121129" y="861043"/>
                    <a:pt x="1090954" y="937664"/>
                    <a:pt x="1064785" y="1014250"/>
                  </a:cubicBezTo>
                  <a:cubicBezTo>
                    <a:pt x="1031427" y="1107128"/>
                    <a:pt x="1028585" y="1208216"/>
                    <a:pt x="1056670" y="1302819"/>
                  </a:cubicBezTo>
                  <a:lnTo>
                    <a:pt x="526041" y="1302819"/>
                  </a:lnTo>
                  <a:cubicBezTo>
                    <a:pt x="521593" y="1291666"/>
                    <a:pt x="516331" y="1279203"/>
                    <a:pt x="510307" y="1266438"/>
                  </a:cubicBezTo>
                  <a:cubicBezTo>
                    <a:pt x="553628" y="1241218"/>
                    <a:pt x="588087" y="1203233"/>
                    <a:pt x="608962" y="1157685"/>
                  </a:cubicBezTo>
                  <a:cubicBezTo>
                    <a:pt x="623031" y="1126774"/>
                    <a:pt x="577211" y="1099812"/>
                    <a:pt x="563072" y="1130882"/>
                  </a:cubicBezTo>
                  <a:cubicBezTo>
                    <a:pt x="514683" y="1237280"/>
                    <a:pt x="392604" y="1272121"/>
                    <a:pt x="284132" y="1253762"/>
                  </a:cubicBezTo>
                  <a:cubicBezTo>
                    <a:pt x="258511" y="1249425"/>
                    <a:pt x="223163" y="1245389"/>
                    <a:pt x="207164" y="1222338"/>
                  </a:cubicBezTo>
                  <a:cubicBezTo>
                    <a:pt x="191447" y="1199678"/>
                    <a:pt x="192989" y="1169228"/>
                    <a:pt x="193219" y="1143062"/>
                  </a:cubicBezTo>
                  <a:cubicBezTo>
                    <a:pt x="196167" y="1086376"/>
                    <a:pt x="180623" y="1030266"/>
                    <a:pt x="148923" y="983162"/>
                  </a:cubicBezTo>
                  <a:cubicBezTo>
                    <a:pt x="165791" y="983428"/>
                    <a:pt x="182748" y="983428"/>
                    <a:pt x="199279" y="983322"/>
                  </a:cubicBezTo>
                  <a:cubicBezTo>
                    <a:pt x="207358" y="983322"/>
                    <a:pt x="215438" y="983280"/>
                    <a:pt x="223518" y="983198"/>
                  </a:cubicBezTo>
                  <a:cubicBezTo>
                    <a:pt x="240315" y="983198"/>
                    <a:pt x="249900" y="975001"/>
                    <a:pt x="250503" y="960183"/>
                  </a:cubicBezTo>
                  <a:cubicBezTo>
                    <a:pt x="251144" y="953623"/>
                    <a:pt x="249033" y="947090"/>
                    <a:pt x="244673" y="942143"/>
                  </a:cubicBezTo>
                  <a:cubicBezTo>
                    <a:pt x="239051" y="936872"/>
                    <a:pt x="231539" y="934089"/>
                    <a:pt x="223836" y="934424"/>
                  </a:cubicBezTo>
                  <a:cubicBezTo>
                    <a:pt x="197613" y="933911"/>
                    <a:pt x="171638" y="933893"/>
                    <a:pt x="146585" y="934424"/>
                  </a:cubicBezTo>
                  <a:cubicBezTo>
                    <a:pt x="142507" y="935056"/>
                    <a:pt x="138345" y="934044"/>
                    <a:pt x="135014" y="931609"/>
                  </a:cubicBezTo>
                  <a:cubicBezTo>
                    <a:pt x="132574" y="928443"/>
                    <a:pt x="131497" y="924436"/>
                    <a:pt x="132020" y="920474"/>
                  </a:cubicBezTo>
                  <a:cubicBezTo>
                    <a:pt x="132481" y="885725"/>
                    <a:pt x="113658" y="853576"/>
                    <a:pt x="83117" y="836948"/>
                  </a:cubicBezTo>
                  <a:cubicBezTo>
                    <a:pt x="60952" y="823068"/>
                    <a:pt x="57408" y="809968"/>
                    <a:pt x="69634" y="786953"/>
                  </a:cubicBezTo>
                  <a:cubicBezTo>
                    <a:pt x="75801" y="775873"/>
                    <a:pt x="83010" y="765404"/>
                    <a:pt x="91162" y="755688"/>
                  </a:cubicBezTo>
                  <a:cubicBezTo>
                    <a:pt x="144294" y="689331"/>
                    <a:pt x="173422" y="606980"/>
                    <a:pt x="173818" y="522001"/>
                  </a:cubicBezTo>
                  <a:cubicBezTo>
                    <a:pt x="174820" y="473565"/>
                    <a:pt x="180757" y="425357"/>
                    <a:pt x="191536" y="378123"/>
                  </a:cubicBezTo>
                  <a:cubicBezTo>
                    <a:pt x="212812" y="279010"/>
                    <a:pt x="277376" y="194618"/>
                    <a:pt x="367515" y="148100"/>
                  </a:cubicBezTo>
                  <a:cubicBezTo>
                    <a:pt x="491672" y="78703"/>
                    <a:pt x="634756" y="50707"/>
                    <a:pt x="775940" y="68186"/>
                  </a:cubicBezTo>
                  <a:cubicBezTo>
                    <a:pt x="981916" y="95821"/>
                    <a:pt x="1142338" y="249134"/>
                    <a:pt x="1184702" y="458852"/>
                  </a:cubicBezTo>
                  <a:cubicBezTo>
                    <a:pt x="1206849" y="558769"/>
                    <a:pt x="1198795" y="663007"/>
                    <a:pt x="1161562" y="758344"/>
                  </a:cubicBezTo>
                  <a:close/>
                  <a:moveTo>
                    <a:pt x="675140" y="230900"/>
                  </a:moveTo>
                  <a:cubicBezTo>
                    <a:pt x="477384" y="230890"/>
                    <a:pt x="317062" y="391062"/>
                    <a:pt x="317053" y="588655"/>
                  </a:cubicBezTo>
                  <a:cubicBezTo>
                    <a:pt x="317043" y="786247"/>
                    <a:pt x="477348" y="946435"/>
                    <a:pt x="675105" y="946445"/>
                  </a:cubicBezTo>
                  <a:cubicBezTo>
                    <a:pt x="872862" y="946455"/>
                    <a:pt x="1033183" y="786282"/>
                    <a:pt x="1033193" y="588690"/>
                  </a:cubicBezTo>
                  <a:cubicBezTo>
                    <a:pt x="1033193" y="588684"/>
                    <a:pt x="1033193" y="588678"/>
                    <a:pt x="1033193" y="588672"/>
                  </a:cubicBezTo>
                  <a:cubicBezTo>
                    <a:pt x="1032978" y="391176"/>
                    <a:pt x="872801" y="231124"/>
                    <a:pt x="675140" y="230900"/>
                  </a:cubicBezTo>
                  <a:close/>
                  <a:moveTo>
                    <a:pt x="675140" y="893316"/>
                  </a:moveTo>
                  <a:cubicBezTo>
                    <a:pt x="506741" y="893326"/>
                    <a:pt x="370217" y="756932"/>
                    <a:pt x="370208" y="588672"/>
                  </a:cubicBezTo>
                  <a:cubicBezTo>
                    <a:pt x="370198" y="420412"/>
                    <a:pt x="506705" y="284003"/>
                    <a:pt x="675105" y="283993"/>
                  </a:cubicBezTo>
                  <a:cubicBezTo>
                    <a:pt x="843505" y="283983"/>
                    <a:pt x="980028" y="420377"/>
                    <a:pt x="980038" y="588637"/>
                  </a:cubicBezTo>
                  <a:cubicBezTo>
                    <a:pt x="980038" y="588649"/>
                    <a:pt x="980038" y="588661"/>
                    <a:pt x="980038" y="588672"/>
                  </a:cubicBezTo>
                  <a:cubicBezTo>
                    <a:pt x="979833" y="756838"/>
                    <a:pt x="843446" y="893112"/>
                    <a:pt x="675140" y="893316"/>
                  </a:cubicBezTo>
                  <a:close/>
                  <a:moveTo>
                    <a:pt x="800763" y="495551"/>
                  </a:moveTo>
                  <a:cubicBezTo>
                    <a:pt x="800427" y="536836"/>
                    <a:pt x="778031" y="570579"/>
                    <a:pt x="753367" y="601773"/>
                  </a:cubicBezTo>
                  <a:cubicBezTo>
                    <a:pt x="734922" y="625124"/>
                    <a:pt x="709071" y="651078"/>
                    <a:pt x="705917" y="682148"/>
                  </a:cubicBezTo>
                  <a:cubicBezTo>
                    <a:pt x="705598" y="696680"/>
                    <a:pt x="693884" y="708384"/>
                    <a:pt x="679340" y="708703"/>
                  </a:cubicBezTo>
                  <a:cubicBezTo>
                    <a:pt x="664702" y="708606"/>
                    <a:pt x="652859" y="696774"/>
                    <a:pt x="652762" y="682148"/>
                  </a:cubicBezTo>
                  <a:cubicBezTo>
                    <a:pt x="657263" y="638402"/>
                    <a:pt x="682104" y="606164"/>
                    <a:pt x="708823" y="572934"/>
                  </a:cubicBezTo>
                  <a:cubicBezTo>
                    <a:pt x="729855" y="546768"/>
                    <a:pt x="753243" y="516831"/>
                    <a:pt x="746421" y="481105"/>
                  </a:cubicBezTo>
                  <a:cubicBezTo>
                    <a:pt x="739587" y="443457"/>
                    <a:pt x="704749" y="417520"/>
                    <a:pt x="666689" y="421745"/>
                  </a:cubicBezTo>
                  <a:cubicBezTo>
                    <a:pt x="627471" y="426980"/>
                    <a:pt x="599346" y="462162"/>
                    <a:pt x="602903" y="501535"/>
                  </a:cubicBezTo>
                  <a:cubicBezTo>
                    <a:pt x="604887" y="535739"/>
                    <a:pt x="551714" y="535508"/>
                    <a:pt x="549748" y="501535"/>
                  </a:cubicBezTo>
                  <a:cubicBezTo>
                    <a:pt x="545364" y="432332"/>
                    <a:pt x="597957" y="372681"/>
                    <a:pt x="667218" y="368301"/>
                  </a:cubicBezTo>
                  <a:cubicBezTo>
                    <a:pt x="736479" y="363921"/>
                    <a:pt x="796179" y="416470"/>
                    <a:pt x="800563" y="485673"/>
                  </a:cubicBezTo>
                  <a:cubicBezTo>
                    <a:pt x="800771" y="488956"/>
                    <a:pt x="800849" y="492245"/>
                    <a:pt x="800799" y="495534"/>
                  </a:cubicBezTo>
                  <a:close/>
                  <a:moveTo>
                    <a:pt x="682866" y="808906"/>
                  </a:moveTo>
                  <a:cubicBezTo>
                    <a:pt x="668187" y="808906"/>
                    <a:pt x="656288" y="797016"/>
                    <a:pt x="656288" y="782350"/>
                  </a:cubicBezTo>
                  <a:cubicBezTo>
                    <a:pt x="656288" y="767684"/>
                    <a:pt x="668187" y="755795"/>
                    <a:pt x="682866" y="755795"/>
                  </a:cubicBezTo>
                  <a:cubicBezTo>
                    <a:pt x="697519" y="756641"/>
                    <a:pt x="708712" y="769197"/>
                    <a:pt x="707865" y="783838"/>
                  </a:cubicBezTo>
                  <a:cubicBezTo>
                    <a:pt x="707086" y="797298"/>
                    <a:pt x="696337" y="808039"/>
                    <a:pt x="682866" y="808817"/>
                  </a:cubicBezTo>
                  <a:close/>
                </a:path>
              </a:pathLst>
            </a:custGeom>
            <a:solidFill>
              <a:srgbClr val="012B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3" name="Picture 24">
              <a:extLst>
                <a:ext uri="{FF2B5EF4-FFF2-40B4-BE49-F238E27FC236}">
                  <a16:creationId xmlns:a16="http://schemas.microsoft.com/office/drawing/2014/main" id="{FFF78328-4BDC-4DF0-B43B-33DE1ECB6583}"/>
                </a:ext>
              </a:extLst>
            </p:cNvPr>
            <p:cNvSpPr/>
            <p:nvPr/>
          </p:nvSpPr>
          <p:spPr>
            <a:xfrm>
              <a:off x="9769480" y="6194629"/>
              <a:ext cx="1267733" cy="1267733"/>
            </a:xfrm>
            <a:custGeom>
              <a:avLst/>
              <a:gdLst>
                <a:gd name="connsiteX0" fmla="*/ 930770 w 1406620"/>
                <a:gd name="connsiteY0" fmla="*/ 544194 h 1406620"/>
                <a:gd name="connsiteX1" fmla="*/ 930902 w 1406620"/>
                <a:gd name="connsiteY1" fmla="*/ 585117 h 1406620"/>
                <a:gd name="connsiteX2" fmla="*/ 644232 w 1406620"/>
                <a:gd name="connsiteY2" fmla="*/ 872011 h 1406620"/>
                <a:gd name="connsiteX3" fmla="*/ 623790 w 1406620"/>
                <a:gd name="connsiteY3" fmla="*/ 880545 h 1406620"/>
                <a:gd name="connsiteX4" fmla="*/ 623790 w 1406620"/>
                <a:gd name="connsiteY4" fmla="*/ 880545 h 1406620"/>
                <a:gd name="connsiteX5" fmla="*/ 603422 w 1406620"/>
                <a:gd name="connsiteY5" fmla="*/ 872124 h 1406620"/>
                <a:gd name="connsiteX6" fmla="*/ 600215 w 1406620"/>
                <a:gd name="connsiteY6" fmla="*/ 868373 h 1406620"/>
                <a:gd name="connsiteX7" fmla="*/ 482208 w 1406620"/>
                <a:gd name="connsiteY7" fmla="*/ 728086 h 1406620"/>
                <a:gd name="connsiteX8" fmla="*/ 486381 w 1406620"/>
                <a:gd name="connsiteY8" fmla="*/ 687373 h 1406620"/>
                <a:gd name="connsiteX9" fmla="*/ 527093 w 1406620"/>
                <a:gd name="connsiteY9" fmla="*/ 691545 h 1406620"/>
                <a:gd name="connsiteX10" fmla="*/ 529096 w 1406620"/>
                <a:gd name="connsiteY10" fmla="*/ 694327 h 1406620"/>
                <a:gd name="connsiteX11" fmla="*/ 627128 w 1406620"/>
                <a:gd name="connsiteY11" fmla="*/ 807382 h 1406620"/>
                <a:gd name="connsiteX12" fmla="*/ 889922 w 1406620"/>
                <a:gd name="connsiteY12" fmla="*/ 544325 h 1406620"/>
                <a:gd name="connsiteX13" fmla="*/ 930827 w 1406620"/>
                <a:gd name="connsiteY13" fmla="*/ 544194 h 1406620"/>
                <a:gd name="connsiteX14" fmla="*/ 1118414 w 1406620"/>
                <a:gd name="connsiteY14" fmla="*/ 708318 h 1406620"/>
                <a:gd name="connsiteX15" fmla="*/ 707943 w 1406620"/>
                <a:gd name="connsiteY15" fmla="*/ 1118789 h 1406620"/>
                <a:gd name="connsiteX16" fmla="*/ 297472 w 1406620"/>
                <a:gd name="connsiteY16" fmla="*/ 708318 h 1406620"/>
                <a:gd name="connsiteX17" fmla="*/ 707943 w 1406620"/>
                <a:gd name="connsiteY17" fmla="*/ 297847 h 1406620"/>
                <a:gd name="connsiteX18" fmla="*/ 707999 w 1406620"/>
                <a:gd name="connsiteY18" fmla="*/ 297847 h 1406620"/>
                <a:gd name="connsiteX19" fmla="*/ 1118414 w 1406620"/>
                <a:gd name="connsiteY19" fmla="*/ 708318 h 1406620"/>
                <a:gd name="connsiteX20" fmla="*/ 1062149 w 1406620"/>
                <a:gd name="connsiteY20" fmla="*/ 708318 h 1406620"/>
                <a:gd name="connsiteX21" fmla="*/ 707999 w 1406620"/>
                <a:gd name="connsiteY21" fmla="*/ 354056 h 1406620"/>
                <a:gd name="connsiteX22" fmla="*/ 353737 w 1406620"/>
                <a:gd name="connsiteY22" fmla="*/ 708206 h 1406620"/>
                <a:gd name="connsiteX23" fmla="*/ 707887 w 1406620"/>
                <a:gd name="connsiteY23" fmla="*/ 1062468 h 1406620"/>
                <a:gd name="connsiteX24" fmla="*/ 707999 w 1406620"/>
                <a:gd name="connsiteY24" fmla="*/ 1062468 h 1406620"/>
                <a:gd name="connsiteX25" fmla="*/ 1062149 w 1406620"/>
                <a:gd name="connsiteY25" fmla="*/ 708318 h 1406620"/>
                <a:gd name="connsiteX26" fmla="*/ 1401932 w 1406620"/>
                <a:gd name="connsiteY26" fmla="*/ 612143 h 1406620"/>
                <a:gd name="connsiteX27" fmla="*/ 1401932 w 1406620"/>
                <a:gd name="connsiteY27" fmla="*/ 831782 h 1406620"/>
                <a:gd name="connsiteX28" fmla="*/ 1376163 w 1406620"/>
                <a:gd name="connsiteY28" fmla="*/ 833957 h 1406620"/>
                <a:gd name="connsiteX29" fmla="*/ 1360034 w 1406620"/>
                <a:gd name="connsiteY29" fmla="*/ 834764 h 1406620"/>
                <a:gd name="connsiteX30" fmla="*/ 1267122 w 1406620"/>
                <a:gd name="connsiteY30" fmla="*/ 834764 h 1406620"/>
                <a:gd name="connsiteX31" fmla="*/ 1241559 w 1406620"/>
                <a:gd name="connsiteY31" fmla="*/ 854044 h 1406620"/>
                <a:gd name="connsiteX32" fmla="*/ 1187169 w 1406620"/>
                <a:gd name="connsiteY32" fmla="*/ 984522 h 1406620"/>
                <a:gd name="connsiteX33" fmla="*/ 1192233 w 1406620"/>
                <a:gd name="connsiteY33" fmla="*/ 1014868 h 1406620"/>
                <a:gd name="connsiteX34" fmla="*/ 1237995 w 1406620"/>
                <a:gd name="connsiteY34" fmla="*/ 1060498 h 1406620"/>
                <a:gd name="connsiteX35" fmla="*/ 1267591 w 1406620"/>
                <a:gd name="connsiteY35" fmla="*/ 1089869 h 1406620"/>
                <a:gd name="connsiteX36" fmla="*/ 1287527 w 1406620"/>
                <a:gd name="connsiteY36" fmla="*/ 1109655 h 1406620"/>
                <a:gd name="connsiteX37" fmla="*/ 1267759 w 1406620"/>
                <a:gd name="connsiteY37" fmla="*/ 1129554 h 1406620"/>
                <a:gd name="connsiteX38" fmla="*/ 1174922 w 1406620"/>
                <a:gd name="connsiteY38" fmla="*/ 1222485 h 1406620"/>
                <a:gd name="connsiteX39" fmla="*/ 1108567 w 1406620"/>
                <a:gd name="connsiteY39" fmla="*/ 1288746 h 1406620"/>
                <a:gd name="connsiteX40" fmla="*/ 1088668 w 1406620"/>
                <a:gd name="connsiteY40" fmla="*/ 1268491 h 1406620"/>
                <a:gd name="connsiteX41" fmla="*/ 1029928 w 1406620"/>
                <a:gd name="connsiteY41" fmla="*/ 1209038 h 1406620"/>
                <a:gd name="connsiteX42" fmla="*/ 999920 w 1406620"/>
                <a:gd name="connsiteY42" fmla="*/ 1183025 h 1406620"/>
                <a:gd name="connsiteX43" fmla="*/ 962410 w 1406620"/>
                <a:gd name="connsiteY43" fmla="*/ 1198797 h 1406620"/>
                <a:gd name="connsiteX44" fmla="*/ 858902 w 1406620"/>
                <a:gd name="connsiteY44" fmla="*/ 1239814 h 1406620"/>
                <a:gd name="connsiteX45" fmla="*/ 834033 w 1406620"/>
                <a:gd name="connsiteY45" fmla="*/ 1273142 h 1406620"/>
                <a:gd name="connsiteX46" fmla="*/ 834033 w 1406620"/>
                <a:gd name="connsiteY46" fmla="*/ 1402551 h 1406620"/>
                <a:gd name="connsiteX47" fmla="*/ 582341 w 1406620"/>
                <a:gd name="connsiteY47" fmla="*/ 1402551 h 1406620"/>
                <a:gd name="connsiteX48" fmla="*/ 582341 w 1406620"/>
                <a:gd name="connsiteY48" fmla="*/ 1272767 h 1406620"/>
                <a:gd name="connsiteX49" fmla="*/ 557753 w 1406620"/>
                <a:gd name="connsiteY49" fmla="*/ 1239908 h 1406620"/>
                <a:gd name="connsiteX50" fmla="*/ 439128 w 1406620"/>
                <a:gd name="connsiteY50" fmla="*/ 1191033 h 1406620"/>
                <a:gd name="connsiteX51" fmla="*/ 399912 w 1406620"/>
                <a:gd name="connsiteY51" fmla="*/ 1195628 h 1406620"/>
                <a:gd name="connsiteX52" fmla="*/ 328080 w 1406620"/>
                <a:gd name="connsiteY52" fmla="*/ 1267816 h 1406620"/>
                <a:gd name="connsiteX53" fmla="*/ 308181 w 1406620"/>
                <a:gd name="connsiteY53" fmla="*/ 1288015 h 1406620"/>
                <a:gd name="connsiteX54" fmla="*/ 129090 w 1406620"/>
                <a:gd name="connsiteY54" fmla="*/ 1109355 h 1406620"/>
                <a:gd name="connsiteX55" fmla="*/ 222396 w 1406620"/>
                <a:gd name="connsiteY55" fmla="*/ 1016424 h 1406620"/>
                <a:gd name="connsiteX56" fmla="*/ 226954 w 1406620"/>
                <a:gd name="connsiteY56" fmla="*/ 979590 h 1406620"/>
                <a:gd name="connsiteX57" fmla="*/ 176690 w 1406620"/>
                <a:gd name="connsiteY57" fmla="*/ 857870 h 1406620"/>
                <a:gd name="connsiteX58" fmla="*/ 145951 w 1406620"/>
                <a:gd name="connsiteY58" fmla="*/ 834708 h 1406620"/>
                <a:gd name="connsiteX59" fmla="*/ 14066 w 1406620"/>
                <a:gd name="connsiteY59" fmla="*/ 834708 h 1406620"/>
                <a:gd name="connsiteX60" fmla="*/ 14066 w 1406620"/>
                <a:gd name="connsiteY60" fmla="*/ 583391 h 1406620"/>
                <a:gd name="connsiteX61" fmla="*/ 139593 w 1406620"/>
                <a:gd name="connsiteY61" fmla="*/ 583391 h 1406620"/>
                <a:gd name="connsiteX62" fmla="*/ 178266 w 1406620"/>
                <a:gd name="connsiteY62" fmla="*/ 553702 h 1406620"/>
                <a:gd name="connsiteX63" fmla="*/ 223278 w 1406620"/>
                <a:gd name="connsiteY63" fmla="*/ 445036 h 1406620"/>
                <a:gd name="connsiteX64" fmla="*/ 216357 w 1406620"/>
                <a:gd name="connsiteY64" fmla="*/ 395654 h 1406620"/>
                <a:gd name="connsiteX65" fmla="*/ 150602 w 1406620"/>
                <a:gd name="connsiteY65" fmla="*/ 329431 h 1406620"/>
                <a:gd name="connsiteX66" fmla="*/ 147526 w 1406620"/>
                <a:gd name="connsiteY66" fmla="*/ 326317 h 1406620"/>
                <a:gd name="connsiteX67" fmla="*/ 135636 w 1406620"/>
                <a:gd name="connsiteY67" fmla="*/ 303174 h 1406620"/>
                <a:gd name="connsiteX68" fmla="*/ 308294 w 1406620"/>
                <a:gd name="connsiteY68" fmla="*/ 130516 h 1406620"/>
                <a:gd name="connsiteX69" fmla="*/ 351655 w 1406620"/>
                <a:gd name="connsiteY69" fmla="*/ 173877 h 1406620"/>
                <a:gd name="connsiteX70" fmla="*/ 399424 w 1406620"/>
                <a:gd name="connsiteY70" fmla="*/ 221552 h 1406620"/>
                <a:gd name="connsiteX71" fmla="*/ 439635 w 1406620"/>
                <a:gd name="connsiteY71" fmla="*/ 226747 h 1406620"/>
                <a:gd name="connsiteX72" fmla="*/ 557528 w 1406620"/>
                <a:gd name="connsiteY72" fmla="*/ 177984 h 1406620"/>
                <a:gd name="connsiteX73" fmla="*/ 582341 w 1406620"/>
                <a:gd name="connsiteY73" fmla="*/ 145501 h 1406620"/>
                <a:gd name="connsiteX74" fmla="*/ 582341 w 1406620"/>
                <a:gd name="connsiteY74" fmla="*/ 14066 h 1406620"/>
                <a:gd name="connsiteX75" fmla="*/ 834014 w 1406620"/>
                <a:gd name="connsiteY75" fmla="*/ 14066 h 1406620"/>
                <a:gd name="connsiteX76" fmla="*/ 834014 w 1406620"/>
                <a:gd name="connsiteY76" fmla="*/ 94900 h 1406620"/>
                <a:gd name="connsiteX77" fmla="*/ 834014 w 1406620"/>
                <a:gd name="connsiteY77" fmla="*/ 151596 h 1406620"/>
                <a:gd name="connsiteX78" fmla="*/ 847536 w 1406620"/>
                <a:gd name="connsiteY78" fmla="*/ 173971 h 1406620"/>
                <a:gd name="connsiteX79" fmla="*/ 987692 w 1406620"/>
                <a:gd name="connsiteY79" fmla="*/ 231717 h 1406620"/>
                <a:gd name="connsiteX80" fmla="*/ 1012073 w 1406620"/>
                <a:gd name="connsiteY80" fmla="*/ 226447 h 1406620"/>
                <a:gd name="connsiteX81" fmla="*/ 1062918 w 1406620"/>
                <a:gd name="connsiteY81" fmla="*/ 175996 h 1406620"/>
                <a:gd name="connsiteX82" fmla="*/ 1079647 w 1406620"/>
                <a:gd name="connsiteY82" fmla="*/ 159248 h 1406620"/>
                <a:gd name="connsiteX83" fmla="*/ 1085630 w 1406620"/>
                <a:gd name="connsiteY83" fmla="*/ 153453 h 1406620"/>
                <a:gd name="connsiteX84" fmla="*/ 1109730 w 1406620"/>
                <a:gd name="connsiteY84" fmla="*/ 129465 h 1406620"/>
                <a:gd name="connsiteX85" fmla="*/ 1288371 w 1406620"/>
                <a:gd name="connsiteY85" fmla="*/ 308088 h 1406620"/>
                <a:gd name="connsiteX86" fmla="*/ 1268172 w 1406620"/>
                <a:gd name="connsiteY86" fmla="*/ 327987 h 1406620"/>
                <a:gd name="connsiteX87" fmla="*/ 1196697 w 1406620"/>
                <a:gd name="connsiteY87" fmla="*/ 398749 h 1406620"/>
                <a:gd name="connsiteX88" fmla="*/ 1190920 w 1406620"/>
                <a:gd name="connsiteY88" fmla="*/ 441285 h 1406620"/>
                <a:gd name="connsiteX89" fmla="*/ 1238914 w 1406620"/>
                <a:gd name="connsiteY89" fmla="*/ 557847 h 1406620"/>
                <a:gd name="connsiteX90" fmla="*/ 1272673 w 1406620"/>
                <a:gd name="connsiteY90" fmla="*/ 583316 h 1406620"/>
                <a:gd name="connsiteX91" fmla="*/ 1373031 w 1406620"/>
                <a:gd name="connsiteY91" fmla="*/ 583316 h 1406620"/>
                <a:gd name="connsiteX92" fmla="*/ 1399738 w 1406620"/>
                <a:gd name="connsiteY92" fmla="*/ 589412 h 1406620"/>
                <a:gd name="connsiteX93" fmla="*/ 1345667 w 1406620"/>
                <a:gd name="connsiteY93" fmla="*/ 639581 h 1406620"/>
                <a:gd name="connsiteX94" fmla="*/ 1272523 w 1406620"/>
                <a:gd name="connsiteY94" fmla="*/ 639581 h 1406620"/>
                <a:gd name="connsiteX95" fmla="*/ 1186044 w 1406620"/>
                <a:gd name="connsiteY95" fmla="*/ 576808 h 1406620"/>
                <a:gd name="connsiteX96" fmla="*/ 1140057 w 1406620"/>
                <a:gd name="connsiteY96" fmla="*/ 465160 h 1406620"/>
                <a:gd name="connsiteX97" fmla="*/ 1156936 w 1406620"/>
                <a:gd name="connsiteY97" fmla="*/ 358970 h 1406620"/>
                <a:gd name="connsiteX98" fmla="*/ 1208531 w 1406620"/>
                <a:gd name="connsiteY98" fmla="*/ 307787 h 1406620"/>
                <a:gd name="connsiteX99" fmla="*/ 1109599 w 1406620"/>
                <a:gd name="connsiteY99" fmla="*/ 208874 h 1406620"/>
                <a:gd name="connsiteX100" fmla="*/ 1102791 w 1406620"/>
                <a:gd name="connsiteY100" fmla="*/ 215701 h 1406620"/>
                <a:gd name="connsiteX101" fmla="*/ 1051365 w 1406620"/>
                <a:gd name="connsiteY101" fmla="*/ 266733 h 1406620"/>
                <a:gd name="connsiteX102" fmla="*/ 960741 w 1406620"/>
                <a:gd name="connsiteY102" fmla="*/ 281080 h 1406620"/>
                <a:gd name="connsiteX103" fmla="*/ 832119 w 1406620"/>
                <a:gd name="connsiteY103" fmla="*/ 228079 h 1406620"/>
                <a:gd name="connsiteX104" fmla="*/ 777730 w 1406620"/>
                <a:gd name="connsiteY104" fmla="*/ 152328 h 1406620"/>
                <a:gd name="connsiteX105" fmla="*/ 777730 w 1406620"/>
                <a:gd name="connsiteY105" fmla="*/ 94656 h 1406620"/>
                <a:gd name="connsiteX106" fmla="*/ 777730 w 1406620"/>
                <a:gd name="connsiteY106" fmla="*/ 70275 h 1406620"/>
                <a:gd name="connsiteX107" fmla="*/ 638606 w 1406620"/>
                <a:gd name="connsiteY107" fmla="*/ 70275 h 1406620"/>
                <a:gd name="connsiteX108" fmla="*/ 638606 w 1406620"/>
                <a:gd name="connsiteY108" fmla="*/ 145595 h 1406620"/>
                <a:gd name="connsiteX109" fmla="*/ 576715 w 1406620"/>
                <a:gd name="connsiteY109" fmla="*/ 230948 h 1406620"/>
                <a:gd name="connsiteX110" fmla="*/ 463547 w 1406620"/>
                <a:gd name="connsiteY110" fmla="*/ 277667 h 1406620"/>
                <a:gd name="connsiteX111" fmla="*/ 359757 w 1406620"/>
                <a:gd name="connsiteY111" fmla="*/ 261500 h 1406620"/>
                <a:gd name="connsiteX112" fmla="*/ 311763 w 1406620"/>
                <a:gd name="connsiteY112" fmla="*/ 213563 h 1406620"/>
                <a:gd name="connsiteX113" fmla="*/ 308331 w 1406620"/>
                <a:gd name="connsiteY113" fmla="*/ 210130 h 1406620"/>
                <a:gd name="connsiteX114" fmla="*/ 209512 w 1406620"/>
                <a:gd name="connsiteY114" fmla="*/ 308931 h 1406620"/>
                <a:gd name="connsiteX115" fmla="*/ 256268 w 1406620"/>
                <a:gd name="connsiteY115" fmla="*/ 355819 h 1406620"/>
                <a:gd name="connsiteX116" fmla="*/ 274010 w 1406620"/>
                <a:gd name="connsiteY116" fmla="*/ 469549 h 1406620"/>
                <a:gd name="connsiteX117" fmla="*/ 231492 w 1406620"/>
                <a:gd name="connsiteY117" fmla="*/ 572120 h 1406620"/>
                <a:gd name="connsiteX118" fmla="*/ 139593 w 1406620"/>
                <a:gd name="connsiteY118" fmla="*/ 639637 h 1406620"/>
                <a:gd name="connsiteX119" fmla="*/ 70331 w 1406620"/>
                <a:gd name="connsiteY119" fmla="*/ 639637 h 1406620"/>
                <a:gd name="connsiteX120" fmla="*/ 70331 w 1406620"/>
                <a:gd name="connsiteY120" fmla="*/ 778518 h 1406620"/>
                <a:gd name="connsiteX121" fmla="*/ 145951 w 1406620"/>
                <a:gd name="connsiteY121" fmla="*/ 778518 h 1406620"/>
                <a:gd name="connsiteX122" fmla="*/ 229523 w 1406620"/>
                <a:gd name="connsiteY122" fmla="*/ 838534 h 1406620"/>
                <a:gd name="connsiteX123" fmla="*/ 278098 w 1406620"/>
                <a:gd name="connsiteY123" fmla="*/ 956127 h 1406620"/>
                <a:gd name="connsiteX124" fmla="*/ 262344 w 1406620"/>
                <a:gd name="connsiteY124" fmla="*/ 1056072 h 1406620"/>
                <a:gd name="connsiteX125" fmla="*/ 208743 w 1406620"/>
                <a:gd name="connsiteY125" fmla="*/ 1109355 h 1406620"/>
                <a:gd name="connsiteX126" fmla="*/ 307806 w 1406620"/>
                <a:gd name="connsiteY126" fmla="*/ 1208156 h 1406620"/>
                <a:gd name="connsiteX127" fmla="*/ 360039 w 1406620"/>
                <a:gd name="connsiteY127" fmla="*/ 1155774 h 1406620"/>
                <a:gd name="connsiteX128" fmla="*/ 462891 w 1406620"/>
                <a:gd name="connsiteY128" fmla="*/ 1140019 h 1406620"/>
                <a:gd name="connsiteX129" fmla="*/ 576977 w 1406620"/>
                <a:gd name="connsiteY129" fmla="*/ 1187001 h 1406620"/>
                <a:gd name="connsiteX130" fmla="*/ 638512 w 1406620"/>
                <a:gd name="connsiteY130" fmla="*/ 1272711 h 1406620"/>
                <a:gd name="connsiteX131" fmla="*/ 638512 w 1406620"/>
                <a:gd name="connsiteY131" fmla="*/ 1346230 h 1406620"/>
                <a:gd name="connsiteX132" fmla="*/ 777749 w 1406620"/>
                <a:gd name="connsiteY132" fmla="*/ 1346230 h 1406620"/>
                <a:gd name="connsiteX133" fmla="*/ 777749 w 1406620"/>
                <a:gd name="connsiteY133" fmla="*/ 1273086 h 1406620"/>
                <a:gd name="connsiteX134" fmla="*/ 840841 w 1406620"/>
                <a:gd name="connsiteY134" fmla="*/ 1186475 h 1406620"/>
                <a:gd name="connsiteX135" fmla="*/ 937391 w 1406620"/>
                <a:gd name="connsiteY135" fmla="*/ 1148328 h 1406620"/>
                <a:gd name="connsiteX136" fmla="*/ 1069632 w 1406620"/>
                <a:gd name="connsiteY136" fmla="*/ 1169202 h 1406620"/>
                <a:gd name="connsiteX137" fmla="*/ 1108867 w 1406620"/>
                <a:gd name="connsiteY137" fmla="*/ 1208775 h 1406620"/>
                <a:gd name="connsiteX138" fmla="*/ 1135124 w 1406620"/>
                <a:gd name="connsiteY138" fmla="*/ 1182518 h 1406620"/>
                <a:gd name="connsiteX139" fmla="*/ 1207950 w 1406620"/>
                <a:gd name="connsiteY139" fmla="*/ 1109730 h 1406620"/>
                <a:gd name="connsiteX140" fmla="*/ 1198572 w 1406620"/>
                <a:gd name="connsiteY140" fmla="*/ 1100353 h 1406620"/>
                <a:gd name="connsiteX141" fmla="*/ 1152266 w 1406620"/>
                <a:gd name="connsiteY141" fmla="*/ 1054178 h 1406620"/>
                <a:gd name="connsiteX142" fmla="*/ 1138256 w 1406620"/>
                <a:gd name="connsiteY142" fmla="*/ 956784 h 1406620"/>
                <a:gd name="connsiteX143" fmla="*/ 1187657 w 1406620"/>
                <a:gd name="connsiteY143" fmla="*/ 838084 h 1406620"/>
                <a:gd name="connsiteX144" fmla="*/ 1266897 w 1406620"/>
                <a:gd name="connsiteY144" fmla="*/ 778330 h 1406620"/>
                <a:gd name="connsiteX145" fmla="*/ 1345667 w 1406620"/>
                <a:gd name="connsiteY145" fmla="*/ 778330 h 1406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406620" h="1406620">
                  <a:moveTo>
                    <a:pt x="930770" y="544194"/>
                  </a:moveTo>
                  <a:cubicBezTo>
                    <a:pt x="942076" y="555471"/>
                    <a:pt x="942134" y="573767"/>
                    <a:pt x="930902" y="585117"/>
                  </a:cubicBezTo>
                  <a:lnTo>
                    <a:pt x="644232" y="872011"/>
                  </a:lnTo>
                  <a:cubicBezTo>
                    <a:pt x="638827" y="877465"/>
                    <a:pt x="631468" y="880537"/>
                    <a:pt x="623790" y="880545"/>
                  </a:cubicBezTo>
                  <a:lnTo>
                    <a:pt x="623790" y="880545"/>
                  </a:lnTo>
                  <a:cubicBezTo>
                    <a:pt x="616147" y="880574"/>
                    <a:pt x="608812" y="877541"/>
                    <a:pt x="603422" y="872124"/>
                  </a:cubicBezTo>
                  <a:cubicBezTo>
                    <a:pt x="602242" y="870973"/>
                    <a:pt x="601168" y="869717"/>
                    <a:pt x="600215" y="868373"/>
                  </a:cubicBezTo>
                  <a:lnTo>
                    <a:pt x="482208" y="728086"/>
                  </a:lnTo>
                  <a:cubicBezTo>
                    <a:pt x="472118" y="715691"/>
                    <a:pt x="473986" y="697464"/>
                    <a:pt x="486381" y="687373"/>
                  </a:cubicBezTo>
                  <a:cubicBezTo>
                    <a:pt x="498775" y="677283"/>
                    <a:pt x="517003" y="679151"/>
                    <a:pt x="527093" y="691545"/>
                  </a:cubicBezTo>
                  <a:cubicBezTo>
                    <a:pt x="527815" y="692432"/>
                    <a:pt x="528484" y="693361"/>
                    <a:pt x="529096" y="694327"/>
                  </a:cubicBezTo>
                  <a:lnTo>
                    <a:pt x="627128" y="807382"/>
                  </a:lnTo>
                  <a:lnTo>
                    <a:pt x="889922" y="544325"/>
                  </a:lnTo>
                  <a:cubicBezTo>
                    <a:pt x="901332" y="533359"/>
                    <a:pt x="919347" y="533301"/>
                    <a:pt x="930827" y="544194"/>
                  </a:cubicBezTo>
                  <a:close/>
                  <a:moveTo>
                    <a:pt x="1118414" y="708318"/>
                  </a:moveTo>
                  <a:cubicBezTo>
                    <a:pt x="1118414" y="935015"/>
                    <a:pt x="934640" y="1118789"/>
                    <a:pt x="707943" y="1118789"/>
                  </a:cubicBezTo>
                  <a:cubicBezTo>
                    <a:pt x="481246" y="1118789"/>
                    <a:pt x="297472" y="935015"/>
                    <a:pt x="297472" y="708318"/>
                  </a:cubicBezTo>
                  <a:cubicBezTo>
                    <a:pt x="297472" y="481621"/>
                    <a:pt x="481246" y="297847"/>
                    <a:pt x="707943" y="297847"/>
                  </a:cubicBezTo>
                  <a:cubicBezTo>
                    <a:pt x="707962" y="297847"/>
                    <a:pt x="707980" y="297847"/>
                    <a:pt x="707999" y="297847"/>
                  </a:cubicBezTo>
                  <a:cubicBezTo>
                    <a:pt x="934567" y="298137"/>
                    <a:pt x="1118155" y="481750"/>
                    <a:pt x="1118414" y="708318"/>
                  </a:cubicBezTo>
                  <a:close/>
                  <a:moveTo>
                    <a:pt x="1062149" y="708318"/>
                  </a:moveTo>
                  <a:cubicBezTo>
                    <a:pt x="1062180" y="512695"/>
                    <a:pt x="903622" y="354087"/>
                    <a:pt x="707999" y="354056"/>
                  </a:cubicBezTo>
                  <a:cubicBezTo>
                    <a:pt x="512377" y="354025"/>
                    <a:pt x="353768" y="512583"/>
                    <a:pt x="353737" y="708206"/>
                  </a:cubicBezTo>
                  <a:cubicBezTo>
                    <a:pt x="353706" y="903828"/>
                    <a:pt x="512264" y="1062437"/>
                    <a:pt x="707887" y="1062468"/>
                  </a:cubicBezTo>
                  <a:cubicBezTo>
                    <a:pt x="707924" y="1062468"/>
                    <a:pt x="707962" y="1062468"/>
                    <a:pt x="707999" y="1062468"/>
                  </a:cubicBezTo>
                  <a:cubicBezTo>
                    <a:pt x="903488" y="1062220"/>
                    <a:pt x="1061901" y="903807"/>
                    <a:pt x="1062149" y="708318"/>
                  </a:cubicBezTo>
                  <a:close/>
                  <a:moveTo>
                    <a:pt x="1401932" y="612143"/>
                  </a:moveTo>
                  <a:lnTo>
                    <a:pt x="1401932" y="831782"/>
                  </a:lnTo>
                  <a:lnTo>
                    <a:pt x="1376163" y="833957"/>
                  </a:lnTo>
                  <a:cubicBezTo>
                    <a:pt x="1371212" y="834370"/>
                    <a:pt x="1365829" y="834764"/>
                    <a:pt x="1360034" y="834764"/>
                  </a:cubicBezTo>
                  <a:lnTo>
                    <a:pt x="1267122" y="834764"/>
                  </a:lnTo>
                  <a:cubicBezTo>
                    <a:pt x="1249773" y="834970"/>
                    <a:pt x="1246398" y="837502"/>
                    <a:pt x="1241559" y="854044"/>
                  </a:cubicBezTo>
                  <a:cubicBezTo>
                    <a:pt x="1228434" y="899458"/>
                    <a:pt x="1210187" y="943232"/>
                    <a:pt x="1187169" y="984522"/>
                  </a:cubicBezTo>
                  <a:cubicBezTo>
                    <a:pt x="1179536" y="998138"/>
                    <a:pt x="1179199" y="1001627"/>
                    <a:pt x="1192233" y="1014868"/>
                  </a:cubicBezTo>
                  <a:cubicBezTo>
                    <a:pt x="1207237" y="1030209"/>
                    <a:pt x="1222729" y="1045419"/>
                    <a:pt x="1237995" y="1060498"/>
                  </a:cubicBezTo>
                  <a:cubicBezTo>
                    <a:pt x="1247954" y="1070345"/>
                    <a:pt x="1257857" y="1080135"/>
                    <a:pt x="1267591" y="1089869"/>
                  </a:cubicBezTo>
                  <a:lnTo>
                    <a:pt x="1287527" y="1109655"/>
                  </a:lnTo>
                  <a:lnTo>
                    <a:pt x="1267759" y="1129554"/>
                  </a:lnTo>
                  <a:cubicBezTo>
                    <a:pt x="1236739" y="1160819"/>
                    <a:pt x="1206056" y="1191446"/>
                    <a:pt x="1174922" y="1222485"/>
                  </a:cubicBezTo>
                  <a:lnTo>
                    <a:pt x="1108567" y="1288746"/>
                  </a:lnTo>
                  <a:lnTo>
                    <a:pt x="1088668" y="1268491"/>
                  </a:lnTo>
                  <a:cubicBezTo>
                    <a:pt x="1069670" y="1249136"/>
                    <a:pt x="1049977" y="1229106"/>
                    <a:pt x="1029928" y="1209038"/>
                  </a:cubicBezTo>
                  <a:cubicBezTo>
                    <a:pt x="1021089" y="1199108"/>
                    <a:pt x="1011003" y="1190365"/>
                    <a:pt x="999920" y="1183025"/>
                  </a:cubicBezTo>
                  <a:cubicBezTo>
                    <a:pt x="986791" y="1186648"/>
                    <a:pt x="974183" y="1191949"/>
                    <a:pt x="962410" y="1198797"/>
                  </a:cubicBezTo>
                  <a:cubicBezTo>
                    <a:pt x="928891" y="1214833"/>
                    <a:pt x="894306" y="1228537"/>
                    <a:pt x="858902" y="1239814"/>
                  </a:cubicBezTo>
                  <a:cubicBezTo>
                    <a:pt x="835683" y="1247823"/>
                    <a:pt x="834033" y="1249998"/>
                    <a:pt x="834033" y="1273142"/>
                  </a:cubicBezTo>
                  <a:lnTo>
                    <a:pt x="834033" y="1402551"/>
                  </a:lnTo>
                  <a:lnTo>
                    <a:pt x="582341" y="1402551"/>
                  </a:lnTo>
                  <a:lnTo>
                    <a:pt x="582341" y="1272767"/>
                  </a:lnTo>
                  <a:cubicBezTo>
                    <a:pt x="582341" y="1250261"/>
                    <a:pt x="580953" y="1248386"/>
                    <a:pt x="557753" y="1239908"/>
                  </a:cubicBezTo>
                  <a:cubicBezTo>
                    <a:pt x="516492" y="1224811"/>
                    <a:pt x="476582" y="1208362"/>
                    <a:pt x="439128" y="1191033"/>
                  </a:cubicBezTo>
                  <a:cubicBezTo>
                    <a:pt x="415628" y="1179911"/>
                    <a:pt x="414747" y="1180793"/>
                    <a:pt x="399912" y="1195628"/>
                  </a:cubicBezTo>
                  <a:cubicBezTo>
                    <a:pt x="375530" y="1220009"/>
                    <a:pt x="351318" y="1244222"/>
                    <a:pt x="328080" y="1267816"/>
                  </a:cubicBezTo>
                  <a:lnTo>
                    <a:pt x="308181" y="1288015"/>
                  </a:lnTo>
                  <a:lnTo>
                    <a:pt x="129090" y="1109355"/>
                  </a:lnTo>
                  <a:lnTo>
                    <a:pt x="222396" y="1016424"/>
                  </a:lnTo>
                  <a:cubicBezTo>
                    <a:pt x="235787" y="1002827"/>
                    <a:pt x="236762" y="1000951"/>
                    <a:pt x="226954" y="979590"/>
                  </a:cubicBezTo>
                  <a:cubicBezTo>
                    <a:pt x="208199" y="938573"/>
                    <a:pt x="191207" y="897631"/>
                    <a:pt x="176690" y="857870"/>
                  </a:cubicBezTo>
                  <a:cubicBezTo>
                    <a:pt x="168701" y="836133"/>
                    <a:pt x="165437" y="834708"/>
                    <a:pt x="145951" y="834708"/>
                  </a:cubicBezTo>
                  <a:lnTo>
                    <a:pt x="14066" y="834708"/>
                  </a:lnTo>
                  <a:lnTo>
                    <a:pt x="14066" y="583391"/>
                  </a:lnTo>
                  <a:lnTo>
                    <a:pt x="139593" y="583391"/>
                  </a:lnTo>
                  <a:cubicBezTo>
                    <a:pt x="168119" y="583391"/>
                    <a:pt x="168119" y="583391"/>
                    <a:pt x="178266" y="553702"/>
                  </a:cubicBezTo>
                  <a:cubicBezTo>
                    <a:pt x="191239" y="516672"/>
                    <a:pt x="206266" y="480394"/>
                    <a:pt x="223278" y="445036"/>
                  </a:cubicBezTo>
                  <a:cubicBezTo>
                    <a:pt x="237156" y="416491"/>
                    <a:pt x="237156" y="416491"/>
                    <a:pt x="216357" y="395654"/>
                  </a:cubicBezTo>
                  <a:cubicBezTo>
                    <a:pt x="194470" y="373655"/>
                    <a:pt x="172527" y="351655"/>
                    <a:pt x="150602" y="329431"/>
                  </a:cubicBezTo>
                  <a:lnTo>
                    <a:pt x="147526" y="326317"/>
                  </a:lnTo>
                  <a:lnTo>
                    <a:pt x="135636" y="303174"/>
                  </a:lnTo>
                  <a:lnTo>
                    <a:pt x="308294" y="130516"/>
                  </a:lnTo>
                  <a:lnTo>
                    <a:pt x="351655" y="173877"/>
                  </a:lnTo>
                  <a:cubicBezTo>
                    <a:pt x="367241" y="189519"/>
                    <a:pt x="383332" y="205761"/>
                    <a:pt x="399424" y="221552"/>
                  </a:cubicBezTo>
                  <a:cubicBezTo>
                    <a:pt x="415235" y="237381"/>
                    <a:pt x="415853" y="238000"/>
                    <a:pt x="439635" y="226747"/>
                  </a:cubicBezTo>
                  <a:cubicBezTo>
                    <a:pt x="478139" y="208743"/>
                    <a:pt x="517768" y="192388"/>
                    <a:pt x="557528" y="177984"/>
                  </a:cubicBezTo>
                  <a:cubicBezTo>
                    <a:pt x="581535" y="169207"/>
                    <a:pt x="582341" y="166581"/>
                    <a:pt x="582341" y="145501"/>
                  </a:cubicBezTo>
                  <a:lnTo>
                    <a:pt x="582341" y="14066"/>
                  </a:lnTo>
                  <a:lnTo>
                    <a:pt x="834014" y="14066"/>
                  </a:lnTo>
                  <a:lnTo>
                    <a:pt x="834014" y="94900"/>
                  </a:lnTo>
                  <a:cubicBezTo>
                    <a:pt x="834014" y="113805"/>
                    <a:pt x="833864" y="132710"/>
                    <a:pt x="834014" y="151596"/>
                  </a:cubicBezTo>
                  <a:cubicBezTo>
                    <a:pt x="834258" y="170164"/>
                    <a:pt x="840709" y="172002"/>
                    <a:pt x="847536" y="173971"/>
                  </a:cubicBezTo>
                  <a:cubicBezTo>
                    <a:pt x="896281" y="187878"/>
                    <a:pt x="943298" y="207250"/>
                    <a:pt x="987692" y="231717"/>
                  </a:cubicBezTo>
                  <a:cubicBezTo>
                    <a:pt x="996732" y="236669"/>
                    <a:pt x="1000445" y="237813"/>
                    <a:pt x="1012073" y="226447"/>
                  </a:cubicBezTo>
                  <a:cubicBezTo>
                    <a:pt x="1029346" y="209699"/>
                    <a:pt x="1046113" y="192876"/>
                    <a:pt x="1062918" y="175996"/>
                  </a:cubicBezTo>
                  <a:lnTo>
                    <a:pt x="1079647" y="159248"/>
                  </a:lnTo>
                  <a:cubicBezTo>
                    <a:pt x="1081635" y="157241"/>
                    <a:pt x="1083661" y="155328"/>
                    <a:pt x="1085630" y="153453"/>
                  </a:cubicBezTo>
                  <a:lnTo>
                    <a:pt x="1109730" y="129465"/>
                  </a:lnTo>
                  <a:lnTo>
                    <a:pt x="1288371" y="308088"/>
                  </a:lnTo>
                  <a:lnTo>
                    <a:pt x="1268172" y="327987"/>
                  </a:lnTo>
                  <a:cubicBezTo>
                    <a:pt x="1244560" y="351224"/>
                    <a:pt x="1220272" y="375155"/>
                    <a:pt x="1196697" y="398749"/>
                  </a:cubicBezTo>
                  <a:cubicBezTo>
                    <a:pt x="1179086" y="416360"/>
                    <a:pt x="1179086" y="416360"/>
                    <a:pt x="1190920" y="441285"/>
                  </a:cubicBezTo>
                  <a:cubicBezTo>
                    <a:pt x="1209432" y="481327"/>
                    <a:pt x="1225542" y="520450"/>
                    <a:pt x="1238914" y="557847"/>
                  </a:cubicBezTo>
                  <a:cubicBezTo>
                    <a:pt x="1247429" y="581647"/>
                    <a:pt x="1249323" y="583073"/>
                    <a:pt x="1272673" y="583316"/>
                  </a:cubicBezTo>
                  <a:lnTo>
                    <a:pt x="1373031" y="583316"/>
                  </a:lnTo>
                  <a:lnTo>
                    <a:pt x="1399738" y="589412"/>
                  </a:lnTo>
                  <a:close/>
                  <a:moveTo>
                    <a:pt x="1345667" y="639581"/>
                  </a:moveTo>
                  <a:lnTo>
                    <a:pt x="1272523" y="639581"/>
                  </a:lnTo>
                  <a:cubicBezTo>
                    <a:pt x="1225017" y="639094"/>
                    <a:pt x="1202455" y="622702"/>
                    <a:pt x="1186044" y="576808"/>
                  </a:cubicBezTo>
                  <a:cubicBezTo>
                    <a:pt x="1173216" y="540986"/>
                    <a:pt x="1157743" y="503420"/>
                    <a:pt x="1140057" y="465160"/>
                  </a:cubicBezTo>
                  <a:cubicBezTo>
                    <a:pt x="1121058" y="425081"/>
                    <a:pt x="1118414" y="397549"/>
                    <a:pt x="1156936" y="358970"/>
                  </a:cubicBezTo>
                  <a:cubicBezTo>
                    <a:pt x="1173928" y="341959"/>
                    <a:pt x="1191314" y="324761"/>
                    <a:pt x="1208531" y="307787"/>
                  </a:cubicBezTo>
                  <a:lnTo>
                    <a:pt x="1109599" y="208874"/>
                  </a:lnTo>
                  <a:lnTo>
                    <a:pt x="1102791" y="215701"/>
                  </a:lnTo>
                  <a:cubicBezTo>
                    <a:pt x="1085743" y="232824"/>
                    <a:pt x="1068751" y="249872"/>
                    <a:pt x="1051365" y="266733"/>
                  </a:cubicBezTo>
                  <a:cubicBezTo>
                    <a:pt x="1028803" y="293163"/>
                    <a:pt x="990364" y="299249"/>
                    <a:pt x="960741" y="281080"/>
                  </a:cubicBezTo>
                  <a:cubicBezTo>
                    <a:pt x="919998" y="258630"/>
                    <a:pt x="876851" y="240850"/>
                    <a:pt x="832119" y="228079"/>
                  </a:cubicBezTo>
                  <a:cubicBezTo>
                    <a:pt x="798157" y="219157"/>
                    <a:pt x="775326" y="187360"/>
                    <a:pt x="777730" y="152328"/>
                  </a:cubicBezTo>
                  <a:cubicBezTo>
                    <a:pt x="777505" y="133104"/>
                    <a:pt x="777580" y="113880"/>
                    <a:pt x="777730" y="94656"/>
                  </a:cubicBezTo>
                  <a:lnTo>
                    <a:pt x="777730" y="70275"/>
                  </a:lnTo>
                  <a:lnTo>
                    <a:pt x="638606" y="70275"/>
                  </a:lnTo>
                  <a:lnTo>
                    <a:pt x="638606" y="145595"/>
                  </a:lnTo>
                  <a:cubicBezTo>
                    <a:pt x="638606" y="197846"/>
                    <a:pt x="614937" y="216995"/>
                    <a:pt x="576715" y="230948"/>
                  </a:cubicBezTo>
                  <a:cubicBezTo>
                    <a:pt x="538492" y="244902"/>
                    <a:pt x="500382" y="260450"/>
                    <a:pt x="463547" y="277667"/>
                  </a:cubicBezTo>
                  <a:cubicBezTo>
                    <a:pt x="425025" y="295859"/>
                    <a:pt x="397023" y="298729"/>
                    <a:pt x="359757" y="261500"/>
                  </a:cubicBezTo>
                  <a:cubicBezTo>
                    <a:pt x="343684" y="245652"/>
                    <a:pt x="327461" y="229354"/>
                    <a:pt x="311763" y="213563"/>
                  </a:cubicBezTo>
                  <a:lnTo>
                    <a:pt x="308331" y="210130"/>
                  </a:lnTo>
                  <a:lnTo>
                    <a:pt x="209512" y="308931"/>
                  </a:lnTo>
                  <a:cubicBezTo>
                    <a:pt x="225078" y="324611"/>
                    <a:pt x="240663" y="340240"/>
                    <a:pt x="256268" y="355819"/>
                  </a:cubicBezTo>
                  <a:cubicBezTo>
                    <a:pt x="298016" y="397567"/>
                    <a:pt x="297210" y="421911"/>
                    <a:pt x="274010" y="469549"/>
                  </a:cubicBezTo>
                  <a:cubicBezTo>
                    <a:pt x="257949" y="502926"/>
                    <a:pt x="243755" y="537169"/>
                    <a:pt x="231492" y="572120"/>
                  </a:cubicBezTo>
                  <a:cubicBezTo>
                    <a:pt x="215569" y="618688"/>
                    <a:pt x="198502" y="639637"/>
                    <a:pt x="139593" y="639637"/>
                  </a:cubicBezTo>
                  <a:lnTo>
                    <a:pt x="70331" y="639637"/>
                  </a:lnTo>
                  <a:lnTo>
                    <a:pt x="70331" y="778518"/>
                  </a:lnTo>
                  <a:lnTo>
                    <a:pt x="145951" y="778518"/>
                  </a:lnTo>
                  <a:cubicBezTo>
                    <a:pt x="196983" y="778518"/>
                    <a:pt x="216282" y="802543"/>
                    <a:pt x="229523" y="838534"/>
                  </a:cubicBezTo>
                  <a:cubicBezTo>
                    <a:pt x="243552" y="876925"/>
                    <a:pt x="259887" y="916479"/>
                    <a:pt x="278098" y="956127"/>
                  </a:cubicBezTo>
                  <a:cubicBezTo>
                    <a:pt x="294321" y="991480"/>
                    <a:pt x="297341" y="1020532"/>
                    <a:pt x="262344" y="1056072"/>
                  </a:cubicBezTo>
                  <a:lnTo>
                    <a:pt x="208743" y="1109355"/>
                  </a:lnTo>
                  <a:lnTo>
                    <a:pt x="307806" y="1208156"/>
                  </a:lnTo>
                  <a:cubicBezTo>
                    <a:pt x="324948" y="1190864"/>
                    <a:pt x="342484" y="1173328"/>
                    <a:pt x="360039" y="1155774"/>
                  </a:cubicBezTo>
                  <a:cubicBezTo>
                    <a:pt x="396592" y="1119239"/>
                    <a:pt x="425418" y="1122277"/>
                    <a:pt x="462891" y="1140019"/>
                  </a:cubicBezTo>
                  <a:cubicBezTo>
                    <a:pt x="498732" y="1156599"/>
                    <a:pt x="537179" y="1172447"/>
                    <a:pt x="576977" y="1187001"/>
                  </a:cubicBezTo>
                  <a:cubicBezTo>
                    <a:pt x="614975" y="1200898"/>
                    <a:pt x="638512" y="1220084"/>
                    <a:pt x="638512" y="1272711"/>
                  </a:cubicBezTo>
                  <a:lnTo>
                    <a:pt x="638512" y="1346230"/>
                  </a:lnTo>
                  <a:lnTo>
                    <a:pt x="777749" y="1346230"/>
                  </a:lnTo>
                  <a:lnTo>
                    <a:pt x="777749" y="1273086"/>
                  </a:lnTo>
                  <a:cubicBezTo>
                    <a:pt x="777749" y="1225767"/>
                    <a:pt x="794853" y="1202286"/>
                    <a:pt x="840841" y="1186475"/>
                  </a:cubicBezTo>
                  <a:cubicBezTo>
                    <a:pt x="873856" y="1175975"/>
                    <a:pt x="906115" y="1163230"/>
                    <a:pt x="937391" y="1148328"/>
                  </a:cubicBezTo>
                  <a:cubicBezTo>
                    <a:pt x="1002789" y="1115863"/>
                    <a:pt x="1018844" y="1118320"/>
                    <a:pt x="1069632" y="1169202"/>
                  </a:cubicBezTo>
                  <a:cubicBezTo>
                    <a:pt x="1082892" y="1182462"/>
                    <a:pt x="1096002" y="1195722"/>
                    <a:pt x="1108867" y="1208775"/>
                  </a:cubicBezTo>
                  <a:lnTo>
                    <a:pt x="1135124" y="1182518"/>
                  </a:lnTo>
                  <a:cubicBezTo>
                    <a:pt x="1159506" y="1158137"/>
                    <a:pt x="1183700" y="1134074"/>
                    <a:pt x="1207950" y="1109730"/>
                  </a:cubicBezTo>
                  <a:lnTo>
                    <a:pt x="1198572" y="1100353"/>
                  </a:lnTo>
                  <a:cubicBezTo>
                    <a:pt x="1183137" y="1085105"/>
                    <a:pt x="1167570" y="1069707"/>
                    <a:pt x="1152266" y="1054178"/>
                  </a:cubicBezTo>
                  <a:cubicBezTo>
                    <a:pt x="1123333" y="1030097"/>
                    <a:pt x="1117284" y="988043"/>
                    <a:pt x="1138256" y="956784"/>
                  </a:cubicBezTo>
                  <a:cubicBezTo>
                    <a:pt x="1159168" y="919216"/>
                    <a:pt x="1175741" y="879394"/>
                    <a:pt x="1187657" y="838084"/>
                  </a:cubicBezTo>
                  <a:cubicBezTo>
                    <a:pt x="1195194" y="801016"/>
                    <a:pt x="1229185" y="775384"/>
                    <a:pt x="1266897" y="778330"/>
                  </a:cubicBezTo>
                  <a:lnTo>
                    <a:pt x="1345667" y="77833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6">
            <a:extLst>
              <a:ext uri="{FF2B5EF4-FFF2-40B4-BE49-F238E27FC236}">
                <a16:creationId xmlns:a16="http://schemas.microsoft.com/office/drawing/2014/main" id="{EF573C35-54B3-4973-828E-D931DD143A96}"/>
              </a:ext>
            </a:extLst>
          </p:cNvPr>
          <p:cNvSpPr txBox="1"/>
          <p:nvPr/>
        </p:nvSpPr>
        <p:spPr>
          <a:xfrm>
            <a:off x="13493339" y="6914953"/>
            <a:ext cx="2719889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ameisl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as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0DA79FE7-5636-4AD4-AA27-6DA8A86D1275}"/>
              </a:ext>
            </a:extLst>
          </p:cNvPr>
          <p:cNvSpPr txBox="1"/>
          <p:nvPr/>
        </p:nvSpPr>
        <p:spPr>
          <a:xfrm>
            <a:off x="13569439" y="6305353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AB4D4E5B-FDFD-49AE-BCF1-4386F11F0E92}"/>
              </a:ext>
            </a:extLst>
          </p:cNvPr>
          <p:cNvSpPr txBox="1"/>
          <p:nvPr/>
        </p:nvSpPr>
        <p:spPr>
          <a:xfrm>
            <a:off x="13596945" y="2933503"/>
            <a:ext cx="2719889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ameisl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as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A35F48E8-5692-45E8-90F1-375B87FDAFF7}"/>
              </a:ext>
            </a:extLst>
          </p:cNvPr>
          <p:cNvSpPr txBox="1"/>
          <p:nvPr/>
        </p:nvSpPr>
        <p:spPr>
          <a:xfrm>
            <a:off x="13596945" y="2323903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D8FD8220-3C6E-406E-9402-0AAE16994CA6}"/>
              </a:ext>
            </a:extLst>
          </p:cNvPr>
          <p:cNvSpPr txBox="1"/>
          <p:nvPr/>
        </p:nvSpPr>
        <p:spPr>
          <a:xfrm>
            <a:off x="5057765" y="6914953"/>
            <a:ext cx="2720475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ameisl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as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FB67898B-96FC-4EFB-B597-44B8BF1A2004}"/>
              </a:ext>
            </a:extLst>
          </p:cNvPr>
          <p:cNvSpPr txBox="1"/>
          <p:nvPr/>
        </p:nvSpPr>
        <p:spPr>
          <a:xfrm>
            <a:off x="4976311" y="6305353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639F7AF7-75A5-4DA3-B021-15F205E47FC1}"/>
              </a:ext>
            </a:extLst>
          </p:cNvPr>
          <p:cNvSpPr txBox="1"/>
          <p:nvPr/>
        </p:nvSpPr>
        <p:spPr>
          <a:xfrm>
            <a:off x="4976311" y="2933503"/>
            <a:ext cx="2719889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ameisl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as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6858CEA9-9AC2-456D-99AF-0AB35D6CA05C}"/>
              </a:ext>
            </a:extLst>
          </p:cNvPr>
          <p:cNvSpPr txBox="1"/>
          <p:nvPr/>
        </p:nvSpPr>
        <p:spPr>
          <a:xfrm>
            <a:off x="4976311" y="2323903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A25924-396A-46F0-8050-8F09AC13EBE5}"/>
              </a:ext>
            </a:extLst>
          </p:cNvPr>
          <p:cNvSpPr/>
          <p:nvPr/>
        </p:nvSpPr>
        <p:spPr>
          <a:xfrm>
            <a:off x="0" y="0"/>
            <a:ext cx="3290615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6C2C126-DAEB-44D5-878E-8EFF0D837F57}"/>
              </a:ext>
            </a:extLst>
          </p:cNvPr>
          <p:cNvGrpSpPr/>
          <p:nvPr/>
        </p:nvGrpSpPr>
        <p:grpSpPr>
          <a:xfrm>
            <a:off x="1135558" y="2186117"/>
            <a:ext cx="1233649" cy="5692598"/>
            <a:chOff x="950875" y="2186117"/>
            <a:chExt cx="1233649" cy="5692598"/>
          </a:xfrm>
        </p:grpSpPr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id="{276793AD-8284-4BDE-B78F-7016491869AC}"/>
                </a:ext>
              </a:extLst>
            </p:cNvPr>
            <p:cNvSpPr txBox="1"/>
            <p:nvPr/>
          </p:nvSpPr>
          <p:spPr>
            <a:xfrm rot="16200000">
              <a:off x="-1510703" y="4647695"/>
              <a:ext cx="5692598" cy="7694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5000" dirty="0">
                  <a:solidFill>
                    <a:srgbClr val="E9E2D7"/>
                  </a:solidFill>
                  <a:latin typeface="Inter Black" panose="02000503000000020004" pitchFamily="2" charset="0"/>
                  <a:ea typeface="Inter Black" panose="02000503000000020004" pitchFamily="2" charset="0"/>
                  <a:cs typeface="Bentoga Thin" pitchFamily="50" charset="0"/>
                </a:rPr>
                <a:t>Add Your Title</a:t>
              </a:r>
            </a:p>
          </p:txBody>
        </p:sp>
        <p:sp>
          <p:nvSpPr>
            <p:cNvPr id="35" name="TextBox 19">
              <a:extLst>
                <a:ext uri="{FF2B5EF4-FFF2-40B4-BE49-F238E27FC236}">
                  <a16:creationId xmlns:a16="http://schemas.microsoft.com/office/drawing/2014/main" id="{36D8144E-E5DB-4325-84DA-CB99F702529A}"/>
                </a:ext>
              </a:extLst>
            </p:cNvPr>
            <p:cNvSpPr txBox="1"/>
            <p:nvPr/>
          </p:nvSpPr>
          <p:spPr>
            <a:xfrm rot="16200000">
              <a:off x="432964" y="4840055"/>
              <a:ext cx="3118399" cy="3847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500" b="1" dirty="0">
                  <a:solidFill>
                    <a:srgbClr val="E9E2D7"/>
                  </a:solidFill>
                  <a:latin typeface="Inter Light Italic" panose="02000503000000020004" pitchFamily="2" charset="0"/>
                  <a:ea typeface="Inter Light Italic" panose="02000503000000020004" pitchFamily="2" charset="0"/>
                  <a:cs typeface="Bentoga Thin" pitchFamily="50" charset="0"/>
                </a:rPr>
                <a:t>Description  Here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93E0ED-888B-45BC-BB08-86AE5073EB17}"/>
              </a:ext>
            </a:extLst>
          </p:cNvPr>
          <p:cNvSpPr/>
          <p:nvPr/>
        </p:nvSpPr>
        <p:spPr>
          <a:xfrm>
            <a:off x="0" y="1229"/>
            <a:ext cx="18288000" cy="51435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EB8201D-BF4B-46A3-A690-C8A7D6FDE840}"/>
              </a:ext>
            </a:extLst>
          </p:cNvPr>
          <p:cNvSpPr/>
          <p:nvPr/>
        </p:nvSpPr>
        <p:spPr>
          <a:xfrm>
            <a:off x="2299519" y="3886200"/>
            <a:ext cx="2514600" cy="2514600"/>
          </a:xfrm>
          <a:prstGeom prst="ellipse">
            <a:avLst/>
          </a:prstGeom>
          <a:blipFill>
            <a:blip r:embed="rId2"/>
            <a:stretch>
              <a:fillRect l="-59747" t="-1125" r="-58891" b="-386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6BD0DDF9-19F8-4339-BC31-06A13FFEA7DF}"/>
              </a:ext>
            </a:extLst>
          </p:cNvPr>
          <p:cNvSpPr/>
          <p:nvPr/>
        </p:nvSpPr>
        <p:spPr>
          <a:xfrm>
            <a:off x="6024307" y="3886200"/>
            <a:ext cx="2514600" cy="2514600"/>
          </a:xfrm>
          <a:prstGeom prst="ellipse">
            <a:avLst/>
          </a:prstGeom>
          <a:blipFill>
            <a:blip r:embed="rId3"/>
            <a:stretch>
              <a:fillRect l="-75653" t="-3209" r="-63394" b="-467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EE531A7-0B1F-4953-9069-8A0B91FF35EB}"/>
              </a:ext>
            </a:extLst>
          </p:cNvPr>
          <p:cNvSpPr/>
          <p:nvPr/>
        </p:nvSpPr>
        <p:spPr>
          <a:xfrm>
            <a:off x="9749095" y="3886200"/>
            <a:ext cx="2514600" cy="2514600"/>
          </a:xfrm>
          <a:prstGeom prst="ellipse">
            <a:avLst/>
          </a:prstGeom>
          <a:blipFill>
            <a:blip r:embed="rId4"/>
            <a:stretch>
              <a:fillRect l="-80520" t="-5822" r="-74298" b="-55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10B5B5C-4941-4D8F-8FDA-0A9E83BCE40B}"/>
              </a:ext>
            </a:extLst>
          </p:cNvPr>
          <p:cNvSpPr/>
          <p:nvPr/>
        </p:nvSpPr>
        <p:spPr>
          <a:xfrm>
            <a:off x="13473882" y="3886200"/>
            <a:ext cx="2514600" cy="2514600"/>
          </a:xfrm>
          <a:prstGeom prst="ellipse">
            <a:avLst/>
          </a:prstGeom>
          <a:blipFill>
            <a:blip r:embed="rId5"/>
            <a:stretch>
              <a:fillRect l="-75220" t="-10607" r="-86450" b="-540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5CA111-D91E-43CE-BB6A-9C461BCDE891}"/>
              </a:ext>
            </a:extLst>
          </p:cNvPr>
          <p:cNvGrpSpPr/>
          <p:nvPr/>
        </p:nvGrpSpPr>
        <p:grpSpPr>
          <a:xfrm>
            <a:off x="1984464" y="6667500"/>
            <a:ext cx="3144709" cy="2023888"/>
            <a:chOff x="3365562" y="6732293"/>
            <a:chExt cx="3144709" cy="2023888"/>
          </a:xfrm>
        </p:grpSpPr>
        <p:sp>
          <p:nvSpPr>
            <p:cNvPr id="28" name="TextBox 10">
              <a:extLst>
                <a:ext uri="{FF2B5EF4-FFF2-40B4-BE49-F238E27FC236}">
                  <a16:creationId xmlns:a16="http://schemas.microsoft.com/office/drawing/2014/main" id="{FECDBF1F-BDB6-46BB-A4F9-6906DD59FEB2}"/>
                </a:ext>
              </a:extLst>
            </p:cNvPr>
            <p:cNvSpPr txBox="1"/>
            <p:nvPr/>
          </p:nvSpPr>
          <p:spPr>
            <a:xfrm>
              <a:off x="3365562" y="770974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13698F7-66B5-4F23-9CEC-1BE3D6AB3A56}"/>
                </a:ext>
              </a:extLst>
            </p:cNvPr>
            <p:cNvSpPr txBox="1"/>
            <p:nvPr/>
          </p:nvSpPr>
          <p:spPr>
            <a:xfrm>
              <a:off x="3501890" y="673229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Name Here</a:t>
              </a:r>
            </a:p>
          </p:txBody>
        </p:sp>
        <p:sp>
          <p:nvSpPr>
            <p:cNvPr id="30" name="TextBox 10">
              <a:extLst>
                <a:ext uri="{FF2B5EF4-FFF2-40B4-BE49-F238E27FC236}">
                  <a16:creationId xmlns:a16="http://schemas.microsoft.com/office/drawing/2014/main" id="{36CBDCE5-119A-479B-A13A-4AFE09A22BF9}"/>
                </a:ext>
              </a:extLst>
            </p:cNvPr>
            <p:cNvSpPr txBox="1"/>
            <p:nvPr/>
          </p:nvSpPr>
          <p:spPr>
            <a:xfrm>
              <a:off x="3991797" y="7206370"/>
              <a:ext cx="1892238" cy="2616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b="1" dirty="0">
                  <a:solidFill>
                    <a:srgbClr val="012B4E"/>
                  </a:solidFill>
                  <a:latin typeface="Inter"/>
                </a:rPr>
                <a:t>Job Position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C2726F-F8F3-48F3-A8A5-1CAD32DAA5A4}"/>
              </a:ext>
            </a:extLst>
          </p:cNvPr>
          <p:cNvGrpSpPr/>
          <p:nvPr/>
        </p:nvGrpSpPr>
        <p:grpSpPr>
          <a:xfrm>
            <a:off x="5709252" y="6667500"/>
            <a:ext cx="3144709" cy="2023888"/>
            <a:chOff x="3365562" y="6732293"/>
            <a:chExt cx="3144709" cy="2023888"/>
          </a:xfrm>
        </p:grpSpPr>
        <p:sp>
          <p:nvSpPr>
            <p:cNvPr id="32" name="TextBox 10">
              <a:extLst>
                <a:ext uri="{FF2B5EF4-FFF2-40B4-BE49-F238E27FC236}">
                  <a16:creationId xmlns:a16="http://schemas.microsoft.com/office/drawing/2014/main" id="{E4BEA693-1C3D-4056-A0F9-8E7E24F2EC0E}"/>
                </a:ext>
              </a:extLst>
            </p:cNvPr>
            <p:cNvSpPr txBox="1"/>
            <p:nvPr/>
          </p:nvSpPr>
          <p:spPr>
            <a:xfrm>
              <a:off x="3365562" y="770974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146E3F9-487B-451E-B986-3CA8218F2338}"/>
                </a:ext>
              </a:extLst>
            </p:cNvPr>
            <p:cNvSpPr txBox="1"/>
            <p:nvPr/>
          </p:nvSpPr>
          <p:spPr>
            <a:xfrm>
              <a:off x="3501890" y="673229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Name Here</a:t>
              </a:r>
            </a:p>
          </p:txBody>
        </p:sp>
        <p:sp>
          <p:nvSpPr>
            <p:cNvPr id="34" name="TextBox 10">
              <a:extLst>
                <a:ext uri="{FF2B5EF4-FFF2-40B4-BE49-F238E27FC236}">
                  <a16:creationId xmlns:a16="http://schemas.microsoft.com/office/drawing/2014/main" id="{04AD7200-4FCC-4E36-A411-C7C5DD0E8748}"/>
                </a:ext>
              </a:extLst>
            </p:cNvPr>
            <p:cNvSpPr txBox="1"/>
            <p:nvPr/>
          </p:nvSpPr>
          <p:spPr>
            <a:xfrm>
              <a:off x="3991797" y="7206370"/>
              <a:ext cx="1892238" cy="2616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b="1" dirty="0">
                  <a:solidFill>
                    <a:srgbClr val="012B4E"/>
                  </a:solidFill>
                  <a:latin typeface="Inter"/>
                </a:rPr>
                <a:t>Job Position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C066FB5-0052-4F8A-859A-7623B3B4F917}"/>
              </a:ext>
            </a:extLst>
          </p:cNvPr>
          <p:cNvGrpSpPr/>
          <p:nvPr/>
        </p:nvGrpSpPr>
        <p:grpSpPr>
          <a:xfrm>
            <a:off x="9434040" y="6667500"/>
            <a:ext cx="3144709" cy="2023888"/>
            <a:chOff x="3365562" y="6732293"/>
            <a:chExt cx="3144709" cy="2023888"/>
          </a:xfrm>
        </p:grpSpPr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5FF5F968-235B-4705-A69D-4C2CD0D11BD9}"/>
                </a:ext>
              </a:extLst>
            </p:cNvPr>
            <p:cNvSpPr txBox="1"/>
            <p:nvPr/>
          </p:nvSpPr>
          <p:spPr>
            <a:xfrm>
              <a:off x="3365562" y="770974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3C19C57-A942-4533-9A22-36827FE37E4A}"/>
                </a:ext>
              </a:extLst>
            </p:cNvPr>
            <p:cNvSpPr txBox="1"/>
            <p:nvPr/>
          </p:nvSpPr>
          <p:spPr>
            <a:xfrm>
              <a:off x="3501890" y="673229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Name Here</a:t>
              </a:r>
            </a:p>
          </p:txBody>
        </p:sp>
        <p:sp>
          <p:nvSpPr>
            <p:cNvPr id="38" name="TextBox 10">
              <a:extLst>
                <a:ext uri="{FF2B5EF4-FFF2-40B4-BE49-F238E27FC236}">
                  <a16:creationId xmlns:a16="http://schemas.microsoft.com/office/drawing/2014/main" id="{FA7D992A-2C65-4AE8-B71D-44838111F086}"/>
                </a:ext>
              </a:extLst>
            </p:cNvPr>
            <p:cNvSpPr txBox="1"/>
            <p:nvPr/>
          </p:nvSpPr>
          <p:spPr>
            <a:xfrm>
              <a:off x="3991797" y="7206370"/>
              <a:ext cx="1892238" cy="2616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b="1" dirty="0">
                  <a:solidFill>
                    <a:srgbClr val="012B4E"/>
                  </a:solidFill>
                  <a:latin typeface="Inter"/>
                </a:rPr>
                <a:t>Job Position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874365F-3F40-47FD-8F84-FB7B1708C999}"/>
              </a:ext>
            </a:extLst>
          </p:cNvPr>
          <p:cNvGrpSpPr/>
          <p:nvPr/>
        </p:nvGrpSpPr>
        <p:grpSpPr>
          <a:xfrm>
            <a:off x="13158827" y="6667500"/>
            <a:ext cx="3144709" cy="2023888"/>
            <a:chOff x="3365562" y="6732293"/>
            <a:chExt cx="3144709" cy="2023888"/>
          </a:xfrm>
        </p:grpSpPr>
        <p:sp>
          <p:nvSpPr>
            <p:cNvPr id="40" name="TextBox 10">
              <a:extLst>
                <a:ext uri="{FF2B5EF4-FFF2-40B4-BE49-F238E27FC236}">
                  <a16:creationId xmlns:a16="http://schemas.microsoft.com/office/drawing/2014/main" id="{6B2F18B0-DF2F-4141-A2B4-C393EF7D3745}"/>
                </a:ext>
              </a:extLst>
            </p:cNvPr>
            <p:cNvSpPr txBox="1"/>
            <p:nvPr/>
          </p:nvSpPr>
          <p:spPr>
            <a:xfrm>
              <a:off x="3365562" y="770974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F360E6D-D4EF-4DF5-A694-8C4C516B7E9E}"/>
                </a:ext>
              </a:extLst>
            </p:cNvPr>
            <p:cNvSpPr txBox="1"/>
            <p:nvPr/>
          </p:nvSpPr>
          <p:spPr>
            <a:xfrm>
              <a:off x="3501890" y="673229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Name Here</a:t>
              </a:r>
            </a:p>
          </p:txBody>
        </p:sp>
        <p:sp>
          <p:nvSpPr>
            <p:cNvPr id="42" name="TextBox 10">
              <a:extLst>
                <a:ext uri="{FF2B5EF4-FFF2-40B4-BE49-F238E27FC236}">
                  <a16:creationId xmlns:a16="http://schemas.microsoft.com/office/drawing/2014/main" id="{1D672307-3D87-4966-A31E-CDCAE967D6C3}"/>
                </a:ext>
              </a:extLst>
            </p:cNvPr>
            <p:cNvSpPr txBox="1"/>
            <p:nvPr/>
          </p:nvSpPr>
          <p:spPr>
            <a:xfrm>
              <a:off x="3991797" y="7206370"/>
              <a:ext cx="1892238" cy="2616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b="1" dirty="0">
                  <a:solidFill>
                    <a:srgbClr val="012B4E"/>
                  </a:solidFill>
                  <a:latin typeface="Inter"/>
                </a:rPr>
                <a:t>Job Position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BE813D0-60A4-4474-8BDD-751ACB011A4A}"/>
              </a:ext>
            </a:extLst>
          </p:cNvPr>
          <p:cNvGrpSpPr/>
          <p:nvPr/>
        </p:nvGrpSpPr>
        <p:grpSpPr>
          <a:xfrm>
            <a:off x="5453809" y="1141013"/>
            <a:ext cx="7380383" cy="1564087"/>
            <a:chOff x="5497417" y="640259"/>
            <a:chExt cx="7380383" cy="1564087"/>
          </a:xfrm>
        </p:grpSpPr>
        <p:sp>
          <p:nvSpPr>
            <p:cNvPr id="44" name="TextBox 19">
              <a:extLst>
                <a:ext uri="{FF2B5EF4-FFF2-40B4-BE49-F238E27FC236}">
                  <a16:creationId xmlns:a16="http://schemas.microsoft.com/office/drawing/2014/main" id="{7E5F88B5-3350-4C7B-B448-925A4D8A3EF4}"/>
                </a:ext>
              </a:extLst>
            </p:cNvPr>
            <p:cNvSpPr txBox="1"/>
            <p:nvPr/>
          </p:nvSpPr>
          <p:spPr>
            <a:xfrm>
              <a:off x="7403431" y="640259"/>
              <a:ext cx="3568355" cy="7694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50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Our Team</a:t>
              </a:r>
            </a:p>
          </p:txBody>
        </p:sp>
        <p:sp>
          <p:nvSpPr>
            <p:cNvPr id="45" name="TextBox 6">
              <a:extLst>
                <a:ext uri="{FF2B5EF4-FFF2-40B4-BE49-F238E27FC236}">
                  <a16:creationId xmlns:a16="http://schemas.microsoft.com/office/drawing/2014/main" id="{FAEDEF85-BA73-4E6E-A937-3A9A61FB937B}"/>
                </a:ext>
              </a:extLst>
            </p:cNvPr>
            <p:cNvSpPr txBox="1"/>
            <p:nvPr/>
          </p:nvSpPr>
          <p:spPr>
            <a:xfrm>
              <a:off x="5497417" y="1588793"/>
              <a:ext cx="7380383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amet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,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consectetur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adipiscing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elit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, sed</a:t>
              </a:r>
            </a:p>
            <a:p>
              <a:pPr algn="ctr"/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incididunt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ut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 labore et dolore </a:t>
              </a:r>
              <a:r>
                <a:rPr lang="en-US" sz="2000" dirty="0" err="1">
                  <a:solidFill>
                    <a:srgbClr val="E9E2D7"/>
                  </a:solidFill>
                  <a:latin typeface="Inter"/>
                </a:rPr>
                <a:t>aliqua</a:t>
              </a:r>
              <a:r>
                <a:rPr lang="en-US" sz="2000" dirty="0">
                  <a:solidFill>
                    <a:srgbClr val="E9E2D7"/>
                  </a:solidFill>
                  <a:latin typeface="Inter"/>
                </a:rPr>
                <a:t>.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0AF558E-BB4F-472A-9BB0-2376018AD5BF}"/>
              </a:ext>
            </a:extLst>
          </p:cNvPr>
          <p:cNvGrpSpPr/>
          <p:nvPr/>
        </p:nvGrpSpPr>
        <p:grpSpPr>
          <a:xfrm>
            <a:off x="9601200" y="3740240"/>
            <a:ext cx="2313594" cy="2313594"/>
            <a:chOff x="8463822" y="3720720"/>
            <a:chExt cx="2770794" cy="277079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0F4B925-051D-4A63-A83E-614041954B6A}"/>
                </a:ext>
              </a:extLst>
            </p:cNvPr>
            <p:cNvSpPr/>
            <p:nvPr/>
          </p:nvSpPr>
          <p:spPr>
            <a:xfrm>
              <a:off x="8463822" y="3720720"/>
              <a:ext cx="2770794" cy="2770794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Envelope">
              <a:extLst>
                <a:ext uri="{FF2B5EF4-FFF2-40B4-BE49-F238E27FC236}">
                  <a16:creationId xmlns:a16="http://schemas.microsoft.com/office/drawing/2014/main" id="{EBF350BB-773F-439F-B6FD-68B9FBB8C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19627" y="4376525"/>
              <a:ext cx="1459184" cy="1459184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E77C20FE-557F-404D-92BC-5E1A311A0373}"/>
              </a:ext>
            </a:extLst>
          </p:cNvPr>
          <p:cNvSpPr/>
          <p:nvPr/>
        </p:nvSpPr>
        <p:spPr>
          <a:xfrm>
            <a:off x="0" y="7124700"/>
            <a:ext cx="18288000" cy="3141406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7A082B-62D8-4E74-89B6-41B77E4A1240}"/>
              </a:ext>
            </a:extLst>
          </p:cNvPr>
          <p:cNvGrpSpPr/>
          <p:nvPr/>
        </p:nvGrpSpPr>
        <p:grpSpPr>
          <a:xfrm>
            <a:off x="14489336" y="955895"/>
            <a:ext cx="2908563" cy="2908563"/>
            <a:chOff x="14478000" y="2799310"/>
            <a:chExt cx="2908563" cy="290856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ABEEC96-6883-48E7-AF3F-426AC1877E1B}"/>
                </a:ext>
              </a:extLst>
            </p:cNvPr>
            <p:cNvSpPr/>
            <p:nvPr/>
          </p:nvSpPr>
          <p:spPr>
            <a:xfrm>
              <a:off x="14478000" y="2799310"/>
              <a:ext cx="2908563" cy="2908563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2" name="Graphic 21" descr="Dollar">
              <a:extLst>
                <a:ext uri="{FF2B5EF4-FFF2-40B4-BE49-F238E27FC236}">
                  <a16:creationId xmlns:a16="http://schemas.microsoft.com/office/drawing/2014/main" id="{AEF6B368-C594-42AE-AF32-B31D0618F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5131136" y="3452446"/>
              <a:ext cx="1602290" cy="160229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914D98B-E5A6-4068-BA20-6741013F24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177" y="1104882"/>
            <a:ext cx="5920752" cy="9144018"/>
          </a:xfrm>
          <a:prstGeom prst="rect">
            <a:avLst/>
          </a:prstGeom>
        </p:spPr>
      </p:pic>
      <p:sp>
        <p:nvSpPr>
          <p:cNvPr id="25" name="TextBox 19">
            <a:extLst>
              <a:ext uri="{FF2B5EF4-FFF2-40B4-BE49-F238E27FC236}">
                <a16:creationId xmlns:a16="http://schemas.microsoft.com/office/drawing/2014/main" id="{A6BDF5F5-9E05-425B-897E-C6457B636583}"/>
              </a:ext>
            </a:extLst>
          </p:cNvPr>
          <p:cNvSpPr txBox="1"/>
          <p:nvPr/>
        </p:nvSpPr>
        <p:spPr>
          <a:xfrm>
            <a:off x="1543238" y="1409700"/>
            <a:ext cx="5692598" cy="10594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10"/>
              </a:lnSpc>
            </a:pPr>
            <a:r>
              <a:rPr lang="en-US" sz="6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id="{69CC291F-5980-4C49-8C96-0930561B040C}"/>
              </a:ext>
            </a:extLst>
          </p:cNvPr>
          <p:cNvSpPr txBox="1"/>
          <p:nvPr/>
        </p:nvSpPr>
        <p:spPr>
          <a:xfrm>
            <a:off x="1562288" y="2472779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012B4E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27" name="TextBox 20">
            <a:extLst>
              <a:ext uri="{FF2B5EF4-FFF2-40B4-BE49-F238E27FC236}">
                <a16:creationId xmlns:a16="http://schemas.microsoft.com/office/drawing/2014/main" id="{4A50EA44-4DBE-4756-BF59-FB253DB4BCD6}"/>
              </a:ext>
            </a:extLst>
          </p:cNvPr>
          <p:cNvSpPr txBox="1"/>
          <p:nvPr/>
        </p:nvSpPr>
        <p:spPr>
          <a:xfrm>
            <a:off x="1543238" y="4015808"/>
            <a:ext cx="44375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ut.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CCC8872-5EE3-4E88-B389-2D64A7163C34}"/>
              </a:ext>
            </a:extLst>
          </p:cNvPr>
          <p:cNvSpPr/>
          <p:nvPr/>
        </p:nvSpPr>
        <p:spPr>
          <a:xfrm>
            <a:off x="1533259" y="3414103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C5E21EB-B83D-4DC0-907F-78B83769CEEF}"/>
              </a:ext>
            </a:extLst>
          </p:cNvPr>
          <p:cNvGrpSpPr/>
          <p:nvPr/>
        </p:nvGrpSpPr>
        <p:grpSpPr>
          <a:xfrm>
            <a:off x="1558161" y="8012551"/>
            <a:ext cx="1169550" cy="1169550"/>
            <a:chOff x="1253360" y="7783950"/>
            <a:chExt cx="1539923" cy="1539923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E740DC9-4DE8-4D96-93D5-7EDE8C2A4D74}"/>
                </a:ext>
              </a:extLst>
            </p:cNvPr>
            <p:cNvSpPr/>
            <p:nvPr/>
          </p:nvSpPr>
          <p:spPr>
            <a:xfrm>
              <a:off x="1253360" y="7783950"/>
              <a:ext cx="1539923" cy="1539923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Picture 21">
              <a:extLst>
                <a:ext uri="{FF2B5EF4-FFF2-40B4-BE49-F238E27FC236}">
                  <a16:creationId xmlns:a16="http://schemas.microsoft.com/office/drawing/2014/main" id="{C9073C42-49EC-417C-B297-D0FB29D537AB}"/>
                </a:ext>
              </a:extLst>
            </p:cNvPr>
            <p:cNvSpPr/>
            <p:nvPr/>
          </p:nvSpPr>
          <p:spPr>
            <a:xfrm>
              <a:off x="1489922" y="8017155"/>
              <a:ext cx="1064220" cy="1064220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rgbClr val="012B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4FBD485-41B5-4D13-BCBA-209F7324C7DB}"/>
              </a:ext>
            </a:extLst>
          </p:cNvPr>
          <p:cNvGrpSpPr/>
          <p:nvPr/>
        </p:nvGrpSpPr>
        <p:grpSpPr>
          <a:xfrm>
            <a:off x="3276600" y="8031778"/>
            <a:ext cx="3962400" cy="1226522"/>
            <a:chOff x="3276600" y="7854482"/>
            <a:chExt cx="3962400" cy="1226522"/>
          </a:xfrm>
        </p:grpSpPr>
        <p:sp>
          <p:nvSpPr>
            <p:cNvPr id="39" name="TextBox 6">
              <a:extLst>
                <a:ext uri="{FF2B5EF4-FFF2-40B4-BE49-F238E27FC236}">
                  <a16:creationId xmlns:a16="http://schemas.microsoft.com/office/drawing/2014/main" id="{25320A5C-F18E-4AF4-8AB8-BA68F768D4B1}"/>
                </a:ext>
              </a:extLst>
            </p:cNvPr>
            <p:cNvSpPr txBox="1"/>
            <p:nvPr/>
          </p:nvSpPr>
          <p:spPr>
            <a:xfrm>
              <a:off x="3276600" y="8342340"/>
              <a:ext cx="3962400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consectet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</a:p>
            <a:p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labore et</a:t>
              </a:r>
            </a:p>
            <a:p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ad.</a:t>
              </a: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721386AE-C989-455C-9139-148E3AC8D61F}"/>
                </a:ext>
              </a:extLst>
            </p:cNvPr>
            <p:cNvSpPr txBox="1"/>
            <p:nvPr/>
          </p:nvSpPr>
          <p:spPr>
            <a:xfrm>
              <a:off x="3286124" y="7854482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88A5820-BA25-4132-B2BA-A26B8F89439F}"/>
              </a:ext>
            </a:extLst>
          </p:cNvPr>
          <p:cNvSpPr/>
          <p:nvPr/>
        </p:nvSpPr>
        <p:spPr>
          <a:xfrm>
            <a:off x="9144000" y="0"/>
            <a:ext cx="9175955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0497595" y="4199897"/>
            <a:ext cx="6744067" cy="31497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adipiscing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, sed do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incididunt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labore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et dolore magna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aliqua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. Ut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enim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ad minim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veniam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quis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nostrud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exercitation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ullamco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laboris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nisi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aliquip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ex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ea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commodo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consequat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. Duis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aute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irure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dolor in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reprehenderit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in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voluptate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velit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esse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cillum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dolore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eu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fugiat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nulla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pariatur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.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Excepteur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sint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occaecat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241" dirty="0" err="1">
                <a:solidFill>
                  <a:schemeClr val="bg1"/>
                </a:solidFill>
                <a:latin typeface="Inter"/>
              </a:rPr>
              <a:t>cupidatat</a:t>
            </a:r>
            <a:r>
              <a:rPr lang="en-US" sz="2241" dirty="0">
                <a:solidFill>
                  <a:schemeClr val="bg1"/>
                </a:solidFill>
                <a:latin typeface="Inter"/>
              </a:rPr>
              <a:t> non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494C63-3C20-4C54-BD1E-3CA209B6A8A0}"/>
              </a:ext>
            </a:extLst>
          </p:cNvPr>
          <p:cNvSpPr/>
          <p:nvPr/>
        </p:nvSpPr>
        <p:spPr>
          <a:xfrm>
            <a:off x="-1" y="0"/>
            <a:ext cx="9175955" cy="10287000"/>
          </a:xfrm>
          <a:prstGeom prst="rect">
            <a:avLst/>
          </a:prstGeom>
          <a:blipFill>
            <a:blip r:embed="rId2"/>
            <a:stretch>
              <a:fillRect r="-544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44025E3-6D9A-4112-AA2D-D12C27C5A649}"/>
              </a:ext>
            </a:extLst>
          </p:cNvPr>
          <p:cNvGrpSpPr/>
          <p:nvPr/>
        </p:nvGrpSpPr>
        <p:grpSpPr>
          <a:xfrm>
            <a:off x="12267585" y="8460290"/>
            <a:ext cx="3009900" cy="457200"/>
            <a:chOff x="12401550" y="8460290"/>
            <a:chExt cx="3009900" cy="457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7249D0-D6D8-4DE1-A54F-8528DEE9088C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0BF94D0A-B3DE-4049-8F71-586C394BB8FB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811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241" i="1" dirty="0">
                  <a:solidFill>
                    <a:srgbClr val="012B4E"/>
                  </a:solidFill>
                  <a:latin typeface="Inter"/>
                </a:rPr>
                <a:t>www.website.com</a:t>
              </a:r>
            </a:p>
          </p:txBody>
        </p:sp>
      </p:grpSp>
      <p:sp>
        <p:nvSpPr>
          <p:cNvPr id="15" name="TextBox 19">
            <a:extLst>
              <a:ext uri="{FF2B5EF4-FFF2-40B4-BE49-F238E27FC236}">
                <a16:creationId xmlns:a16="http://schemas.microsoft.com/office/drawing/2014/main" id="{FB5F6B33-7EAA-4D3B-B7BA-B7D2164A065F}"/>
              </a:ext>
            </a:extLst>
          </p:cNvPr>
          <p:cNvSpPr txBox="1"/>
          <p:nvPr/>
        </p:nvSpPr>
        <p:spPr>
          <a:xfrm>
            <a:off x="11450041" y="1857865"/>
            <a:ext cx="4563872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Add Your 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Title Here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E4D2DFB-CAF0-4C7E-A342-8FB55FC80722}"/>
              </a:ext>
            </a:extLst>
          </p:cNvPr>
          <p:cNvSpPr/>
          <p:nvPr/>
        </p:nvSpPr>
        <p:spPr>
          <a:xfrm>
            <a:off x="0" y="4941593"/>
            <a:ext cx="18288000" cy="439290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FBBA957-ECF8-46DB-B3AB-41454B834993}"/>
              </a:ext>
            </a:extLst>
          </p:cNvPr>
          <p:cNvSpPr/>
          <p:nvPr/>
        </p:nvSpPr>
        <p:spPr>
          <a:xfrm>
            <a:off x="3677362" y="3878061"/>
            <a:ext cx="2521108" cy="2549431"/>
          </a:xfrm>
          <a:prstGeom prst="ellipse">
            <a:avLst/>
          </a:prstGeom>
          <a:blipFill>
            <a:blip r:embed="rId2"/>
            <a:stretch>
              <a:fillRect l="-52316" t="-2053" r="-46578" b="-252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4F6421-1090-4E10-9980-0111289475EF}"/>
              </a:ext>
            </a:extLst>
          </p:cNvPr>
          <p:cNvSpPr/>
          <p:nvPr/>
        </p:nvSpPr>
        <p:spPr>
          <a:xfrm>
            <a:off x="7742772" y="3455693"/>
            <a:ext cx="2938785" cy="2971800"/>
          </a:xfrm>
          <a:prstGeom prst="ellipse">
            <a:avLst/>
          </a:prstGeom>
          <a:blipFill>
            <a:blip r:embed="rId3"/>
            <a:stretch>
              <a:fillRect l="-78116" t="-11155" r="-71078" b="-507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3B5B9CA2-4841-424B-9407-843A21069199}"/>
              </a:ext>
            </a:extLst>
          </p:cNvPr>
          <p:cNvSpPr txBox="1"/>
          <p:nvPr/>
        </p:nvSpPr>
        <p:spPr>
          <a:xfrm>
            <a:off x="7639810" y="7709741"/>
            <a:ext cx="3144709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ameti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lersa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ut.</a:t>
            </a:r>
            <a:endParaRPr lang="en-US" sz="17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BE57FB-C002-4109-B546-5F3AB791979A}"/>
              </a:ext>
            </a:extLst>
          </p:cNvPr>
          <p:cNvSpPr txBox="1"/>
          <p:nvPr/>
        </p:nvSpPr>
        <p:spPr>
          <a:xfrm>
            <a:off x="7776138" y="6732293"/>
            <a:ext cx="2872053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Name Here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C545BAA-295E-4BEE-8689-8CABD2B1448D}"/>
              </a:ext>
            </a:extLst>
          </p:cNvPr>
          <p:cNvSpPr/>
          <p:nvPr/>
        </p:nvSpPr>
        <p:spPr>
          <a:xfrm>
            <a:off x="12089530" y="3878061"/>
            <a:ext cx="2521108" cy="2549431"/>
          </a:xfrm>
          <a:prstGeom prst="ellipse">
            <a:avLst/>
          </a:prstGeom>
          <a:blipFill>
            <a:blip r:embed="rId4"/>
            <a:stretch>
              <a:fillRect l="-54408" t="-8765" r="-66250" b="-339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10">
            <a:extLst>
              <a:ext uri="{FF2B5EF4-FFF2-40B4-BE49-F238E27FC236}">
                <a16:creationId xmlns:a16="http://schemas.microsoft.com/office/drawing/2014/main" id="{F3894807-077E-450D-BB98-277C0C7E6743}"/>
              </a:ext>
            </a:extLst>
          </p:cNvPr>
          <p:cNvSpPr txBox="1"/>
          <p:nvPr/>
        </p:nvSpPr>
        <p:spPr>
          <a:xfrm>
            <a:off x="11777730" y="7709741"/>
            <a:ext cx="3144709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ameti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lersa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17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E9E2D7"/>
                </a:solidFill>
                <a:latin typeface="Inter"/>
              </a:rPr>
              <a:t>ut.</a:t>
            </a:r>
            <a:endParaRPr lang="en-US" sz="17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FBCC49-616C-4E94-A97E-E5616A9088DA}"/>
              </a:ext>
            </a:extLst>
          </p:cNvPr>
          <p:cNvSpPr txBox="1"/>
          <p:nvPr/>
        </p:nvSpPr>
        <p:spPr>
          <a:xfrm>
            <a:off x="11914058" y="6732293"/>
            <a:ext cx="2872053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Name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3AA088-550B-43D4-ABCD-26CC90C102D2}"/>
              </a:ext>
            </a:extLst>
          </p:cNvPr>
          <p:cNvGrpSpPr/>
          <p:nvPr/>
        </p:nvGrpSpPr>
        <p:grpSpPr>
          <a:xfrm>
            <a:off x="5453809" y="868859"/>
            <a:ext cx="7380383" cy="1564087"/>
            <a:chOff x="5497417" y="640259"/>
            <a:chExt cx="7380383" cy="1564087"/>
          </a:xfrm>
        </p:grpSpPr>
        <p:sp>
          <p:nvSpPr>
            <p:cNvPr id="40" name="TextBox 19">
              <a:extLst>
                <a:ext uri="{FF2B5EF4-FFF2-40B4-BE49-F238E27FC236}">
                  <a16:creationId xmlns:a16="http://schemas.microsoft.com/office/drawing/2014/main" id="{791167BB-432D-4592-9AC3-A69F62221DEB}"/>
                </a:ext>
              </a:extLst>
            </p:cNvPr>
            <p:cNvSpPr txBox="1"/>
            <p:nvPr/>
          </p:nvSpPr>
          <p:spPr>
            <a:xfrm>
              <a:off x="7403431" y="640259"/>
              <a:ext cx="3568355" cy="7694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5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Our Team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B9A7B3A-1A0D-499D-B8DF-4B4B6CD597C5}"/>
                </a:ext>
              </a:extLst>
            </p:cNvPr>
            <p:cNvSpPr txBox="1"/>
            <p:nvPr/>
          </p:nvSpPr>
          <p:spPr>
            <a:xfrm>
              <a:off x="5497417" y="1588793"/>
              <a:ext cx="7380383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, sed</a:t>
              </a:r>
            </a:p>
            <a:p>
              <a:pPr algn="ctr"/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labore et dolore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27A018E-0566-42FA-ACC1-CACFD143834B}"/>
              </a:ext>
            </a:extLst>
          </p:cNvPr>
          <p:cNvGrpSpPr/>
          <p:nvPr/>
        </p:nvGrpSpPr>
        <p:grpSpPr>
          <a:xfrm>
            <a:off x="3365562" y="6732293"/>
            <a:ext cx="3144709" cy="2023888"/>
            <a:chOff x="3365562" y="6732293"/>
            <a:chExt cx="3144709" cy="2023888"/>
          </a:xfrm>
        </p:grpSpPr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A87BDD4D-3BF4-466A-9460-946CC2A025D7}"/>
                </a:ext>
              </a:extLst>
            </p:cNvPr>
            <p:cNvSpPr txBox="1"/>
            <p:nvPr/>
          </p:nvSpPr>
          <p:spPr>
            <a:xfrm>
              <a:off x="3365562" y="770974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E9E2D7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E9E2D7"/>
                </a:solidFill>
                <a:latin typeface="Inter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502E63-71CB-422A-8473-219C17096843}"/>
                </a:ext>
              </a:extLst>
            </p:cNvPr>
            <p:cNvSpPr txBox="1"/>
            <p:nvPr/>
          </p:nvSpPr>
          <p:spPr>
            <a:xfrm>
              <a:off x="3501890" y="673229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Name Here</a:t>
              </a:r>
            </a:p>
          </p:txBody>
        </p:sp>
        <p:sp>
          <p:nvSpPr>
            <p:cNvPr id="32" name="TextBox 10">
              <a:extLst>
                <a:ext uri="{FF2B5EF4-FFF2-40B4-BE49-F238E27FC236}">
                  <a16:creationId xmlns:a16="http://schemas.microsoft.com/office/drawing/2014/main" id="{FE437AFE-A667-4008-983A-C77D134C9676}"/>
                </a:ext>
              </a:extLst>
            </p:cNvPr>
            <p:cNvSpPr txBox="1"/>
            <p:nvPr/>
          </p:nvSpPr>
          <p:spPr>
            <a:xfrm>
              <a:off x="3991797" y="7206370"/>
              <a:ext cx="1892238" cy="2616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b="1" dirty="0">
                  <a:solidFill>
                    <a:srgbClr val="E9E2D7"/>
                  </a:solidFill>
                  <a:latin typeface="Inter"/>
                </a:rPr>
                <a:t>Job Position</a:t>
              </a:r>
            </a:p>
          </p:txBody>
        </p:sp>
      </p:grpSp>
      <p:sp>
        <p:nvSpPr>
          <p:cNvPr id="41" name="TextBox 10">
            <a:extLst>
              <a:ext uri="{FF2B5EF4-FFF2-40B4-BE49-F238E27FC236}">
                <a16:creationId xmlns:a16="http://schemas.microsoft.com/office/drawing/2014/main" id="{EDEC3F22-C128-4098-B3CD-168883C131BC}"/>
              </a:ext>
            </a:extLst>
          </p:cNvPr>
          <p:cNvSpPr txBox="1"/>
          <p:nvPr/>
        </p:nvSpPr>
        <p:spPr>
          <a:xfrm>
            <a:off x="8266045" y="7206370"/>
            <a:ext cx="1892238" cy="261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b="1" dirty="0">
                <a:solidFill>
                  <a:srgbClr val="E9E2D7"/>
                </a:solidFill>
                <a:latin typeface="Inter"/>
              </a:rPr>
              <a:t>Job Position</a:t>
            </a:r>
          </a:p>
        </p:txBody>
      </p:sp>
      <p:sp>
        <p:nvSpPr>
          <p:cNvPr id="42" name="TextBox 10">
            <a:extLst>
              <a:ext uri="{FF2B5EF4-FFF2-40B4-BE49-F238E27FC236}">
                <a16:creationId xmlns:a16="http://schemas.microsoft.com/office/drawing/2014/main" id="{B7E18D8B-0D30-44A2-AB17-BD7E8AB93412}"/>
              </a:ext>
            </a:extLst>
          </p:cNvPr>
          <p:cNvSpPr txBox="1"/>
          <p:nvPr/>
        </p:nvSpPr>
        <p:spPr>
          <a:xfrm>
            <a:off x="12403965" y="7206370"/>
            <a:ext cx="1892238" cy="261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b="1" dirty="0">
                <a:solidFill>
                  <a:srgbClr val="E9E2D7"/>
                </a:solidFill>
                <a:latin typeface="Inter"/>
              </a:rPr>
              <a:t>Job Position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59F81B-771B-4D8C-8606-03CAE3CD20FA}"/>
              </a:ext>
            </a:extLst>
          </p:cNvPr>
          <p:cNvSpPr/>
          <p:nvPr/>
        </p:nvSpPr>
        <p:spPr>
          <a:xfrm>
            <a:off x="7620000" y="11061"/>
            <a:ext cx="10668000" cy="3843904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669412-453A-418C-A84D-B2D296A4D9C1}"/>
              </a:ext>
            </a:extLst>
          </p:cNvPr>
          <p:cNvGrpSpPr/>
          <p:nvPr/>
        </p:nvGrpSpPr>
        <p:grpSpPr>
          <a:xfrm>
            <a:off x="8629562" y="4885672"/>
            <a:ext cx="1414175" cy="1414175"/>
            <a:chOff x="8629562" y="4885672"/>
            <a:chExt cx="1414175" cy="1414175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0C55F31-4638-422F-B685-7B8265EA5C41}"/>
                </a:ext>
              </a:extLst>
            </p:cNvPr>
            <p:cNvSpPr/>
            <p:nvPr/>
          </p:nvSpPr>
          <p:spPr>
            <a:xfrm>
              <a:off x="8629562" y="4885672"/>
              <a:ext cx="1414175" cy="141417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Picture 21">
              <a:extLst>
                <a:ext uri="{FF2B5EF4-FFF2-40B4-BE49-F238E27FC236}">
                  <a16:creationId xmlns:a16="http://schemas.microsoft.com/office/drawing/2014/main" id="{ECF5291F-865F-4416-8D57-367C089631AF}"/>
                </a:ext>
              </a:extLst>
            </p:cNvPr>
            <p:cNvSpPr/>
            <p:nvPr/>
          </p:nvSpPr>
          <p:spPr>
            <a:xfrm>
              <a:off x="8925179" y="5181289"/>
              <a:ext cx="822940" cy="822940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rgbClr val="E9E2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9E5843D-607F-486D-9C5D-DF1BF14BC856}"/>
              </a:ext>
            </a:extLst>
          </p:cNvPr>
          <p:cNvGrpSpPr/>
          <p:nvPr/>
        </p:nvGrpSpPr>
        <p:grpSpPr>
          <a:xfrm>
            <a:off x="8629562" y="7142901"/>
            <a:ext cx="1414175" cy="1414175"/>
            <a:chOff x="8629562" y="6578962"/>
            <a:chExt cx="1414175" cy="141417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C0FCBDE-F5C8-45BC-9A49-0FE8248A52B2}"/>
                </a:ext>
              </a:extLst>
            </p:cNvPr>
            <p:cNvSpPr/>
            <p:nvPr/>
          </p:nvSpPr>
          <p:spPr>
            <a:xfrm>
              <a:off x="8629562" y="6578962"/>
              <a:ext cx="1414175" cy="141417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Picture 21">
              <a:extLst>
                <a:ext uri="{FF2B5EF4-FFF2-40B4-BE49-F238E27FC236}">
                  <a16:creationId xmlns:a16="http://schemas.microsoft.com/office/drawing/2014/main" id="{292FD245-6CAE-4E36-8575-4079DD8D99E9}"/>
                </a:ext>
              </a:extLst>
            </p:cNvPr>
            <p:cNvSpPr/>
            <p:nvPr/>
          </p:nvSpPr>
          <p:spPr>
            <a:xfrm>
              <a:off x="8925179" y="6874580"/>
              <a:ext cx="822940" cy="822940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rgbClr val="E9E2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0032D7F3-151F-4A1F-B460-995D631742EA}"/>
              </a:ext>
            </a:extLst>
          </p:cNvPr>
          <p:cNvSpPr/>
          <p:nvPr/>
        </p:nvSpPr>
        <p:spPr>
          <a:xfrm>
            <a:off x="-31955" y="11061"/>
            <a:ext cx="7651955" cy="10287000"/>
          </a:xfrm>
          <a:prstGeom prst="rect">
            <a:avLst/>
          </a:prstGeom>
          <a:blipFill>
            <a:blip r:embed="rId2"/>
            <a:stretch>
              <a:fillRect l="-23309" t="-11" r="-77541" b="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56565D95-519B-454C-97C7-A0A95B7E0F38}"/>
              </a:ext>
            </a:extLst>
          </p:cNvPr>
          <p:cNvSpPr txBox="1"/>
          <p:nvPr/>
        </p:nvSpPr>
        <p:spPr>
          <a:xfrm>
            <a:off x="8610600" y="2194461"/>
            <a:ext cx="83058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</a:p>
          <a:p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8" name="TextBox 19">
            <a:extLst>
              <a:ext uri="{FF2B5EF4-FFF2-40B4-BE49-F238E27FC236}">
                <a16:creationId xmlns:a16="http://schemas.microsoft.com/office/drawing/2014/main" id="{A78902C5-564F-4F0F-A100-970A5C670FD8}"/>
              </a:ext>
            </a:extLst>
          </p:cNvPr>
          <p:cNvSpPr txBox="1"/>
          <p:nvPr/>
        </p:nvSpPr>
        <p:spPr>
          <a:xfrm>
            <a:off x="8628743" y="1196088"/>
            <a:ext cx="4605529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C586DB-6CE3-4514-89DC-7E86FF6A87BB}"/>
              </a:ext>
            </a:extLst>
          </p:cNvPr>
          <p:cNvGrpSpPr/>
          <p:nvPr/>
        </p:nvGrpSpPr>
        <p:grpSpPr>
          <a:xfrm>
            <a:off x="10609535" y="4979498"/>
            <a:ext cx="5849665" cy="1226522"/>
            <a:chOff x="10609535" y="4842735"/>
            <a:chExt cx="5849665" cy="1226522"/>
          </a:xfrm>
        </p:grpSpPr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55A81C29-3BE6-4A4A-9CA0-0E9253F2BC7A}"/>
                </a:ext>
              </a:extLst>
            </p:cNvPr>
            <p:cNvSpPr txBox="1"/>
            <p:nvPr/>
          </p:nvSpPr>
          <p:spPr>
            <a:xfrm>
              <a:off x="10609535" y="5330593"/>
              <a:ext cx="5849665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sed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labore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et dolore magna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33" name="TextBox 6">
              <a:extLst>
                <a:ext uri="{FF2B5EF4-FFF2-40B4-BE49-F238E27FC236}">
                  <a16:creationId xmlns:a16="http://schemas.microsoft.com/office/drawing/2014/main" id="{6197F025-2158-44AF-93D4-0C348C9A2064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337850-3861-4988-98DB-E4CFD2D6F4F2}"/>
              </a:ext>
            </a:extLst>
          </p:cNvPr>
          <p:cNvGrpSpPr/>
          <p:nvPr/>
        </p:nvGrpSpPr>
        <p:grpSpPr>
          <a:xfrm>
            <a:off x="10609535" y="7236727"/>
            <a:ext cx="5849665" cy="1226522"/>
            <a:chOff x="10609535" y="4842735"/>
            <a:chExt cx="5849665" cy="1226522"/>
          </a:xfrm>
        </p:grpSpPr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DB761808-3B61-449F-A105-AA06215A14BC}"/>
                </a:ext>
              </a:extLst>
            </p:cNvPr>
            <p:cNvSpPr txBox="1"/>
            <p:nvPr/>
          </p:nvSpPr>
          <p:spPr>
            <a:xfrm>
              <a:off x="10609535" y="5330593"/>
              <a:ext cx="5849665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sed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labore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et dolore magna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856F1F1B-4CF4-446B-A93E-3A2E2421B357}"/>
                </a:ext>
              </a:extLst>
            </p:cNvPr>
            <p:cNvSpPr txBox="1"/>
            <p:nvPr/>
          </p:nvSpPr>
          <p:spPr>
            <a:xfrm>
              <a:off x="10648640" y="484273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>
            <a:extLst>
              <a:ext uri="{FF2B5EF4-FFF2-40B4-BE49-F238E27FC236}">
                <a16:creationId xmlns:a16="http://schemas.microsoft.com/office/drawing/2014/main" id="{A722F58A-7393-4A62-A3BC-420DBE4BD5DC}"/>
              </a:ext>
            </a:extLst>
          </p:cNvPr>
          <p:cNvSpPr txBox="1"/>
          <p:nvPr/>
        </p:nvSpPr>
        <p:spPr>
          <a:xfrm>
            <a:off x="9601200" y="-7420012"/>
            <a:ext cx="69342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</a:t>
            </a:r>
          </a:p>
          <a:p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088D4B92-D301-4CD1-AF40-14B31F5AAF09}"/>
              </a:ext>
            </a:extLst>
          </p:cNvPr>
          <p:cNvSpPr txBox="1"/>
          <p:nvPr/>
        </p:nvSpPr>
        <p:spPr>
          <a:xfrm>
            <a:off x="9601200" y="-4627659"/>
            <a:ext cx="69342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</a:t>
            </a:r>
          </a:p>
          <a:p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0AD3E1B8-6E30-4D8E-8701-6DB0FC277213}"/>
              </a:ext>
            </a:extLst>
          </p:cNvPr>
          <p:cNvSpPr txBox="1"/>
          <p:nvPr/>
        </p:nvSpPr>
        <p:spPr>
          <a:xfrm>
            <a:off x="9601200" y="-8462990"/>
            <a:ext cx="4605529" cy="9827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10"/>
              </a:lnSpc>
            </a:pPr>
            <a:r>
              <a:rPr lang="en-US" sz="35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33" name="TextBox 19">
            <a:extLst>
              <a:ext uri="{FF2B5EF4-FFF2-40B4-BE49-F238E27FC236}">
                <a16:creationId xmlns:a16="http://schemas.microsoft.com/office/drawing/2014/main" id="{85686DEB-2587-41E9-9C3D-54CA37F48FF9}"/>
              </a:ext>
            </a:extLst>
          </p:cNvPr>
          <p:cNvSpPr txBox="1"/>
          <p:nvPr/>
        </p:nvSpPr>
        <p:spPr>
          <a:xfrm>
            <a:off x="9601200" y="-5626032"/>
            <a:ext cx="4605529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5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3" name="Rectangle: Diagonal Corners Snipped 2">
            <a:extLst>
              <a:ext uri="{FF2B5EF4-FFF2-40B4-BE49-F238E27FC236}">
                <a16:creationId xmlns:a16="http://schemas.microsoft.com/office/drawing/2014/main" id="{8427179E-A900-4F11-BCB1-D11BA1C032E5}"/>
              </a:ext>
            </a:extLst>
          </p:cNvPr>
          <p:cNvSpPr/>
          <p:nvPr/>
        </p:nvSpPr>
        <p:spPr>
          <a:xfrm>
            <a:off x="7060603" y="-8213087"/>
            <a:ext cx="2001768" cy="2001768"/>
          </a:xfrm>
          <a:prstGeom prst="snip2Diag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Diagonal Corners Snipped 24">
            <a:extLst>
              <a:ext uri="{FF2B5EF4-FFF2-40B4-BE49-F238E27FC236}">
                <a16:creationId xmlns:a16="http://schemas.microsoft.com/office/drawing/2014/main" id="{211B5E2C-9216-4270-AF97-45CB7972C476}"/>
              </a:ext>
            </a:extLst>
          </p:cNvPr>
          <p:cNvSpPr/>
          <p:nvPr/>
        </p:nvSpPr>
        <p:spPr>
          <a:xfrm>
            <a:off x="7060603" y="-5317487"/>
            <a:ext cx="2001768" cy="2001768"/>
          </a:xfrm>
          <a:prstGeom prst="snip2Diag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 21">
            <a:extLst>
              <a:ext uri="{FF2B5EF4-FFF2-40B4-BE49-F238E27FC236}">
                <a16:creationId xmlns:a16="http://schemas.microsoft.com/office/drawing/2014/main" id="{C019218E-D4A3-4BB8-A6EC-D4FF4286ADCC}"/>
              </a:ext>
            </a:extLst>
          </p:cNvPr>
          <p:cNvSpPr/>
          <p:nvPr/>
        </p:nvSpPr>
        <p:spPr>
          <a:xfrm>
            <a:off x="7529377" y="-7744313"/>
            <a:ext cx="1064220" cy="1064220"/>
          </a:xfrm>
          <a:custGeom>
            <a:avLst/>
            <a:gdLst>
              <a:gd name="connsiteX0" fmla="*/ 1227750 w 1448735"/>
              <a:gd name="connsiteY0" fmla="*/ 941849 h 1448735"/>
              <a:gd name="connsiteX1" fmla="*/ 1117497 w 1448735"/>
              <a:gd name="connsiteY1" fmla="*/ 921567 h 1448735"/>
              <a:gd name="connsiteX2" fmla="*/ 792347 w 1448735"/>
              <a:gd name="connsiteY2" fmla="*/ 465567 h 1448735"/>
              <a:gd name="connsiteX3" fmla="*/ 336348 w 1448735"/>
              <a:gd name="connsiteY3" fmla="*/ 790717 h 1448735"/>
              <a:gd name="connsiteX4" fmla="*/ 387270 w 1448735"/>
              <a:gd name="connsiteY4" fmla="*/ 1059772 h 1448735"/>
              <a:gd name="connsiteX5" fmla="*/ 581784 w 1448735"/>
              <a:gd name="connsiteY5" fmla="*/ 1222989 h 1448735"/>
              <a:gd name="connsiteX6" fmla="*/ 874088 w 1448735"/>
              <a:gd name="connsiteY6" fmla="*/ 1222201 h 1448735"/>
              <a:gd name="connsiteX7" fmla="*/ 1128938 w 1448735"/>
              <a:gd name="connsiteY7" fmla="*/ 1437381 h 1448735"/>
              <a:gd name="connsiteX8" fmla="*/ 1167478 w 1448735"/>
              <a:gd name="connsiteY8" fmla="*/ 1434355 h 1448735"/>
              <a:gd name="connsiteX9" fmla="*/ 1383211 w 1448735"/>
              <a:gd name="connsiteY9" fmla="*/ 1137631 h 1448735"/>
              <a:gd name="connsiteX10" fmla="*/ 1351127 w 1448735"/>
              <a:gd name="connsiteY10" fmla="*/ 1047543 h 1448735"/>
              <a:gd name="connsiteX11" fmla="*/ 1227750 w 1448735"/>
              <a:gd name="connsiteY11" fmla="*/ 941849 h 1448735"/>
              <a:gd name="connsiteX12" fmla="*/ 1061358 w 1448735"/>
              <a:gd name="connsiteY12" fmla="*/ 920650 h 1448735"/>
              <a:gd name="connsiteX13" fmla="*/ 1060101 w 1448735"/>
              <a:gd name="connsiteY13" fmla="*/ 926488 h 1448735"/>
              <a:gd name="connsiteX14" fmla="*/ 938258 w 1448735"/>
              <a:gd name="connsiteY14" fmla="*/ 1004528 h 1448735"/>
              <a:gd name="connsiteX15" fmla="*/ 761427 w 1448735"/>
              <a:gd name="connsiteY15" fmla="*/ 956144 h 1448735"/>
              <a:gd name="connsiteX16" fmla="*/ 688458 w 1448735"/>
              <a:gd name="connsiteY16" fmla="*/ 956613 h 1448735"/>
              <a:gd name="connsiteX17" fmla="*/ 662317 w 1448735"/>
              <a:gd name="connsiteY17" fmla="*/ 956379 h 1448735"/>
              <a:gd name="connsiteX18" fmla="*/ 660826 w 1448735"/>
              <a:gd name="connsiteY18" fmla="*/ 956379 h 1448735"/>
              <a:gd name="connsiteX19" fmla="*/ 462903 w 1448735"/>
              <a:gd name="connsiteY19" fmla="*/ 1060922 h 1448735"/>
              <a:gd name="connsiteX20" fmla="*/ 458876 w 1448735"/>
              <a:gd name="connsiteY20" fmla="*/ 1066547 h 1448735"/>
              <a:gd name="connsiteX21" fmla="*/ 404655 w 1448735"/>
              <a:gd name="connsiteY21" fmla="*/ 973274 h 1448735"/>
              <a:gd name="connsiteX22" fmla="*/ 535212 w 1448735"/>
              <a:gd name="connsiteY22" fmla="*/ 573465 h 1448735"/>
              <a:gd name="connsiteX23" fmla="*/ 724698 w 1448735"/>
              <a:gd name="connsiteY23" fmla="*/ 514813 h 1448735"/>
              <a:gd name="connsiteX24" fmla="*/ 869060 w 1448735"/>
              <a:gd name="connsiteY24" fmla="*/ 546770 h 1448735"/>
              <a:gd name="connsiteX25" fmla="*/ 1064235 w 1448735"/>
              <a:gd name="connsiteY25" fmla="*/ 814914 h 1448735"/>
              <a:gd name="connsiteX26" fmla="*/ 1061252 w 1448735"/>
              <a:gd name="connsiteY26" fmla="*/ 920650 h 1448735"/>
              <a:gd name="connsiteX27" fmla="*/ 573688 w 1448735"/>
              <a:gd name="connsiteY27" fmla="*/ 1029604 h 1448735"/>
              <a:gd name="connsiteX28" fmla="*/ 638796 w 1448735"/>
              <a:gd name="connsiteY28" fmla="*/ 1011836 h 1448735"/>
              <a:gd name="connsiteX29" fmla="*/ 815840 w 1448735"/>
              <a:gd name="connsiteY29" fmla="*/ 1011388 h 1448735"/>
              <a:gd name="connsiteX30" fmla="*/ 866972 w 1448735"/>
              <a:gd name="connsiteY30" fmla="*/ 1022722 h 1448735"/>
              <a:gd name="connsiteX31" fmla="*/ 905151 w 1448735"/>
              <a:gd name="connsiteY31" fmla="*/ 1045263 h 1448735"/>
              <a:gd name="connsiteX32" fmla="*/ 868804 w 1448735"/>
              <a:gd name="connsiteY32" fmla="*/ 1168683 h 1448735"/>
              <a:gd name="connsiteX33" fmla="*/ 769694 w 1448735"/>
              <a:gd name="connsiteY33" fmla="*/ 1192011 h 1448735"/>
              <a:gd name="connsiteX34" fmla="*/ 499377 w 1448735"/>
              <a:gd name="connsiteY34" fmla="*/ 1107047 h 1448735"/>
              <a:gd name="connsiteX35" fmla="*/ 573688 w 1448735"/>
              <a:gd name="connsiteY35" fmla="*/ 1029604 h 1448735"/>
              <a:gd name="connsiteX36" fmla="*/ 1331505 w 1448735"/>
              <a:gd name="connsiteY36" fmla="*/ 1181892 h 1448735"/>
              <a:gd name="connsiteX37" fmla="*/ 1129492 w 1448735"/>
              <a:gd name="connsiteY37" fmla="*/ 1384012 h 1448735"/>
              <a:gd name="connsiteX38" fmla="*/ 1128235 w 1448735"/>
              <a:gd name="connsiteY38" fmla="*/ 1384012 h 1448735"/>
              <a:gd name="connsiteX39" fmla="*/ 985939 w 1448735"/>
              <a:gd name="connsiteY39" fmla="*/ 1324358 h 1448735"/>
              <a:gd name="connsiteX40" fmla="*/ 984249 w 1448735"/>
              <a:gd name="connsiteY40" fmla="*/ 1038130 h 1448735"/>
              <a:gd name="connsiteX41" fmla="*/ 1128895 w 1448735"/>
              <a:gd name="connsiteY41" fmla="*/ 978003 h 1448735"/>
              <a:gd name="connsiteX42" fmla="*/ 1130450 w 1448735"/>
              <a:gd name="connsiteY42" fmla="*/ 978003 h 1448735"/>
              <a:gd name="connsiteX43" fmla="*/ 1331527 w 1448735"/>
              <a:gd name="connsiteY43" fmla="*/ 1178781 h 1448735"/>
              <a:gd name="connsiteX44" fmla="*/ 1331505 w 1448735"/>
              <a:gd name="connsiteY44" fmla="*/ 1181892 h 1448735"/>
              <a:gd name="connsiteX45" fmla="*/ 552043 w 1448735"/>
              <a:gd name="connsiteY45" fmla="*/ 239468 h 1448735"/>
              <a:gd name="connsiteX46" fmla="*/ 589262 w 1448735"/>
              <a:gd name="connsiteY46" fmla="*/ 276730 h 1448735"/>
              <a:gd name="connsiteX47" fmla="*/ 596378 w 1448735"/>
              <a:gd name="connsiteY47" fmla="*/ 301571 h 1448735"/>
              <a:gd name="connsiteX48" fmla="*/ 588389 w 1448735"/>
              <a:gd name="connsiteY48" fmla="*/ 351169 h 1448735"/>
              <a:gd name="connsiteX49" fmla="*/ 580570 w 1448735"/>
              <a:gd name="connsiteY49" fmla="*/ 399127 h 1448735"/>
              <a:gd name="connsiteX50" fmla="*/ 590903 w 1448735"/>
              <a:gd name="connsiteY50" fmla="*/ 431255 h 1448735"/>
              <a:gd name="connsiteX51" fmla="*/ 624778 w 1448735"/>
              <a:gd name="connsiteY51" fmla="*/ 430296 h 1448735"/>
              <a:gd name="connsiteX52" fmla="*/ 710956 w 1448735"/>
              <a:gd name="connsiteY52" fmla="*/ 385215 h 1448735"/>
              <a:gd name="connsiteX53" fmla="*/ 741166 w 1448735"/>
              <a:gd name="connsiteY53" fmla="*/ 385044 h 1448735"/>
              <a:gd name="connsiteX54" fmla="*/ 825087 w 1448735"/>
              <a:gd name="connsiteY54" fmla="*/ 429593 h 1448735"/>
              <a:gd name="connsiteX55" fmla="*/ 828943 w 1448735"/>
              <a:gd name="connsiteY55" fmla="*/ 431574 h 1448735"/>
              <a:gd name="connsiteX56" fmla="*/ 847819 w 1448735"/>
              <a:gd name="connsiteY56" fmla="*/ 436538 h 1448735"/>
              <a:gd name="connsiteX57" fmla="*/ 861902 w 1448735"/>
              <a:gd name="connsiteY57" fmla="*/ 432831 h 1448735"/>
              <a:gd name="connsiteX58" fmla="*/ 874109 w 1448735"/>
              <a:gd name="connsiteY58" fmla="*/ 409801 h 1448735"/>
              <a:gd name="connsiteX59" fmla="*/ 874109 w 1448735"/>
              <a:gd name="connsiteY59" fmla="*/ 409311 h 1448735"/>
              <a:gd name="connsiteX60" fmla="*/ 874109 w 1448735"/>
              <a:gd name="connsiteY60" fmla="*/ 408820 h 1448735"/>
              <a:gd name="connsiteX61" fmla="*/ 869103 w 1448735"/>
              <a:gd name="connsiteY61" fmla="*/ 378077 h 1448735"/>
              <a:gd name="connsiteX62" fmla="*/ 855787 w 1448735"/>
              <a:gd name="connsiteY62" fmla="*/ 303638 h 1448735"/>
              <a:gd name="connsiteX63" fmla="*/ 863521 w 1448735"/>
              <a:gd name="connsiteY63" fmla="*/ 274919 h 1448735"/>
              <a:gd name="connsiteX64" fmla="*/ 933167 w 1448735"/>
              <a:gd name="connsiteY64" fmla="*/ 206914 h 1448735"/>
              <a:gd name="connsiteX65" fmla="*/ 945715 w 1448735"/>
              <a:gd name="connsiteY65" fmla="*/ 173209 h 1448735"/>
              <a:gd name="connsiteX66" fmla="*/ 915675 w 1448735"/>
              <a:gd name="connsiteY66" fmla="*/ 153332 h 1448735"/>
              <a:gd name="connsiteX67" fmla="*/ 819356 w 1448735"/>
              <a:gd name="connsiteY67" fmla="*/ 139334 h 1448735"/>
              <a:gd name="connsiteX68" fmla="*/ 797113 w 1448735"/>
              <a:gd name="connsiteY68" fmla="*/ 122503 h 1448735"/>
              <a:gd name="connsiteX69" fmla="*/ 754716 w 1448735"/>
              <a:gd name="connsiteY69" fmla="*/ 37539 h 1448735"/>
              <a:gd name="connsiteX70" fmla="*/ 726232 w 1448735"/>
              <a:gd name="connsiteY70" fmla="*/ 15979 h 1448735"/>
              <a:gd name="connsiteX71" fmla="*/ 697811 w 1448735"/>
              <a:gd name="connsiteY71" fmla="*/ 37284 h 1448735"/>
              <a:gd name="connsiteX72" fmla="*/ 655457 w 1448735"/>
              <a:gd name="connsiteY72" fmla="*/ 122333 h 1448735"/>
              <a:gd name="connsiteX73" fmla="*/ 631212 w 1448735"/>
              <a:gd name="connsiteY73" fmla="*/ 139547 h 1448735"/>
              <a:gd name="connsiteX74" fmla="*/ 534913 w 1448735"/>
              <a:gd name="connsiteY74" fmla="*/ 153566 h 1448735"/>
              <a:gd name="connsiteX75" fmla="*/ 506833 w 1448735"/>
              <a:gd name="connsiteY75" fmla="*/ 172740 h 1448735"/>
              <a:gd name="connsiteX76" fmla="*/ 517486 w 1448735"/>
              <a:gd name="connsiteY76" fmla="*/ 205017 h 1448735"/>
              <a:gd name="connsiteX77" fmla="*/ 552043 w 1448735"/>
              <a:gd name="connsiteY77" fmla="*/ 239468 h 1448735"/>
              <a:gd name="connsiteX78" fmla="*/ 799649 w 1448735"/>
              <a:gd name="connsiteY78" fmla="*/ 295713 h 1448735"/>
              <a:gd name="connsiteX79" fmla="*/ 808533 w 1448735"/>
              <a:gd name="connsiteY79" fmla="*/ 345140 h 1448735"/>
              <a:gd name="connsiteX80" fmla="*/ 810940 w 1448735"/>
              <a:gd name="connsiteY80" fmla="*/ 360842 h 1448735"/>
              <a:gd name="connsiteX81" fmla="*/ 796581 w 1448735"/>
              <a:gd name="connsiteY81" fmla="*/ 353449 h 1448735"/>
              <a:gd name="connsiteX82" fmla="*/ 750136 w 1448735"/>
              <a:gd name="connsiteY82" fmla="*/ 328714 h 1448735"/>
              <a:gd name="connsiteX83" fmla="*/ 726104 w 1448735"/>
              <a:gd name="connsiteY83" fmla="*/ 321641 h 1448735"/>
              <a:gd name="connsiteX84" fmla="*/ 702668 w 1448735"/>
              <a:gd name="connsiteY84" fmla="*/ 328544 h 1448735"/>
              <a:gd name="connsiteX85" fmla="*/ 656266 w 1448735"/>
              <a:gd name="connsiteY85" fmla="*/ 353300 h 1448735"/>
              <a:gd name="connsiteX86" fmla="*/ 641630 w 1448735"/>
              <a:gd name="connsiteY86" fmla="*/ 360842 h 1448735"/>
              <a:gd name="connsiteX87" fmla="*/ 643760 w 1448735"/>
              <a:gd name="connsiteY87" fmla="*/ 346930 h 1448735"/>
              <a:gd name="connsiteX88" fmla="*/ 652282 w 1448735"/>
              <a:gd name="connsiteY88" fmla="*/ 300591 h 1448735"/>
              <a:gd name="connsiteX89" fmla="*/ 632447 w 1448735"/>
              <a:gd name="connsiteY89" fmla="*/ 241896 h 1448735"/>
              <a:gd name="connsiteX90" fmla="*/ 600000 w 1448735"/>
              <a:gd name="connsiteY90" fmla="*/ 210621 h 1448735"/>
              <a:gd name="connsiteX91" fmla="*/ 590285 w 1448735"/>
              <a:gd name="connsiteY91" fmla="*/ 200543 h 1448735"/>
              <a:gd name="connsiteX92" fmla="*/ 604921 w 1448735"/>
              <a:gd name="connsiteY92" fmla="*/ 197966 h 1448735"/>
              <a:gd name="connsiteX93" fmla="*/ 655158 w 1448735"/>
              <a:gd name="connsiteY93" fmla="*/ 190551 h 1448735"/>
              <a:gd name="connsiteX94" fmla="*/ 696788 w 1448735"/>
              <a:gd name="connsiteY94" fmla="*/ 160490 h 1448735"/>
              <a:gd name="connsiteX95" fmla="*/ 718988 w 1448735"/>
              <a:gd name="connsiteY95" fmla="*/ 115047 h 1448735"/>
              <a:gd name="connsiteX96" fmla="*/ 726019 w 1448735"/>
              <a:gd name="connsiteY96" fmla="*/ 101412 h 1448735"/>
              <a:gd name="connsiteX97" fmla="*/ 733348 w 1448735"/>
              <a:gd name="connsiteY97" fmla="*/ 115515 h 1448735"/>
              <a:gd name="connsiteX98" fmla="*/ 757571 w 1448735"/>
              <a:gd name="connsiteY98" fmla="*/ 164261 h 1448735"/>
              <a:gd name="connsiteX99" fmla="*/ 794535 w 1448735"/>
              <a:gd name="connsiteY99" fmla="*/ 190104 h 1448735"/>
              <a:gd name="connsiteX100" fmla="*/ 846455 w 1448735"/>
              <a:gd name="connsiteY100" fmla="*/ 197667 h 1448735"/>
              <a:gd name="connsiteX101" fmla="*/ 862903 w 1448735"/>
              <a:gd name="connsiteY101" fmla="*/ 200373 h 1448735"/>
              <a:gd name="connsiteX102" fmla="*/ 852485 w 1448735"/>
              <a:gd name="connsiteY102" fmla="*/ 210791 h 1448735"/>
              <a:gd name="connsiteX103" fmla="*/ 816820 w 1448735"/>
              <a:gd name="connsiteY103" fmla="*/ 244879 h 1448735"/>
              <a:gd name="connsiteX104" fmla="*/ 799649 w 1448735"/>
              <a:gd name="connsiteY104" fmla="*/ 295713 h 1448735"/>
              <a:gd name="connsiteX105" fmla="*/ 1436219 w 1448735"/>
              <a:gd name="connsiteY105" fmla="*/ 335404 h 1448735"/>
              <a:gd name="connsiteX106" fmla="*/ 1408373 w 1448735"/>
              <a:gd name="connsiteY106" fmla="*/ 316229 h 1448735"/>
              <a:gd name="connsiteX107" fmla="*/ 1316293 w 1448735"/>
              <a:gd name="connsiteY107" fmla="*/ 302807 h 1448735"/>
              <a:gd name="connsiteX108" fmla="*/ 1282589 w 1448735"/>
              <a:gd name="connsiteY108" fmla="*/ 276922 h 1448735"/>
              <a:gd name="connsiteX109" fmla="*/ 1281715 w 1448735"/>
              <a:gd name="connsiteY109" fmla="*/ 275025 h 1448735"/>
              <a:gd name="connsiteX110" fmla="*/ 1244070 w 1448735"/>
              <a:gd name="connsiteY110" fmla="*/ 197539 h 1448735"/>
              <a:gd name="connsiteX111" fmla="*/ 1216778 w 1448735"/>
              <a:gd name="connsiteY111" fmla="*/ 177555 h 1448735"/>
              <a:gd name="connsiteX112" fmla="*/ 1216778 w 1448735"/>
              <a:gd name="connsiteY112" fmla="*/ 177555 h 1448735"/>
              <a:gd name="connsiteX113" fmla="*/ 1189465 w 1448735"/>
              <a:gd name="connsiteY113" fmla="*/ 197603 h 1448735"/>
              <a:gd name="connsiteX114" fmla="*/ 1167713 w 1448735"/>
              <a:gd name="connsiteY114" fmla="*/ 240362 h 1448735"/>
              <a:gd name="connsiteX115" fmla="*/ 1144405 w 1448735"/>
              <a:gd name="connsiteY115" fmla="*/ 285912 h 1448735"/>
              <a:gd name="connsiteX116" fmla="*/ 1123100 w 1448735"/>
              <a:gd name="connsiteY116" fmla="*/ 300932 h 1448735"/>
              <a:gd name="connsiteX117" fmla="*/ 1072884 w 1448735"/>
              <a:gd name="connsiteY117" fmla="*/ 308858 h 1448735"/>
              <a:gd name="connsiteX118" fmla="*/ 1025076 w 1448735"/>
              <a:gd name="connsiteY118" fmla="*/ 316293 h 1448735"/>
              <a:gd name="connsiteX119" fmla="*/ 997657 w 1448735"/>
              <a:gd name="connsiteY119" fmla="*/ 336064 h 1448735"/>
              <a:gd name="connsiteX120" fmla="*/ 1008607 w 1448735"/>
              <a:gd name="connsiteY120" fmla="*/ 368213 h 1448735"/>
              <a:gd name="connsiteX121" fmla="*/ 1076783 w 1448735"/>
              <a:gd name="connsiteY121" fmla="*/ 434706 h 1448735"/>
              <a:gd name="connsiteX122" fmla="*/ 1087223 w 1448735"/>
              <a:gd name="connsiteY122" fmla="*/ 467303 h 1448735"/>
              <a:gd name="connsiteX123" fmla="*/ 1072075 w 1448735"/>
              <a:gd name="connsiteY123" fmla="*/ 558914 h 1448735"/>
              <a:gd name="connsiteX124" fmla="*/ 1081449 w 1448735"/>
              <a:gd name="connsiteY124" fmla="*/ 593321 h 1448735"/>
              <a:gd name="connsiteX125" fmla="*/ 1117667 w 1448735"/>
              <a:gd name="connsiteY125" fmla="*/ 591660 h 1448735"/>
              <a:gd name="connsiteX126" fmla="*/ 1201886 w 1448735"/>
              <a:gd name="connsiteY126" fmla="*/ 547345 h 1448735"/>
              <a:gd name="connsiteX127" fmla="*/ 1232011 w 1448735"/>
              <a:gd name="connsiteY127" fmla="*/ 547516 h 1448735"/>
              <a:gd name="connsiteX128" fmla="*/ 1303169 w 1448735"/>
              <a:gd name="connsiteY128" fmla="*/ 585438 h 1448735"/>
              <a:gd name="connsiteX129" fmla="*/ 1313822 w 1448735"/>
              <a:gd name="connsiteY129" fmla="*/ 590978 h 1448735"/>
              <a:gd name="connsiteX130" fmla="*/ 1328203 w 1448735"/>
              <a:gd name="connsiteY130" fmla="*/ 597114 h 1448735"/>
              <a:gd name="connsiteX131" fmla="*/ 1332762 w 1448735"/>
              <a:gd name="connsiteY131" fmla="*/ 598903 h 1448735"/>
              <a:gd name="connsiteX132" fmla="*/ 1333955 w 1448735"/>
              <a:gd name="connsiteY132" fmla="*/ 599372 h 1448735"/>
              <a:gd name="connsiteX133" fmla="*/ 1335233 w 1448735"/>
              <a:gd name="connsiteY133" fmla="*/ 599372 h 1448735"/>
              <a:gd name="connsiteX134" fmla="*/ 1358669 w 1448735"/>
              <a:gd name="connsiteY134" fmla="*/ 588954 h 1448735"/>
              <a:gd name="connsiteX135" fmla="*/ 1362930 w 1448735"/>
              <a:gd name="connsiteY135" fmla="*/ 562685 h 1448735"/>
              <a:gd name="connsiteX136" fmla="*/ 1357327 w 1448735"/>
              <a:gd name="connsiteY136" fmla="*/ 530280 h 1448735"/>
              <a:gd name="connsiteX137" fmla="*/ 1346674 w 1448735"/>
              <a:gd name="connsiteY137" fmla="*/ 462743 h 1448735"/>
              <a:gd name="connsiteX138" fmla="*/ 1355196 w 1448735"/>
              <a:gd name="connsiteY138" fmla="*/ 437859 h 1448735"/>
              <a:gd name="connsiteX139" fmla="*/ 1391287 w 1448735"/>
              <a:gd name="connsiteY139" fmla="*/ 401641 h 1448735"/>
              <a:gd name="connsiteX140" fmla="*/ 1425375 w 1448735"/>
              <a:gd name="connsiteY140" fmla="*/ 367553 h 1448735"/>
              <a:gd name="connsiteX141" fmla="*/ 1436219 w 1448735"/>
              <a:gd name="connsiteY141" fmla="*/ 335404 h 1448735"/>
              <a:gd name="connsiteX142" fmla="*/ 1290749 w 1448735"/>
              <a:gd name="connsiteY142" fmla="*/ 464341 h 1448735"/>
              <a:gd name="connsiteX143" fmla="*/ 1299122 w 1448735"/>
              <a:gd name="connsiteY143" fmla="*/ 509082 h 1448735"/>
              <a:gd name="connsiteX144" fmla="*/ 1301401 w 1448735"/>
              <a:gd name="connsiteY144" fmla="*/ 523100 h 1448735"/>
              <a:gd name="connsiteX145" fmla="*/ 1286765 w 1448735"/>
              <a:gd name="connsiteY145" fmla="*/ 515622 h 1448735"/>
              <a:gd name="connsiteX146" fmla="*/ 1239596 w 1448735"/>
              <a:gd name="connsiteY146" fmla="*/ 490674 h 1448735"/>
              <a:gd name="connsiteX147" fmla="*/ 1216693 w 1448735"/>
              <a:gd name="connsiteY147" fmla="*/ 483857 h 1448735"/>
              <a:gd name="connsiteX148" fmla="*/ 1194301 w 1448735"/>
              <a:gd name="connsiteY148" fmla="*/ 490546 h 1448735"/>
              <a:gd name="connsiteX149" fmla="*/ 1146621 w 1448735"/>
              <a:gd name="connsiteY149" fmla="*/ 515814 h 1448735"/>
              <a:gd name="connsiteX150" fmla="*/ 1132773 w 1448735"/>
              <a:gd name="connsiteY150" fmla="*/ 522845 h 1448735"/>
              <a:gd name="connsiteX151" fmla="*/ 1135287 w 1448735"/>
              <a:gd name="connsiteY151" fmla="*/ 507931 h 1448735"/>
              <a:gd name="connsiteX152" fmla="*/ 1143809 w 1448735"/>
              <a:gd name="connsiteY152" fmla="*/ 449641 h 1448735"/>
              <a:gd name="connsiteX153" fmla="*/ 1134349 w 1448735"/>
              <a:gd name="connsiteY153" fmla="*/ 418152 h 1448735"/>
              <a:gd name="connsiteX154" fmla="*/ 1090227 w 1448735"/>
              <a:gd name="connsiteY154" fmla="*/ 375542 h 1448735"/>
              <a:gd name="connsiteX155" fmla="*/ 1077188 w 1448735"/>
              <a:gd name="connsiteY155" fmla="*/ 363484 h 1448735"/>
              <a:gd name="connsiteX156" fmla="*/ 1095595 w 1448735"/>
              <a:gd name="connsiteY156" fmla="*/ 360458 h 1448735"/>
              <a:gd name="connsiteX157" fmla="*/ 1150115 w 1448735"/>
              <a:gd name="connsiteY157" fmla="*/ 352384 h 1448735"/>
              <a:gd name="connsiteX158" fmla="*/ 1186568 w 1448735"/>
              <a:gd name="connsiteY158" fmla="*/ 325390 h 1448735"/>
              <a:gd name="connsiteX159" fmla="*/ 1210344 w 1448735"/>
              <a:gd name="connsiteY159" fmla="*/ 276389 h 1448735"/>
              <a:gd name="connsiteX160" fmla="*/ 1216735 w 1448735"/>
              <a:gd name="connsiteY160" fmla="*/ 263436 h 1448735"/>
              <a:gd name="connsiteX161" fmla="*/ 1223851 w 1448735"/>
              <a:gd name="connsiteY161" fmla="*/ 277135 h 1448735"/>
              <a:gd name="connsiteX162" fmla="*/ 1247436 w 1448735"/>
              <a:gd name="connsiteY162" fmla="*/ 325135 h 1448735"/>
              <a:gd name="connsiteX163" fmla="*/ 1283526 w 1448735"/>
              <a:gd name="connsiteY163" fmla="*/ 352405 h 1448735"/>
              <a:gd name="connsiteX164" fmla="*/ 1337236 w 1448735"/>
              <a:gd name="connsiteY164" fmla="*/ 360330 h 1448735"/>
              <a:gd name="connsiteX165" fmla="*/ 1355047 w 1448735"/>
              <a:gd name="connsiteY165" fmla="*/ 363143 h 1448735"/>
              <a:gd name="connsiteX166" fmla="*/ 1344693 w 1448735"/>
              <a:gd name="connsiteY166" fmla="*/ 373199 h 1448735"/>
              <a:gd name="connsiteX167" fmla="*/ 1309369 w 1448735"/>
              <a:gd name="connsiteY167" fmla="*/ 405476 h 1448735"/>
              <a:gd name="connsiteX168" fmla="*/ 1290749 w 1448735"/>
              <a:gd name="connsiteY168" fmla="*/ 464341 h 1448735"/>
              <a:gd name="connsiteX169" fmla="*/ 371483 w 1448735"/>
              <a:gd name="connsiteY169" fmla="*/ 592938 h 1448735"/>
              <a:gd name="connsiteX170" fmla="*/ 380687 w 1448735"/>
              <a:gd name="connsiteY170" fmla="*/ 560448 h 1448735"/>
              <a:gd name="connsiteX171" fmla="*/ 373337 w 1448735"/>
              <a:gd name="connsiteY171" fmla="*/ 514131 h 1448735"/>
              <a:gd name="connsiteX172" fmla="*/ 365369 w 1448735"/>
              <a:gd name="connsiteY172" fmla="*/ 462530 h 1448735"/>
              <a:gd name="connsiteX173" fmla="*/ 373763 w 1448735"/>
              <a:gd name="connsiteY173" fmla="*/ 437880 h 1448735"/>
              <a:gd name="connsiteX174" fmla="*/ 410748 w 1448735"/>
              <a:gd name="connsiteY174" fmla="*/ 400852 h 1448735"/>
              <a:gd name="connsiteX175" fmla="*/ 445603 w 1448735"/>
              <a:gd name="connsiteY175" fmla="*/ 366147 h 1448735"/>
              <a:gd name="connsiteX176" fmla="*/ 454764 w 1448735"/>
              <a:gd name="connsiteY176" fmla="*/ 335702 h 1448735"/>
              <a:gd name="connsiteX177" fmla="*/ 430306 w 1448735"/>
              <a:gd name="connsiteY177" fmla="*/ 317934 h 1448735"/>
              <a:gd name="connsiteX178" fmla="*/ 329875 w 1448735"/>
              <a:gd name="connsiteY178" fmla="*/ 301827 h 1448735"/>
              <a:gd name="connsiteX179" fmla="*/ 306844 w 1448735"/>
              <a:gd name="connsiteY179" fmla="*/ 285699 h 1448735"/>
              <a:gd name="connsiteX180" fmla="*/ 264554 w 1448735"/>
              <a:gd name="connsiteY180" fmla="*/ 200479 h 1448735"/>
              <a:gd name="connsiteX181" fmla="*/ 235387 w 1448735"/>
              <a:gd name="connsiteY181" fmla="*/ 177044 h 1448735"/>
              <a:gd name="connsiteX182" fmla="*/ 207243 w 1448735"/>
              <a:gd name="connsiteY182" fmla="*/ 199606 h 1448735"/>
              <a:gd name="connsiteX183" fmla="*/ 167914 w 1448735"/>
              <a:gd name="connsiteY183" fmla="*/ 278754 h 1448735"/>
              <a:gd name="connsiteX184" fmla="*/ 135701 w 1448735"/>
              <a:gd name="connsiteY184" fmla="*/ 302722 h 1448735"/>
              <a:gd name="connsiteX185" fmla="*/ 43643 w 1448735"/>
              <a:gd name="connsiteY185" fmla="*/ 316251 h 1448735"/>
              <a:gd name="connsiteX186" fmla="*/ 16223 w 1448735"/>
              <a:gd name="connsiteY186" fmla="*/ 336000 h 1448735"/>
              <a:gd name="connsiteX187" fmla="*/ 27430 w 1448735"/>
              <a:gd name="connsiteY187" fmla="*/ 367958 h 1448735"/>
              <a:gd name="connsiteX188" fmla="*/ 93944 w 1448735"/>
              <a:gd name="connsiteY188" fmla="*/ 433066 h 1448735"/>
              <a:gd name="connsiteX189" fmla="*/ 105384 w 1448735"/>
              <a:gd name="connsiteY189" fmla="*/ 469689 h 1448735"/>
              <a:gd name="connsiteX190" fmla="*/ 90045 w 1448735"/>
              <a:gd name="connsiteY190" fmla="*/ 557721 h 1448735"/>
              <a:gd name="connsiteX191" fmla="*/ 89171 w 1448735"/>
              <a:gd name="connsiteY191" fmla="*/ 563239 h 1448735"/>
              <a:gd name="connsiteX192" fmla="*/ 93731 w 1448735"/>
              <a:gd name="connsiteY192" fmla="*/ 589082 h 1448735"/>
              <a:gd name="connsiteX193" fmla="*/ 117677 w 1448735"/>
              <a:gd name="connsiteY193" fmla="*/ 599095 h 1448735"/>
              <a:gd name="connsiteX194" fmla="*/ 118870 w 1448735"/>
              <a:gd name="connsiteY194" fmla="*/ 599095 h 1448735"/>
              <a:gd name="connsiteX195" fmla="*/ 119978 w 1448735"/>
              <a:gd name="connsiteY195" fmla="*/ 598648 h 1448735"/>
              <a:gd name="connsiteX196" fmla="*/ 124048 w 1448735"/>
              <a:gd name="connsiteY196" fmla="*/ 597092 h 1448735"/>
              <a:gd name="connsiteX197" fmla="*/ 137086 w 1448735"/>
              <a:gd name="connsiteY197" fmla="*/ 591596 h 1448735"/>
              <a:gd name="connsiteX198" fmla="*/ 155771 w 1448735"/>
              <a:gd name="connsiteY198" fmla="*/ 582008 h 1448735"/>
              <a:gd name="connsiteX199" fmla="*/ 217022 w 1448735"/>
              <a:gd name="connsiteY199" fmla="*/ 549071 h 1448735"/>
              <a:gd name="connsiteX200" fmla="*/ 254796 w 1448735"/>
              <a:gd name="connsiteY200" fmla="*/ 549604 h 1448735"/>
              <a:gd name="connsiteX201" fmla="*/ 337203 w 1448735"/>
              <a:gd name="connsiteY201" fmla="*/ 592767 h 1448735"/>
              <a:gd name="connsiteX202" fmla="*/ 371483 w 1448735"/>
              <a:gd name="connsiteY202" fmla="*/ 592938 h 1448735"/>
              <a:gd name="connsiteX203" fmla="*/ 154173 w 1448735"/>
              <a:gd name="connsiteY203" fmla="*/ 507335 h 1448735"/>
              <a:gd name="connsiteX204" fmla="*/ 162375 w 1448735"/>
              <a:gd name="connsiteY204" fmla="*/ 451260 h 1448735"/>
              <a:gd name="connsiteX205" fmla="*/ 150338 w 1448735"/>
              <a:gd name="connsiteY205" fmla="*/ 414125 h 1448735"/>
              <a:gd name="connsiteX206" fmla="*/ 110199 w 1448735"/>
              <a:gd name="connsiteY206" fmla="*/ 373646 h 1448735"/>
              <a:gd name="connsiteX207" fmla="*/ 98886 w 1448735"/>
              <a:gd name="connsiteY207" fmla="*/ 362994 h 1448735"/>
              <a:gd name="connsiteX208" fmla="*/ 114460 w 1448735"/>
              <a:gd name="connsiteY208" fmla="*/ 360501 h 1448735"/>
              <a:gd name="connsiteX209" fmla="*/ 167403 w 1448735"/>
              <a:gd name="connsiteY209" fmla="*/ 352661 h 1448735"/>
              <a:gd name="connsiteX210" fmla="*/ 205752 w 1448735"/>
              <a:gd name="connsiteY210" fmla="*/ 324645 h 1448735"/>
              <a:gd name="connsiteX211" fmla="*/ 229038 w 1448735"/>
              <a:gd name="connsiteY211" fmla="*/ 276709 h 1448735"/>
              <a:gd name="connsiteX212" fmla="*/ 235792 w 1448735"/>
              <a:gd name="connsiteY212" fmla="*/ 263414 h 1448735"/>
              <a:gd name="connsiteX213" fmla="*/ 242013 w 1448735"/>
              <a:gd name="connsiteY213" fmla="*/ 275388 h 1448735"/>
              <a:gd name="connsiteX214" fmla="*/ 262146 w 1448735"/>
              <a:gd name="connsiteY214" fmla="*/ 317529 h 1448735"/>
              <a:gd name="connsiteX215" fmla="*/ 312106 w 1448735"/>
              <a:gd name="connsiteY215" fmla="*/ 353939 h 1448735"/>
              <a:gd name="connsiteX216" fmla="*/ 359211 w 1448735"/>
              <a:gd name="connsiteY216" fmla="*/ 360522 h 1448735"/>
              <a:gd name="connsiteX217" fmla="*/ 375787 w 1448735"/>
              <a:gd name="connsiteY217" fmla="*/ 363271 h 1448735"/>
              <a:gd name="connsiteX218" fmla="*/ 364069 w 1448735"/>
              <a:gd name="connsiteY218" fmla="*/ 374307 h 1448735"/>
              <a:gd name="connsiteX219" fmla="*/ 324932 w 1448735"/>
              <a:gd name="connsiteY219" fmla="*/ 410269 h 1448735"/>
              <a:gd name="connsiteX220" fmla="*/ 309060 w 1448735"/>
              <a:gd name="connsiteY220" fmla="*/ 456522 h 1448735"/>
              <a:gd name="connsiteX221" fmla="*/ 317731 w 1448735"/>
              <a:gd name="connsiteY221" fmla="*/ 507356 h 1448735"/>
              <a:gd name="connsiteX222" fmla="*/ 319861 w 1448735"/>
              <a:gd name="connsiteY222" fmla="*/ 522781 h 1448735"/>
              <a:gd name="connsiteX223" fmla="*/ 306695 w 1448735"/>
              <a:gd name="connsiteY223" fmla="*/ 515686 h 1448735"/>
              <a:gd name="connsiteX224" fmla="*/ 256202 w 1448735"/>
              <a:gd name="connsiteY224" fmla="*/ 490759 h 1448735"/>
              <a:gd name="connsiteX225" fmla="*/ 215105 w 1448735"/>
              <a:gd name="connsiteY225" fmla="*/ 490759 h 1448735"/>
              <a:gd name="connsiteX226" fmla="*/ 165358 w 1448735"/>
              <a:gd name="connsiteY226" fmla="*/ 515367 h 1448735"/>
              <a:gd name="connsiteX227" fmla="*/ 151595 w 1448735"/>
              <a:gd name="connsiteY227" fmla="*/ 522802 h 1448735"/>
              <a:gd name="connsiteX228" fmla="*/ 154130 w 1448735"/>
              <a:gd name="connsiteY228" fmla="*/ 507335 h 1448735"/>
              <a:gd name="connsiteX229" fmla="*/ 727830 w 1448735"/>
              <a:gd name="connsiteY229" fmla="*/ 582541 h 1448735"/>
              <a:gd name="connsiteX230" fmla="*/ 727574 w 1448735"/>
              <a:gd name="connsiteY230" fmla="*/ 582541 h 1448735"/>
              <a:gd name="connsiteX231" fmla="*/ 547789 w 1448735"/>
              <a:gd name="connsiteY231" fmla="*/ 755369 h 1448735"/>
              <a:gd name="connsiteX232" fmla="*/ 720617 w 1448735"/>
              <a:gd name="connsiteY232" fmla="*/ 935154 h 1448735"/>
              <a:gd name="connsiteX233" fmla="*/ 725806 w 1448735"/>
              <a:gd name="connsiteY233" fmla="*/ 935180 h 1448735"/>
              <a:gd name="connsiteX234" fmla="*/ 726210 w 1448735"/>
              <a:gd name="connsiteY234" fmla="*/ 935180 h 1448735"/>
              <a:gd name="connsiteX235" fmla="*/ 904320 w 1448735"/>
              <a:gd name="connsiteY235" fmla="*/ 761076 h 1448735"/>
              <a:gd name="connsiteX236" fmla="*/ 854445 w 1448735"/>
              <a:gd name="connsiteY236" fmla="*/ 637508 h 1448735"/>
              <a:gd name="connsiteX237" fmla="*/ 727787 w 1448735"/>
              <a:gd name="connsiteY237" fmla="*/ 582541 h 1448735"/>
              <a:gd name="connsiteX238" fmla="*/ 850972 w 1448735"/>
              <a:gd name="connsiteY238" fmla="*/ 758584 h 1448735"/>
              <a:gd name="connsiteX239" fmla="*/ 727957 w 1448735"/>
              <a:gd name="connsiteY239" fmla="*/ 880959 h 1448735"/>
              <a:gd name="connsiteX240" fmla="*/ 639116 w 1448735"/>
              <a:gd name="connsiteY240" fmla="*/ 845742 h 1448735"/>
              <a:gd name="connsiteX241" fmla="*/ 633769 w 1448735"/>
              <a:gd name="connsiteY241" fmla="*/ 676920 h 1448735"/>
              <a:gd name="connsiteX242" fmla="*/ 636644 w 1448735"/>
              <a:gd name="connsiteY242" fmla="*/ 673960 h 1448735"/>
              <a:gd name="connsiteX243" fmla="*/ 725571 w 1448735"/>
              <a:gd name="connsiteY243" fmla="*/ 636485 h 1448735"/>
              <a:gd name="connsiteX244" fmla="*/ 726125 w 1448735"/>
              <a:gd name="connsiteY244" fmla="*/ 636485 h 1448735"/>
              <a:gd name="connsiteX245" fmla="*/ 815095 w 1448735"/>
              <a:gd name="connsiteY245" fmla="*/ 673257 h 1448735"/>
              <a:gd name="connsiteX246" fmla="*/ 850929 w 1448735"/>
              <a:gd name="connsiteY246" fmla="*/ 758584 h 1448735"/>
              <a:gd name="connsiteX247" fmla="*/ 1272064 w 1448735"/>
              <a:gd name="connsiteY247" fmla="*/ 1100656 h 1448735"/>
              <a:gd name="connsiteX248" fmla="*/ 1266014 w 1448735"/>
              <a:gd name="connsiteY248" fmla="*/ 1141263 h 1448735"/>
              <a:gd name="connsiteX249" fmla="*/ 1219143 w 1448735"/>
              <a:gd name="connsiteY249" fmla="*/ 1182595 h 1448735"/>
              <a:gd name="connsiteX250" fmla="*/ 1172677 w 1448735"/>
              <a:gd name="connsiteY250" fmla="*/ 1223351 h 1448735"/>
              <a:gd name="connsiteX251" fmla="*/ 1101859 w 1448735"/>
              <a:gd name="connsiteY251" fmla="*/ 1285775 h 1448735"/>
              <a:gd name="connsiteX252" fmla="*/ 1078424 w 1448735"/>
              <a:gd name="connsiteY252" fmla="*/ 1296576 h 1448735"/>
              <a:gd name="connsiteX253" fmla="*/ 1076549 w 1448735"/>
              <a:gd name="connsiteY253" fmla="*/ 1296576 h 1448735"/>
              <a:gd name="connsiteX254" fmla="*/ 1053774 w 1448735"/>
              <a:gd name="connsiteY254" fmla="*/ 1282707 h 1448735"/>
              <a:gd name="connsiteX255" fmla="*/ 999105 w 1448735"/>
              <a:gd name="connsiteY255" fmla="*/ 1216938 h 1448735"/>
              <a:gd name="connsiteX256" fmla="*/ 987473 w 1448735"/>
              <a:gd name="connsiteY256" fmla="*/ 1202962 h 1448735"/>
              <a:gd name="connsiteX257" fmla="*/ 984763 w 1448735"/>
              <a:gd name="connsiteY257" fmla="*/ 1165126 h 1448735"/>
              <a:gd name="connsiteX258" fmla="*/ 988261 w 1448735"/>
              <a:gd name="connsiteY258" fmla="*/ 1161759 h 1448735"/>
              <a:gd name="connsiteX259" fmla="*/ 1006988 w 1448735"/>
              <a:gd name="connsiteY259" fmla="*/ 1154898 h 1448735"/>
              <a:gd name="connsiteX260" fmla="*/ 1028890 w 1448735"/>
              <a:gd name="connsiteY260" fmla="*/ 1168363 h 1448735"/>
              <a:gd name="connsiteX261" fmla="*/ 1070647 w 1448735"/>
              <a:gd name="connsiteY261" fmla="*/ 1218025 h 1448735"/>
              <a:gd name="connsiteX262" fmla="*/ 1081811 w 1448735"/>
              <a:gd name="connsiteY262" fmla="*/ 1231340 h 1448735"/>
              <a:gd name="connsiteX263" fmla="*/ 1231074 w 1448735"/>
              <a:gd name="connsiteY263" fmla="*/ 1100251 h 1448735"/>
              <a:gd name="connsiteX264" fmla="*/ 1254232 w 1448735"/>
              <a:gd name="connsiteY264" fmla="*/ 1090685 h 1448735"/>
              <a:gd name="connsiteX265" fmla="*/ 1272064 w 1448735"/>
              <a:gd name="connsiteY265" fmla="*/ 1100656 h 144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1448735" h="1448735">
                <a:moveTo>
                  <a:pt x="1227750" y="941849"/>
                </a:moveTo>
                <a:cubicBezTo>
                  <a:pt x="1192829" y="927429"/>
                  <a:pt x="1155264" y="920519"/>
                  <a:pt x="1117497" y="921567"/>
                </a:cubicBezTo>
                <a:cubicBezTo>
                  <a:pt x="1153630" y="705858"/>
                  <a:pt x="1008056" y="501700"/>
                  <a:pt x="792347" y="465567"/>
                </a:cubicBezTo>
                <a:cubicBezTo>
                  <a:pt x="576639" y="429434"/>
                  <a:pt x="372481" y="575009"/>
                  <a:pt x="336348" y="790717"/>
                </a:cubicBezTo>
                <a:cubicBezTo>
                  <a:pt x="320789" y="883604"/>
                  <a:pt x="338843" y="978995"/>
                  <a:pt x="387270" y="1059772"/>
                </a:cubicBezTo>
                <a:cubicBezTo>
                  <a:pt x="432130" y="1134314"/>
                  <a:pt x="500584" y="1191754"/>
                  <a:pt x="581784" y="1222989"/>
                </a:cubicBezTo>
                <a:cubicBezTo>
                  <a:pt x="675773" y="1259911"/>
                  <a:pt x="780300" y="1259629"/>
                  <a:pt x="874088" y="1222201"/>
                </a:cubicBezTo>
                <a:cubicBezTo>
                  <a:pt x="895516" y="1346296"/>
                  <a:pt x="1003007" y="1437054"/>
                  <a:pt x="1128938" y="1437381"/>
                </a:cubicBezTo>
                <a:cubicBezTo>
                  <a:pt x="1141844" y="1437384"/>
                  <a:pt x="1154731" y="1436372"/>
                  <a:pt x="1167478" y="1434355"/>
                </a:cubicBezTo>
                <a:cubicBezTo>
                  <a:pt x="1308990" y="1411990"/>
                  <a:pt x="1405576" y="1279142"/>
                  <a:pt x="1383211" y="1137631"/>
                </a:cubicBezTo>
                <a:cubicBezTo>
                  <a:pt x="1378192" y="1105872"/>
                  <a:pt x="1367312" y="1075324"/>
                  <a:pt x="1351127" y="1047543"/>
                </a:cubicBezTo>
                <a:cubicBezTo>
                  <a:pt x="1322164" y="1000193"/>
                  <a:pt x="1278984" y="963201"/>
                  <a:pt x="1227750" y="941849"/>
                </a:cubicBezTo>
                <a:close/>
                <a:moveTo>
                  <a:pt x="1061358" y="920650"/>
                </a:moveTo>
                <a:lnTo>
                  <a:pt x="1060101" y="926488"/>
                </a:lnTo>
                <a:cubicBezTo>
                  <a:pt x="1014071" y="942877"/>
                  <a:pt x="972396" y="969570"/>
                  <a:pt x="938258" y="1004528"/>
                </a:cubicBezTo>
                <a:cubicBezTo>
                  <a:pt x="893156" y="968310"/>
                  <a:pt x="836932" y="953034"/>
                  <a:pt x="761427" y="956144"/>
                </a:cubicBezTo>
                <a:cubicBezTo>
                  <a:pt x="737182" y="957167"/>
                  <a:pt x="712426" y="956911"/>
                  <a:pt x="688458" y="956613"/>
                </a:cubicBezTo>
                <a:cubicBezTo>
                  <a:pt x="679751" y="956500"/>
                  <a:pt x="671038" y="956421"/>
                  <a:pt x="662317" y="956379"/>
                </a:cubicBezTo>
                <a:lnTo>
                  <a:pt x="660826" y="956379"/>
                </a:lnTo>
                <a:cubicBezTo>
                  <a:pt x="581114" y="954237"/>
                  <a:pt x="506070" y="993876"/>
                  <a:pt x="462903" y="1060922"/>
                </a:cubicBezTo>
                <a:cubicBezTo>
                  <a:pt x="461688" y="1062669"/>
                  <a:pt x="460431" y="1064395"/>
                  <a:pt x="458876" y="1066547"/>
                </a:cubicBezTo>
                <a:cubicBezTo>
                  <a:pt x="434968" y="1039235"/>
                  <a:pt x="416558" y="1007564"/>
                  <a:pt x="404655" y="973274"/>
                </a:cubicBezTo>
                <a:cubicBezTo>
                  <a:pt x="350475" y="825848"/>
                  <a:pt x="404468" y="660504"/>
                  <a:pt x="535212" y="573465"/>
                </a:cubicBezTo>
                <a:cubicBezTo>
                  <a:pt x="591025" y="535276"/>
                  <a:pt x="657070" y="514832"/>
                  <a:pt x="724698" y="514813"/>
                </a:cubicBezTo>
                <a:cubicBezTo>
                  <a:pt x="774563" y="514904"/>
                  <a:pt x="823815" y="525807"/>
                  <a:pt x="869060" y="546770"/>
                </a:cubicBezTo>
                <a:cubicBezTo>
                  <a:pt x="976989" y="595310"/>
                  <a:pt x="1051218" y="697290"/>
                  <a:pt x="1064235" y="814914"/>
                </a:cubicBezTo>
                <a:cubicBezTo>
                  <a:pt x="1068994" y="850087"/>
                  <a:pt x="1067987" y="885801"/>
                  <a:pt x="1061252" y="920650"/>
                </a:cubicBezTo>
                <a:close/>
                <a:moveTo>
                  <a:pt x="573688" y="1029604"/>
                </a:moveTo>
                <a:cubicBezTo>
                  <a:pt x="594261" y="1020127"/>
                  <a:pt x="616261" y="1014123"/>
                  <a:pt x="638796" y="1011836"/>
                </a:cubicBezTo>
                <a:cubicBezTo>
                  <a:pt x="698450" y="1001332"/>
                  <a:pt x="740123" y="1004911"/>
                  <a:pt x="815840" y="1011388"/>
                </a:cubicBezTo>
                <a:cubicBezTo>
                  <a:pt x="833380" y="1012413"/>
                  <a:pt x="850642" y="1016240"/>
                  <a:pt x="866972" y="1022722"/>
                </a:cubicBezTo>
                <a:cubicBezTo>
                  <a:pt x="880712" y="1028370"/>
                  <a:pt x="893569" y="1035961"/>
                  <a:pt x="905151" y="1045263"/>
                </a:cubicBezTo>
                <a:cubicBezTo>
                  <a:pt x="881862" y="1082253"/>
                  <a:pt x="869281" y="1124974"/>
                  <a:pt x="868804" y="1168683"/>
                </a:cubicBezTo>
                <a:cubicBezTo>
                  <a:pt x="837060" y="1181181"/>
                  <a:pt x="803680" y="1189038"/>
                  <a:pt x="769694" y="1192011"/>
                </a:cubicBezTo>
                <a:cubicBezTo>
                  <a:pt x="672230" y="1197695"/>
                  <a:pt x="576063" y="1167468"/>
                  <a:pt x="499377" y="1107047"/>
                </a:cubicBezTo>
                <a:cubicBezTo>
                  <a:pt x="515664" y="1074255"/>
                  <a:pt x="541596" y="1047231"/>
                  <a:pt x="573688" y="1029604"/>
                </a:cubicBezTo>
                <a:close/>
                <a:moveTo>
                  <a:pt x="1331505" y="1181892"/>
                </a:moveTo>
                <a:cubicBezTo>
                  <a:pt x="1330682" y="1293135"/>
                  <a:pt x="1240735" y="1383130"/>
                  <a:pt x="1129492" y="1384012"/>
                </a:cubicBezTo>
                <a:lnTo>
                  <a:pt x="1128235" y="1384012"/>
                </a:lnTo>
                <a:cubicBezTo>
                  <a:pt x="1074735" y="1383949"/>
                  <a:pt x="1023489" y="1362465"/>
                  <a:pt x="985939" y="1324358"/>
                </a:cubicBezTo>
                <a:cubicBezTo>
                  <a:pt x="906433" y="1245785"/>
                  <a:pt x="905676" y="1117636"/>
                  <a:pt x="984249" y="1038130"/>
                </a:cubicBezTo>
                <a:cubicBezTo>
                  <a:pt x="1022440" y="999486"/>
                  <a:pt x="1074564" y="977819"/>
                  <a:pt x="1128895" y="978003"/>
                </a:cubicBezTo>
                <a:lnTo>
                  <a:pt x="1130450" y="978003"/>
                </a:lnTo>
                <a:cubicBezTo>
                  <a:pt x="1241419" y="977921"/>
                  <a:pt x="1331444" y="1067812"/>
                  <a:pt x="1331527" y="1178781"/>
                </a:cubicBezTo>
                <a:cubicBezTo>
                  <a:pt x="1331528" y="1179818"/>
                  <a:pt x="1331520" y="1180855"/>
                  <a:pt x="1331505" y="1181892"/>
                </a:cubicBezTo>
                <a:close/>
                <a:moveTo>
                  <a:pt x="552043" y="239468"/>
                </a:moveTo>
                <a:cubicBezTo>
                  <a:pt x="564506" y="251484"/>
                  <a:pt x="577395" y="263883"/>
                  <a:pt x="589262" y="276730"/>
                </a:cubicBezTo>
                <a:cubicBezTo>
                  <a:pt x="594722" y="283797"/>
                  <a:pt x="597268" y="292686"/>
                  <a:pt x="596378" y="301571"/>
                </a:cubicBezTo>
                <a:cubicBezTo>
                  <a:pt x="594248" y="318147"/>
                  <a:pt x="591308" y="334935"/>
                  <a:pt x="588389" y="351169"/>
                </a:cubicBezTo>
                <a:cubicBezTo>
                  <a:pt x="585576" y="366828"/>
                  <a:pt x="582658" y="383127"/>
                  <a:pt x="580570" y="399127"/>
                </a:cubicBezTo>
                <a:cubicBezTo>
                  <a:pt x="578797" y="410863"/>
                  <a:pt x="582620" y="422752"/>
                  <a:pt x="590903" y="431255"/>
                </a:cubicBezTo>
                <a:cubicBezTo>
                  <a:pt x="601762" y="436056"/>
                  <a:pt x="614208" y="435704"/>
                  <a:pt x="624778" y="430296"/>
                </a:cubicBezTo>
                <a:cubicBezTo>
                  <a:pt x="650535" y="418152"/>
                  <a:pt x="677912" y="403835"/>
                  <a:pt x="710956" y="385215"/>
                </a:cubicBezTo>
                <a:cubicBezTo>
                  <a:pt x="720038" y="378965"/>
                  <a:pt x="732015" y="378897"/>
                  <a:pt x="741166" y="385044"/>
                </a:cubicBezTo>
                <a:cubicBezTo>
                  <a:pt x="768735" y="400682"/>
                  <a:pt x="797390" y="415382"/>
                  <a:pt x="825087" y="429593"/>
                </a:cubicBezTo>
                <a:lnTo>
                  <a:pt x="828943" y="431574"/>
                </a:lnTo>
                <a:cubicBezTo>
                  <a:pt x="834752" y="434704"/>
                  <a:pt x="841222" y="436405"/>
                  <a:pt x="847819" y="436538"/>
                </a:cubicBezTo>
                <a:cubicBezTo>
                  <a:pt x="852764" y="436618"/>
                  <a:pt x="857637" y="435336"/>
                  <a:pt x="861902" y="432831"/>
                </a:cubicBezTo>
                <a:cubicBezTo>
                  <a:pt x="869738" y="427836"/>
                  <a:pt x="874374" y="419090"/>
                  <a:pt x="874109" y="409801"/>
                </a:cubicBezTo>
                <a:lnTo>
                  <a:pt x="874109" y="409311"/>
                </a:lnTo>
                <a:lnTo>
                  <a:pt x="874109" y="408820"/>
                </a:lnTo>
                <a:cubicBezTo>
                  <a:pt x="872362" y="398530"/>
                  <a:pt x="870722" y="388283"/>
                  <a:pt x="869103" y="378077"/>
                </a:cubicBezTo>
                <a:cubicBezTo>
                  <a:pt x="865183" y="353556"/>
                  <a:pt x="861113" y="328203"/>
                  <a:pt x="855787" y="303638"/>
                </a:cubicBezTo>
                <a:cubicBezTo>
                  <a:pt x="851958" y="293396"/>
                  <a:pt x="855067" y="281853"/>
                  <a:pt x="863521" y="274919"/>
                </a:cubicBezTo>
                <a:cubicBezTo>
                  <a:pt x="883313" y="256725"/>
                  <a:pt x="909113" y="232586"/>
                  <a:pt x="933167" y="206914"/>
                </a:cubicBezTo>
                <a:cubicBezTo>
                  <a:pt x="942266" y="198178"/>
                  <a:pt x="946886" y="185769"/>
                  <a:pt x="945715" y="173209"/>
                </a:cubicBezTo>
                <a:cubicBezTo>
                  <a:pt x="942264" y="162834"/>
                  <a:pt x="926072" y="155334"/>
                  <a:pt x="915675" y="153332"/>
                </a:cubicBezTo>
                <a:cubicBezTo>
                  <a:pt x="885401" y="147515"/>
                  <a:pt x="852996" y="142807"/>
                  <a:pt x="819356" y="139334"/>
                </a:cubicBezTo>
                <a:cubicBezTo>
                  <a:pt x="809104" y="139060"/>
                  <a:pt x="800163" y="132294"/>
                  <a:pt x="797113" y="122503"/>
                </a:cubicBezTo>
                <a:cubicBezTo>
                  <a:pt x="785417" y="96937"/>
                  <a:pt x="771228" y="67004"/>
                  <a:pt x="754716" y="37539"/>
                </a:cubicBezTo>
                <a:cubicBezTo>
                  <a:pt x="748964" y="26420"/>
                  <a:pt x="738495" y="18496"/>
                  <a:pt x="726232" y="15979"/>
                </a:cubicBezTo>
                <a:cubicBezTo>
                  <a:pt x="714038" y="18449"/>
                  <a:pt x="703601" y="26272"/>
                  <a:pt x="697811" y="37284"/>
                </a:cubicBezTo>
                <a:cubicBezTo>
                  <a:pt x="683324" y="63190"/>
                  <a:pt x="669475" y="91015"/>
                  <a:pt x="655457" y="122333"/>
                </a:cubicBezTo>
                <a:cubicBezTo>
                  <a:pt x="651853" y="132640"/>
                  <a:pt x="642130" y="139543"/>
                  <a:pt x="631212" y="139547"/>
                </a:cubicBezTo>
                <a:cubicBezTo>
                  <a:pt x="598146" y="142999"/>
                  <a:pt x="565742" y="147728"/>
                  <a:pt x="534913" y="153566"/>
                </a:cubicBezTo>
                <a:cubicBezTo>
                  <a:pt x="523130" y="155369"/>
                  <a:pt x="512802" y="162422"/>
                  <a:pt x="506833" y="172740"/>
                </a:cubicBezTo>
                <a:cubicBezTo>
                  <a:pt x="505162" y="184571"/>
                  <a:pt x="509101" y="196505"/>
                  <a:pt x="517486" y="205017"/>
                </a:cubicBezTo>
                <a:cubicBezTo>
                  <a:pt x="528650" y="216970"/>
                  <a:pt x="540538" y="228410"/>
                  <a:pt x="552043" y="239468"/>
                </a:cubicBezTo>
                <a:close/>
                <a:moveTo>
                  <a:pt x="799649" y="295713"/>
                </a:moveTo>
                <a:cubicBezTo>
                  <a:pt x="803398" y="311308"/>
                  <a:pt x="805784" y="326988"/>
                  <a:pt x="808533" y="345140"/>
                </a:cubicBezTo>
                <a:cubicBezTo>
                  <a:pt x="809300" y="350211"/>
                  <a:pt x="810088" y="355452"/>
                  <a:pt x="810940" y="360842"/>
                </a:cubicBezTo>
                <a:cubicBezTo>
                  <a:pt x="806019" y="358285"/>
                  <a:pt x="801225" y="355835"/>
                  <a:pt x="796581" y="353449"/>
                </a:cubicBezTo>
                <a:cubicBezTo>
                  <a:pt x="779537" y="344693"/>
                  <a:pt x="764751" y="337129"/>
                  <a:pt x="750136" y="328714"/>
                </a:cubicBezTo>
                <a:cubicBezTo>
                  <a:pt x="742890" y="324277"/>
                  <a:pt x="734598" y="321837"/>
                  <a:pt x="726104" y="321641"/>
                </a:cubicBezTo>
                <a:cubicBezTo>
                  <a:pt x="717818" y="321819"/>
                  <a:pt x="709728" y="324202"/>
                  <a:pt x="702668" y="328544"/>
                </a:cubicBezTo>
                <a:cubicBezTo>
                  <a:pt x="688096" y="337065"/>
                  <a:pt x="673353" y="344522"/>
                  <a:pt x="656266" y="353300"/>
                </a:cubicBezTo>
                <a:lnTo>
                  <a:pt x="641630" y="360842"/>
                </a:lnTo>
                <a:cubicBezTo>
                  <a:pt x="642397" y="356069"/>
                  <a:pt x="643121" y="351446"/>
                  <a:pt x="643760" y="346930"/>
                </a:cubicBezTo>
                <a:cubicBezTo>
                  <a:pt x="646317" y="330653"/>
                  <a:pt x="648703" y="315249"/>
                  <a:pt x="652282" y="300591"/>
                </a:cubicBezTo>
                <a:cubicBezTo>
                  <a:pt x="659202" y="278794"/>
                  <a:pt x="651171" y="255028"/>
                  <a:pt x="632447" y="241896"/>
                </a:cubicBezTo>
                <a:cubicBezTo>
                  <a:pt x="621005" y="232142"/>
                  <a:pt x="610169" y="221697"/>
                  <a:pt x="600000" y="210621"/>
                </a:cubicBezTo>
                <a:cubicBezTo>
                  <a:pt x="596847" y="207340"/>
                  <a:pt x="593608" y="203974"/>
                  <a:pt x="590285" y="200543"/>
                </a:cubicBezTo>
                <a:cubicBezTo>
                  <a:pt x="595270" y="199691"/>
                  <a:pt x="600128" y="198818"/>
                  <a:pt x="604921" y="197966"/>
                </a:cubicBezTo>
                <a:cubicBezTo>
                  <a:pt x="622349" y="194834"/>
                  <a:pt x="638839" y="191872"/>
                  <a:pt x="655158" y="190551"/>
                </a:cubicBezTo>
                <a:cubicBezTo>
                  <a:pt x="673989" y="190322"/>
                  <a:pt x="690647" y="178293"/>
                  <a:pt x="696788" y="160490"/>
                </a:cubicBezTo>
                <a:cubicBezTo>
                  <a:pt x="703180" y="145577"/>
                  <a:pt x="710871" y="130663"/>
                  <a:pt x="718988" y="115047"/>
                </a:cubicBezTo>
                <a:cubicBezTo>
                  <a:pt x="721289" y="110637"/>
                  <a:pt x="723611" y="106099"/>
                  <a:pt x="726019" y="101412"/>
                </a:cubicBezTo>
                <a:lnTo>
                  <a:pt x="733348" y="115515"/>
                </a:lnTo>
                <a:cubicBezTo>
                  <a:pt x="742104" y="132304"/>
                  <a:pt x="750392" y="148176"/>
                  <a:pt x="757571" y="164261"/>
                </a:cubicBezTo>
                <a:cubicBezTo>
                  <a:pt x="763508" y="179578"/>
                  <a:pt x="778112" y="189788"/>
                  <a:pt x="794535" y="190104"/>
                </a:cubicBezTo>
                <a:cubicBezTo>
                  <a:pt x="811217" y="191830"/>
                  <a:pt x="827537" y="194535"/>
                  <a:pt x="846455" y="197667"/>
                </a:cubicBezTo>
                <a:lnTo>
                  <a:pt x="862903" y="200373"/>
                </a:lnTo>
                <a:cubicBezTo>
                  <a:pt x="859324" y="203931"/>
                  <a:pt x="855872" y="207404"/>
                  <a:pt x="852485" y="210791"/>
                </a:cubicBezTo>
                <a:cubicBezTo>
                  <a:pt x="840298" y="222999"/>
                  <a:pt x="828772" y="234546"/>
                  <a:pt x="816820" y="244879"/>
                </a:cubicBezTo>
                <a:cubicBezTo>
                  <a:pt x="800978" y="256528"/>
                  <a:pt x="794116" y="276843"/>
                  <a:pt x="799649" y="295713"/>
                </a:cubicBezTo>
                <a:close/>
                <a:moveTo>
                  <a:pt x="1436219" y="335404"/>
                </a:moveTo>
                <a:cubicBezTo>
                  <a:pt x="1430326" y="325120"/>
                  <a:pt x="1420083" y="318066"/>
                  <a:pt x="1408373" y="316229"/>
                </a:cubicBezTo>
                <a:cubicBezTo>
                  <a:pt x="1377951" y="310058"/>
                  <a:pt x="1347211" y="305577"/>
                  <a:pt x="1316293" y="302807"/>
                </a:cubicBezTo>
                <a:cubicBezTo>
                  <a:pt x="1300730" y="302133"/>
                  <a:pt x="1287256" y="291784"/>
                  <a:pt x="1282589" y="276922"/>
                </a:cubicBezTo>
                <a:lnTo>
                  <a:pt x="1281715" y="275025"/>
                </a:lnTo>
                <a:cubicBezTo>
                  <a:pt x="1269998" y="249332"/>
                  <a:pt x="1257875" y="222764"/>
                  <a:pt x="1244070" y="197539"/>
                </a:cubicBezTo>
                <a:cubicBezTo>
                  <a:pt x="1238498" y="187063"/>
                  <a:pt x="1228448" y="179703"/>
                  <a:pt x="1216778" y="177555"/>
                </a:cubicBezTo>
                <a:lnTo>
                  <a:pt x="1216778" y="177555"/>
                </a:lnTo>
                <a:cubicBezTo>
                  <a:pt x="1205097" y="179732"/>
                  <a:pt x="1195043" y="187112"/>
                  <a:pt x="1189465" y="197603"/>
                </a:cubicBezTo>
                <a:cubicBezTo>
                  <a:pt x="1181731" y="211643"/>
                  <a:pt x="1174552" y="226237"/>
                  <a:pt x="1167713" y="240362"/>
                </a:cubicBezTo>
                <a:cubicBezTo>
                  <a:pt x="1160341" y="255468"/>
                  <a:pt x="1152799" y="271105"/>
                  <a:pt x="1144405" y="285912"/>
                </a:cubicBezTo>
                <a:cubicBezTo>
                  <a:pt x="1139435" y="293410"/>
                  <a:pt x="1131832" y="298770"/>
                  <a:pt x="1123100" y="300932"/>
                </a:cubicBezTo>
                <a:cubicBezTo>
                  <a:pt x="1106546" y="304171"/>
                  <a:pt x="1089438" y="306557"/>
                  <a:pt x="1072884" y="308858"/>
                </a:cubicBezTo>
                <a:cubicBezTo>
                  <a:pt x="1057204" y="310988"/>
                  <a:pt x="1040927" y="313289"/>
                  <a:pt x="1025076" y="316293"/>
                </a:cubicBezTo>
                <a:cubicBezTo>
                  <a:pt x="1013368" y="318282"/>
                  <a:pt x="1003242" y="325584"/>
                  <a:pt x="997657" y="336064"/>
                </a:cubicBezTo>
                <a:cubicBezTo>
                  <a:pt x="996269" y="347884"/>
                  <a:pt x="1000293" y="359698"/>
                  <a:pt x="1008607" y="368213"/>
                </a:cubicBezTo>
                <a:cubicBezTo>
                  <a:pt x="1031148" y="392288"/>
                  <a:pt x="1054115" y="414658"/>
                  <a:pt x="1076783" y="434706"/>
                </a:cubicBezTo>
                <a:cubicBezTo>
                  <a:pt x="1086771" y="442295"/>
                  <a:pt x="1090944" y="455323"/>
                  <a:pt x="1087223" y="467303"/>
                </a:cubicBezTo>
                <a:cubicBezTo>
                  <a:pt x="1079936" y="503862"/>
                  <a:pt x="1075271" y="532112"/>
                  <a:pt x="1072075" y="558914"/>
                </a:cubicBezTo>
                <a:cubicBezTo>
                  <a:pt x="1070860" y="568970"/>
                  <a:pt x="1072309" y="587228"/>
                  <a:pt x="1081449" y="593321"/>
                </a:cubicBezTo>
                <a:cubicBezTo>
                  <a:pt x="1093175" y="598143"/>
                  <a:pt x="1106432" y="597535"/>
                  <a:pt x="1117667" y="591660"/>
                </a:cubicBezTo>
                <a:cubicBezTo>
                  <a:pt x="1143510" y="579558"/>
                  <a:pt x="1170291" y="565497"/>
                  <a:pt x="1201886" y="547345"/>
                </a:cubicBezTo>
                <a:cubicBezTo>
                  <a:pt x="1211021" y="541249"/>
                  <a:pt x="1222945" y="541316"/>
                  <a:pt x="1232011" y="547516"/>
                </a:cubicBezTo>
                <a:cubicBezTo>
                  <a:pt x="1255446" y="560703"/>
                  <a:pt x="1279713" y="573273"/>
                  <a:pt x="1303169" y="585438"/>
                </a:cubicBezTo>
                <a:lnTo>
                  <a:pt x="1313822" y="590978"/>
                </a:lnTo>
                <a:cubicBezTo>
                  <a:pt x="1318492" y="593302"/>
                  <a:pt x="1323294" y="595351"/>
                  <a:pt x="1328203" y="597114"/>
                </a:cubicBezTo>
                <a:cubicBezTo>
                  <a:pt x="1329865" y="597753"/>
                  <a:pt x="1331420" y="598349"/>
                  <a:pt x="1332762" y="598903"/>
                </a:cubicBezTo>
                <a:lnTo>
                  <a:pt x="1333955" y="599372"/>
                </a:lnTo>
                <a:lnTo>
                  <a:pt x="1335233" y="599372"/>
                </a:lnTo>
                <a:cubicBezTo>
                  <a:pt x="1344179" y="599426"/>
                  <a:pt x="1352716" y="595631"/>
                  <a:pt x="1358669" y="588954"/>
                </a:cubicBezTo>
                <a:cubicBezTo>
                  <a:pt x="1363775" y="581207"/>
                  <a:pt x="1365325" y="571648"/>
                  <a:pt x="1362930" y="562685"/>
                </a:cubicBezTo>
                <a:cubicBezTo>
                  <a:pt x="1361162" y="551883"/>
                  <a:pt x="1359244" y="541082"/>
                  <a:pt x="1357327" y="530280"/>
                </a:cubicBezTo>
                <a:cubicBezTo>
                  <a:pt x="1353407" y="508187"/>
                  <a:pt x="1349337" y="485327"/>
                  <a:pt x="1346674" y="462743"/>
                </a:cubicBezTo>
                <a:cubicBezTo>
                  <a:pt x="1346262" y="453669"/>
                  <a:pt x="1349308" y="444776"/>
                  <a:pt x="1355196" y="437859"/>
                </a:cubicBezTo>
                <a:cubicBezTo>
                  <a:pt x="1366722" y="425396"/>
                  <a:pt x="1379228" y="413337"/>
                  <a:pt x="1391287" y="401641"/>
                </a:cubicBezTo>
                <a:cubicBezTo>
                  <a:pt x="1402621" y="390690"/>
                  <a:pt x="1414339" y="379356"/>
                  <a:pt x="1425375" y="367553"/>
                </a:cubicBezTo>
                <a:cubicBezTo>
                  <a:pt x="1433757" y="359084"/>
                  <a:pt x="1437759" y="347219"/>
                  <a:pt x="1436219" y="335404"/>
                </a:cubicBezTo>
                <a:close/>
                <a:moveTo>
                  <a:pt x="1290749" y="464341"/>
                </a:moveTo>
                <a:cubicBezTo>
                  <a:pt x="1294179" y="478360"/>
                  <a:pt x="1296480" y="492570"/>
                  <a:pt x="1299122" y="509082"/>
                </a:cubicBezTo>
                <a:cubicBezTo>
                  <a:pt x="1299846" y="513598"/>
                  <a:pt x="1300606" y="518271"/>
                  <a:pt x="1301401" y="523100"/>
                </a:cubicBezTo>
                <a:lnTo>
                  <a:pt x="1286765" y="515622"/>
                </a:lnTo>
                <a:cubicBezTo>
                  <a:pt x="1270189" y="507100"/>
                  <a:pt x="1254509" y="499153"/>
                  <a:pt x="1239596" y="490674"/>
                </a:cubicBezTo>
                <a:cubicBezTo>
                  <a:pt x="1232697" y="486421"/>
                  <a:pt x="1224795" y="484069"/>
                  <a:pt x="1216693" y="483857"/>
                </a:cubicBezTo>
                <a:cubicBezTo>
                  <a:pt x="1208764" y="484041"/>
                  <a:pt x="1201031" y="486351"/>
                  <a:pt x="1194301" y="490546"/>
                </a:cubicBezTo>
                <a:cubicBezTo>
                  <a:pt x="1179196" y="499303"/>
                  <a:pt x="1163366" y="507335"/>
                  <a:pt x="1146621" y="515814"/>
                </a:cubicBezTo>
                <a:cubicBezTo>
                  <a:pt x="1142083" y="518094"/>
                  <a:pt x="1137481" y="520416"/>
                  <a:pt x="1132773" y="522845"/>
                </a:cubicBezTo>
                <a:cubicBezTo>
                  <a:pt x="1133603" y="517753"/>
                  <a:pt x="1134456" y="512789"/>
                  <a:pt x="1135287" y="507931"/>
                </a:cubicBezTo>
                <a:cubicBezTo>
                  <a:pt x="1138695" y="487777"/>
                  <a:pt x="1141934" y="468730"/>
                  <a:pt x="1143809" y="449641"/>
                </a:cubicBezTo>
                <a:cubicBezTo>
                  <a:pt x="1144843" y="438316"/>
                  <a:pt x="1141453" y="427031"/>
                  <a:pt x="1134349" y="418152"/>
                </a:cubicBezTo>
                <a:cubicBezTo>
                  <a:pt x="1120906" y="403729"/>
                  <a:pt x="1106653" y="390626"/>
                  <a:pt x="1090227" y="375542"/>
                </a:cubicBezTo>
                <a:cubicBezTo>
                  <a:pt x="1085966" y="371665"/>
                  <a:pt x="1081705" y="367659"/>
                  <a:pt x="1077188" y="363484"/>
                </a:cubicBezTo>
                <a:cubicBezTo>
                  <a:pt x="1083579" y="362461"/>
                  <a:pt x="1089694" y="361353"/>
                  <a:pt x="1095595" y="360458"/>
                </a:cubicBezTo>
                <a:cubicBezTo>
                  <a:pt x="1115516" y="357135"/>
                  <a:pt x="1132730" y="354280"/>
                  <a:pt x="1150115" y="352384"/>
                </a:cubicBezTo>
                <a:cubicBezTo>
                  <a:pt x="1166443" y="351138"/>
                  <a:pt x="1180613" y="340645"/>
                  <a:pt x="1186568" y="325390"/>
                </a:cubicBezTo>
                <a:cubicBezTo>
                  <a:pt x="1194067" y="309326"/>
                  <a:pt x="1201907" y="293433"/>
                  <a:pt x="1210344" y="276389"/>
                </a:cubicBezTo>
                <a:lnTo>
                  <a:pt x="1216735" y="263436"/>
                </a:lnTo>
                <a:cubicBezTo>
                  <a:pt x="1219143" y="268101"/>
                  <a:pt x="1221529" y="272661"/>
                  <a:pt x="1223851" y="277135"/>
                </a:cubicBezTo>
                <a:cubicBezTo>
                  <a:pt x="1232373" y="293625"/>
                  <a:pt x="1240576" y="309220"/>
                  <a:pt x="1247436" y="325135"/>
                </a:cubicBezTo>
                <a:cubicBezTo>
                  <a:pt x="1253001" y="340572"/>
                  <a:pt x="1267156" y="351267"/>
                  <a:pt x="1283526" y="352405"/>
                </a:cubicBezTo>
                <a:cubicBezTo>
                  <a:pt x="1300719" y="354536"/>
                  <a:pt x="1317614" y="357220"/>
                  <a:pt x="1337236" y="360330"/>
                </a:cubicBezTo>
                <a:lnTo>
                  <a:pt x="1355047" y="363143"/>
                </a:lnTo>
                <a:cubicBezTo>
                  <a:pt x="1351482" y="366580"/>
                  <a:pt x="1348031" y="369932"/>
                  <a:pt x="1344693" y="373199"/>
                </a:cubicBezTo>
                <a:cubicBezTo>
                  <a:pt x="1333467" y="384543"/>
                  <a:pt x="1321678" y="395316"/>
                  <a:pt x="1309369" y="405476"/>
                </a:cubicBezTo>
                <a:cubicBezTo>
                  <a:pt x="1290879" y="418858"/>
                  <a:pt x="1283318" y="442760"/>
                  <a:pt x="1290749" y="464341"/>
                </a:cubicBezTo>
                <a:close/>
                <a:moveTo>
                  <a:pt x="371483" y="592938"/>
                </a:moveTo>
                <a:cubicBezTo>
                  <a:pt x="379373" y="584093"/>
                  <a:pt x="382766" y="572116"/>
                  <a:pt x="380687" y="560448"/>
                </a:cubicBezTo>
                <a:cubicBezTo>
                  <a:pt x="378706" y="544916"/>
                  <a:pt x="375978" y="529257"/>
                  <a:pt x="373337" y="514131"/>
                </a:cubicBezTo>
                <a:cubicBezTo>
                  <a:pt x="370397" y="497236"/>
                  <a:pt x="367350" y="479766"/>
                  <a:pt x="365369" y="462530"/>
                </a:cubicBezTo>
                <a:cubicBezTo>
                  <a:pt x="364932" y="453545"/>
                  <a:pt x="367933" y="444732"/>
                  <a:pt x="373763" y="437880"/>
                </a:cubicBezTo>
                <a:cubicBezTo>
                  <a:pt x="385608" y="425097"/>
                  <a:pt x="398391" y="412783"/>
                  <a:pt x="410748" y="400852"/>
                </a:cubicBezTo>
                <a:cubicBezTo>
                  <a:pt x="422338" y="389667"/>
                  <a:pt x="434311" y="378099"/>
                  <a:pt x="445603" y="366147"/>
                </a:cubicBezTo>
                <a:cubicBezTo>
                  <a:pt x="453031" y="357865"/>
                  <a:pt x="456389" y="346708"/>
                  <a:pt x="454764" y="335702"/>
                </a:cubicBezTo>
                <a:cubicBezTo>
                  <a:pt x="452634" y="326733"/>
                  <a:pt x="439126" y="319638"/>
                  <a:pt x="430306" y="317934"/>
                </a:cubicBezTo>
                <a:cubicBezTo>
                  <a:pt x="399009" y="311926"/>
                  <a:pt x="366157" y="306663"/>
                  <a:pt x="329875" y="301827"/>
                </a:cubicBezTo>
                <a:cubicBezTo>
                  <a:pt x="319617" y="301683"/>
                  <a:pt x="310487" y="295290"/>
                  <a:pt x="306844" y="285699"/>
                </a:cubicBezTo>
                <a:cubicBezTo>
                  <a:pt x="291675" y="251974"/>
                  <a:pt x="278231" y="224895"/>
                  <a:pt x="264554" y="200479"/>
                </a:cubicBezTo>
                <a:cubicBezTo>
                  <a:pt x="258593" y="188886"/>
                  <a:pt x="247992" y="180368"/>
                  <a:pt x="235387" y="177044"/>
                </a:cubicBezTo>
                <a:cubicBezTo>
                  <a:pt x="224159" y="175766"/>
                  <a:pt x="211739" y="191702"/>
                  <a:pt x="207243" y="199606"/>
                </a:cubicBezTo>
                <a:cubicBezTo>
                  <a:pt x="193203" y="224767"/>
                  <a:pt x="179952" y="251398"/>
                  <a:pt x="167914" y="278754"/>
                </a:cubicBezTo>
                <a:cubicBezTo>
                  <a:pt x="163492" y="292870"/>
                  <a:pt x="150493" y="302541"/>
                  <a:pt x="135701" y="302722"/>
                </a:cubicBezTo>
                <a:cubicBezTo>
                  <a:pt x="104796" y="305587"/>
                  <a:pt x="74066" y="310103"/>
                  <a:pt x="43643" y="316251"/>
                </a:cubicBezTo>
                <a:cubicBezTo>
                  <a:pt x="31939" y="318235"/>
                  <a:pt x="21814" y="325528"/>
                  <a:pt x="16223" y="336000"/>
                </a:cubicBezTo>
                <a:cubicBezTo>
                  <a:pt x="14896" y="347804"/>
                  <a:pt x="19021" y="359568"/>
                  <a:pt x="27430" y="367958"/>
                </a:cubicBezTo>
                <a:cubicBezTo>
                  <a:pt x="48402" y="390852"/>
                  <a:pt x="70606" y="412587"/>
                  <a:pt x="93944" y="433066"/>
                </a:cubicBezTo>
                <a:cubicBezTo>
                  <a:pt x="105130" y="441617"/>
                  <a:pt x="109714" y="456290"/>
                  <a:pt x="105384" y="469689"/>
                </a:cubicBezTo>
                <a:cubicBezTo>
                  <a:pt x="99526" y="498919"/>
                  <a:pt x="94732" y="528810"/>
                  <a:pt x="90045" y="557721"/>
                </a:cubicBezTo>
                <a:lnTo>
                  <a:pt x="89171" y="563239"/>
                </a:lnTo>
                <a:cubicBezTo>
                  <a:pt x="86896" y="572108"/>
                  <a:pt x="88557" y="581527"/>
                  <a:pt x="93731" y="589082"/>
                </a:cubicBezTo>
                <a:cubicBezTo>
                  <a:pt x="99912" y="595693"/>
                  <a:pt x="108630" y="599339"/>
                  <a:pt x="117677" y="599095"/>
                </a:cubicBezTo>
                <a:lnTo>
                  <a:pt x="118870" y="599095"/>
                </a:lnTo>
                <a:lnTo>
                  <a:pt x="119978" y="598648"/>
                </a:lnTo>
                <a:cubicBezTo>
                  <a:pt x="121171" y="598158"/>
                  <a:pt x="122556" y="597646"/>
                  <a:pt x="124048" y="597092"/>
                </a:cubicBezTo>
                <a:cubicBezTo>
                  <a:pt x="128500" y="595522"/>
                  <a:pt x="132854" y="593686"/>
                  <a:pt x="137086" y="591596"/>
                </a:cubicBezTo>
                <a:lnTo>
                  <a:pt x="155771" y="582008"/>
                </a:lnTo>
                <a:cubicBezTo>
                  <a:pt x="176053" y="571633"/>
                  <a:pt x="197038" y="560916"/>
                  <a:pt x="217022" y="549071"/>
                </a:cubicBezTo>
                <a:cubicBezTo>
                  <a:pt x="228382" y="540991"/>
                  <a:pt x="243669" y="541206"/>
                  <a:pt x="254796" y="549604"/>
                </a:cubicBezTo>
                <a:cubicBezTo>
                  <a:pt x="281461" y="565477"/>
                  <a:pt x="308971" y="579886"/>
                  <a:pt x="337203" y="592767"/>
                </a:cubicBezTo>
                <a:cubicBezTo>
                  <a:pt x="348010" y="598032"/>
                  <a:pt x="360625" y="598094"/>
                  <a:pt x="371483" y="592938"/>
                </a:cubicBezTo>
                <a:close/>
                <a:moveTo>
                  <a:pt x="154173" y="507335"/>
                </a:moveTo>
                <a:cubicBezTo>
                  <a:pt x="157891" y="488800"/>
                  <a:pt x="160629" y="470083"/>
                  <a:pt x="162375" y="451260"/>
                </a:cubicBezTo>
                <a:cubicBezTo>
                  <a:pt x="163002" y="437831"/>
                  <a:pt x="158723" y="424633"/>
                  <a:pt x="150338" y="414125"/>
                </a:cubicBezTo>
                <a:cubicBezTo>
                  <a:pt x="137686" y="399930"/>
                  <a:pt x="124287" y="386418"/>
                  <a:pt x="110199" y="373646"/>
                </a:cubicBezTo>
                <a:cubicBezTo>
                  <a:pt x="106514" y="370173"/>
                  <a:pt x="102721" y="366594"/>
                  <a:pt x="98886" y="362994"/>
                </a:cubicBezTo>
                <a:lnTo>
                  <a:pt x="114460" y="360501"/>
                </a:lnTo>
                <a:cubicBezTo>
                  <a:pt x="132868" y="357518"/>
                  <a:pt x="150274" y="354727"/>
                  <a:pt x="167403" y="352661"/>
                </a:cubicBezTo>
                <a:cubicBezTo>
                  <a:pt x="184615" y="351766"/>
                  <a:pt x="199666" y="340770"/>
                  <a:pt x="205752" y="324645"/>
                </a:cubicBezTo>
                <a:cubicBezTo>
                  <a:pt x="212697" y="308773"/>
                  <a:pt x="220665" y="293199"/>
                  <a:pt x="229038" y="276709"/>
                </a:cubicBezTo>
                <a:cubicBezTo>
                  <a:pt x="231169" y="272341"/>
                  <a:pt x="233512" y="267931"/>
                  <a:pt x="235792" y="263414"/>
                </a:cubicBezTo>
                <a:cubicBezTo>
                  <a:pt x="237908" y="267505"/>
                  <a:pt x="239982" y="271496"/>
                  <a:pt x="242013" y="275388"/>
                </a:cubicBezTo>
                <a:cubicBezTo>
                  <a:pt x="249487" y="289057"/>
                  <a:pt x="256208" y="303125"/>
                  <a:pt x="262146" y="317529"/>
                </a:cubicBezTo>
                <a:cubicBezTo>
                  <a:pt x="269101" y="339245"/>
                  <a:pt x="289304" y="353968"/>
                  <a:pt x="312106" y="353939"/>
                </a:cubicBezTo>
                <a:cubicBezTo>
                  <a:pt x="327020" y="355068"/>
                  <a:pt x="341933" y="357582"/>
                  <a:pt x="359211" y="360522"/>
                </a:cubicBezTo>
                <a:cubicBezTo>
                  <a:pt x="364495" y="361396"/>
                  <a:pt x="369992" y="362333"/>
                  <a:pt x="375787" y="363271"/>
                </a:cubicBezTo>
                <a:cubicBezTo>
                  <a:pt x="371753" y="367034"/>
                  <a:pt x="367847" y="370713"/>
                  <a:pt x="364069" y="374307"/>
                </a:cubicBezTo>
                <a:cubicBezTo>
                  <a:pt x="350562" y="387089"/>
                  <a:pt x="337821" y="399042"/>
                  <a:pt x="324932" y="410269"/>
                </a:cubicBezTo>
                <a:cubicBezTo>
                  <a:pt x="310127" y="420581"/>
                  <a:pt x="303706" y="439293"/>
                  <a:pt x="309060" y="456522"/>
                </a:cubicBezTo>
                <a:cubicBezTo>
                  <a:pt x="313018" y="473267"/>
                  <a:pt x="315914" y="490246"/>
                  <a:pt x="317731" y="507356"/>
                </a:cubicBezTo>
                <a:cubicBezTo>
                  <a:pt x="318391" y="512384"/>
                  <a:pt x="319052" y="517518"/>
                  <a:pt x="319861" y="522781"/>
                </a:cubicBezTo>
                <a:cubicBezTo>
                  <a:pt x="315387" y="520395"/>
                  <a:pt x="310998" y="518030"/>
                  <a:pt x="306695" y="515686"/>
                </a:cubicBezTo>
                <a:cubicBezTo>
                  <a:pt x="290365" y="506399"/>
                  <a:pt x="273505" y="498076"/>
                  <a:pt x="256202" y="490759"/>
                </a:cubicBezTo>
                <a:cubicBezTo>
                  <a:pt x="242924" y="485955"/>
                  <a:pt x="228383" y="485955"/>
                  <a:pt x="215105" y="490759"/>
                </a:cubicBezTo>
                <a:cubicBezTo>
                  <a:pt x="198044" y="497956"/>
                  <a:pt x="181431" y="506173"/>
                  <a:pt x="165358" y="515367"/>
                </a:cubicBezTo>
                <a:cubicBezTo>
                  <a:pt x="160905" y="517795"/>
                  <a:pt x="156325" y="520288"/>
                  <a:pt x="151595" y="522802"/>
                </a:cubicBezTo>
                <a:cubicBezTo>
                  <a:pt x="152277" y="517476"/>
                  <a:pt x="153214" y="512384"/>
                  <a:pt x="154130" y="507335"/>
                </a:cubicBezTo>
                <a:close/>
                <a:moveTo>
                  <a:pt x="727830" y="582541"/>
                </a:moveTo>
                <a:lnTo>
                  <a:pt x="727574" y="582541"/>
                </a:lnTo>
                <a:cubicBezTo>
                  <a:pt x="630202" y="580620"/>
                  <a:pt x="549710" y="657998"/>
                  <a:pt x="547789" y="755369"/>
                </a:cubicBezTo>
                <a:cubicBezTo>
                  <a:pt x="545867" y="852740"/>
                  <a:pt x="623245" y="933233"/>
                  <a:pt x="720617" y="935154"/>
                </a:cubicBezTo>
                <a:cubicBezTo>
                  <a:pt x="722346" y="935189"/>
                  <a:pt x="724076" y="935197"/>
                  <a:pt x="725806" y="935180"/>
                </a:cubicBezTo>
                <a:lnTo>
                  <a:pt x="726210" y="935180"/>
                </a:lnTo>
                <a:cubicBezTo>
                  <a:pt x="823220" y="935662"/>
                  <a:pt x="902595" y="858072"/>
                  <a:pt x="904320" y="761076"/>
                </a:cubicBezTo>
                <a:cubicBezTo>
                  <a:pt x="905152" y="714825"/>
                  <a:pt x="887150" y="670222"/>
                  <a:pt x="854445" y="637508"/>
                </a:cubicBezTo>
                <a:cubicBezTo>
                  <a:pt x="821278" y="602981"/>
                  <a:pt x="775659" y="583184"/>
                  <a:pt x="727787" y="582541"/>
                </a:cubicBezTo>
                <a:close/>
                <a:moveTo>
                  <a:pt x="850972" y="758584"/>
                </a:moveTo>
                <a:cubicBezTo>
                  <a:pt x="850229" y="826109"/>
                  <a:pt x="795485" y="880568"/>
                  <a:pt x="727957" y="880959"/>
                </a:cubicBezTo>
                <a:cubicBezTo>
                  <a:pt x="694920" y="881062"/>
                  <a:pt x="663110" y="868452"/>
                  <a:pt x="639116" y="845742"/>
                </a:cubicBezTo>
                <a:cubicBezTo>
                  <a:pt x="591020" y="800599"/>
                  <a:pt x="588627" y="725015"/>
                  <a:pt x="633769" y="676920"/>
                </a:cubicBezTo>
                <a:cubicBezTo>
                  <a:pt x="634711" y="675917"/>
                  <a:pt x="635669" y="674930"/>
                  <a:pt x="636644" y="673960"/>
                </a:cubicBezTo>
                <a:cubicBezTo>
                  <a:pt x="660073" y="650065"/>
                  <a:pt x="692107" y="636565"/>
                  <a:pt x="725571" y="636485"/>
                </a:cubicBezTo>
                <a:lnTo>
                  <a:pt x="726125" y="636485"/>
                </a:lnTo>
                <a:cubicBezTo>
                  <a:pt x="759498" y="636391"/>
                  <a:pt x="791526" y="649629"/>
                  <a:pt x="815095" y="673257"/>
                </a:cubicBezTo>
                <a:cubicBezTo>
                  <a:pt x="837999" y="695743"/>
                  <a:pt x="850911" y="726487"/>
                  <a:pt x="850929" y="758584"/>
                </a:cubicBezTo>
                <a:close/>
                <a:moveTo>
                  <a:pt x="1272064" y="1100656"/>
                </a:moveTo>
                <a:cubicBezTo>
                  <a:pt x="1279905" y="1109774"/>
                  <a:pt x="1285209" y="1124240"/>
                  <a:pt x="1266014" y="1141263"/>
                </a:cubicBezTo>
                <a:cubicBezTo>
                  <a:pt x="1250390" y="1155097"/>
                  <a:pt x="1234766" y="1168874"/>
                  <a:pt x="1219143" y="1182595"/>
                </a:cubicBezTo>
                <a:lnTo>
                  <a:pt x="1172677" y="1223351"/>
                </a:lnTo>
                <a:cubicBezTo>
                  <a:pt x="1149007" y="1244102"/>
                  <a:pt x="1125337" y="1264832"/>
                  <a:pt x="1101859" y="1285775"/>
                </a:cubicBezTo>
                <a:cubicBezTo>
                  <a:pt x="1095668" y="1292172"/>
                  <a:pt x="1087309" y="1296025"/>
                  <a:pt x="1078424" y="1296576"/>
                </a:cubicBezTo>
                <a:cubicBezTo>
                  <a:pt x="1077785" y="1296576"/>
                  <a:pt x="1077167" y="1296576"/>
                  <a:pt x="1076549" y="1296576"/>
                </a:cubicBezTo>
                <a:cubicBezTo>
                  <a:pt x="1067351" y="1295345"/>
                  <a:pt x="1059090" y="1290314"/>
                  <a:pt x="1053774" y="1282707"/>
                </a:cubicBezTo>
                <a:cubicBezTo>
                  <a:pt x="1035594" y="1260720"/>
                  <a:pt x="1017371" y="1238797"/>
                  <a:pt x="999105" y="1216938"/>
                </a:cubicBezTo>
                <a:lnTo>
                  <a:pt x="987473" y="1202962"/>
                </a:lnTo>
                <a:cubicBezTo>
                  <a:pt x="976276" y="1193263"/>
                  <a:pt x="975063" y="1176323"/>
                  <a:pt x="984763" y="1165126"/>
                </a:cubicBezTo>
                <a:cubicBezTo>
                  <a:pt x="985825" y="1163900"/>
                  <a:pt x="986996" y="1162773"/>
                  <a:pt x="988261" y="1161759"/>
                </a:cubicBezTo>
                <a:cubicBezTo>
                  <a:pt x="993318" y="1157031"/>
                  <a:pt x="1000075" y="1154556"/>
                  <a:pt x="1006988" y="1154898"/>
                </a:cubicBezTo>
                <a:cubicBezTo>
                  <a:pt x="1015799" y="1156269"/>
                  <a:pt x="1023689" y="1161120"/>
                  <a:pt x="1028890" y="1168363"/>
                </a:cubicBezTo>
                <a:cubicBezTo>
                  <a:pt x="1042631" y="1184640"/>
                  <a:pt x="1056309" y="1200938"/>
                  <a:pt x="1070647" y="1218025"/>
                </a:cubicBezTo>
                <a:lnTo>
                  <a:pt x="1081811" y="1231340"/>
                </a:lnTo>
                <a:lnTo>
                  <a:pt x="1231074" y="1100251"/>
                </a:lnTo>
                <a:cubicBezTo>
                  <a:pt x="1237237" y="1094144"/>
                  <a:pt x="1245556" y="1090708"/>
                  <a:pt x="1254232" y="1090685"/>
                </a:cubicBezTo>
                <a:cubicBezTo>
                  <a:pt x="1261279" y="1091464"/>
                  <a:pt x="1267711" y="1095060"/>
                  <a:pt x="1272064" y="1100656"/>
                </a:cubicBezTo>
                <a:close/>
              </a:path>
            </a:pathLst>
          </a:custGeom>
          <a:solidFill>
            <a:srgbClr val="E9E2D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Picture 22">
            <a:extLst>
              <a:ext uri="{FF2B5EF4-FFF2-40B4-BE49-F238E27FC236}">
                <a16:creationId xmlns:a16="http://schemas.microsoft.com/office/drawing/2014/main" id="{E1B46286-6D0D-4E43-956F-30E4E073ABEF}"/>
              </a:ext>
            </a:extLst>
          </p:cNvPr>
          <p:cNvSpPr/>
          <p:nvPr/>
        </p:nvSpPr>
        <p:spPr>
          <a:xfrm>
            <a:off x="7625880" y="-4833063"/>
            <a:ext cx="871214" cy="1032920"/>
          </a:xfrm>
          <a:custGeom>
            <a:avLst/>
            <a:gdLst>
              <a:gd name="connsiteX0" fmla="*/ 1181173 w 1185995"/>
              <a:gd name="connsiteY0" fmla="*/ 1161513 h 1406127"/>
              <a:gd name="connsiteX1" fmla="*/ 1069580 w 1185995"/>
              <a:gd name="connsiteY1" fmla="*/ 965331 h 1406127"/>
              <a:gd name="connsiteX2" fmla="*/ 981999 w 1185995"/>
              <a:gd name="connsiteY2" fmla="*/ 811095 h 1406127"/>
              <a:gd name="connsiteX3" fmla="*/ 1012561 w 1185995"/>
              <a:gd name="connsiteY3" fmla="*/ 750065 h 1406127"/>
              <a:gd name="connsiteX4" fmla="*/ 998968 w 1185995"/>
              <a:gd name="connsiteY4" fmla="*/ 637046 h 1406127"/>
              <a:gd name="connsiteX5" fmla="*/ 1003255 w 1185995"/>
              <a:gd name="connsiteY5" fmla="*/ 623295 h 1406127"/>
              <a:gd name="connsiteX6" fmla="*/ 1081257 w 1185995"/>
              <a:gd name="connsiteY6" fmla="*/ 541648 h 1406127"/>
              <a:gd name="connsiteX7" fmla="*/ 1083954 w 1185995"/>
              <a:gd name="connsiteY7" fmla="*/ 461634 h 1406127"/>
              <a:gd name="connsiteX8" fmla="*/ 1081823 w 1185995"/>
              <a:gd name="connsiteY8" fmla="*/ 459472 h 1406127"/>
              <a:gd name="connsiteX9" fmla="*/ 1006248 w 1185995"/>
              <a:gd name="connsiteY9" fmla="*/ 378026 h 1406127"/>
              <a:gd name="connsiteX10" fmla="*/ 1000774 w 1185995"/>
              <a:gd name="connsiteY10" fmla="*/ 360221 h 1406127"/>
              <a:gd name="connsiteX11" fmla="*/ 1016557 w 1185995"/>
              <a:gd name="connsiteY11" fmla="*/ 247512 h 1406127"/>
              <a:gd name="connsiteX12" fmla="*/ 972142 w 1185995"/>
              <a:gd name="connsiteY12" fmla="*/ 182705 h 1406127"/>
              <a:gd name="connsiteX13" fmla="*/ 969117 w 1185995"/>
              <a:gd name="connsiteY13" fmla="*/ 182227 h 1406127"/>
              <a:gd name="connsiteX14" fmla="*/ 857561 w 1185995"/>
              <a:gd name="connsiteY14" fmla="*/ 160314 h 1406127"/>
              <a:gd name="connsiteX15" fmla="*/ 845317 w 1185995"/>
              <a:gd name="connsiteY15" fmla="*/ 151183 h 1406127"/>
              <a:gd name="connsiteX16" fmla="*/ 788609 w 1185995"/>
              <a:gd name="connsiteY16" fmla="*/ 46289 h 1406127"/>
              <a:gd name="connsiteX17" fmla="*/ 737629 w 1185995"/>
              <a:gd name="connsiteY17" fmla="*/ 17893 h 1406127"/>
              <a:gd name="connsiteX18" fmla="*/ 710716 w 1185995"/>
              <a:gd name="connsiteY18" fmla="*/ 25380 h 1406127"/>
              <a:gd name="connsiteX19" fmla="*/ 610928 w 1185995"/>
              <a:gd name="connsiteY19" fmla="*/ 71801 h 1406127"/>
              <a:gd name="connsiteX20" fmla="*/ 596514 w 1185995"/>
              <a:gd name="connsiteY20" fmla="*/ 71636 h 1406127"/>
              <a:gd name="connsiteX21" fmla="*/ 493606 w 1185995"/>
              <a:gd name="connsiteY21" fmla="*/ 21217 h 1406127"/>
              <a:gd name="connsiteX22" fmla="*/ 420706 w 1185995"/>
              <a:gd name="connsiteY22" fmla="*/ 39658 h 1406127"/>
              <a:gd name="connsiteX23" fmla="*/ 417940 w 1185995"/>
              <a:gd name="connsiteY23" fmla="*/ 44956 h 1406127"/>
              <a:gd name="connsiteX24" fmla="*/ 361632 w 1185995"/>
              <a:gd name="connsiteY24" fmla="*/ 145942 h 1406127"/>
              <a:gd name="connsiteX25" fmla="*/ 351031 w 1185995"/>
              <a:gd name="connsiteY25" fmla="*/ 153977 h 1406127"/>
              <a:gd name="connsiteX26" fmla="*/ 237303 w 1185995"/>
              <a:gd name="connsiteY26" fmla="*/ 174284 h 1406127"/>
              <a:gd name="connsiteX27" fmla="*/ 188771 w 1185995"/>
              <a:gd name="connsiteY27" fmla="*/ 237436 h 1406127"/>
              <a:gd name="connsiteX28" fmla="*/ 189170 w 1185995"/>
              <a:gd name="connsiteY28" fmla="*/ 240025 h 1406127"/>
              <a:gd name="connsiteX29" fmla="*/ 202909 w 1185995"/>
              <a:gd name="connsiteY29" fmla="*/ 353939 h 1406127"/>
              <a:gd name="connsiteX30" fmla="*/ 197928 w 1185995"/>
              <a:gd name="connsiteY30" fmla="*/ 368439 h 1406127"/>
              <a:gd name="connsiteX31" fmla="*/ 121623 w 1185995"/>
              <a:gd name="connsiteY31" fmla="*/ 447912 h 1406127"/>
              <a:gd name="connsiteX32" fmla="*/ 119223 w 1185995"/>
              <a:gd name="connsiteY32" fmla="*/ 531191 h 1406127"/>
              <a:gd name="connsiteX33" fmla="*/ 121185 w 1185995"/>
              <a:gd name="connsiteY33" fmla="*/ 533175 h 1406127"/>
              <a:gd name="connsiteX34" fmla="*/ 196888 w 1185995"/>
              <a:gd name="connsiteY34" fmla="*/ 614493 h 1406127"/>
              <a:gd name="connsiteX35" fmla="*/ 201468 w 1185995"/>
              <a:gd name="connsiteY35" fmla="*/ 628097 h 1406127"/>
              <a:gd name="connsiteX36" fmla="*/ 185320 w 1185995"/>
              <a:gd name="connsiteY36" fmla="*/ 742615 h 1406127"/>
              <a:gd name="connsiteX37" fmla="*/ 213437 w 1185995"/>
              <a:gd name="connsiteY37" fmla="*/ 801891 h 1406127"/>
              <a:gd name="connsiteX38" fmla="*/ 219623 w 1185995"/>
              <a:gd name="connsiteY38" fmla="*/ 805744 h 1406127"/>
              <a:gd name="connsiteX39" fmla="*/ 215153 w 1185995"/>
              <a:gd name="connsiteY39" fmla="*/ 814181 h 1406127"/>
              <a:gd name="connsiteX40" fmla="*/ 18588 w 1185995"/>
              <a:gd name="connsiteY40" fmla="*/ 1162061 h 1406127"/>
              <a:gd name="connsiteX41" fmla="*/ 26794 w 1185995"/>
              <a:gd name="connsiteY41" fmla="*/ 1202768 h 1406127"/>
              <a:gd name="connsiteX42" fmla="*/ 45263 w 1185995"/>
              <a:gd name="connsiteY42" fmla="*/ 1207586 h 1406127"/>
              <a:gd name="connsiteX43" fmla="*/ 248251 w 1185995"/>
              <a:gd name="connsiteY43" fmla="*/ 1206984 h 1406127"/>
              <a:gd name="connsiteX44" fmla="*/ 263669 w 1185995"/>
              <a:gd name="connsiteY44" fmla="*/ 1216114 h 1406127"/>
              <a:gd name="connsiteX45" fmla="*/ 355976 w 1185995"/>
              <a:gd name="connsiteY45" fmla="*/ 1377235 h 1406127"/>
              <a:gd name="connsiteX46" fmla="*/ 390649 w 1185995"/>
              <a:gd name="connsiteY46" fmla="*/ 1393008 h 1406127"/>
              <a:gd name="connsiteX47" fmla="*/ 406463 w 1185995"/>
              <a:gd name="connsiteY47" fmla="*/ 1377089 h 1406127"/>
              <a:gd name="connsiteX48" fmla="*/ 594051 w 1185995"/>
              <a:gd name="connsiteY48" fmla="*/ 1056638 h 1406127"/>
              <a:gd name="connsiteX49" fmla="*/ 599707 w 1185995"/>
              <a:gd name="connsiteY49" fmla="*/ 1047763 h 1406127"/>
              <a:gd name="connsiteX50" fmla="*/ 605473 w 1185995"/>
              <a:gd name="connsiteY50" fmla="*/ 1057295 h 1406127"/>
              <a:gd name="connsiteX51" fmla="*/ 791747 w 1185995"/>
              <a:gd name="connsiteY51" fmla="*/ 1379682 h 1406127"/>
              <a:gd name="connsiteX52" fmla="*/ 818441 w 1185995"/>
              <a:gd name="connsiteY52" fmla="*/ 1398564 h 1406127"/>
              <a:gd name="connsiteX53" fmla="*/ 844642 w 1185995"/>
              <a:gd name="connsiteY53" fmla="*/ 1379189 h 1406127"/>
              <a:gd name="connsiteX54" fmla="*/ 936092 w 1185995"/>
              <a:gd name="connsiteY54" fmla="*/ 1215475 h 1406127"/>
              <a:gd name="connsiteX55" fmla="*/ 950068 w 1185995"/>
              <a:gd name="connsiteY55" fmla="*/ 1207039 h 1406127"/>
              <a:gd name="connsiteX56" fmla="*/ 1153968 w 1185995"/>
              <a:gd name="connsiteY56" fmla="*/ 1207221 h 1406127"/>
              <a:gd name="connsiteX57" fmla="*/ 1181173 w 1185995"/>
              <a:gd name="connsiteY57" fmla="*/ 1161513 h 1406127"/>
              <a:gd name="connsiteX58" fmla="*/ 162385 w 1185995"/>
              <a:gd name="connsiteY58" fmla="*/ 500724 h 1406127"/>
              <a:gd name="connsiteX59" fmla="*/ 156108 w 1185995"/>
              <a:gd name="connsiteY59" fmla="*/ 493420 h 1406127"/>
              <a:gd name="connsiteX60" fmla="*/ 162221 w 1185995"/>
              <a:gd name="connsiteY60" fmla="*/ 486590 h 1406127"/>
              <a:gd name="connsiteX61" fmla="*/ 239548 w 1185995"/>
              <a:gd name="connsiteY61" fmla="*/ 405601 h 1406127"/>
              <a:gd name="connsiteX62" fmla="*/ 256316 w 1185995"/>
              <a:gd name="connsiteY62" fmla="*/ 353337 h 1406127"/>
              <a:gd name="connsiteX63" fmla="*/ 242540 w 1185995"/>
              <a:gd name="connsiteY63" fmla="*/ 242198 h 1406127"/>
              <a:gd name="connsiteX64" fmla="*/ 252502 w 1185995"/>
              <a:gd name="connsiteY64" fmla="*/ 228684 h 1406127"/>
              <a:gd name="connsiteX65" fmla="*/ 365391 w 1185995"/>
              <a:gd name="connsiteY65" fmla="*/ 209035 h 1406127"/>
              <a:gd name="connsiteX66" fmla="*/ 407193 w 1185995"/>
              <a:gd name="connsiteY66" fmla="*/ 178721 h 1406127"/>
              <a:gd name="connsiteX67" fmla="*/ 461018 w 1185995"/>
              <a:gd name="connsiteY67" fmla="*/ 81589 h 1406127"/>
              <a:gd name="connsiteX68" fmla="*/ 467186 w 1185995"/>
              <a:gd name="connsiteY68" fmla="*/ 70778 h 1406127"/>
              <a:gd name="connsiteX69" fmla="*/ 486271 w 1185995"/>
              <a:gd name="connsiteY69" fmla="*/ 79909 h 1406127"/>
              <a:gd name="connsiteX70" fmla="*/ 578578 w 1185995"/>
              <a:gd name="connsiteY70" fmla="*/ 125069 h 1406127"/>
              <a:gd name="connsiteX71" fmla="*/ 628390 w 1185995"/>
              <a:gd name="connsiteY71" fmla="*/ 125361 h 1406127"/>
              <a:gd name="connsiteX72" fmla="*/ 742701 w 1185995"/>
              <a:gd name="connsiteY72" fmla="*/ 72842 h 1406127"/>
              <a:gd name="connsiteX73" fmla="*/ 783244 w 1185995"/>
              <a:gd name="connsiteY73" fmla="*/ 149265 h 1406127"/>
              <a:gd name="connsiteX74" fmla="*/ 801983 w 1185995"/>
              <a:gd name="connsiteY74" fmla="*/ 184656 h 1406127"/>
              <a:gd name="connsiteX75" fmla="*/ 840756 w 1185995"/>
              <a:gd name="connsiteY75" fmla="*/ 213144 h 1406127"/>
              <a:gd name="connsiteX76" fmla="*/ 958553 w 1185995"/>
              <a:gd name="connsiteY76" fmla="*/ 236299 h 1406127"/>
              <a:gd name="connsiteX77" fmla="*/ 964026 w 1185995"/>
              <a:gd name="connsiteY77" fmla="*/ 237851 h 1406127"/>
              <a:gd name="connsiteX78" fmla="*/ 959465 w 1185995"/>
              <a:gd name="connsiteY78" fmla="*/ 271726 h 1406127"/>
              <a:gd name="connsiteX79" fmla="*/ 946218 w 1185995"/>
              <a:gd name="connsiteY79" fmla="*/ 365462 h 1406127"/>
              <a:gd name="connsiteX80" fmla="*/ 960450 w 1185995"/>
              <a:gd name="connsiteY80" fmla="*/ 408961 h 1406127"/>
              <a:gd name="connsiteX81" fmla="*/ 1039583 w 1185995"/>
              <a:gd name="connsiteY81" fmla="*/ 494534 h 1406127"/>
              <a:gd name="connsiteX82" fmla="*/ 1045951 w 1185995"/>
              <a:gd name="connsiteY82" fmla="*/ 501747 h 1406127"/>
              <a:gd name="connsiteX83" fmla="*/ 985009 w 1185995"/>
              <a:gd name="connsiteY83" fmla="*/ 564767 h 1406127"/>
              <a:gd name="connsiteX84" fmla="*/ 959647 w 1185995"/>
              <a:gd name="connsiteY84" fmla="*/ 590899 h 1406127"/>
              <a:gd name="connsiteX85" fmla="*/ 943718 w 1185995"/>
              <a:gd name="connsiteY85" fmla="*/ 637283 h 1406127"/>
              <a:gd name="connsiteX86" fmla="*/ 957494 w 1185995"/>
              <a:gd name="connsiteY86" fmla="*/ 752092 h 1406127"/>
              <a:gd name="connsiteX87" fmla="*/ 958516 w 1185995"/>
              <a:gd name="connsiteY87" fmla="*/ 762903 h 1406127"/>
              <a:gd name="connsiteX88" fmla="*/ 904526 w 1185995"/>
              <a:gd name="connsiteY88" fmla="*/ 772034 h 1406127"/>
              <a:gd name="connsiteX89" fmla="*/ 836340 w 1185995"/>
              <a:gd name="connsiteY89" fmla="*/ 783392 h 1406127"/>
              <a:gd name="connsiteX90" fmla="*/ 796600 w 1185995"/>
              <a:gd name="connsiteY90" fmla="*/ 812428 h 1406127"/>
              <a:gd name="connsiteX91" fmla="*/ 741059 w 1185995"/>
              <a:gd name="connsiteY91" fmla="*/ 912756 h 1406127"/>
              <a:gd name="connsiteX92" fmla="*/ 736151 w 1185995"/>
              <a:gd name="connsiteY92" fmla="*/ 921156 h 1406127"/>
              <a:gd name="connsiteX93" fmla="*/ 728853 w 1185995"/>
              <a:gd name="connsiteY93" fmla="*/ 918070 h 1406127"/>
              <a:gd name="connsiteX94" fmla="*/ 625105 w 1185995"/>
              <a:gd name="connsiteY94" fmla="*/ 867322 h 1406127"/>
              <a:gd name="connsiteX95" fmla="*/ 574418 w 1185995"/>
              <a:gd name="connsiteY95" fmla="*/ 867048 h 1406127"/>
              <a:gd name="connsiteX96" fmla="*/ 469138 w 1185995"/>
              <a:gd name="connsiteY96" fmla="*/ 916701 h 1406127"/>
              <a:gd name="connsiteX97" fmla="*/ 460435 w 1185995"/>
              <a:gd name="connsiteY97" fmla="*/ 920572 h 1406127"/>
              <a:gd name="connsiteX98" fmla="*/ 427263 w 1185995"/>
              <a:gd name="connsiteY98" fmla="*/ 858100 h 1406127"/>
              <a:gd name="connsiteX99" fmla="*/ 402193 w 1185995"/>
              <a:gd name="connsiteY99" fmla="*/ 810620 h 1406127"/>
              <a:gd name="connsiteX100" fmla="*/ 360647 w 1185995"/>
              <a:gd name="connsiteY100" fmla="*/ 780343 h 1406127"/>
              <a:gd name="connsiteX101" fmla="*/ 243452 w 1185995"/>
              <a:gd name="connsiteY101" fmla="*/ 758849 h 1406127"/>
              <a:gd name="connsiteX102" fmla="*/ 236446 w 1185995"/>
              <a:gd name="connsiteY102" fmla="*/ 756822 h 1406127"/>
              <a:gd name="connsiteX103" fmla="*/ 243197 w 1185995"/>
              <a:gd name="connsiteY103" fmla="*/ 707352 h 1406127"/>
              <a:gd name="connsiteX104" fmla="*/ 253962 w 1185995"/>
              <a:gd name="connsiteY104" fmla="*/ 630654 h 1406127"/>
              <a:gd name="connsiteX105" fmla="*/ 239675 w 1185995"/>
              <a:gd name="connsiteY105" fmla="*/ 585494 h 1406127"/>
              <a:gd name="connsiteX106" fmla="*/ 162385 w 1185995"/>
              <a:gd name="connsiteY106" fmla="*/ 500724 h 1406127"/>
              <a:gd name="connsiteX107" fmla="*/ 1101766 w 1185995"/>
              <a:gd name="connsiteY107" fmla="*/ 1152802 h 1406127"/>
              <a:gd name="connsiteX108" fmla="*/ 930709 w 1185995"/>
              <a:gd name="connsiteY108" fmla="*/ 1152674 h 1406127"/>
              <a:gd name="connsiteX109" fmla="*/ 900512 w 1185995"/>
              <a:gd name="connsiteY109" fmla="*/ 1170096 h 1406127"/>
              <a:gd name="connsiteX110" fmla="*/ 823878 w 1185995"/>
              <a:gd name="connsiteY110" fmla="*/ 1306581 h 1406127"/>
              <a:gd name="connsiteX111" fmla="*/ 817875 w 1185995"/>
              <a:gd name="connsiteY111" fmla="*/ 1316808 h 1406127"/>
              <a:gd name="connsiteX112" fmla="*/ 641983 w 1185995"/>
              <a:gd name="connsiteY112" fmla="*/ 1011349 h 1406127"/>
              <a:gd name="connsiteX113" fmla="*/ 601714 w 1185995"/>
              <a:gd name="connsiteY113" fmla="*/ 988450 h 1406127"/>
              <a:gd name="connsiteX114" fmla="*/ 554274 w 1185995"/>
              <a:gd name="connsiteY114" fmla="*/ 1012682 h 1406127"/>
              <a:gd name="connsiteX115" fmla="*/ 422902 w 1185995"/>
              <a:gd name="connsiteY115" fmla="*/ 1242447 h 1406127"/>
              <a:gd name="connsiteX116" fmla="*/ 387542 w 1185995"/>
              <a:gd name="connsiteY116" fmla="*/ 1303988 h 1406127"/>
              <a:gd name="connsiteX117" fmla="*/ 382287 w 1185995"/>
              <a:gd name="connsiteY117" fmla="*/ 1312407 h 1406127"/>
              <a:gd name="connsiteX118" fmla="*/ 333442 w 1185995"/>
              <a:gd name="connsiteY118" fmla="*/ 1228021 h 1406127"/>
              <a:gd name="connsiteX119" fmla="*/ 299741 w 1185995"/>
              <a:gd name="connsiteY119" fmla="*/ 1169712 h 1406127"/>
              <a:gd name="connsiteX120" fmla="*/ 270092 w 1185995"/>
              <a:gd name="connsiteY120" fmla="*/ 1152656 h 1406127"/>
              <a:gd name="connsiteX121" fmla="*/ 98104 w 1185995"/>
              <a:gd name="connsiteY121" fmla="*/ 1152784 h 1406127"/>
              <a:gd name="connsiteX122" fmla="*/ 86554 w 1185995"/>
              <a:gd name="connsiteY122" fmla="*/ 1152784 h 1406127"/>
              <a:gd name="connsiteX123" fmla="*/ 90860 w 1185995"/>
              <a:gd name="connsiteY123" fmla="*/ 1144201 h 1406127"/>
              <a:gd name="connsiteX124" fmla="*/ 270092 w 1185995"/>
              <a:gd name="connsiteY124" fmla="*/ 826343 h 1406127"/>
              <a:gd name="connsiteX125" fmla="*/ 283585 w 1185995"/>
              <a:gd name="connsiteY125" fmla="*/ 820106 h 1406127"/>
              <a:gd name="connsiteX126" fmla="*/ 283612 w 1185995"/>
              <a:gd name="connsiteY126" fmla="*/ 820116 h 1406127"/>
              <a:gd name="connsiteX127" fmla="*/ 345320 w 1185995"/>
              <a:gd name="connsiteY127" fmla="*/ 831456 h 1406127"/>
              <a:gd name="connsiteX128" fmla="*/ 355939 w 1185995"/>
              <a:gd name="connsiteY128" fmla="*/ 839272 h 1406127"/>
              <a:gd name="connsiteX129" fmla="*/ 411243 w 1185995"/>
              <a:gd name="connsiteY129" fmla="*/ 940733 h 1406127"/>
              <a:gd name="connsiteX130" fmla="*/ 483406 w 1185995"/>
              <a:gd name="connsiteY130" fmla="*/ 969202 h 1406127"/>
              <a:gd name="connsiteX131" fmla="*/ 487877 w 1185995"/>
              <a:gd name="connsiteY131" fmla="*/ 967011 h 1406127"/>
              <a:gd name="connsiteX132" fmla="*/ 539458 w 1185995"/>
              <a:gd name="connsiteY132" fmla="*/ 943271 h 1406127"/>
              <a:gd name="connsiteX133" fmla="*/ 583249 w 1185995"/>
              <a:gd name="connsiteY133" fmla="*/ 921175 h 1406127"/>
              <a:gd name="connsiteX134" fmla="*/ 597152 w 1185995"/>
              <a:gd name="connsiteY134" fmla="*/ 917175 h 1406127"/>
              <a:gd name="connsiteX135" fmla="*/ 607005 w 1185995"/>
              <a:gd name="connsiteY135" fmla="*/ 919385 h 1406127"/>
              <a:gd name="connsiteX136" fmla="*/ 707359 w 1185995"/>
              <a:gd name="connsiteY136" fmla="*/ 968837 h 1406127"/>
              <a:gd name="connsiteX137" fmla="*/ 786292 w 1185995"/>
              <a:gd name="connsiteY137" fmla="*/ 945197 h 1406127"/>
              <a:gd name="connsiteX138" fmla="*/ 787094 w 1185995"/>
              <a:gd name="connsiteY138" fmla="*/ 943654 h 1406127"/>
              <a:gd name="connsiteX139" fmla="*/ 840957 w 1185995"/>
              <a:gd name="connsiteY139" fmla="*/ 845554 h 1406127"/>
              <a:gd name="connsiteX140" fmla="*/ 854021 w 1185995"/>
              <a:gd name="connsiteY140" fmla="*/ 836168 h 1406127"/>
              <a:gd name="connsiteX141" fmla="*/ 919305 w 1185995"/>
              <a:gd name="connsiteY141" fmla="*/ 824225 h 1406127"/>
              <a:gd name="connsiteX142" fmla="*/ 931405 w 1185995"/>
              <a:gd name="connsiteY142" fmla="*/ 829662 h 1406127"/>
              <a:gd name="connsiteX143" fmla="*/ 931421 w 1185995"/>
              <a:gd name="connsiteY143" fmla="*/ 829703 h 1406127"/>
              <a:gd name="connsiteX144" fmla="*/ 1092534 w 1185995"/>
              <a:gd name="connsiteY144" fmla="*/ 1113887 h 1406127"/>
              <a:gd name="connsiteX145" fmla="*/ 1114538 w 1185995"/>
              <a:gd name="connsiteY145" fmla="*/ 1152857 h 1406127"/>
              <a:gd name="connsiteX146" fmla="*/ 598174 w 1185995"/>
              <a:gd name="connsiteY146" fmla="*/ 769569 h 1406127"/>
              <a:gd name="connsiteX147" fmla="*/ 872973 w 1185995"/>
              <a:gd name="connsiteY147" fmla="*/ 497862 h 1406127"/>
              <a:gd name="connsiteX148" fmla="*/ 601495 w 1185995"/>
              <a:gd name="connsiteY148" fmla="*/ 222832 h 1406127"/>
              <a:gd name="connsiteX149" fmla="*/ 326696 w 1185995"/>
              <a:gd name="connsiteY149" fmla="*/ 494539 h 1406127"/>
              <a:gd name="connsiteX150" fmla="*/ 326691 w 1185995"/>
              <a:gd name="connsiteY150" fmla="*/ 495794 h 1406127"/>
              <a:gd name="connsiteX151" fmla="*/ 598174 w 1185995"/>
              <a:gd name="connsiteY151" fmla="*/ 769569 h 1406127"/>
              <a:gd name="connsiteX152" fmla="*/ 600236 w 1185995"/>
              <a:gd name="connsiteY152" fmla="*/ 277168 h 1406127"/>
              <a:gd name="connsiteX153" fmla="*/ 818656 w 1185995"/>
              <a:gd name="connsiteY153" fmla="*/ 496582 h 1406127"/>
              <a:gd name="connsiteX154" fmla="*/ 599427 w 1185995"/>
              <a:gd name="connsiteY154" fmla="*/ 715185 h 1406127"/>
              <a:gd name="connsiteX155" fmla="*/ 381007 w 1185995"/>
              <a:gd name="connsiteY155" fmla="*/ 495772 h 1406127"/>
              <a:gd name="connsiteX156" fmla="*/ 381009 w 1185995"/>
              <a:gd name="connsiteY156" fmla="*/ 494990 h 1406127"/>
              <a:gd name="connsiteX157" fmla="*/ 600236 w 1185995"/>
              <a:gd name="connsiteY157" fmla="*/ 277168 h 1406127"/>
              <a:gd name="connsiteX158" fmla="*/ 476509 w 1185995"/>
              <a:gd name="connsiteY158" fmla="*/ 530381 h 1406127"/>
              <a:gd name="connsiteX159" fmla="*/ 473874 w 1185995"/>
              <a:gd name="connsiteY159" fmla="*/ 488523 h 1406127"/>
              <a:gd name="connsiteX160" fmla="*/ 515697 w 1185995"/>
              <a:gd name="connsiteY160" fmla="*/ 485886 h 1406127"/>
              <a:gd name="connsiteX161" fmla="*/ 518494 w 1185995"/>
              <a:gd name="connsiteY161" fmla="*/ 488708 h 1406127"/>
              <a:gd name="connsiteX162" fmla="*/ 556920 w 1185995"/>
              <a:gd name="connsiteY162" fmla="*/ 527605 h 1406127"/>
              <a:gd name="connsiteX163" fmla="*/ 637038 w 1185995"/>
              <a:gd name="connsiteY163" fmla="*/ 447255 h 1406127"/>
              <a:gd name="connsiteX164" fmla="*/ 680117 w 1185995"/>
              <a:gd name="connsiteY164" fmla="*/ 404140 h 1406127"/>
              <a:gd name="connsiteX165" fmla="*/ 722004 w 1185995"/>
              <a:gd name="connsiteY165" fmla="*/ 400317 h 1406127"/>
              <a:gd name="connsiteX166" fmla="*/ 725824 w 1185995"/>
              <a:gd name="connsiteY166" fmla="*/ 442238 h 1406127"/>
              <a:gd name="connsiteX167" fmla="*/ 722083 w 1185995"/>
              <a:gd name="connsiteY167" fmla="*/ 445995 h 1406127"/>
              <a:gd name="connsiteX168" fmla="*/ 579399 w 1185995"/>
              <a:gd name="connsiteY168" fmla="*/ 588909 h 1406127"/>
              <a:gd name="connsiteX169" fmla="*/ 538067 w 1185995"/>
              <a:gd name="connsiteY169" fmla="*/ 591917 h 1406127"/>
              <a:gd name="connsiteX170" fmla="*/ 535061 w 1185995"/>
              <a:gd name="connsiteY170" fmla="*/ 588909 h 1406127"/>
              <a:gd name="connsiteX171" fmla="*/ 476509 w 1185995"/>
              <a:gd name="connsiteY171" fmla="*/ 530381 h 1406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1185995" h="1406127">
                <a:moveTo>
                  <a:pt x="1181173" y="1161513"/>
                </a:moveTo>
                <a:cubicBezTo>
                  <a:pt x="1143975" y="1096101"/>
                  <a:pt x="1106778" y="1030706"/>
                  <a:pt x="1069580" y="965331"/>
                </a:cubicBezTo>
                <a:cubicBezTo>
                  <a:pt x="1040514" y="914199"/>
                  <a:pt x="1011466" y="862957"/>
                  <a:pt x="981999" y="811095"/>
                </a:cubicBezTo>
                <a:cubicBezTo>
                  <a:pt x="1004336" y="799542"/>
                  <a:pt x="1016681" y="774890"/>
                  <a:pt x="1012561" y="750065"/>
                </a:cubicBezTo>
                <a:cubicBezTo>
                  <a:pt x="1008316" y="712325"/>
                  <a:pt x="1003785" y="674652"/>
                  <a:pt x="998968" y="637046"/>
                </a:cubicBezTo>
                <a:cubicBezTo>
                  <a:pt x="997931" y="632029"/>
                  <a:pt x="999551" y="626831"/>
                  <a:pt x="1003255" y="623295"/>
                </a:cubicBezTo>
                <a:cubicBezTo>
                  <a:pt x="1029420" y="596231"/>
                  <a:pt x="1055275" y="568894"/>
                  <a:pt x="1081257" y="541648"/>
                </a:cubicBezTo>
                <a:cubicBezTo>
                  <a:pt x="1104079" y="520298"/>
                  <a:pt x="1105286" y="484475"/>
                  <a:pt x="1083954" y="461634"/>
                </a:cubicBezTo>
                <a:cubicBezTo>
                  <a:pt x="1083263" y="460895"/>
                  <a:pt x="1082553" y="460173"/>
                  <a:pt x="1081823" y="459472"/>
                </a:cubicBezTo>
                <a:cubicBezTo>
                  <a:pt x="1056698" y="432262"/>
                  <a:pt x="1031665" y="404961"/>
                  <a:pt x="1006248" y="378026"/>
                </a:cubicBezTo>
                <a:cubicBezTo>
                  <a:pt x="1001447" y="373452"/>
                  <a:pt x="999373" y="366705"/>
                  <a:pt x="1000774" y="360221"/>
                </a:cubicBezTo>
                <a:cubicBezTo>
                  <a:pt x="1006394" y="322712"/>
                  <a:pt x="1011655" y="285142"/>
                  <a:pt x="1016557" y="247512"/>
                </a:cubicBezTo>
                <a:cubicBezTo>
                  <a:pt x="1022173" y="217341"/>
                  <a:pt x="1002287" y="188326"/>
                  <a:pt x="972142" y="182705"/>
                </a:cubicBezTo>
                <a:cubicBezTo>
                  <a:pt x="971138" y="182518"/>
                  <a:pt x="970129" y="182359"/>
                  <a:pt x="969117" y="182227"/>
                </a:cubicBezTo>
                <a:cubicBezTo>
                  <a:pt x="931950" y="174923"/>
                  <a:pt x="894801" y="167308"/>
                  <a:pt x="857561" y="160314"/>
                </a:cubicBezTo>
                <a:cubicBezTo>
                  <a:pt x="852179" y="159586"/>
                  <a:pt x="847552" y="156136"/>
                  <a:pt x="845317" y="151183"/>
                </a:cubicBezTo>
                <a:cubicBezTo>
                  <a:pt x="826573" y="116121"/>
                  <a:pt x="807670" y="81157"/>
                  <a:pt x="788609" y="46289"/>
                </a:cubicBezTo>
                <a:cubicBezTo>
                  <a:pt x="779404" y="26913"/>
                  <a:pt x="758934" y="15511"/>
                  <a:pt x="737629" y="17893"/>
                </a:cubicBezTo>
                <a:cubicBezTo>
                  <a:pt x="728296" y="18827"/>
                  <a:pt x="719192" y="21359"/>
                  <a:pt x="710716" y="25380"/>
                </a:cubicBezTo>
                <a:cubicBezTo>
                  <a:pt x="677253" y="40428"/>
                  <a:pt x="644081" y="56096"/>
                  <a:pt x="610928" y="71801"/>
                </a:cubicBezTo>
                <a:cubicBezTo>
                  <a:pt x="606420" y="74250"/>
                  <a:pt x="600965" y="74188"/>
                  <a:pt x="596514" y="71636"/>
                </a:cubicBezTo>
                <a:cubicBezTo>
                  <a:pt x="562302" y="54635"/>
                  <a:pt x="527909" y="37999"/>
                  <a:pt x="493606" y="21217"/>
                </a:cubicBezTo>
                <a:cubicBezTo>
                  <a:pt x="468387" y="6162"/>
                  <a:pt x="435749" y="14418"/>
                  <a:pt x="420706" y="39658"/>
                </a:cubicBezTo>
                <a:cubicBezTo>
                  <a:pt x="419686" y="41371"/>
                  <a:pt x="418762" y="43140"/>
                  <a:pt x="417940" y="44956"/>
                </a:cubicBezTo>
                <a:cubicBezTo>
                  <a:pt x="399164" y="78612"/>
                  <a:pt x="380681" y="112524"/>
                  <a:pt x="361632" y="145942"/>
                </a:cubicBezTo>
                <a:cubicBezTo>
                  <a:pt x="359266" y="149888"/>
                  <a:pt x="355468" y="152767"/>
                  <a:pt x="351031" y="153977"/>
                </a:cubicBezTo>
                <a:cubicBezTo>
                  <a:pt x="313189" y="161117"/>
                  <a:pt x="275237" y="167691"/>
                  <a:pt x="237303" y="174284"/>
                </a:cubicBezTo>
                <a:cubicBezTo>
                  <a:pt x="206477" y="178310"/>
                  <a:pt x="184749" y="206584"/>
                  <a:pt x="188771" y="237436"/>
                </a:cubicBezTo>
                <a:cubicBezTo>
                  <a:pt x="188884" y="238302"/>
                  <a:pt x="189017" y="239165"/>
                  <a:pt x="189170" y="240025"/>
                </a:cubicBezTo>
                <a:cubicBezTo>
                  <a:pt x="194005" y="277972"/>
                  <a:pt x="198166" y="315992"/>
                  <a:pt x="202909" y="353939"/>
                </a:cubicBezTo>
                <a:cubicBezTo>
                  <a:pt x="203819" y="359305"/>
                  <a:pt x="201943" y="364767"/>
                  <a:pt x="197928" y="368439"/>
                </a:cubicBezTo>
                <a:cubicBezTo>
                  <a:pt x="172384" y="394863"/>
                  <a:pt x="147916" y="422310"/>
                  <a:pt x="121623" y="447912"/>
                </a:cubicBezTo>
                <a:cubicBezTo>
                  <a:pt x="97983" y="470246"/>
                  <a:pt x="96909" y="507531"/>
                  <a:pt x="119223" y="531191"/>
                </a:cubicBezTo>
                <a:cubicBezTo>
                  <a:pt x="119862" y="531868"/>
                  <a:pt x="120516" y="532529"/>
                  <a:pt x="121185" y="533175"/>
                </a:cubicBezTo>
                <a:cubicBezTo>
                  <a:pt x="147058" y="559672"/>
                  <a:pt x="171599" y="587448"/>
                  <a:pt x="196888" y="614493"/>
                </a:cubicBezTo>
                <a:cubicBezTo>
                  <a:pt x="200689" y="617912"/>
                  <a:pt x="202427" y="623073"/>
                  <a:pt x="201468" y="628097"/>
                </a:cubicBezTo>
                <a:cubicBezTo>
                  <a:pt x="195830" y="666227"/>
                  <a:pt x="190794" y="704448"/>
                  <a:pt x="185320" y="742615"/>
                </a:cubicBezTo>
                <a:cubicBezTo>
                  <a:pt x="180888" y="766381"/>
                  <a:pt x="192236" y="790304"/>
                  <a:pt x="213437" y="801891"/>
                </a:cubicBezTo>
                <a:cubicBezTo>
                  <a:pt x="215445" y="803078"/>
                  <a:pt x="217397" y="804375"/>
                  <a:pt x="219623" y="805744"/>
                </a:cubicBezTo>
                <a:cubicBezTo>
                  <a:pt x="217981" y="808867"/>
                  <a:pt x="216631" y="811551"/>
                  <a:pt x="215153" y="814181"/>
                </a:cubicBezTo>
                <a:cubicBezTo>
                  <a:pt x="149759" y="930177"/>
                  <a:pt x="84803" y="1046484"/>
                  <a:pt x="18588" y="1162061"/>
                </a:cubicBezTo>
                <a:cubicBezTo>
                  <a:pt x="9622" y="1175570"/>
                  <a:pt x="13297" y="1193795"/>
                  <a:pt x="26794" y="1202768"/>
                </a:cubicBezTo>
                <a:cubicBezTo>
                  <a:pt x="32242" y="1206389"/>
                  <a:pt x="38742" y="1208085"/>
                  <a:pt x="45263" y="1207586"/>
                </a:cubicBezTo>
                <a:cubicBezTo>
                  <a:pt x="112920" y="1206381"/>
                  <a:pt x="180595" y="1207349"/>
                  <a:pt x="248251" y="1206984"/>
                </a:cubicBezTo>
                <a:cubicBezTo>
                  <a:pt x="254826" y="1206356"/>
                  <a:pt x="261054" y="1210045"/>
                  <a:pt x="263669" y="1216114"/>
                </a:cubicBezTo>
                <a:cubicBezTo>
                  <a:pt x="294201" y="1269973"/>
                  <a:pt x="324970" y="1323680"/>
                  <a:pt x="355976" y="1377235"/>
                </a:cubicBezTo>
                <a:cubicBezTo>
                  <a:pt x="361199" y="1391173"/>
                  <a:pt x="376722" y="1398235"/>
                  <a:pt x="390649" y="1393008"/>
                </a:cubicBezTo>
                <a:cubicBezTo>
                  <a:pt x="397982" y="1390255"/>
                  <a:pt x="403755" y="1384444"/>
                  <a:pt x="406463" y="1377089"/>
                </a:cubicBezTo>
                <a:cubicBezTo>
                  <a:pt x="468974" y="1270259"/>
                  <a:pt x="531503" y="1163442"/>
                  <a:pt x="594051" y="1056638"/>
                </a:cubicBezTo>
                <a:cubicBezTo>
                  <a:pt x="595638" y="1053898"/>
                  <a:pt x="597444" y="1051287"/>
                  <a:pt x="599707" y="1047763"/>
                </a:cubicBezTo>
                <a:cubicBezTo>
                  <a:pt x="602079" y="1051689"/>
                  <a:pt x="603831" y="1054465"/>
                  <a:pt x="605473" y="1057295"/>
                </a:cubicBezTo>
                <a:cubicBezTo>
                  <a:pt x="667582" y="1164745"/>
                  <a:pt x="729674" y="1272207"/>
                  <a:pt x="791747" y="1379682"/>
                </a:cubicBezTo>
                <a:cubicBezTo>
                  <a:pt x="796163" y="1390680"/>
                  <a:pt x="806608" y="1398069"/>
                  <a:pt x="818441" y="1398564"/>
                </a:cubicBezTo>
                <a:cubicBezTo>
                  <a:pt x="830240" y="1397874"/>
                  <a:pt x="840518" y="1390274"/>
                  <a:pt x="844642" y="1379189"/>
                </a:cubicBezTo>
                <a:cubicBezTo>
                  <a:pt x="874985" y="1324532"/>
                  <a:pt x="905748" y="1270132"/>
                  <a:pt x="936092" y="1215475"/>
                </a:cubicBezTo>
                <a:cubicBezTo>
                  <a:pt x="938396" y="1209898"/>
                  <a:pt x="944064" y="1206476"/>
                  <a:pt x="950068" y="1207039"/>
                </a:cubicBezTo>
                <a:cubicBezTo>
                  <a:pt x="1018035" y="1207386"/>
                  <a:pt x="1086001" y="1207258"/>
                  <a:pt x="1153968" y="1207221"/>
                </a:cubicBezTo>
                <a:cubicBezTo>
                  <a:pt x="1182724" y="1207166"/>
                  <a:pt x="1195186" y="1186166"/>
                  <a:pt x="1181173" y="1161513"/>
                </a:cubicBezTo>
                <a:close/>
                <a:moveTo>
                  <a:pt x="162385" y="500724"/>
                </a:moveTo>
                <a:cubicBezTo>
                  <a:pt x="160378" y="498515"/>
                  <a:pt x="158480" y="496177"/>
                  <a:pt x="156108" y="493420"/>
                </a:cubicBezTo>
                <a:cubicBezTo>
                  <a:pt x="158261" y="491009"/>
                  <a:pt x="160177" y="488745"/>
                  <a:pt x="162221" y="486590"/>
                </a:cubicBezTo>
                <a:cubicBezTo>
                  <a:pt x="187966" y="459563"/>
                  <a:pt x="213510" y="432317"/>
                  <a:pt x="239548" y="405601"/>
                </a:cubicBezTo>
                <a:cubicBezTo>
                  <a:pt x="253510" y="392077"/>
                  <a:pt x="259802" y="372468"/>
                  <a:pt x="256316" y="353337"/>
                </a:cubicBezTo>
                <a:cubicBezTo>
                  <a:pt x="251097" y="316375"/>
                  <a:pt x="247448" y="279195"/>
                  <a:pt x="242540" y="242198"/>
                </a:cubicBezTo>
                <a:cubicBezTo>
                  <a:pt x="241354" y="233341"/>
                  <a:pt x="243489" y="230163"/>
                  <a:pt x="252502" y="228684"/>
                </a:cubicBezTo>
                <a:cubicBezTo>
                  <a:pt x="290199" y="222567"/>
                  <a:pt x="327749" y="215573"/>
                  <a:pt x="365391" y="209035"/>
                </a:cubicBezTo>
                <a:cubicBezTo>
                  <a:pt x="383403" y="206292"/>
                  <a:pt x="398978" y="194998"/>
                  <a:pt x="407193" y="178721"/>
                </a:cubicBezTo>
                <a:cubicBezTo>
                  <a:pt x="424928" y="146234"/>
                  <a:pt x="443046" y="113948"/>
                  <a:pt x="461018" y="81589"/>
                </a:cubicBezTo>
                <a:cubicBezTo>
                  <a:pt x="462843" y="78174"/>
                  <a:pt x="464887" y="74795"/>
                  <a:pt x="467186" y="70778"/>
                </a:cubicBezTo>
                <a:cubicBezTo>
                  <a:pt x="473846" y="73955"/>
                  <a:pt x="480086" y="76877"/>
                  <a:pt x="486271" y="79909"/>
                </a:cubicBezTo>
                <a:cubicBezTo>
                  <a:pt x="517052" y="94938"/>
                  <a:pt x="547888" y="109857"/>
                  <a:pt x="578578" y="125069"/>
                </a:cubicBezTo>
                <a:cubicBezTo>
                  <a:pt x="594155" y="133233"/>
                  <a:pt x="612718" y="133341"/>
                  <a:pt x="628390" y="125361"/>
                </a:cubicBezTo>
                <a:cubicBezTo>
                  <a:pt x="665995" y="107794"/>
                  <a:pt x="703801" y="90665"/>
                  <a:pt x="742701" y="72842"/>
                </a:cubicBezTo>
                <a:cubicBezTo>
                  <a:pt x="756550" y="98955"/>
                  <a:pt x="769906" y="124101"/>
                  <a:pt x="783244" y="149265"/>
                </a:cubicBezTo>
                <a:cubicBezTo>
                  <a:pt x="789484" y="161062"/>
                  <a:pt x="795506" y="173005"/>
                  <a:pt x="801983" y="184656"/>
                </a:cubicBezTo>
                <a:cubicBezTo>
                  <a:pt x="809629" y="199796"/>
                  <a:pt x="824032" y="210379"/>
                  <a:pt x="840756" y="213144"/>
                </a:cubicBezTo>
                <a:cubicBezTo>
                  <a:pt x="880113" y="220321"/>
                  <a:pt x="919214" y="228520"/>
                  <a:pt x="958553" y="236299"/>
                </a:cubicBezTo>
                <a:cubicBezTo>
                  <a:pt x="960012" y="236591"/>
                  <a:pt x="961435" y="237103"/>
                  <a:pt x="964026" y="237851"/>
                </a:cubicBezTo>
                <a:cubicBezTo>
                  <a:pt x="962494" y="249174"/>
                  <a:pt x="961052" y="260459"/>
                  <a:pt x="959465" y="271726"/>
                </a:cubicBezTo>
                <a:cubicBezTo>
                  <a:pt x="955049" y="302972"/>
                  <a:pt x="950342" y="334180"/>
                  <a:pt x="946218" y="365462"/>
                </a:cubicBezTo>
                <a:cubicBezTo>
                  <a:pt x="943935" y="381389"/>
                  <a:pt x="949197" y="397470"/>
                  <a:pt x="960450" y="408961"/>
                </a:cubicBezTo>
                <a:cubicBezTo>
                  <a:pt x="986883" y="437424"/>
                  <a:pt x="1013260" y="465948"/>
                  <a:pt x="1039583" y="494534"/>
                </a:cubicBezTo>
                <a:cubicBezTo>
                  <a:pt x="1041609" y="496725"/>
                  <a:pt x="1043543" y="499008"/>
                  <a:pt x="1045951" y="501747"/>
                </a:cubicBezTo>
                <a:lnTo>
                  <a:pt x="985009" y="564767"/>
                </a:lnTo>
                <a:cubicBezTo>
                  <a:pt x="976561" y="573496"/>
                  <a:pt x="968223" y="582298"/>
                  <a:pt x="959647" y="590899"/>
                </a:cubicBezTo>
                <a:cubicBezTo>
                  <a:pt x="947073" y="602819"/>
                  <a:pt x="941123" y="620144"/>
                  <a:pt x="943718" y="637283"/>
                </a:cubicBezTo>
                <a:cubicBezTo>
                  <a:pt x="948444" y="675541"/>
                  <a:pt x="952933" y="713816"/>
                  <a:pt x="957494" y="752092"/>
                </a:cubicBezTo>
                <a:cubicBezTo>
                  <a:pt x="957877" y="755361"/>
                  <a:pt x="958115" y="758630"/>
                  <a:pt x="958516" y="762903"/>
                </a:cubicBezTo>
                <a:cubicBezTo>
                  <a:pt x="940270" y="765989"/>
                  <a:pt x="922371" y="769039"/>
                  <a:pt x="904526" y="772034"/>
                </a:cubicBezTo>
                <a:cubicBezTo>
                  <a:pt x="881791" y="775814"/>
                  <a:pt x="858911" y="779338"/>
                  <a:pt x="836340" y="783392"/>
                </a:cubicBezTo>
                <a:cubicBezTo>
                  <a:pt x="819258" y="786253"/>
                  <a:pt x="804528" y="797016"/>
                  <a:pt x="796600" y="812428"/>
                </a:cubicBezTo>
                <a:cubicBezTo>
                  <a:pt x="778172" y="845895"/>
                  <a:pt x="759658" y="879338"/>
                  <a:pt x="741059" y="912756"/>
                </a:cubicBezTo>
                <a:cubicBezTo>
                  <a:pt x="739581" y="915386"/>
                  <a:pt x="738030" y="917979"/>
                  <a:pt x="736151" y="921156"/>
                </a:cubicBezTo>
                <a:cubicBezTo>
                  <a:pt x="733615" y="920097"/>
                  <a:pt x="731170" y="919221"/>
                  <a:pt x="728853" y="918070"/>
                </a:cubicBezTo>
                <a:cubicBezTo>
                  <a:pt x="694185" y="901197"/>
                  <a:pt x="659609" y="884396"/>
                  <a:pt x="625105" y="867322"/>
                </a:cubicBezTo>
                <a:cubicBezTo>
                  <a:pt x="609268" y="858953"/>
                  <a:pt x="590345" y="858851"/>
                  <a:pt x="574418" y="867048"/>
                </a:cubicBezTo>
                <a:cubicBezTo>
                  <a:pt x="539404" y="883775"/>
                  <a:pt x="504243" y="900174"/>
                  <a:pt x="469138" y="916701"/>
                </a:cubicBezTo>
                <a:cubicBezTo>
                  <a:pt x="466456" y="917961"/>
                  <a:pt x="463664" y="919111"/>
                  <a:pt x="460435" y="920572"/>
                </a:cubicBezTo>
                <a:cubicBezTo>
                  <a:pt x="449140" y="899279"/>
                  <a:pt x="438174" y="878699"/>
                  <a:pt x="427263" y="858100"/>
                </a:cubicBezTo>
                <a:cubicBezTo>
                  <a:pt x="418888" y="842285"/>
                  <a:pt x="410605" y="826416"/>
                  <a:pt x="402193" y="810620"/>
                </a:cubicBezTo>
                <a:cubicBezTo>
                  <a:pt x="394280" y="794205"/>
                  <a:pt x="378686" y="782841"/>
                  <a:pt x="360647" y="780343"/>
                </a:cubicBezTo>
                <a:cubicBezTo>
                  <a:pt x="321473" y="773860"/>
                  <a:pt x="282499" y="766117"/>
                  <a:pt x="243452" y="758849"/>
                </a:cubicBezTo>
                <a:cubicBezTo>
                  <a:pt x="241409" y="758466"/>
                  <a:pt x="239438" y="757699"/>
                  <a:pt x="236446" y="756822"/>
                </a:cubicBezTo>
                <a:cubicBezTo>
                  <a:pt x="238708" y="740222"/>
                  <a:pt x="240916" y="723787"/>
                  <a:pt x="243197" y="707352"/>
                </a:cubicBezTo>
                <a:cubicBezTo>
                  <a:pt x="246846" y="681786"/>
                  <a:pt x="250495" y="656220"/>
                  <a:pt x="253962" y="630654"/>
                </a:cubicBezTo>
                <a:cubicBezTo>
                  <a:pt x="256567" y="614189"/>
                  <a:pt x="251274" y="597458"/>
                  <a:pt x="239675" y="585494"/>
                </a:cubicBezTo>
                <a:cubicBezTo>
                  <a:pt x="213815" y="557335"/>
                  <a:pt x="188051" y="529078"/>
                  <a:pt x="162385" y="500724"/>
                </a:cubicBezTo>
                <a:close/>
                <a:moveTo>
                  <a:pt x="1101766" y="1152802"/>
                </a:moveTo>
                <a:cubicBezTo>
                  <a:pt x="1044747" y="1152802"/>
                  <a:pt x="987728" y="1152985"/>
                  <a:pt x="930709" y="1152674"/>
                </a:cubicBezTo>
                <a:cubicBezTo>
                  <a:pt x="918027" y="1151737"/>
                  <a:pt x="906058" y="1158642"/>
                  <a:pt x="900512" y="1170096"/>
                </a:cubicBezTo>
                <a:cubicBezTo>
                  <a:pt x="875259" y="1215749"/>
                  <a:pt x="849423" y="1261110"/>
                  <a:pt x="823878" y="1306581"/>
                </a:cubicBezTo>
                <a:cubicBezTo>
                  <a:pt x="822273" y="1309430"/>
                  <a:pt x="820557" y="1312224"/>
                  <a:pt x="817875" y="1316808"/>
                </a:cubicBezTo>
                <a:lnTo>
                  <a:pt x="641983" y="1011349"/>
                </a:lnTo>
                <a:cubicBezTo>
                  <a:pt x="632571" y="998169"/>
                  <a:pt x="617846" y="989795"/>
                  <a:pt x="601714" y="988450"/>
                </a:cubicBezTo>
                <a:cubicBezTo>
                  <a:pt x="582867" y="988169"/>
                  <a:pt x="565104" y="997243"/>
                  <a:pt x="554274" y="1012682"/>
                </a:cubicBezTo>
                <a:cubicBezTo>
                  <a:pt x="467386" y="1162791"/>
                  <a:pt x="433430" y="1222689"/>
                  <a:pt x="422902" y="1242447"/>
                </a:cubicBezTo>
                <a:cubicBezTo>
                  <a:pt x="420001" y="1247926"/>
                  <a:pt x="406098" y="1271794"/>
                  <a:pt x="387542" y="1303988"/>
                </a:cubicBezTo>
                <a:cubicBezTo>
                  <a:pt x="386082" y="1306545"/>
                  <a:pt x="384421" y="1308974"/>
                  <a:pt x="382287" y="1312407"/>
                </a:cubicBezTo>
                <a:cubicBezTo>
                  <a:pt x="365592" y="1283572"/>
                  <a:pt x="349444" y="1255796"/>
                  <a:pt x="333442" y="1228021"/>
                </a:cubicBezTo>
                <a:cubicBezTo>
                  <a:pt x="322202" y="1208591"/>
                  <a:pt x="310817" y="1189234"/>
                  <a:pt x="299741" y="1169712"/>
                </a:cubicBezTo>
                <a:cubicBezTo>
                  <a:pt x="294165" y="1158595"/>
                  <a:pt x="282497" y="1151883"/>
                  <a:pt x="270092" y="1152656"/>
                </a:cubicBezTo>
                <a:cubicBezTo>
                  <a:pt x="212762" y="1153003"/>
                  <a:pt x="155433" y="1152802"/>
                  <a:pt x="98104" y="1152784"/>
                </a:cubicBezTo>
                <a:lnTo>
                  <a:pt x="86554" y="1152784"/>
                </a:lnTo>
                <a:cubicBezTo>
                  <a:pt x="88379" y="1149241"/>
                  <a:pt x="89474" y="1146666"/>
                  <a:pt x="90860" y="1144201"/>
                </a:cubicBezTo>
                <a:cubicBezTo>
                  <a:pt x="150634" y="1038285"/>
                  <a:pt x="210378" y="932332"/>
                  <a:pt x="270092" y="826343"/>
                </a:cubicBezTo>
                <a:cubicBezTo>
                  <a:pt x="272097" y="820892"/>
                  <a:pt x="278138" y="818099"/>
                  <a:pt x="283585" y="820106"/>
                </a:cubicBezTo>
                <a:cubicBezTo>
                  <a:pt x="283594" y="820109"/>
                  <a:pt x="283603" y="820113"/>
                  <a:pt x="283612" y="820116"/>
                </a:cubicBezTo>
                <a:cubicBezTo>
                  <a:pt x="304102" y="824316"/>
                  <a:pt x="324830" y="827256"/>
                  <a:pt x="345320" y="831456"/>
                </a:cubicBezTo>
                <a:cubicBezTo>
                  <a:pt x="349725" y="832613"/>
                  <a:pt x="353523" y="835409"/>
                  <a:pt x="355939" y="839272"/>
                </a:cubicBezTo>
                <a:cubicBezTo>
                  <a:pt x="374678" y="872928"/>
                  <a:pt x="392979" y="906839"/>
                  <a:pt x="411243" y="940733"/>
                </a:cubicBezTo>
                <a:cubicBezTo>
                  <a:pt x="423315" y="968538"/>
                  <a:pt x="455624" y="981284"/>
                  <a:pt x="483406" y="969202"/>
                </a:cubicBezTo>
                <a:cubicBezTo>
                  <a:pt x="484928" y="968540"/>
                  <a:pt x="486420" y="967808"/>
                  <a:pt x="487877" y="967011"/>
                </a:cubicBezTo>
                <a:cubicBezTo>
                  <a:pt x="505459" y="959972"/>
                  <a:pt x="522675" y="952048"/>
                  <a:pt x="539458" y="943271"/>
                </a:cubicBezTo>
                <a:cubicBezTo>
                  <a:pt x="553581" y="935053"/>
                  <a:pt x="569054" y="929356"/>
                  <a:pt x="583249" y="921175"/>
                </a:cubicBezTo>
                <a:cubicBezTo>
                  <a:pt x="587435" y="918603"/>
                  <a:pt x="592241" y="917221"/>
                  <a:pt x="597152" y="917175"/>
                </a:cubicBezTo>
                <a:cubicBezTo>
                  <a:pt x="600559" y="917183"/>
                  <a:pt x="603922" y="917937"/>
                  <a:pt x="607005" y="919385"/>
                </a:cubicBezTo>
                <a:cubicBezTo>
                  <a:pt x="640396" y="935985"/>
                  <a:pt x="674315" y="951507"/>
                  <a:pt x="707359" y="968837"/>
                </a:cubicBezTo>
                <a:cubicBezTo>
                  <a:pt x="735678" y="984124"/>
                  <a:pt x="771018" y="973540"/>
                  <a:pt x="786292" y="945197"/>
                </a:cubicBezTo>
                <a:cubicBezTo>
                  <a:pt x="786567" y="944687"/>
                  <a:pt x="786834" y="944173"/>
                  <a:pt x="787094" y="943654"/>
                </a:cubicBezTo>
                <a:cubicBezTo>
                  <a:pt x="803881" y="910364"/>
                  <a:pt x="823167" y="878333"/>
                  <a:pt x="840957" y="845554"/>
                </a:cubicBezTo>
                <a:cubicBezTo>
                  <a:pt x="843378" y="840359"/>
                  <a:pt x="848329" y="836802"/>
                  <a:pt x="854021" y="836168"/>
                </a:cubicBezTo>
                <a:cubicBezTo>
                  <a:pt x="875916" y="832516"/>
                  <a:pt x="897629" y="828608"/>
                  <a:pt x="919305" y="824225"/>
                </a:cubicBezTo>
                <a:cubicBezTo>
                  <a:pt x="924147" y="822382"/>
                  <a:pt x="929564" y="824816"/>
                  <a:pt x="931405" y="829662"/>
                </a:cubicBezTo>
                <a:cubicBezTo>
                  <a:pt x="931410" y="829676"/>
                  <a:pt x="931415" y="829689"/>
                  <a:pt x="931421" y="829703"/>
                </a:cubicBezTo>
                <a:cubicBezTo>
                  <a:pt x="984942" y="924516"/>
                  <a:pt x="1038647" y="1019244"/>
                  <a:pt x="1092534" y="1113887"/>
                </a:cubicBezTo>
                <a:cubicBezTo>
                  <a:pt x="1099540" y="1126232"/>
                  <a:pt x="1106492" y="1138613"/>
                  <a:pt x="1114538" y="1152857"/>
                </a:cubicBezTo>
                <a:close/>
                <a:moveTo>
                  <a:pt x="598174" y="769569"/>
                </a:moveTo>
                <a:cubicBezTo>
                  <a:pt x="749025" y="770486"/>
                  <a:pt x="872056" y="648839"/>
                  <a:pt x="872973" y="497862"/>
                </a:cubicBezTo>
                <a:cubicBezTo>
                  <a:pt x="873890" y="346885"/>
                  <a:pt x="752345" y="223750"/>
                  <a:pt x="601495" y="222832"/>
                </a:cubicBezTo>
                <a:cubicBezTo>
                  <a:pt x="450644" y="221915"/>
                  <a:pt x="327613" y="343562"/>
                  <a:pt x="326696" y="494539"/>
                </a:cubicBezTo>
                <a:cubicBezTo>
                  <a:pt x="326693" y="494957"/>
                  <a:pt x="326692" y="495375"/>
                  <a:pt x="326691" y="495794"/>
                </a:cubicBezTo>
                <a:cubicBezTo>
                  <a:pt x="326875" y="646115"/>
                  <a:pt x="447984" y="768247"/>
                  <a:pt x="598174" y="769569"/>
                </a:cubicBezTo>
                <a:close/>
                <a:moveTo>
                  <a:pt x="600236" y="277168"/>
                </a:moveTo>
                <a:cubicBezTo>
                  <a:pt x="721090" y="277392"/>
                  <a:pt x="818880" y="375627"/>
                  <a:pt x="818656" y="496582"/>
                </a:cubicBezTo>
                <a:cubicBezTo>
                  <a:pt x="818433" y="617537"/>
                  <a:pt x="720280" y="715409"/>
                  <a:pt x="599427" y="715185"/>
                </a:cubicBezTo>
                <a:cubicBezTo>
                  <a:pt x="478573" y="714962"/>
                  <a:pt x="380783" y="616727"/>
                  <a:pt x="381007" y="495772"/>
                </a:cubicBezTo>
                <a:cubicBezTo>
                  <a:pt x="381007" y="495511"/>
                  <a:pt x="381008" y="495251"/>
                  <a:pt x="381009" y="494990"/>
                </a:cubicBezTo>
                <a:cubicBezTo>
                  <a:pt x="381902" y="374442"/>
                  <a:pt x="479786" y="277185"/>
                  <a:pt x="600236" y="277168"/>
                </a:cubicBezTo>
                <a:close/>
                <a:moveTo>
                  <a:pt x="476509" y="530381"/>
                </a:moveTo>
                <a:cubicBezTo>
                  <a:pt x="464233" y="519550"/>
                  <a:pt x="463053" y="500810"/>
                  <a:pt x="473874" y="488523"/>
                </a:cubicBezTo>
                <a:cubicBezTo>
                  <a:pt x="484696" y="476236"/>
                  <a:pt x="503420" y="475056"/>
                  <a:pt x="515697" y="485886"/>
                </a:cubicBezTo>
                <a:cubicBezTo>
                  <a:pt x="516691" y="486763"/>
                  <a:pt x="517626" y="487706"/>
                  <a:pt x="518494" y="488708"/>
                </a:cubicBezTo>
                <a:cubicBezTo>
                  <a:pt x="531266" y="501272"/>
                  <a:pt x="543600" y="514110"/>
                  <a:pt x="556920" y="527605"/>
                </a:cubicBezTo>
                <a:lnTo>
                  <a:pt x="637038" y="447255"/>
                </a:lnTo>
                <a:cubicBezTo>
                  <a:pt x="651398" y="432883"/>
                  <a:pt x="665703" y="418475"/>
                  <a:pt x="680117" y="404140"/>
                </a:cubicBezTo>
                <a:cubicBezTo>
                  <a:pt x="690629" y="391508"/>
                  <a:pt x="709382" y="389796"/>
                  <a:pt x="722004" y="400317"/>
                </a:cubicBezTo>
                <a:cubicBezTo>
                  <a:pt x="734625" y="410837"/>
                  <a:pt x="736335" y="429606"/>
                  <a:pt x="725824" y="442238"/>
                </a:cubicBezTo>
                <a:cubicBezTo>
                  <a:pt x="724691" y="443599"/>
                  <a:pt x="723439" y="444857"/>
                  <a:pt x="722083" y="445995"/>
                </a:cubicBezTo>
                <a:cubicBezTo>
                  <a:pt x="674644" y="493694"/>
                  <a:pt x="627082" y="541332"/>
                  <a:pt x="579399" y="588909"/>
                </a:cubicBezTo>
                <a:cubicBezTo>
                  <a:pt x="568816" y="601162"/>
                  <a:pt x="550311" y="602509"/>
                  <a:pt x="538067" y="591917"/>
                </a:cubicBezTo>
                <a:cubicBezTo>
                  <a:pt x="536994" y="590988"/>
                  <a:pt x="535989" y="589983"/>
                  <a:pt x="535061" y="588909"/>
                </a:cubicBezTo>
                <a:cubicBezTo>
                  <a:pt x="515404" y="569588"/>
                  <a:pt x="495887" y="550079"/>
                  <a:pt x="476509" y="530381"/>
                </a:cubicBezTo>
                <a:close/>
              </a:path>
            </a:pathLst>
          </a:custGeom>
          <a:solidFill>
            <a:srgbClr val="E9E2D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4E631E-F401-4249-80A7-4D354769D127}"/>
              </a:ext>
            </a:extLst>
          </p:cNvPr>
          <p:cNvSpPr/>
          <p:nvPr/>
        </p:nvSpPr>
        <p:spPr>
          <a:xfrm>
            <a:off x="11724546" y="1257301"/>
            <a:ext cx="3747976" cy="7162799"/>
          </a:xfrm>
          <a:prstGeom prst="rect">
            <a:avLst/>
          </a:prstGeom>
          <a:blipFill>
            <a:blip r:embed="rId2"/>
            <a:stretch>
              <a:fillRect l="-165805" t="-9750" r="-12833" b="-6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C5418CD-BB72-403B-A4B1-E35513B2A906}"/>
              </a:ext>
            </a:extLst>
          </p:cNvPr>
          <p:cNvSpPr/>
          <p:nvPr/>
        </p:nvSpPr>
        <p:spPr>
          <a:xfrm>
            <a:off x="7768349" y="1257300"/>
            <a:ext cx="3747976" cy="3472159"/>
          </a:xfrm>
          <a:prstGeom prst="rect">
            <a:avLst/>
          </a:prstGeom>
          <a:blipFill>
            <a:blip r:embed="rId3"/>
            <a:stretch>
              <a:fillRect l="-64951" t="-9750" r="-12833" b="-69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418BFC3-0163-4663-8712-9E04D5AA2A8C}"/>
              </a:ext>
            </a:extLst>
          </p:cNvPr>
          <p:cNvSpPr/>
          <p:nvPr/>
        </p:nvSpPr>
        <p:spPr>
          <a:xfrm>
            <a:off x="7768349" y="4947941"/>
            <a:ext cx="3747976" cy="347216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 l="-13856" t="-69746" r="-2778" b="-178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56318D-319D-4709-A876-8F9552560C89}"/>
              </a:ext>
            </a:extLst>
          </p:cNvPr>
          <p:cNvSpPr/>
          <p:nvPr/>
        </p:nvSpPr>
        <p:spPr>
          <a:xfrm>
            <a:off x="3808185" y="1257301"/>
            <a:ext cx="3747976" cy="7162799"/>
          </a:xfrm>
          <a:prstGeom prst="rect">
            <a:avLst/>
          </a:prstGeom>
          <a:blipFill>
            <a:blip r:embed="rId6"/>
            <a:stretch>
              <a:fillRect l="-165805" t="-9750" r="-12833" b="-6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D4622374-F337-4C64-898B-BF57DDF2B76E}"/>
              </a:ext>
            </a:extLst>
          </p:cNvPr>
          <p:cNvSpPr txBox="1"/>
          <p:nvPr/>
        </p:nvSpPr>
        <p:spPr>
          <a:xfrm rot="16200000">
            <a:off x="-1098490" y="4374059"/>
            <a:ext cx="6065374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:a16="http://schemas.microsoft.com/office/drawing/2014/main" id="{7650F3D7-437D-491F-85A1-A936ED1221FD}"/>
              </a:ext>
            </a:extLst>
          </p:cNvPr>
          <p:cNvSpPr txBox="1"/>
          <p:nvPr/>
        </p:nvSpPr>
        <p:spPr>
          <a:xfrm>
            <a:off x="6383458" y="8897097"/>
            <a:ext cx="69342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</a:t>
            </a:r>
          </a:p>
          <a:p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84F0A74-A265-4989-9611-29D962C61EF1}"/>
              </a:ext>
            </a:extLst>
          </p:cNvPr>
          <p:cNvSpPr/>
          <p:nvPr/>
        </p:nvSpPr>
        <p:spPr>
          <a:xfrm>
            <a:off x="15472522" y="0"/>
            <a:ext cx="2853577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55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6B9D3B72-8852-4264-B664-A75BA5C102F3}"/>
              </a:ext>
            </a:extLst>
          </p:cNvPr>
          <p:cNvSpPr/>
          <p:nvPr/>
        </p:nvSpPr>
        <p:spPr>
          <a:xfrm>
            <a:off x="9144001" y="0"/>
            <a:ext cx="9144002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19">
            <a:extLst>
              <a:ext uri="{FF2B5EF4-FFF2-40B4-BE49-F238E27FC236}">
                <a16:creationId xmlns:a16="http://schemas.microsoft.com/office/drawing/2014/main" id="{8280B228-6FC6-4068-9318-152396F19E43}"/>
              </a:ext>
            </a:extLst>
          </p:cNvPr>
          <p:cNvSpPr txBox="1"/>
          <p:nvPr/>
        </p:nvSpPr>
        <p:spPr>
          <a:xfrm>
            <a:off x="11450041" y="2004417"/>
            <a:ext cx="456387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</a:t>
            </a:r>
          </a:p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Here</a:t>
            </a:r>
          </a:p>
        </p:txBody>
      </p:sp>
      <p:sp>
        <p:nvSpPr>
          <p:cNvPr id="35" name="TextBox 6">
            <a:extLst>
              <a:ext uri="{FF2B5EF4-FFF2-40B4-BE49-F238E27FC236}">
                <a16:creationId xmlns:a16="http://schemas.microsoft.com/office/drawing/2014/main" id="{8D9E82FE-03BF-4E4A-9EA8-5D31518D3A01}"/>
              </a:ext>
            </a:extLst>
          </p:cNvPr>
          <p:cNvSpPr txBox="1"/>
          <p:nvPr/>
        </p:nvSpPr>
        <p:spPr>
          <a:xfrm>
            <a:off x="1046338" y="4199897"/>
            <a:ext cx="6744067" cy="2744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Duis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aute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irure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prehenderit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in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voluptate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esse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cillum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dolore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eu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fugiat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nulla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pariatur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Excepteur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sint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occaecat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cupidatat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non</a:t>
            </a:r>
          </a:p>
        </p:txBody>
      </p:sp>
      <p:sp>
        <p:nvSpPr>
          <p:cNvPr id="36" name="TextBox 19">
            <a:extLst>
              <a:ext uri="{FF2B5EF4-FFF2-40B4-BE49-F238E27FC236}">
                <a16:creationId xmlns:a16="http://schemas.microsoft.com/office/drawing/2014/main" id="{D8125B58-26F3-4C15-B895-A887F019C9EB}"/>
              </a:ext>
            </a:extLst>
          </p:cNvPr>
          <p:cNvSpPr txBox="1"/>
          <p:nvPr/>
        </p:nvSpPr>
        <p:spPr>
          <a:xfrm>
            <a:off x="1998784" y="2004417"/>
            <a:ext cx="456387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</a:t>
            </a:r>
          </a:p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Here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A5865BE-F9CA-4F40-A97F-1083EF27719B}"/>
              </a:ext>
            </a:extLst>
          </p:cNvPr>
          <p:cNvGrpSpPr/>
          <p:nvPr/>
        </p:nvGrpSpPr>
        <p:grpSpPr>
          <a:xfrm>
            <a:off x="12267585" y="8460290"/>
            <a:ext cx="3009900" cy="457200"/>
            <a:chOff x="12401550" y="8460290"/>
            <a:chExt cx="3009900" cy="4572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8C63EA5-A113-42D1-9E1E-EE65EFDC70F2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E9E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id="{F722AACC-7EB0-43EB-AF32-5CF3C390FA62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811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241" i="1" dirty="0">
                  <a:solidFill>
                    <a:srgbClr val="012B4E"/>
                  </a:solidFill>
                  <a:latin typeface="Inter"/>
                </a:rPr>
                <a:t>www.website.com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3F4C59F-D9FC-4560-A2B3-E371F5F91CE4}"/>
              </a:ext>
            </a:extLst>
          </p:cNvPr>
          <p:cNvGrpSpPr/>
          <p:nvPr/>
        </p:nvGrpSpPr>
        <p:grpSpPr>
          <a:xfrm>
            <a:off x="2775770" y="8460290"/>
            <a:ext cx="3009900" cy="457200"/>
            <a:chOff x="12401550" y="8460290"/>
            <a:chExt cx="3009900" cy="45720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A049549-5503-49EB-8762-6A77F4F1C1C9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6">
              <a:extLst>
                <a:ext uri="{FF2B5EF4-FFF2-40B4-BE49-F238E27FC236}">
                  <a16:creationId xmlns:a16="http://schemas.microsoft.com/office/drawing/2014/main" id="{997053D4-01D6-4EF9-9938-30D49A18B916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811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241" i="1" dirty="0">
                  <a:solidFill>
                    <a:srgbClr val="E9E2D7"/>
                  </a:solidFill>
                  <a:latin typeface="Inter"/>
                </a:rPr>
                <a:t>www.website.com</a:t>
              </a:r>
            </a:p>
          </p:txBody>
        </p:sp>
      </p:grpSp>
      <p:sp>
        <p:nvSpPr>
          <p:cNvPr id="13" name="TextBox 6">
            <a:extLst>
              <a:ext uri="{FF2B5EF4-FFF2-40B4-BE49-F238E27FC236}">
                <a16:creationId xmlns:a16="http://schemas.microsoft.com/office/drawing/2014/main" id="{1FCBDCA5-39BC-4F8A-AAD7-C499CC303123}"/>
              </a:ext>
            </a:extLst>
          </p:cNvPr>
          <p:cNvSpPr txBox="1"/>
          <p:nvPr/>
        </p:nvSpPr>
        <p:spPr>
          <a:xfrm>
            <a:off x="10285588" y="4199897"/>
            <a:ext cx="6744067" cy="2744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Duis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aute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irure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dolor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prehenderit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in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voluptate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esse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cillum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dolore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eu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fugiat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nulla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pariatur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Excepteur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sint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occaecat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cupidatat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81B40BB2-4E8D-4700-BA8A-C7D58A84EC78}"/>
              </a:ext>
            </a:extLst>
          </p:cNvPr>
          <p:cNvSpPr>
            <a:spLocks/>
          </p:cNvSpPr>
          <p:nvPr/>
        </p:nvSpPr>
        <p:spPr bwMode="auto">
          <a:xfrm>
            <a:off x="5580529" y="0"/>
            <a:ext cx="12707471" cy="10287000"/>
          </a:xfrm>
          <a:custGeom>
            <a:avLst/>
            <a:gdLst>
              <a:gd name="T0" fmla="*/ 3236 w 11238"/>
              <a:gd name="T1" fmla="*/ 0 h 9144"/>
              <a:gd name="T2" fmla="*/ 11238 w 11238"/>
              <a:gd name="T3" fmla="*/ 0 h 9144"/>
              <a:gd name="T4" fmla="*/ 8003 w 11238"/>
              <a:gd name="T5" fmla="*/ 9144 h 9144"/>
              <a:gd name="T6" fmla="*/ 0 w 11238"/>
              <a:gd name="T7" fmla="*/ 9144 h 9144"/>
              <a:gd name="T8" fmla="*/ 3236 w 11238"/>
              <a:gd name="T9" fmla="*/ 0 h 9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38" h="9144">
                <a:moveTo>
                  <a:pt x="3236" y="0"/>
                </a:moveTo>
                <a:lnTo>
                  <a:pt x="11238" y="0"/>
                </a:lnTo>
                <a:lnTo>
                  <a:pt x="8003" y="9144"/>
                </a:lnTo>
                <a:lnTo>
                  <a:pt x="0" y="9144"/>
                </a:lnTo>
                <a:lnTo>
                  <a:pt x="3236" y="0"/>
                </a:lnTo>
                <a:close/>
              </a:path>
            </a:pathLst>
          </a:custGeom>
          <a:blipFill>
            <a:blip r:embed="rId2"/>
            <a:stretch>
              <a:fillRect l="-11998" t="-11" r="-5076" b="1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24DBA38-C9B4-4EF2-B94C-E01ABCE266AF}"/>
              </a:ext>
            </a:extLst>
          </p:cNvPr>
          <p:cNvSpPr/>
          <p:nvPr/>
        </p:nvSpPr>
        <p:spPr>
          <a:xfrm>
            <a:off x="14934080" y="858060"/>
            <a:ext cx="3353921" cy="9428941"/>
          </a:xfrm>
          <a:custGeom>
            <a:avLst/>
            <a:gdLst>
              <a:gd name="connsiteX0" fmla="*/ 3353921 w 3353921"/>
              <a:gd name="connsiteY0" fmla="*/ 0 h 9428941"/>
              <a:gd name="connsiteX1" fmla="*/ 3353921 w 3353921"/>
              <a:gd name="connsiteY1" fmla="*/ 9428941 h 9428941"/>
              <a:gd name="connsiteX2" fmla="*/ 0 w 3353921"/>
              <a:gd name="connsiteY2" fmla="*/ 9428941 h 9428941"/>
              <a:gd name="connsiteX3" fmla="*/ 3353921 w 3353921"/>
              <a:gd name="connsiteY3" fmla="*/ 0 h 942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3921" h="9428941">
                <a:moveTo>
                  <a:pt x="3353921" y="0"/>
                </a:moveTo>
                <a:lnTo>
                  <a:pt x="3353921" y="9428941"/>
                </a:lnTo>
                <a:lnTo>
                  <a:pt x="0" y="9428941"/>
                </a:lnTo>
                <a:lnTo>
                  <a:pt x="3353921" y="0"/>
                </a:lnTo>
                <a:close/>
              </a:path>
            </a:pathLst>
          </a:cu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CE89406B-10A0-4AD8-A0AD-E35B88C97B14}"/>
              </a:ext>
            </a:extLst>
          </p:cNvPr>
          <p:cNvSpPr txBox="1"/>
          <p:nvPr/>
        </p:nvSpPr>
        <p:spPr>
          <a:xfrm>
            <a:off x="1143000" y="1409700"/>
            <a:ext cx="5692598" cy="10594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10"/>
              </a:lnSpc>
            </a:pPr>
            <a:r>
              <a:rPr lang="en-US" sz="6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3A566C74-C442-4EC2-AF10-381FC1470E72}"/>
              </a:ext>
            </a:extLst>
          </p:cNvPr>
          <p:cNvSpPr txBox="1"/>
          <p:nvPr/>
        </p:nvSpPr>
        <p:spPr>
          <a:xfrm>
            <a:off x="1162050" y="2472779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012B4E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0A48FBF7-2BBA-42BC-9222-DC6BD4A9C6E1}"/>
              </a:ext>
            </a:extLst>
          </p:cNvPr>
          <p:cNvSpPr txBox="1"/>
          <p:nvPr/>
        </p:nvSpPr>
        <p:spPr>
          <a:xfrm>
            <a:off x="1143000" y="6541294"/>
            <a:ext cx="44375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ut.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440476F-8728-4A09-B423-DFA9283B59A7}"/>
              </a:ext>
            </a:extLst>
          </p:cNvPr>
          <p:cNvSpPr txBox="1"/>
          <p:nvPr/>
        </p:nvSpPr>
        <p:spPr>
          <a:xfrm>
            <a:off x="1143000" y="4015808"/>
            <a:ext cx="44375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ut.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E278A41-CB2C-4AE9-896B-993C1050718D}"/>
              </a:ext>
            </a:extLst>
          </p:cNvPr>
          <p:cNvSpPr/>
          <p:nvPr/>
        </p:nvSpPr>
        <p:spPr>
          <a:xfrm>
            <a:off x="1133021" y="3414103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8819E4D-458E-4D54-8517-BBFF752B2F7C}"/>
              </a:ext>
            </a:extLst>
          </p:cNvPr>
          <p:cNvSpPr/>
          <p:nvPr/>
        </p:nvSpPr>
        <p:spPr>
          <a:xfrm>
            <a:off x="1133021" y="6055703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76D7826-F748-49DC-ACF5-7B07C68D3F00}"/>
              </a:ext>
            </a:extLst>
          </p:cNvPr>
          <p:cNvSpPr/>
          <p:nvPr/>
        </p:nvSpPr>
        <p:spPr>
          <a:xfrm>
            <a:off x="0" y="5905500"/>
            <a:ext cx="18288000" cy="32004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0" name="TextBox 8">
            <a:extLst>
              <a:ext uri="{FF2B5EF4-FFF2-40B4-BE49-F238E27FC236}">
                <a16:creationId xmlns:a16="http://schemas.microsoft.com/office/drawing/2014/main" id="{F942FCAD-F24F-44A8-B619-FDB04C7570C0}"/>
              </a:ext>
            </a:extLst>
          </p:cNvPr>
          <p:cNvSpPr txBox="1"/>
          <p:nvPr/>
        </p:nvSpPr>
        <p:spPr>
          <a:xfrm>
            <a:off x="1470467" y="2750550"/>
            <a:ext cx="3680732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ameti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lersa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ut.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</a:p>
        </p:txBody>
      </p:sp>
      <p:sp>
        <p:nvSpPr>
          <p:cNvPr id="53" name="TextBox 9">
            <a:extLst>
              <a:ext uri="{FF2B5EF4-FFF2-40B4-BE49-F238E27FC236}">
                <a16:creationId xmlns:a16="http://schemas.microsoft.com/office/drawing/2014/main" id="{0C711CD7-5D48-4389-B1AB-63637ED481D4}"/>
              </a:ext>
            </a:extLst>
          </p:cNvPr>
          <p:cNvSpPr txBox="1"/>
          <p:nvPr/>
        </p:nvSpPr>
        <p:spPr>
          <a:xfrm>
            <a:off x="7317977" y="2750550"/>
            <a:ext cx="365204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lersa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ut.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</a:p>
        </p:txBody>
      </p:sp>
      <p:sp>
        <p:nvSpPr>
          <p:cNvPr id="54" name="TextBox 10">
            <a:extLst>
              <a:ext uri="{FF2B5EF4-FFF2-40B4-BE49-F238E27FC236}">
                <a16:creationId xmlns:a16="http://schemas.microsoft.com/office/drawing/2014/main" id="{589ACCCC-8DF6-4586-9BEA-B2D992BD3D47}"/>
              </a:ext>
            </a:extLst>
          </p:cNvPr>
          <p:cNvSpPr txBox="1"/>
          <p:nvPr/>
        </p:nvSpPr>
        <p:spPr>
          <a:xfrm>
            <a:off x="13232665" y="2750550"/>
            <a:ext cx="3641402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ameti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lersa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.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7C4A5EC-B6E2-4C65-9F7D-F2876B91AABF}"/>
              </a:ext>
            </a:extLst>
          </p:cNvPr>
          <p:cNvSpPr/>
          <p:nvPr/>
        </p:nvSpPr>
        <p:spPr>
          <a:xfrm>
            <a:off x="7485556" y="1850144"/>
            <a:ext cx="3227927" cy="52813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19">
            <a:extLst>
              <a:ext uri="{FF2B5EF4-FFF2-40B4-BE49-F238E27FC236}">
                <a16:creationId xmlns:a16="http://schemas.microsoft.com/office/drawing/2014/main" id="{1E549429-9020-4BBF-A8E6-4730EE59E092}"/>
              </a:ext>
            </a:extLst>
          </p:cNvPr>
          <p:cNvSpPr txBox="1"/>
          <p:nvPr/>
        </p:nvSpPr>
        <p:spPr>
          <a:xfrm>
            <a:off x="7861434" y="1939379"/>
            <a:ext cx="247617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500" dirty="0">
                <a:ln>
                  <a:solidFill>
                    <a:srgbClr val="E9E2D7"/>
                  </a:solidFill>
                </a:ln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F78F40A-520E-4305-93FD-81A27A5F53C2}"/>
              </a:ext>
            </a:extLst>
          </p:cNvPr>
          <p:cNvSpPr/>
          <p:nvPr/>
        </p:nvSpPr>
        <p:spPr>
          <a:xfrm>
            <a:off x="13295846" y="1850144"/>
            <a:ext cx="3227927" cy="52813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19">
            <a:extLst>
              <a:ext uri="{FF2B5EF4-FFF2-40B4-BE49-F238E27FC236}">
                <a16:creationId xmlns:a16="http://schemas.microsoft.com/office/drawing/2014/main" id="{5AC2922E-6B61-4BEC-83B2-64027979EE42}"/>
              </a:ext>
            </a:extLst>
          </p:cNvPr>
          <p:cNvSpPr txBox="1"/>
          <p:nvPr/>
        </p:nvSpPr>
        <p:spPr>
          <a:xfrm>
            <a:off x="13671724" y="1939379"/>
            <a:ext cx="247617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5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37DDE42-6068-4441-AAA7-D3C9126508F2}"/>
              </a:ext>
            </a:extLst>
          </p:cNvPr>
          <p:cNvSpPr/>
          <p:nvPr/>
        </p:nvSpPr>
        <p:spPr>
          <a:xfrm>
            <a:off x="1675266" y="1850144"/>
            <a:ext cx="3227927" cy="52813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id="{F7F62D86-C5B6-4A45-B38A-039991F8FB46}"/>
              </a:ext>
            </a:extLst>
          </p:cNvPr>
          <p:cNvSpPr txBox="1"/>
          <p:nvPr/>
        </p:nvSpPr>
        <p:spPr>
          <a:xfrm>
            <a:off x="2051144" y="1939379"/>
            <a:ext cx="247617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5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23" name="TextBox 20">
            <a:extLst>
              <a:ext uri="{FF2B5EF4-FFF2-40B4-BE49-F238E27FC236}">
                <a16:creationId xmlns:a16="http://schemas.microsoft.com/office/drawing/2014/main" id="{9CEE433F-C08B-4AB3-897E-7CE30C9E48D1}"/>
              </a:ext>
            </a:extLst>
          </p:cNvPr>
          <p:cNvSpPr txBox="1"/>
          <p:nvPr/>
        </p:nvSpPr>
        <p:spPr>
          <a:xfrm>
            <a:off x="7166242" y="7741741"/>
            <a:ext cx="3955516" cy="426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2"/>
              </a:lnSpc>
            </a:pPr>
            <a:r>
              <a:rPr lang="en-US" sz="2000" b="1" spc="2400" dirty="0">
                <a:solidFill>
                  <a:srgbClr val="E9E2D7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EXAMPLE</a:t>
            </a: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23C96177-17F9-445F-95D6-17819447E9AE}"/>
              </a:ext>
            </a:extLst>
          </p:cNvPr>
          <p:cNvSpPr txBox="1"/>
          <p:nvPr/>
        </p:nvSpPr>
        <p:spPr>
          <a:xfrm>
            <a:off x="4654723" y="6896100"/>
            <a:ext cx="8978555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Business Presentation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4858102-DD6B-4B3E-939A-5002B4ECE889}"/>
              </a:ext>
            </a:extLst>
          </p:cNvPr>
          <p:cNvGrpSpPr/>
          <p:nvPr/>
        </p:nvGrpSpPr>
        <p:grpSpPr>
          <a:xfrm>
            <a:off x="6210300" y="1850144"/>
            <a:ext cx="5867400" cy="2531356"/>
            <a:chOff x="6172200" y="1850144"/>
            <a:chExt cx="5867400" cy="2531356"/>
          </a:xfrm>
          <a:solidFill>
            <a:srgbClr val="012B4E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594A5C4-ACF0-44D7-9CE7-126F87D7D135}"/>
                </a:ext>
              </a:extLst>
            </p:cNvPr>
            <p:cNvSpPr/>
            <p:nvPr/>
          </p:nvSpPr>
          <p:spPr>
            <a:xfrm>
              <a:off x="6172200" y="1850144"/>
              <a:ext cx="76200" cy="25313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CFCB7B0-1236-4187-8BA6-B1482B5AFB81}"/>
                </a:ext>
              </a:extLst>
            </p:cNvPr>
            <p:cNvSpPr/>
            <p:nvPr/>
          </p:nvSpPr>
          <p:spPr>
            <a:xfrm>
              <a:off x="11963400" y="1850144"/>
              <a:ext cx="76200" cy="25313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CD87EC-C7B1-4BAC-AAA2-A6B6208F869C}"/>
              </a:ext>
            </a:extLst>
          </p:cNvPr>
          <p:cNvSpPr/>
          <p:nvPr/>
        </p:nvSpPr>
        <p:spPr>
          <a:xfrm>
            <a:off x="914400" y="723900"/>
            <a:ext cx="16535400" cy="8915400"/>
          </a:xfrm>
          <a:prstGeom prst="rect">
            <a:avLst/>
          </a:prstGeom>
          <a:noFill/>
          <a:ln w="4445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B780F8-541C-4185-8DD2-B313065B3979}"/>
              </a:ext>
            </a:extLst>
          </p:cNvPr>
          <p:cNvGrpSpPr/>
          <p:nvPr/>
        </p:nvGrpSpPr>
        <p:grpSpPr>
          <a:xfrm>
            <a:off x="2691006" y="4220170"/>
            <a:ext cx="12905988" cy="4276130"/>
            <a:chOff x="2313819" y="3238500"/>
            <a:chExt cx="12905988" cy="4276130"/>
          </a:xfrm>
        </p:grpSpPr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FC20F00B-02F8-4C1A-92EC-F9C66D55EBEF}"/>
                </a:ext>
              </a:extLst>
            </p:cNvPr>
            <p:cNvSpPr/>
            <p:nvPr/>
          </p:nvSpPr>
          <p:spPr>
            <a:xfrm>
              <a:off x="2313819" y="3916763"/>
              <a:ext cx="3218947" cy="3218946"/>
            </a:xfrm>
            <a:prstGeom prst="blockArc">
              <a:avLst/>
            </a:prstGeom>
            <a:solidFill>
              <a:srgbClr val="D5C8B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1A2B43"/>
                </a:solidFill>
              </a:endParaRPr>
            </a:p>
          </p:txBody>
        </p:sp>
        <p:sp>
          <p:nvSpPr>
            <p:cNvPr id="24" name="Block Arc 23">
              <a:extLst>
                <a:ext uri="{FF2B5EF4-FFF2-40B4-BE49-F238E27FC236}">
                  <a16:creationId xmlns:a16="http://schemas.microsoft.com/office/drawing/2014/main" id="{72C11D47-8CD1-461A-A7E6-FD11BF8668AC}"/>
                </a:ext>
              </a:extLst>
            </p:cNvPr>
            <p:cNvSpPr/>
            <p:nvPr/>
          </p:nvSpPr>
          <p:spPr>
            <a:xfrm>
              <a:off x="8763000" y="3924300"/>
              <a:ext cx="3218947" cy="3218946"/>
            </a:xfrm>
            <a:prstGeom prst="blockArc">
              <a:avLst/>
            </a:prstGeom>
            <a:solidFill>
              <a:srgbClr val="D5C8B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1A2B43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6F6D8C64-E159-4F12-A2F9-70D4617278C9}"/>
                </a:ext>
              </a:extLst>
            </p:cNvPr>
            <p:cNvSpPr/>
            <p:nvPr/>
          </p:nvSpPr>
          <p:spPr>
            <a:xfrm rot="10800000">
              <a:off x="12000860" y="3916762"/>
              <a:ext cx="3218947" cy="3218946"/>
            </a:xfrm>
            <a:prstGeom prst="blockArc">
              <a:avLst/>
            </a:prstGeom>
            <a:solidFill>
              <a:srgbClr val="012B4E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1A2B43"/>
                </a:solidFill>
              </a:endParaRPr>
            </a:p>
          </p:txBody>
        </p:sp>
        <p:sp>
          <p:nvSpPr>
            <p:cNvPr id="31" name="TextBox 19">
              <a:extLst>
                <a:ext uri="{FF2B5EF4-FFF2-40B4-BE49-F238E27FC236}">
                  <a16:creationId xmlns:a16="http://schemas.microsoft.com/office/drawing/2014/main" id="{3B952732-7CDF-4824-985E-63C1C2E0D40A}"/>
                </a:ext>
              </a:extLst>
            </p:cNvPr>
            <p:cNvSpPr txBox="1"/>
            <p:nvPr/>
          </p:nvSpPr>
          <p:spPr>
            <a:xfrm>
              <a:off x="3320312" y="5031017"/>
              <a:ext cx="1199169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4000" spc="-479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20%</a:t>
              </a:r>
            </a:p>
          </p:txBody>
        </p:sp>
        <p:sp>
          <p:nvSpPr>
            <p:cNvPr id="32" name="TextBox 19">
              <a:extLst>
                <a:ext uri="{FF2B5EF4-FFF2-40B4-BE49-F238E27FC236}">
                  <a16:creationId xmlns:a16="http://schemas.microsoft.com/office/drawing/2014/main" id="{41761B2D-67EF-4030-9AEB-5AFEE8F00698}"/>
                </a:ext>
              </a:extLst>
            </p:cNvPr>
            <p:cNvSpPr txBox="1"/>
            <p:nvPr/>
          </p:nvSpPr>
          <p:spPr>
            <a:xfrm>
              <a:off x="6452858" y="5444041"/>
              <a:ext cx="1416587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4000" spc="-479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40%</a:t>
              </a:r>
            </a:p>
          </p:txBody>
        </p:sp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id="{2F6C5002-0B21-4EC7-8FAB-BC5AFE3C4389}"/>
                </a:ext>
              </a:extLst>
            </p:cNvPr>
            <p:cNvSpPr txBox="1"/>
            <p:nvPr/>
          </p:nvSpPr>
          <p:spPr>
            <a:xfrm>
              <a:off x="9764490" y="4992917"/>
              <a:ext cx="1215965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4000" spc="-479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80%</a:t>
              </a:r>
            </a:p>
          </p:txBody>
        </p:sp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EF53902C-34DC-485B-A603-0605492312D3}"/>
                </a:ext>
              </a:extLst>
            </p:cNvPr>
            <p:cNvSpPr/>
            <p:nvPr/>
          </p:nvSpPr>
          <p:spPr>
            <a:xfrm rot="10800000">
              <a:off x="5551679" y="3916762"/>
              <a:ext cx="3218947" cy="3218946"/>
            </a:xfrm>
            <a:prstGeom prst="blockArc">
              <a:avLst/>
            </a:prstGeom>
            <a:solidFill>
              <a:srgbClr val="012B4E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1A2B43"/>
                </a:solidFill>
              </a:endParaRPr>
            </a:p>
          </p:txBody>
        </p:sp>
        <p:sp>
          <p:nvSpPr>
            <p:cNvPr id="46" name="TextBox 19">
              <a:extLst>
                <a:ext uri="{FF2B5EF4-FFF2-40B4-BE49-F238E27FC236}">
                  <a16:creationId xmlns:a16="http://schemas.microsoft.com/office/drawing/2014/main" id="{79C45164-A578-443F-8AB7-5DBCBC4C30A6}"/>
                </a:ext>
              </a:extLst>
            </p:cNvPr>
            <p:cNvSpPr txBox="1"/>
            <p:nvPr/>
          </p:nvSpPr>
          <p:spPr>
            <a:xfrm>
              <a:off x="12900902" y="5444041"/>
              <a:ext cx="1416587" cy="61555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4000" spc="-479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40%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8111B7A-2596-4E60-9B5E-405CEA82FB76}"/>
                </a:ext>
              </a:extLst>
            </p:cNvPr>
            <p:cNvGrpSpPr/>
            <p:nvPr/>
          </p:nvGrpSpPr>
          <p:grpSpPr>
            <a:xfrm>
              <a:off x="2559951" y="6059594"/>
              <a:ext cx="2719890" cy="1455036"/>
              <a:chOff x="2559951" y="6059594"/>
              <a:chExt cx="2719890" cy="1455036"/>
            </a:xfrm>
          </p:grpSpPr>
          <p:sp>
            <p:nvSpPr>
              <p:cNvPr id="43" name="TextBox 6">
                <a:extLst>
                  <a:ext uri="{FF2B5EF4-FFF2-40B4-BE49-F238E27FC236}">
                    <a16:creationId xmlns:a16="http://schemas.microsoft.com/office/drawing/2014/main" id="{DE2B8974-C6BE-4737-AEF0-7C69DE7B2DE3}"/>
                  </a:ext>
                </a:extLst>
              </p:cNvPr>
              <p:cNvSpPr txBox="1"/>
              <p:nvPr/>
            </p:nvSpPr>
            <p:spPr>
              <a:xfrm>
                <a:off x="2559951" y="6591300"/>
                <a:ext cx="2719890" cy="92333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labore et dolore.</a:t>
                </a:r>
              </a:p>
            </p:txBody>
          </p:sp>
          <p:sp>
            <p:nvSpPr>
              <p:cNvPr id="45" name="TextBox 6">
                <a:extLst>
                  <a:ext uri="{FF2B5EF4-FFF2-40B4-BE49-F238E27FC236}">
                    <a16:creationId xmlns:a16="http://schemas.microsoft.com/office/drawing/2014/main" id="{6ADC37E4-FBDA-4AAD-B8F9-F4FD84452AF1}"/>
                  </a:ext>
                </a:extLst>
              </p:cNvPr>
              <p:cNvSpPr txBox="1"/>
              <p:nvPr/>
            </p:nvSpPr>
            <p:spPr>
              <a:xfrm>
                <a:off x="2559952" y="6059594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8975100-2AAB-46CE-B433-B07EE666D5D3}"/>
                </a:ext>
              </a:extLst>
            </p:cNvPr>
            <p:cNvGrpSpPr/>
            <p:nvPr/>
          </p:nvGrpSpPr>
          <p:grpSpPr>
            <a:xfrm>
              <a:off x="9012527" y="6059594"/>
              <a:ext cx="2719890" cy="1455036"/>
              <a:chOff x="2559951" y="6059594"/>
              <a:chExt cx="2719890" cy="1455036"/>
            </a:xfrm>
          </p:grpSpPr>
          <p:sp>
            <p:nvSpPr>
              <p:cNvPr id="49" name="TextBox 6">
                <a:extLst>
                  <a:ext uri="{FF2B5EF4-FFF2-40B4-BE49-F238E27FC236}">
                    <a16:creationId xmlns:a16="http://schemas.microsoft.com/office/drawing/2014/main" id="{D704AED6-56C7-438A-B0C7-EB2AEF23364C}"/>
                  </a:ext>
                </a:extLst>
              </p:cNvPr>
              <p:cNvSpPr txBox="1"/>
              <p:nvPr/>
            </p:nvSpPr>
            <p:spPr>
              <a:xfrm>
                <a:off x="2559951" y="6591300"/>
                <a:ext cx="2719890" cy="92333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labore et dolore.</a:t>
                </a:r>
              </a:p>
            </p:txBody>
          </p:sp>
          <p:sp>
            <p:nvSpPr>
              <p:cNvPr id="50" name="TextBox 6">
                <a:extLst>
                  <a:ext uri="{FF2B5EF4-FFF2-40B4-BE49-F238E27FC236}">
                    <a16:creationId xmlns:a16="http://schemas.microsoft.com/office/drawing/2014/main" id="{92672922-1304-4A47-AEEF-44E291327F35}"/>
                  </a:ext>
                </a:extLst>
              </p:cNvPr>
              <p:cNvSpPr txBox="1"/>
              <p:nvPr/>
            </p:nvSpPr>
            <p:spPr>
              <a:xfrm>
                <a:off x="2559952" y="6059594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D1DAAF2-DFD0-4325-AF5D-E83E9DE44856}"/>
                </a:ext>
              </a:extLst>
            </p:cNvPr>
            <p:cNvGrpSpPr/>
            <p:nvPr/>
          </p:nvGrpSpPr>
          <p:grpSpPr>
            <a:xfrm>
              <a:off x="5804087" y="3238500"/>
              <a:ext cx="2719890" cy="1456730"/>
              <a:chOff x="2559951" y="6059594"/>
              <a:chExt cx="2719890" cy="1456730"/>
            </a:xfrm>
          </p:grpSpPr>
          <p:sp>
            <p:nvSpPr>
              <p:cNvPr id="53" name="TextBox 6">
                <a:extLst>
                  <a:ext uri="{FF2B5EF4-FFF2-40B4-BE49-F238E27FC236}">
                    <a16:creationId xmlns:a16="http://schemas.microsoft.com/office/drawing/2014/main" id="{9706C19D-FEFC-4400-89A2-587449A28443}"/>
                  </a:ext>
                </a:extLst>
              </p:cNvPr>
              <p:cNvSpPr txBox="1"/>
              <p:nvPr/>
            </p:nvSpPr>
            <p:spPr>
              <a:xfrm>
                <a:off x="2559951" y="6592994"/>
                <a:ext cx="2719890" cy="92333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labore et dolore.</a:t>
                </a:r>
              </a:p>
            </p:txBody>
          </p:sp>
          <p:sp>
            <p:nvSpPr>
              <p:cNvPr id="54" name="TextBox 6">
                <a:extLst>
                  <a:ext uri="{FF2B5EF4-FFF2-40B4-BE49-F238E27FC236}">
                    <a16:creationId xmlns:a16="http://schemas.microsoft.com/office/drawing/2014/main" id="{76D30CF8-08F5-41F8-BF45-7BB9C1C33AB7}"/>
                  </a:ext>
                </a:extLst>
              </p:cNvPr>
              <p:cNvSpPr txBox="1"/>
              <p:nvPr/>
            </p:nvSpPr>
            <p:spPr>
              <a:xfrm>
                <a:off x="2559952" y="6059594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C9D59E42-221C-411E-A778-C1B7A7024ED8}"/>
                </a:ext>
              </a:extLst>
            </p:cNvPr>
            <p:cNvGrpSpPr/>
            <p:nvPr/>
          </p:nvGrpSpPr>
          <p:grpSpPr>
            <a:xfrm>
              <a:off x="12253785" y="3301771"/>
              <a:ext cx="2719890" cy="1393459"/>
              <a:chOff x="2559951" y="6059594"/>
              <a:chExt cx="2719890" cy="1393459"/>
            </a:xfrm>
          </p:grpSpPr>
          <p:sp>
            <p:nvSpPr>
              <p:cNvPr id="57" name="TextBox 6">
                <a:extLst>
                  <a:ext uri="{FF2B5EF4-FFF2-40B4-BE49-F238E27FC236}">
                    <a16:creationId xmlns:a16="http://schemas.microsoft.com/office/drawing/2014/main" id="{04EDE96B-7A39-4764-82FD-4C2F54A723A9}"/>
                  </a:ext>
                </a:extLst>
              </p:cNvPr>
              <p:cNvSpPr txBox="1"/>
              <p:nvPr/>
            </p:nvSpPr>
            <p:spPr>
              <a:xfrm>
                <a:off x="2559951" y="6529723"/>
                <a:ext cx="2719890" cy="92333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5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5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500" dirty="0">
                    <a:solidFill>
                      <a:srgbClr val="012B4E"/>
                    </a:solidFill>
                    <a:latin typeface="Inter"/>
                  </a:rPr>
                  <a:t> labore et dolore.</a:t>
                </a:r>
              </a:p>
            </p:txBody>
          </p:sp>
          <p:sp>
            <p:nvSpPr>
              <p:cNvPr id="58" name="TextBox 6">
                <a:extLst>
                  <a:ext uri="{FF2B5EF4-FFF2-40B4-BE49-F238E27FC236}">
                    <a16:creationId xmlns:a16="http://schemas.microsoft.com/office/drawing/2014/main" id="{166F090A-3A44-4623-9E27-C3EDD28EDE94}"/>
                  </a:ext>
                </a:extLst>
              </p:cNvPr>
              <p:cNvSpPr txBox="1"/>
              <p:nvPr/>
            </p:nvSpPr>
            <p:spPr>
              <a:xfrm>
                <a:off x="2559952" y="6059594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</a:t>
                </a:r>
              </a:p>
            </p:txBody>
          </p:sp>
        </p:grpSp>
      </p:grpSp>
      <p:sp>
        <p:nvSpPr>
          <p:cNvPr id="60" name="TextBox 19">
            <a:extLst>
              <a:ext uri="{FF2B5EF4-FFF2-40B4-BE49-F238E27FC236}">
                <a16:creationId xmlns:a16="http://schemas.microsoft.com/office/drawing/2014/main" id="{6E551015-5A04-4ED1-870A-F88B751E1F89}"/>
              </a:ext>
            </a:extLst>
          </p:cNvPr>
          <p:cNvSpPr txBox="1"/>
          <p:nvPr/>
        </p:nvSpPr>
        <p:spPr>
          <a:xfrm>
            <a:off x="2691006" y="1407617"/>
            <a:ext cx="50627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Presentation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A52C93-719F-49C6-94B2-B08BF07BE253}"/>
              </a:ext>
            </a:extLst>
          </p:cNvPr>
          <p:cNvSpPr/>
          <p:nvPr/>
        </p:nvSpPr>
        <p:spPr>
          <a:xfrm>
            <a:off x="0" y="0"/>
            <a:ext cx="18300701" cy="436332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9FDBF00-03DD-420A-A1CD-9FF68E3022FA}"/>
              </a:ext>
            </a:extLst>
          </p:cNvPr>
          <p:cNvSpPr txBox="1"/>
          <p:nvPr/>
        </p:nvSpPr>
        <p:spPr>
          <a:xfrm>
            <a:off x="1718225" y="952500"/>
            <a:ext cx="496794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8DF355-F348-4FC3-A17F-DDE4BCADA1C8}"/>
              </a:ext>
            </a:extLst>
          </p:cNvPr>
          <p:cNvGrpSpPr/>
          <p:nvPr/>
        </p:nvGrpSpPr>
        <p:grpSpPr>
          <a:xfrm>
            <a:off x="1718225" y="3573427"/>
            <a:ext cx="14851551" cy="5112017"/>
            <a:chOff x="1400656" y="3573427"/>
            <a:chExt cx="14851551" cy="511201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1C1F5AC-C880-4AC1-820B-70062CDB18E2}"/>
                </a:ext>
              </a:extLst>
            </p:cNvPr>
            <p:cNvGrpSpPr/>
            <p:nvPr/>
          </p:nvGrpSpPr>
          <p:grpSpPr>
            <a:xfrm>
              <a:off x="13986244" y="3573427"/>
              <a:ext cx="1780016" cy="1787994"/>
              <a:chOff x="10945384" y="3573427"/>
              <a:chExt cx="1780016" cy="1787994"/>
            </a:xfrm>
          </p:grpSpPr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F71A3DDE-F3E4-436F-9796-04DF75A5F43B}"/>
                  </a:ext>
                </a:extLst>
              </p:cNvPr>
              <p:cNvSpPr/>
              <p:nvPr/>
            </p:nvSpPr>
            <p:spPr>
              <a:xfrm>
                <a:off x="10945384" y="3573427"/>
                <a:ext cx="1780016" cy="1787994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9200000"/>
                </a:lightRig>
              </a:scene3d>
              <a:sp3d prstMaterial="plastic"/>
            </p:spPr>
            <p:txBody>
              <a:bodyPr/>
              <a:lstStyle/>
              <a:p>
                <a:endParaRPr lang="en-ID" dirty="0">
                  <a:solidFill>
                    <a:srgbClr val="012B4E"/>
                  </a:solidFill>
                </a:endParaRPr>
              </a:p>
            </p:txBody>
          </p:sp>
          <p:sp>
            <p:nvSpPr>
              <p:cNvPr id="98" name="Picture 24">
                <a:extLst>
                  <a:ext uri="{FF2B5EF4-FFF2-40B4-BE49-F238E27FC236}">
                    <a16:creationId xmlns:a16="http://schemas.microsoft.com/office/drawing/2014/main" id="{169A49F6-FC50-4FE7-BE86-855049807C60}"/>
                  </a:ext>
                </a:extLst>
              </p:cNvPr>
              <p:cNvSpPr/>
              <p:nvPr/>
            </p:nvSpPr>
            <p:spPr>
              <a:xfrm>
                <a:off x="11316635" y="3918915"/>
                <a:ext cx="1069534" cy="1069533"/>
              </a:xfrm>
              <a:custGeom>
                <a:avLst/>
                <a:gdLst>
                  <a:gd name="connsiteX0" fmla="*/ 930770 w 1406620"/>
                  <a:gd name="connsiteY0" fmla="*/ 544194 h 1406620"/>
                  <a:gd name="connsiteX1" fmla="*/ 930902 w 1406620"/>
                  <a:gd name="connsiteY1" fmla="*/ 585117 h 1406620"/>
                  <a:gd name="connsiteX2" fmla="*/ 644232 w 1406620"/>
                  <a:gd name="connsiteY2" fmla="*/ 872011 h 1406620"/>
                  <a:gd name="connsiteX3" fmla="*/ 623790 w 1406620"/>
                  <a:gd name="connsiteY3" fmla="*/ 880545 h 1406620"/>
                  <a:gd name="connsiteX4" fmla="*/ 623790 w 1406620"/>
                  <a:gd name="connsiteY4" fmla="*/ 880545 h 1406620"/>
                  <a:gd name="connsiteX5" fmla="*/ 603422 w 1406620"/>
                  <a:gd name="connsiteY5" fmla="*/ 872124 h 1406620"/>
                  <a:gd name="connsiteX6" fmla="*/ 600215 w 1406620"/>
                  <a:gd name="connsiteY6" fmla="*/ 868373 h 1406620"/>
                  <a:gd name="connsiteX7" fmla="*/ 482208 w 1406620"/>
                  <a:gd name="connsiteY7" fmla="*/ 728086 h 1406620"/>
                  <a:gd name="connsiteX8" fmla="*/ 486381 w 1406620"/>
                  <a:gd name="connsiteY8" fmla="*/ 687373 h 1406620"/>
                  <a:gd name="connsiteX9" fmla="*/ 527093 w 1406620"/>
                  <a:gd name="connsiteY9" fmla="*/ 691545 h 1406620"/>
                  <a:gd name="connsiteX10" fmla="*/ 529096 w 1406620"/>
                  <a:gd name="connsiteY10" fmla="*/ 694327 h 1406620"/>
                  <a:gd name="connsiteX11" fmla="*/ 627128 w 1406620"/>
                  <a:gd name="connsiteY11" fmla="*/ 807382 h 1406620"/>
                  <a:gd name="connsiteX12" fmla="*/ 889922 w 1406620"/>
                  <a:gd name="connsiteY12" fmla="*/ 544325 h 1406620"/>
                  <a:gd name="connsiteX13" fmla="*/ 930827 w 1406620"/>
                  <a:gd name="connsiteY13" fmla="*/ 544194 h 1406620"/>
                  <a:gd name="connsiteX14" fmla="*/ 1118414 w 1406620"/>
                  <a:gd name="connsiteY14" fmla="*/ 708318 h 1406620"/>
                  <a:gd name="connsiteX15" fmla="*/ 707943 w 1406620"/>
                  <a:gd name="connsiteY15" fmla="*/ 1118789 h 1406620"/>
                  <a:gd name="connsiteX16" fmla="*/ 297472 w 1406620"/>
                  <a:gd name="connsiteY16" fmla="*/ 708318 h 1406620"/>
                  <a:gd name="connsiteX17" fmla="*/ 707943 w 1406620"/>
                  <a:gd name="connsiteY17" fmla="*/ 297847 h 1406620"/>
                  <a:gd name="connsiteX18" fmla="*/ 707999 w 1406620"/>
                  <a:gd name="connsiteY18" fmla="*/ 297847 h 1406620"/>
                  <a:gd name="connsiteX19" fmla="*/ 1118414 w 1406620"/>
                  <a:gd name="connsiteY19" fmla="*/ 708318 h 1406620"/>
                  <a:gd name="connsiteX20" fmla="*/ 1062149 w 1406620"/>
                  <a:gd name="connsiteY20" fmla="*/ 708318 h 1406620"/>
                  <a:gd name="connsiteX21" fmla="*/ 707999 w 1406620"/>
                  <a:gd name="connsiteY21" fmla="*/ 354056 h 1406620"/>
                  <a:gd name="connsiteX22" fmla="*/ 353737 w 1406620"/>
                  <a:gd name="connsiteY22" fmla="*/ 708206 h 1406620"/>
                  <a:gd name="connsiteX23" fmla="*/ 707887 w 1406620"/>
                  <a:gd name="connsiteY23" fmla="*/ 1062468 h 1406620"/>
                  <a:gd name="connsiteX24" fmla="*/ 707999 w 1406620"/>
                  <a:gd name="connsiteY24" fmla="*/ 1062468 h 1406620"/>
                  <a:gd name="connsiteX25" fmla="*/ 1062149 w 1406620"/>
                  <a:gd name="connsiteY25" fmla="*/ 708318 h 1406620"/>
                  <a:gd name="connsiteX26" fmla="*/ 1401932 w 1406620"/>
                  <a:gd name="connsiteY26" fmla="*/ 612143 h 1406620"/>
                  <a:gd name="connsiteX27" fmla="*/ 1401932 w 1406620"/>
                  <a:gd name="connsiteY27" fmla="*/ 831782 h 1406620"/>
                  <a:gd name="connsiteX28" fmla="*/ 1376163 w 1406620"/>
                  <a:gd name="connsiteY28" fmla="*/ 833957 h 1406620"/>
                  <a:gd name="connsiteX29" fmla="*/ 1360034 w 1406620"/>
                  <a:gd name="connsiteY29" fmla="*/ 834764 h 1406620"/>
                  <a:gd name="connsiteX30" fmla="*/ 1267122 w 1406620"/>
                  <a:gd name="connsiteY30" fmla="*/ 834764 h 1406620"/>
                  <a:gd name="connsiteX31" fmla="*/ 1241559 w 1406620"/>
                  <a:gd name="connsiteY31" fmla="*/ 854044 h 1406620"/>
                  <a:gd name="connsiteX32" fmla="*/ 1187169 w 1406620"/>
                  <a:gd name="connsiteY32" fmla="*/ 984522 h 1406620"/>
                  <a:gd name="connsiteX33" fmla="*/ 1192233 w 1406620"/>
                  <a:gd name="connsiteY33" fmla="*/ 1014868 h 1406620"/>
                  <a:gd name="connsiteX34" fmla="*/ 1237995 w 1406620"/>
                  <a:gd name="connsiteY34" fmla="*/ 1060498 h 1406620"/>
                  <a:gd name="connsiteX35" fmla="*/ 1267591 w 1406620"/>
                  <a:gd name="connsiteY35" fmla="*/ 1089869 h 1406620"/>
                  <a:gd name="connsiteX36" fmla="*/ 1287527 w 1406620"/>
                  <a:gd name="connsiteY36" fmla="*/ 1109655 h 1406620"/>
                  <a:gd name="connsiteX37" fmla="*/ 1267759 w 1406620"/>
                  <a:gd name="connsiteY37" fmla="*/ 1129554 h 1406620"/>
                  <a:gd name="connsiteX38" fmla="*/ 1174922 w 1406620"/>
                  <a:gd name="connsiteY38" fmla="*/ 1222485 h 1406620"/>
                  <a:gd name="connsiteX39" fmla="*/ 1108567 w 1406620"/>
                  <a:gd name="connsiteY39" fmla="*/ 1288746 h 1406620"/>
                  <a:gd name="connsiteX40" fmla="*/ 1088668 w 1406620"/>
                  <a:gd name="connsiteY40" fmla="*/ 1268491 h 1406620"/>
                  <a:gd name="connsiteX41" fmla="*/ 1029928 w 1406620"/>
                  <a:gd name="connsiteY41" fmla="*/ 1209038 h 1406620"/>
                  <a:gd name="connsiteX42" fmla="*/ 999920 w 1406620"/>
                  <a:gd name="connsiteY42" fmla="*/ 1183025 h 1406620"/>
                  <a:gd name="connsiteX43" fmla="*/ 962410 w 1406620"/>
                  <a:gd name="connsiteY43" fmla="*/ 1198797 h 1406620"/>
                  <a:gd name="connsiteX44" fmla="*/ 858902 w 1406620"/>
                  <a:gd name="connsiteY44" fmla="*/ 1239814 h 1406620"/>
                  <a:gd name="connsiteX45" fmla="*/ 834033 w 1406620"/>
                  <a:gd name="connsiteY45" fmla="*/ 1273142 h 1406620"/>
                  <a:gd name="connsiteX46" fmla="*/ 834033 w 1406620"/>
                  <a:gd name="connsiteY46" fmla="*/ 1402551 h 1406620"/>
                  <a:gd name="connsiteX47" fmla="*/ 582341 w 1406620"/>
                  <a:gd name="connsiteY47" fmla="*/ 1402551 h 1406620"/>
                  <a:gd name="connsiteX48" fmla="*/ 582341 w 1406620"/>
                  <a:gd name="connsiteY48" fmla="*/ 1272767 h 1406620"/>
                  <a:gd name="connsiteX49" fmla="*/ 557753 w 1406620"/>
                  <a:gd name="connsiteY49" fmla="*/ 1239908 h 1406620"/>
                  <a:gd name="connsiteX50" fmla="*/ 439128 w 1406620"/>
                  <a:gd name="connsiteY50" fmla="*/ 1191033 h 1406620"/>
                  <a:gd name="connsiteX51" fmla="*/ 399912 w 1406620"/>
                  <a:gd name="connsiteY51" fmla="*/ 1195628 h 1406620"/>
                  <a:gd name="connsiteX52" fmla="*/ 328080 w 1406620"/>
                  <a:gd name="connsiteY52" fmla="*/ 1267816 h 1406620"/>
                  <a:gd name="connsiteX53" fmla="*/ 308181 w 1406620"/>
                  <a:gd name="connsiteY53" fmla="*/ 1288015 h 1406620"/>
                  <a:gd name="connsiteX54" fmla="*/ 129090 w 1406620"/>
                  <a:gd name="connsiteY54" fmla="*/ 1109355 h 1406620"/>
                  <a:gd name="connsiteX55" fmla="*/ 222396 w 1406620"/>
                  <a:gd name="connsiteY55" fmla="*/ 1016424 h 1406620"/>
                  <a:gd name="connsiteX56" fmla="*/ 226954 w 1406620"/>
                  <a:gd name="connsiteY56" fmla="*/ 979590 h 1406620"/>
                  <a:gd name="connsiteX57" fmla="*/ 176690 w 1406620"/>
                  <a:gd name="connsiteY57" fmla="*/ 857870 h 1406620"/>
                  <a:gd name="connsiteX58" fmla="*/ 145951 w 1406620"/>
                  <a:gd name="connsiteY58" fmla="*/ 834708 h 1406620"/>
                  <a:gd name="connsiteX59" fmla="*/ 14066 w 1406620"/>
                  <a:gd name="connsiteY59" fmla="*/ 834708 h 1406620"/>
                  <a:gd name="connsiteX60" fmla="*/ 14066 w 1406620"/>
                  <a:gd name="connsiteY60" fmla="*/ 583391 h 1406620"/>
                  <a:gd name="connsiteX61" fmla="*/ 139593 w 1406620"/>
                  <a:gd name="connsiteY61" fmla="*/ 583391 h 1406620"/>
                  <a:gd name="connsiteX62" fmla="*/ 178266 w 1406620"/>
                  <a:gd name="connsiteY62" fmla="*/ 553702 h 1406620"/>
                  <a:gd name="connsiteX63" fmla="*/ 223278 w 1406620"/>
                  <a:gd name="connsiteY63" fmla="*/ 445036 h 1406620"/>
                  <a:gd name="connsiteX64" fmla="*/ 216357 w 1406620"/>
                  <a:gd name="connsiteY64" fmla="*/ 395654 h 1406620"/>
                  <a:gd name="connsiteX65" fmla="*/ 150602 w 1406620"/>
                  <a:gd name="connsiteY65" fmla="*/ 329431 h 1406620"/>
                  <a:gd name="connsiteX66" fmla="*/ 147526 w 1406620"/>
                  <a:gd name="connsiteY66" fmla="*/ 326317 h 1406620"/>
                  <a:gd name="connsiteX67" fmla="*/ 135636 w 1406620"/>
                  <a:gd name="connsiteY67" fmla="*/ 303174 h 1406620"/>
                  <a:gd name="connsiteX68" fmla="*/ 308294 w 1406620"/>
                  <a:gd name="connsiteY68" fmla="*/ 130516 h 1406620"/>
                  <a:gd name="connsiteX69" fmla="*/ 351655 w 1406620"/>
                  <a:gd name="connsiteY69" fmla="*/ 173877 h 1406620"/>
                  <a:gd name="connsiteX70" fmla="*/ 399424 w 1406620"/>
                  <a:gd name="connsiteY70" fmla="*/ 221552 h 1406620"/>
                  <a:gd name="connsiteX71" fmla="*/ 439635 w 1406620"/>
                  <a:gd name="connsiteY71" fmla="*/ 226747 h 1406620"/>
                  <a:gd name="connsiteX72" fmla="*/ 557528 w 1406620"/>
                  <a:gd name="connsiteY72" fmla="*/ 177984 h 1406620"/>
                  <a:gd name="connsiteX73" fmla="*/ 582341 w 1406620"/>
                  <a:gd name="connsiteY73" fmla="*/ 145501 h 1406620"/>
                  <a:gd name="connsiteX74" fmla="*/ 582341 w 1406620"/>
                  <a:gd name="connsiteY74" fmla="*/ 14066 h 1406620"/>
                  <a:gd name="connsiteX75" fmla="*/ 834014 w 1406620"/>
                  <a:gd name="connsiteY75" fmla="*/ 14066 h 1406620"/>
                  <a:gd name="connsiteX76" fmla="*/ 834014 w 1406620"/>
                  <a:gd name="connsiteY76" fmla="*/ 94900 h 1406620"/>
                  <a:gd name="connsiteX77" fmla="*/ 834014 w 1406620"/>
                  <a:gd name="connsiteY77" fmla="*/ 151596 h 1406620"/>
                  <a:gd name="connsiteX78" fmla="*/ 847536 w 1406620"/>
                  <a:gd name="connsiteY78" fmla="*/ 173971 h 1406620"/>
                  <a:gd name="connsiteX79" fmla="*/ 987692 w 1406620"/>
                  <a:gd name="connsiteY79" fmla="*/ 231717 h 1406620"/>
                  <a:gd name="connsiteX80" fmla="*/ 1012073 w 1406620"/>
                  <a:gd name="connsiteY80" fmla="*/ 226447 h 1406620"/>
                  <a:gd name="connsiteX81" fmla="*/ 1062918 w 1406620"/>
                  <a:gd name="connsiteY81" fmla="*/ 175996 h 1406620"/>
                  <a:gd name="connsiteX82" fmla="*/ 1079647 w 1406620"/>
                  <a:gd name="connsiteY82" fmla="*/ 159248 h 1406620"/>
                  <a:gd name="connsiteX83" fmla="*/ 1085630 w 1406620"/>
                  <a:gd name="connsiteY83" fmla="*/ 153453 h 1406620"/>
                  <a:gd name="connsiteX84" fmla="*/ 1109730 w 1406620"/>
                  <a:gd name="connsiteY84" fmla="*/ 129465 h 1406620"/>
                  <a:gd name="connsiteX85" fmla="*/ 1288371 w 1406620"/>
                  <a:gd name="connsiteY85" fmla="*/ 308088 h 1406620"/>
                  <a:gd name="connsiteX86" fmla="*/ 1268172 w 1406620"/>
                  <a:gd name="connsiteY86" fmla="*/ 327987 h 1406620"/>
                  <a:gd name="connsiteX87" fmla="*/ 1196697 w 1406620"/>
                  <a:gd name="connsiteY87" fmla="*/ 398749 h 1406620"/>
                  <a:gd name="connsiteX88" fmla="*/ 1190920 w 1406620"/>
                  <a:gd name="connsiteY88" fmla="*/ 441285 h 1406620"/>
                  <a:gd name="connsiteX89" fmla="*/ 1238914 w 1406620"/>
                  <a:gd name="connsiteY89" fmla="*/ 557847 h 1406620"/>
                  <a:gd name="connsiteX90" fmla="*/ 1272673 w 1406620"/>
                  <a:gd name="connsiteY90" fmla="*/ 583316 h 1406620"/>
                  <a:gd name="connsiteX91" fmla="*/ 1373031 w 1406620"/>
                  <a:gd name="connsiteY91" fmla="*/ 583316 h 1406620"/>
                  <a:gd name="connsiteX92" fmla="*/ 1399738 w 1406620"/>
                  <a:gd name="connsiteY92" fmla="*/ 589412 h 1406620"/>
                  <a:gd name="connsiteX93" fmla="*/ 1345667 w 1406620"/>
                  <a:gd name="connsiteY93" fmla="*/ 639581 h 1406620"/>
                  <a:gd name="connsiteX94" fmla="*/ 1272523 w 1406620"/>
                  <a:gd name="connsiteY94" fmla="*/ 639581 h 1406620"/>
                  <a:gd name="connsiteX95" fmla="*/ 1186044 w 1406620"/>
                  <a:gd name="connsiteY95" fmla="*/ 576808 h 1406620"/>
                  <a:gd name="connsiteX96" fmla="*/ 1140057 w 1406620"/>
                  <a:gd name="connsiteY96" fmla="*/ 465160 h 1406620"/>
                  <a:gd name="connsiteX97" fmla="*/ 1156936 w 1406620"/>
                  <a:gd name="connsiteY97" fmla="*/ 358970 h 1406620"/>
                  <a:gd name="connsiteX98" fmla="*/ 1208531 w 1406620"/>
                  <a:gd name="connsiteY98" fmla="*/ 307787 h 1406620"/>
                  <a:gd name="connsiteX99" fmla="*/ 1109599 w 1406620"/>
                  <a:gd name="connsiteY99" fmla="*/ 208874 h 1406620"/>
                  <a:gd name="connsiteX100" fmla="*/ 1102791 w 1406620"/>
                  <a:gd name="connsiteY100" fmla="*/ 215701 h 1406620"/>
                  <a:gd name="connsiteX101" fmla="*/ 1051365 w 1406620"/>
                  <a:gd name="connsiteY101" fmla="*/ 266733 h 1406620"/>
                  <a:gd name="connsiteX102" fmla="*/ 960741 w 1406620"/>
                  <a:gd name="connsiteY102" fmla="*/ 281080 h 1406620"/>
                  <a:gd name="connsiteX103" fmla="*/ 832119 w 1406620"/>
                  <a:gd name="connsiteY103" fmla="*/ 228079 h 1406620"/>
                  <a:gd name="connsiteX104" fmla="*/ 777730 w 1406620"/>
                  <a:gd name="connsiteY104" fmla="*/ 152328 h 1406620"/>
                  <a:gd name="connsiteX105" fmla="*/ 777730 w 1406620"/>
                  <a:gd name="connsiteY105" fmla="*/ 94656 h 1406620"/>
                  <a:gd name="connsiteX106" fmla="*/ 777730 w 1406620"/>
                  <a:gd name="connsiteY106" fmla="*/ 70275 h 1406620"/>
                  <a:gd name="connsiteX107" fmla="*/ 638606 w 1406620"/>
                  <a:gd name="connsiteY107" fmla="*/ 70275 h 1406620"/>
                  <a:gd name="connsiteX108" fmla="*/ 638606 w 1406620"/>
                  <a:gd name="connsiteY108" fmla="*/ 145595 h 1406620"/>
                  <a:gd name="connsiteX109" fmla="*/ 576715 w 1406620"/>
                  <a:gd name="connsiteY109" fmla="*/ 230948 h 1406620"/>
                  <a:gd name="connsiteX110" fmla="*/ 463547 w 1406620"/>
                  <a:gd name="connsiteY110" fmla="*/ 277667 h 1406620"/>
                  <a:gd name="connsiteX111" fmla="*/ 359757 w 1406620"/>
                  <a:gd name="connsiteY111" fmla="*/ 261500 h 1406620"/>
                  <a:gd name="connsiteX112" fmla="*/ 311763 w 1406620"/>
                  <a:gd name="connsiteY112" fmla="*/ 213563 h 1406620"/>
                  <a:gd name="connsiteX113" fmla="*/ 308331 w 1406620"/>
                  <a:gd name="connsiteY113" fmla="*/ 210130 h 1406620"/>
                  <a:gd name="connsiteX114" fmla="*/ 209512 w 1406620"/>
                  <a:gd name="connsiteY114" fmla="*/ 308931 h 1406620"/>
                  <a:gd name="connsiteX115" fmla="*/ 256268 w 1406620"/>
                  <a:gd name="connsiteY115" fmla="*/ 355819 h 1406620"/>
                  <a:gd name="connsiteX116" fmla="*/ 274010 w 1406620"/>
                  <a:gd name="connsiteY116" fmla="*/ 469549 h 1406620"/>
                  <a:gd name="connsiteX117" fmla="*/ 231492 w 1406620"/>
                  <a:gd name="connsiteY117" fmla="*/ 572120 h 1406620"/>
                  <a:gd name="connsiteX118" fmla="*/ 139593 w 1406620"/>
                  <a:gd name="connsiteY118" fmla="*/ 639637 h 1406620"/>
                  <a:gd name="connsiteX119" fmla="*/ 70331 w 1406620"/>
                  <a:gd name="connsiteY119" fmla="*/ 639637 h 1406620"/>
                  <a:gd name="connsiteX120" fmla="*/ 70331 w 1406620"/>
                  <a:gd name="connsiteY120" fmla="*/ 778518 h 1406620"/>
                  <a:gd name="connsiteX121" fmla="*/ 145951 w 1406620"/>
                  <a:gd name="connsiteY121" fmla="*/ 778518 h 1406620"/>
                  <a:gd name="connsiteX122" fmla="*/ 229523 w 1406620"/>
                  <a:gd name="connsiteY122" fmla="*/ 838534 h 1406620"/>
                  <a:gd name="connsiteX123" fmla="*/ 278098 w 1406620"/>
                  <a:gd name="connsiteY123" fmla="*/ 956127 h 1406620"/>
                  <a:gd name="connsiteX124" fmla="*/ 262344 w 1406620"/>
                  <a:gd name="connsiteY124" fmla="*/ 1056072 h 1406620"/>
                  <a:gd name="connsiteX125" fmla="*/ 208743 w 1406620"/>
                  <a:gd name="connsiteY125" fmla="*/ 1109355 h 1406620"/>
                  <a:gd name="connsiteX126" fmla="*/ 307806 w 1406620"/>
                  <a:gd name="connsiteY126" fmla="*/ 1208156 h 1406620"/>
                  <a:gd name="connsiteX127" fmla="*/ 360039 w 1406620"/>
                  <a:gd name="connsiteY127" fmla="*/ 1155774 h 1406620"/>
                  <a:gd name="connsiteX128" fmla="*/ 462891 w 1406620"/>
                  <a:gd name="connsiteY128" fmla="*/ 1140019 h 1406620"/>
                  <a:gd name="connsiteX129" fmla="*/ 576977 w 1406620"/>
                  <a:gd name="connsiteY129" fmla="*/ 1187001 h 1406620"/>
                  <a:gd name="connsiteX130" fmla="*/ 638512 w 1406620"/>
                  <a:gd name="connsiteY130" fmla="*/ 1272711 h 1406620"/>
                  <a:gd name="connsiteX131" fmla="*/ 638512 w 1406620"/>
                  <a:gd name="connsiteY131" fmla="*/ 1346230 h 1406620"/>
                  <a:gd name="connsiteX132" fmla="*/ 777749 w 1406620"/>
                  <a:gd name="connsiteY132" fmla="*/ 1346230 h 1406620"/>
                  <a:gd name="connsiteX133" fmla="*/ 777749 w 1406620"/>
                  <a:gd name="connsiteY133" fmla="*/ 1273086 h 1406620"/>
                  <a:gd name="connsiteX134" fmla="*/ 840841 w 1406620"/>
                  <a:gd name="connsiteY134" fmla="*/ 1186475 h 1406620"/>
                  <a:gd name="connsiteX135" fmla="*/ 937391 w 1406620"/>
                  <a:gd name="connsiteY135" fmla="*/ 1148328 h 1406620"/>
                  <a:gd name="connsiteX136" fmla="*/ 1069632 w 1406620"/>
                  <a:gd name="connsiteY136" fmla="*/ 1169202 h 1406620"/>
                  <a:gd name="connsiteX137" fmla="*/ 1108867 w 1406620"/>
                  <a:gd name="connsiteY137" fmla="*/ 1208775 h 1406620"/>
                  <a:gd name="connsiteX138" fmla="*/ 1135124 w 1406620"/>
                  <a:gd name="connsiteY138" fmla="*/ 1182518 h 1406620"/>
                  <a:gd name="connsiteX139" fmla="*/ 1207950 w 1406620"/>
                  <a:gd name="connsiteY139" fmla="*/ 1109730 h 1406620"/>
                  <a:gd name="connsiteX140" fmla="*/ 1198572 w 1406620"/>
                  <a:gd name="connsiteY140" fmla="*/ 1100353 h 1406620"/>
                  <a:gd name="connsiteX141" fmla="*/ 1152266 w 1406620"/>
                  <a:gd name="connsiteY141" fmla="*/ 1054178 h 1406620"/>
                  <a:gd name="connsiteX142" fmla="*/ 1138256 w 1406620"/>
                  <a:gd name="connsiteY142" fmla="*/ 956784 h 1406620"/>
                  <a:gd name="connsiteX143" fmla="*/ 1187657 w 1406620"/>
                  <a:gd name="connsiteY143" fmla="*/ 838084 h 1406620"/>
                  <a:gd name="connsiteX144" fmla="*/ 1266897 w 1406620"/>
                  <a:gd name="connsiteY144" fmla="*/ 778330 h 1406620"/>
                  <a:gd name="connsiteX145" fmla="*/ 1345667 w 1406620"/>
                  <a:gd name="connsiteY145" fmla="*/ 778330 h 1406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1406620" h="1406620">
                    <a:moveTo>
                      <a:pt x="930770" y="544194"/>
                    </a:moveTo>
                    <a:cubicBezTo>
                      <a:pt x="942076" y="555471"/>
                      <a:pt x="942134" y="573767"/>
                      <a:pt x="930902" y="585117"/>
                    </a:cubicBezTo>
                    <a:lnTo>
                      <a:pt x="644232" y="872011"/>
                    </a:lnTo>
                    <a:cubicBezTo>
                      <a:pt x="638827" y="877465"/>
                      <a:pt x="631468" y="880537"/>
                      <a:pt x="623790" y="880545"/>
                    </a:cubicBezTo>
                    <a:lnTo>
                      <a:pt x="623790" y="880545"/>
                    </a:lnTo>
                    <a:cubicBezTo>
                      <a:pt x="616147" y="880574"/>
                      <a:pt x="608812" y="877541"/>
                      <a:pt x="603422" y="872124"/>
                    </a:cubicBezTo>
                    <a:cubicBezTo>
                      <a:pt x="602242" y="870973"/>
                      <a:pt x="601168" y="869717"/>
                      <a:pt x="600215" y="868373"/>
                    </a:cubicBezTo>
                    <a:lnTo>
                      <a:pt x="482208" y="728086"/>
                    </a:lnTo>
                    <a:cubicBezTo>
                      <a:pt x="472118" y="715691"/>
                      <a:pt x="473986" y="697464"/>
                      <a:pt x="486381" y="687373"/>
                    </a:cubicBezTo>
                    <a:cubicBezTo>
                      <a:pt x="498775" y="677283"/>
                      <a:pt x="517003" y="679151"/>
                      <a:pt x="527093" y="691545"/>
                    </a:cubicBezTo>
                    <a:cubicBezTo>
                      <a:pt x="527815" y="692432"/>
                      <a:pt x="528484" y="693361"/>
                      <a:pt x="529096" y="694327"/>
                    </a:cubicBezTo>
                    <a:lnTo>
                      <a:pt x="627128" y="807382"/>
                    </a:lnTo>
                    <a:lnTo>
                      <a:pt x="889922" y="544325"/>
                    </a:lnTo>
                    <a:cubicBezTo>
                      <a:pt x="901332" y="533359"/>
                      <a:pt x="919347" y="533301"/>
                      <a:pt x="930827" y="544194"/>
                    </a:cubicBezTo>
                    <a:close/>
                    <a:moveTo>
                      <a:pt x="1118414" y="708318"/>
                    </a:moveTo>
                    <a:cubicBezTo>
                      <a:pt x="1118414" y="935015"/>
                      <a:pt x="934640" y="1118789"/>
                      <a:pt x="707943" y="1118789"/>
                    </a:cubicBezTo>
                    <a:cubicBezTo>
                      <a:pt x="481246" y="1118789"/>
                      <a:pt x="297472" y="935015"/>
                      <a:pt x="297472" y="708318"/>
                    </a:cubicBezTo>
                    <a:cubicBezTo>
                      <a:pt x="297472" y="481621"/>
                      <a:pt x="481246" y="297847"/>
                      <a:pt x="707943" y="297847"/>
                    </a:cubicBezTo>
                    <a:cubicBezTo>
                      <a:pt x="707962" y="297847"/>
                      <a:pt x="707980" y="297847"/>
                      <a:pt x="707999" y="297847"/>
                    </a:cubicBezTo>
                    <a:cubicBezTo>
                      <a:pt x="934567" y="298137"/>
                      <a:pt x="1118155" y="481750"/>
                      <a:pt x="1118414" y="708318"/>
                    </a:cubicBezTo>
                    <a:close/>
                    <a:moveTo>
                      <a:pt x="1062149" y="708318"/>
                    </a:moveTo>
                    <a:cubicBezTo>
                      <a:pt x="1062180" y="512695"/>
                      <a:pt x="903622" y="354087"/>
                      <a:pt x="707999" y="354056"/>
                    </a:cubicBezTo>
                    <a:cubicBezTo>
                      <a:pt x="512377" y="354025"/>
                      <a:pt x="353768" y="512583"/>
                      <a:pt x="353737" y="708206"/>
                    </a:cubicBezTo>
                    <a:cubicBezTo>
                      <a:pt x="353706" y="903828"/>
                      <a:pt x="512264" y="1062437"/>
                      <a:pt x="707887" y="1062468"/>
                    </a:cubicBezTo>
                    <a:cubicBezTo>
                      <a:pt x="707924" y="1062468"/>
                      <a:pt x="707962" y="1062468"/>
                      <a:pt x="707999" y="1062468"/>
                    </a:cubicBezTo>
                    <a:cubicBezTo>
                      <a:pt x="903488" y="1062220"/>
                      <a:pt x="1061901" y="903807"/>
                      <a:pt x="1062149" y="708318"/>
                    </a:cubicBezTo>
                    <a:close/>
                    <a:moveTo>
                      <a:pt x="1401932" y="612143"/>
                    </a:moveTo>
                    <a:lnTo>
                      <a:pt x="1401932" y="831782"/>
                    </a:lnTo>
                    <a:lnTo>
                      <a:pt x="1376163" y="833957"/>
                    </a:lnTo>
                    <a:cubicBezTo>
                      <a:pt x="1371212" y="834370"/>
                      <a:pt x="1365829" y="834764"/>
                      <a:pt x="1360034" y="834764"/>
                    </a:cubicBezTo>
                    <a:lnTo>
                      <a:pt x="1267122" y="834764"/>
                    </a:lnTo>
                    <a:cubicBezTo>
                      <a:pt x="1249773" y="834970"/>
                      <a:pt x="1246398" y="837502"/>
                      <a:pt x="1241559" y="854044"/>
                    </a:cubicBezTo>
                    <a:cubicBezTo>
                      <a:pt x="1228434" y="899458"/>
                      <a:pt x="1210187" y="943232"/>
                      <a:pt x="1187169" y="984522"/>
                    </a:cubicBezTo>
                    <a:cubicBezTo>
                      <a:pt x="1179536" y="998138"/>
                      <a:pt x="1179199" y="1001627"/>
                      <a:pt x="1192233" y="1014868"/>
                    </a:cubicBezTo>
                    <a:cubicBezTo>
                      <a:pt x="1207237" y="1030209"/>
                      <a:pt x="1222729" y="1045419"/>
                      <a:pt x="1237995" y="1060498"/>
                    </a:cubicBezTo>
                    <a:cubicBezTo>
                      <a:pt x="1247954" y="1070345"/>
                      <a:pt x="1257857" y="1080135"/>
                      <a:pt x="1267591" y="1089869"/>
                    </a:cubicBezTo>
                    <a:lnTo>
                      <a:pt x="1287527" y="1109655"/>
                    </a:lnTo>
                    <a:lnTo>
                      <a:pt x="1267759" y="1129554"/>
                    </a:lnTo>
                    <a:cubicBezTo>
                      <a:pt x="1236739" y="1160819"/>
                      <a:pt x="1206056" y="1191446"/>
                      <a:pt x="1174922" y="1222485"/>
                    </a:cubicBezTo>
                    <a:lnTo>
                      <a:pt x="1108567" y="1288746"/>
                    </a:lnTo>
                    <a:lnTo>
                      <a:pt x="1088668" y="1268491"/>
                    </a:lnTo>
                    <a:cubicBezTo>
                      <a:pt x="1069670" y="1249136"/>
                      <a:pt x="1049977" y="1229106"/>
                      <a:pt x="1029928" y="1209038"/>
                    </a:cubicBezTo>
                    <a:cubicBezTo>
                      <a:pt x="1021089" y="1199108"/>
                      <a:pt x="1011003" y="1190365"/>
                      <a:pt x="999920" y="1183025"/>
                    </a:cubicBezTo>
                    <a:cubicBezTo>
                      <a:pt x="986791" y="1186648"/>
                      <a:pt x="974183" y="1191949"/>
                      <a:pt x="962410" y="1198797"/>
                    </a:cubicBezTo>
                    <a:cubicBezTo>
                      <a:pt x="928891" y="1214833"/>
                      <a:pt x="894306" y="1228537"/>
                      <a:pt x="858902" y="1239814"/>
                    </a:cubicBezTo>
                    <a:cubicBezTo>
                      <a:pt x="835683" y="1247823"/>
                      <a:pt x="834033" y="1249998"/>
                      <a:pt x="834033" y="1273142"/>
                    </a:cubicBezTo>
                    <a:lnTo>
                      <a:pt x="834033" y="1402551"/>
                    </a:lnTo>
                    <a:lnTo>
                      <a:pt x="582341" y="1402551"/>
                    </a:lnTo>
                    <a:lnTo>
                      <a:pt x="582341" y="1272767"/>
                    </a:lnTo>
                    <a:cubicBezTo>
                      <a:pt x="582341" y="1250261"/>
                      <a:pt x="580953" y="1248386"/>
                      <a:pt x="557753" y="1239908"/>
                    </a:cubicBezTo>
                    <a:cubicBezTo>
                      <a:pt x="516492" y="1224811"/>
                      <a:pt x="476582" y="1208362"/>
                      <a:pt x="439128" y="1191033"/>
                    </a:cubicBezTo>
                    <a:cubicBezTo>
                      <a:pt x="415628" y="1179911"/>
                      <a:pt x="414747" y="1180793"/>
                      <a:pt x="399912" y="1195628"/>
                    </a:cubicBezTo>
                    <a:cubicBezTo>
                      <a:pt x="375530" y="1220009"/>
                      <a:pt x="351318" y="1244222"/>
                      <a:pt x="328080" y="1267816"/>
                    </a:cubicBezTo>
                    <a:lnTo>
                      <a:pt x="308181" y="1288015"/>
                    </a:lnTo>
                    <a:lnTo>
                      <a:pt x="129090" y="1109355"/>
                    </a:lnTo>
                    <a:lnTo>
                      <a:pt x="222396" y="1016424"/>
                    </a:lnTo>
                    <a:cubicBezTo>
                      <a:pt x="235787" y="1002827"/>
                      <a:pt x="236762" y="1000951"/>
                      <a:pt x="226954" y="979590"/>
                    </a:cubicBezTo>
                    <a:cubicBezTo>
                      <a:pt x="208199" y="938573"/>
                      <a:pt x="191207" y="897631"/>
                      <a:pt x="176690" y="857870"/>
                    </a:cubicBezTo>
                    <a:cubicBezTo>
                      <a:pt x="168701" y="836133"/>
                      <a:pt x="165437" y="834708"/>
                      <a:pt x="145951" y="834708"/>
                    </a:cubicBezTo>
                    <a:lnTo>
                      <a:pt x="14066" y="834708"/>
                    </a:lnTo>
                    <a:lnTo>
                      <a:pt x="14066" y="583391"/>
                    </a:lnTo>
                    <a:lnTo>
                      <a:pt x="139593" y="583391"/>
                    </a:lnTo>
                    <a:cubicBezTo>
                      <a:pt x="168119" y="583391"/>
                      <a:pt x="168119" y="583391"/>
                      <a:pt x="178266" y="553702"/>
                    </a:cubicBezTo>
                    <a:cubicBezTo>
                      <a:pt x="191239" y="516672"/>
                      <a:pt x="206266" y="480394"/>
                      <a:pt x="223278" y="445036"/>
                    </a:cubicBezTo>
                    <a:cubicBezTo>
                      <a:pt x="237156" y="416491"/>
                      <a:pt x="237156" y="416491"/>
                      <a:pt x="216357" y="395654"/>
                    </a:cubicBezTo>
                    <a:cubicBezTo>
                      <a:pt x="194470" y="373655"/>
                      <a:pt x="172527" y="351655"/>
                      <a:pt x="150602" y="329431"/>
                    </a:cubicBezTo>
                    <a:lnTo>
                      <a:pt x="147526" y="326317"/>
                    </a:lnTo>
                    <a:lnTo>
                      <a:pt x="135636" y="303174"/>
                    </a:lnTo>
                    <a:lnTo>
                      <a:pt x="308294" y="130516"/>
                    </a:lnTo>
                    <a:lnTo>
                      <a:pt x="351655" y="173877"/>
                    </a:lnTo>
                    <a:cubicBezTo>
                      <a:pt x="367241" y="189519"/>
                      <a:pt x="383332" y="205761"/>
                      <a:pt x="399424" y="221552"/>
                    </a:cubicBezTo>
                    <a:cubicBezTo>
                      <a:pt x="415235" y="237381"/>
                      <a:pt x="415853" y="238000"/>
                      <a:pt x="439635" y="226747"/>
                    </a:cubicBezTo>
                    <a:cubicBezTo>
                      <a:pt x="478139" y="208743"/>
                      <a:pt x="517768" y="192388"/>
                      <a:pt x="557528" y="177984"/>
                    </a:cubicBezTo>
                    <a:cubicBezTo>
                      <a:pt x="581535" y="169207"/>
                      <a:pt x="582341" y="166581"/>
                      <a:pt x="582341" y="145501"/>
                    </a:cubicBezTo>
                    <a:lnTo>
                      <a:pt x="582341" y="14066"/>
                    </a:lnTo>
                    <a:lnTo>
                      <a:pt x="834014" y="14066"/>
                    </a:lnTo>
                    <a:lnTo>
                      <a:pt x="834014" y="94900"/>
                    </a:lnTo>
                    <a:cubicBezTo>
                      <a:pt x="834014" y="113805"/>
                      <a:pt x="833864" y="132710"/>
                      <a:pt x="834014" y="151596"/>
                    </a:cubicBezTo>
                    <a:cubicBezTo>
                      <a:pt x="834258" y="170164"/>
                      <a:pt x="840709" y="172002"/>
                      <a:pt x="847536" y="173971"/>
                    </a:cubicBezTo>
                    <a:cubicBezTo>
                      <a:pt x="896281" y="187878"/>
                      <a:pt x="943298" y="207250"/>
                      <a:pt x="987692" y="231717"/>
                    </a:cubicBezTo>
                    <a:cubicBezTo>
                      <a:pt x="996732" y="236669"/>
                      <a:pt x="1000445" y="237813"/>
                      <a:pt x="1012073" y="226447"/>
                    </a:cubicBezTo>
                    <a:cubicBezTo>
                      <a:pt x="1029346" y="209699"/>
                      <a:pt x="1046113" y="192876"/>
                      <a:pt x="1062918" y="175996"/>
                    </a:cubicBezTo>
                    <a:lnTo>
                      <a:pt x="1079647" y="159248"/>
                    </a:lnTo>
                    <a:cubicBezTo>
                      <a:pt x="1081635" y="157241"/>
                      <a:pt x="1083661" y="155328"/>
                      <a:pt x="1085630" y="153453"/>
                    </a:cubicBezTo>
                    <a:lnTo>
                      <a:pt x="1109730" y="129465"/>
                    </a:lnTo>
                    <a:lnTo>
                      <a:pt x="1288371" y="308088"/>
                    </a:lnTo>
                    <a:lnTo>
                      <a:pt x="1268172" y="327987"/>
                    </a:lnTo>
                    <a:cubicBezTo>
                      <a:pt x="1244560" y="351224"/>
                      <a:pt x="1220272" y="375155"/>
                      <a:pt x="1196697" y="398749"/>
                    </a:cubicBezTo>
                    <a:cubicBezTo>
                      <a:pt x="1179086" y="416360"/>
                      <a:pt x="1179086" y="416360"/>
                      <a:pt x="1190920" y="441285"/>
                    </a:cubicBezTo>
                    <a:cubicBezTo>
                      <a:pt x="1209432" y="481327"/>
                      <a:pt x="1225542" y="520450"/>
                      <a:pt x="1238914" y="557847"/>
                    </a:cubicBezTo>
                    <a:cubicBezTo>
                      <a:pt x="1247429" y="581647"/>
                      <a:pt x="1249323" y="583073"/>
                      <a:pt x="1272673" y="583316"/>
                    </a:cubicBezTo>
                    <a:lnTo>
                      <a:pt x="1373031" y="583316"/>
                    </a:lnTo>
                    <a:lnTo>
                      <a:pt x="1399738" y="589412"/>
                    </a:lnTo>
                    <a:close/>
                    <a:moveTo>
                      <a:pt x="1345667" y="639581"/>
                    </a:moveTo>
                    <a:lnTo>
                      <a:pt x="1272523" y="639581"/>
                    </a:lnTo>
                    <a:cubicBezTo>
                      <a:pt x="1225017" y="639094"/>
                      <a:pt x="1202455" y="622702"/>
                      <a:pt x="1186044" y="576808"/>
                    </a:cubicBezTo>
                    <a:cubicBezTo>
                      <a:pt x="1173216" y="540986"/>
                      <a:pt x="1157743" y="503420"/>
                      <a:pt x="1140057" y="465160"/>
                    </a:cubicBezTo>
                    <a:cubicBezTo>
                      <a:pt x="1121058" y="425081"/>
                      <a:pt x="1118414" y="397549"/>
                      <a:pt x="1156936" y="358970"/>
                    </a:cubicBezTo>
                    <a:cubicBezTo>
                      <a:pt x="1173928" y="341959"/>
                      <a:pt x="1191314" y="324761"/>
                      <a:pt x="1208531" y="307787"/>
                    </a:cubicBezTo>
                    <a:lnTo>
                      <a:pt x="1109599" y="208874"/>
                    </a:lnTo>
                    <a:lnTo>
                      <a:pt x="1102791" y="215701"/>
                    </a:lnTo>
                    <a:cubicBezTo>
                      <a:pt x="1085743" y="232824"/>
                      <a:pt x="1068751" y="249872"/>
                      <a:pt x="1051365" y="266733"/>
                    </a:cubicBezTo>
                    <a:cubicBezTo>
                      <a:pt x="1028803" y="293163"/>
                      <a:pt x="990364" y="299249"/>
                      <a:pt x="960741" y="281080"/>
                    </a:cubicBezTo>
                    <a:cubicBezTo>
                      <a:pt x="919998" y="258630"/>
                      <a:pt x="876851" y="240850"/>
                      <a:pt x="832119" y="228079"/>
                    </a:cubicBezTo>
                    <a:cubicBezTo>
                      <a:pt x="798157" y="219157"/>
                      <a:pt x="775326" y="187360"/>
                      <a:pt x="777730" y="152328"/>
                    </a:cubicBezTo>
                    <a:cubicBezTo>
                      <a:pt x="777505" y="133104"/>
                      <a:pt x="777580" y="113880"/>
                      <a:pt x="777730" y="94656"/>
                    </a:cubicBezTo>
                    <a:lnTo>
                      <a:pt x="777730" y="70275"/>
                    </a:lnTo>
                    <a:lnTo>
                      <a:pt x="638606" y="70275"/>
                    </a:lnTo>
                    <a:lnTo>
                      <a:pt x="638606" y="145595"/>
                    </a:lnTo>
                    <a:cubicBezTo>
                      <a:pt x="638606" y="197846"/>
                      <a:pt x="614937" y="216995"/>
                      <a:pt x="576715" y="230948"/>
                    </a:cubicBezTo>
                    <a:cubicBezTo>
                      <a:pt x="538492" y="244902"/>
                      <a:pt x="500382" y="260450"/>
                      <a:pt x="463547" y="277667"/>
                    </a:cubicBezTo>
                    <a:cubicBezTo>
                      <a:pt x="425025" y="295859"/>
                      <a:pt x="397023" y="298729"/>
                      <a:pt x="359757" y="261500"/>
                    </a:cubicBezTo>
                    <a:cubicBezTo>
                      <a:pt x="343684" y="245652"/>
                      <a:pt x="327461" y="229354"/>
                      <a:pt x="311763" y="213563"/>
                    </a:cubicBezTo>
                    <a:lnTo>
                      <a:pt x="308331" y="210130"/>
                    </a:lnTo>
                    <a:lnTo>
                      <a:pt x="209512" y="308931"/>
                    </a:lnTo>
                    <a:cubicBezTo>
                      <a:pt x="225078" y="324611"/>
                      <a:pt x="240663" y="340240"/>
                      <a:pt x="256268" y="355819"/>
                    </a:cubicBezTo>
                    <a:cubicBezTo>
                      <a:pt x="298016" y="397567"/>
                      <a:pt x="297210" y="421911"/>
                      <a:pt x="274010" y="469549"/>
                    </a:cubicBezTo>
                    <a:cubicBezTo>
                      <a:pt x="257949" y="502926"/>
                      <a:pt x="243755" y="537169"/>
                      <a:pt x="231492" y="572120"/>
                    </a:cubicBezTo>
                    <a:cubicBezTo>
                      <a:pt x="215569" y="618688"/>
                      <a:pt x="198502" y="639637"/>
                      <a:pt x="139593" y="639637"/>
                    </a:cubicBezTo>
                    <a:lnTo>
                      <a:pt x="70331" y="639637"/>
                    </a:lnTo>
                    <a:lnTo>
                      <a:pt x="70331" y="778518"/>
                    </a:lnTo>
                    <a:lnTo>
                      <a:pt x="145951" y="778518"/>
                    </a:lnTo>
                    <a:cubicBezTo>
                      <a:pt x="196983" y="778518"/>
                      <a:pt x="216282" y="802543"/>
                      <a:pt x="229523" y="838534"/>
                    </a:cubicBezTo>
                    <a:cubicBezTo>
                      <a:pt x="243552" y="876925"/>
                      <a:pt x="259887" y="916479"/>
                      <a:pt x="278098" y="956127"/>
                    </a:cubicBezTo>
                    <a:cubicBezTo>
                      <a:pt x="294321" y="991480"/>
                      <a:pt x="297341" y="1020532"/>
                      <a:pt x="262344" y="1056072"/>
                    </a:cubicBezTo>
                    <a:lnTo>
                      <a:pt x="208743" y="1109355"/>
                    </a:lnTo>
                    <a:lnTo>
                      <a:pt x="307806" y="1208156"/>
                    </a:lnTo>
                    <a:cubicBezTo>
                      <a:pt x="324948" y="1190864"/>
                      <a:pt x="342484" y="1173328"/>
                      <a:pt x="360039" y="1155774"/>
                    </a:cubicBezTo>
                    <a:cubicBezTo>
                      <a:pt x="396592" y="1119239"/>
                      <a:pt x="425418" y="1122277"/>
                      <a:pt x="462891" y="1140019"/>
                    </a:cubicBezTo>
                    <a:cubicBezTo>
                      <a:pt x="498732" y="1156599"/>
                      <a:pt x="537179" y="1172447"/>
                      <a:pt x="576977" y="1187001"/>
                    </a:cubicBezTo>
                    <a:cubicBezTo>
                      <a:pt x="614975" y="1200898"/>
                      <a:pt x="638512" y="1220084"/>
                      <a:pt x="638512" y="1272711"/>
                    </a:cubicBezTo>
                    <a:lnTo>
                      <a:pt x="638512" y="1346230"/>
                    </a:lnTo>
                    <a:lnTo>
                      <a:pt x="777749" y="1346230"/>
                    </a:lnTo>
                    <a:lnTo>
                      <a:pt x="777749" y="1273086"/>
                    </a:lnTo>
                    <a:cubicBezTo>
                      <a:pt x="777749" y="1225767"/>
                      <a:pt x="794853" y="1202286"/>
                      <a:pt x="840841" y="1186475"/>
                    </a:cubicBezTo>
                    <a:cubicBezTo>
                      <a:pt x="873856" y="1175975"/>
                      <a:pt x="906115" y="1163230"/>
                      <a:pt x="937391" y="1148328"/>
                    </a:cubicBezTo>
                    <a:cubicBezTo>
                      <a:pt x="1002789" y="1115863"/>
                      <a:pt x="1018844" y="1118320"/>
                      <a:pt x="1069632" y="1169202"/>
                    </a:cubicBezTo>
                    <a:cubicBezTo>
                      <a:pt x="1082892" y="1182462"/>
                      <a:pt x="1096002" y="1195722"/>
                      <a:pt x="1108867" y="1208775"/>
                    </a:cubicBezTo>
                    <a:lnTo>
                      <a:pt x="1135124" y="1182518"/>
                    </a:lnTo>
                    <a:cubicBezTo>
                      <a:pt x="1159506" y="1158137"/>
                      <a:pt x="1183700" y="1134074"/>
                      <a:pt x="1207950" y="1109730"/>
                    </a:cubicBezTo>
                    <a:lnTo>
                      <a:pt x="1198572" y="1100353"/>
                    </a:lnTo>
                    <a:cubicBezTo>
                      <a:pt x="1183137" y="1085105"/>
                      <a:pt x="1167570" y="1069707"/>
                      <a:pt x="1152266" y="1054178"/>
                    </a:cubicBezTo>
                    <a:cubicBezTo>
                      <a:pt x="1123333" y="1030097"/>
                      <a:pt x="1117284" y="988043"/>
                      <a:pt x="1138256" y="956784"/>
                    </a:cubicBezTo>
                    <a:cubicBezTo>
                      <a:pt x="1159168" y="919216"/>
                      <a:pt x="1175741" y="879394"/>
                      <a:pt x="1187657" y="838084"/>
                    </a:cubicBezTo>
                    <a:cubicBezTo>
                      <a:pt x="1195194" y="801016"/>
                      <a:pt x="1229185" y="775384"/>
                      <a:pt x="1266897" y="778330"/>
                    </a:cubicBezTo>
                    <a:lnTo>
                      <a:pt x="1345667" y="778330"/>
                    </a:lnTo>
                    <a:close/>
                  </a:path>
                </a:pathLst>
              </a:custGeom>
              <a:solidFill>
                <a:srgbClr val="012B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12B4E"/>
                  </a:solidFill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61491AC-BD50-4F6F-B317-A43A7E52D158}"/>
                </a:ext>
              </a:extLst>
            </p:cNvPr>
            <p:cNvGrpSpPr/>
            <p:nvPr/>
          </p:nvGrpSpPr>
          <p:grpSpPr>
            <a:xfrm>
              <a:off x="9956352" y="3573427"/>
              <a:ext cx="1780016" cy="1787994"/>
              <a:chOff x="9657575" y="2836364"/>
              <a:chExt cx="2341028" cy="2351521"/>
            </a:xfrm>
          </p:grpSpPr>
          <p:sp>
            <p:nvSpPr>
              <p:cNvPr id="85" name="Freeform 16">
                <a:extLst>
                  <a:ext uri="{FF2B5EF4-FFF2-40B4-BE49-F238E27FC236}">
                    <a16:creationId xmlns:a16="http://schemas.microsoft.com/office/drawing/2014/main" id="{AE430682-44B9-4613-9C5F-4962DA0DD8F3}"/>
                  </a:ext>
                </a:extLst>
              </p:cNvPr>
              <p:cNvSpPr/>
              <p:nvPr/>
            </p:nvSpPr>
            <p:spPr>
              <a:xfrm>
                <a:off x="9657575" y="2836364"/>
                <a:ext cx="2341028" cy="2351521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9200000"/>
                </a:lightRig>
              </a:scene3d>
              <a:sp3d prstMaterial="plastic"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Picture 23">
                <a:extLst>
                  <a:ext uri="{FF2B5EF4-FFF2-40B4-BE49-F238E27FC236}">
                    <a16:creationId xmlns:a16="http://schemas.microsoft.com/office/drawing/2014/main" id="{8B8480D0-9858-4031-A2D8-9F47D7433873}"/>
                  </a:ext>
                </a:extLst>
              </p:cNvPr>
              <p:cNvSpPr/>
              <p:nvPr/>
            </p:nvSpPr>
            <p:spPr>
              <a:xfrm>
                <a:off x="10194428" y="3333892"/>
                <a:ext cx="1258002" cy="1363180"/>
              </a:xfrm>
              <a:custGeom>
                <a:avLst/>
                <a:gdLst>
                  <a:gd name="connsiteX0" fmla="*/ 1228998 w 1258002"/>
                  <a:gd name="connsiteY0" fmla="*/ 432101 h 1363179"/>
                  <a:gd name="connsiteX1" fmla="*/ 1039412 w 1258002"/>
                  <a:gd name="connsiteY1" fmla="*/ 130715 h 1363179"/>
                  <a:gd name="connsiteX2" fmla="*/ 693904 w 1258002"/>
                  <a:gd name="connsiteY2" fmla="*/ 13304 h 1363179"/>
                  <a:gd name="connsiteX3" fmla="*/ 693904 w 1258002"/>
                  <a:gd name="connsiteY3" fmla="*/ 13304 h 1363179"/>
                  <a:gd name="connsiteX4" fmla="*/ 394163 w 1258002"/>
                  <a:gd name="connsiteY4" fmla="*/ 79905 h 1363179"/>
                  <a:gd name="connsiteX5" fmla="*/ 128388 w 1258002"/>
                  <a:gd name="connsiteY5" fmla="*/ 448601 h 1363179"/>
                  <a:gd name="connsiteX6" fmla="*/ 123799 w 1258002"/>
                  <a:gd name="connsiteY6" fmla="*/ 507784 h 1363179"/>
                  <a:gd name="connsiteX7" fmla="*/ 115719 w 1258002"/>
                  <a:gd name="connsiteY7" fmla="*/ 593665 h 1363179"/>
                  <a:gd name="connsiteX8" fmla="*/ 59020 w 1258002"/>
                  <a:gd name="connsiteY8" fmla="*/ 716316 h 1363179"/>
                  <a:gd name="connsiteX9" fmla="*/ 22113 w 1258002"/>
                  <a:gd name="connsiteY9" fmla="*/ 774738 h 1363179"/>
                  <a:gd name="connsiteX10" fmla="*/ 52598 w 1258002"/>
                  <a:gd name="connsiteY10" fmla="*/ 875384 h 1363179"/>
                  <a:gd name="connsiteX11" fmla="*/ 53368 w 1258002"/>
                  <a:gd name="connsiteY11" fmla="*/ 875790 h 1363179"/>
                  <a:gd name="connsiteX12" fmla="*/ 83702 w 1258002"/>
                  <a:gd name="connsiteY12" fmla="*/ 930353 h 1363179"/>
                  <a:gd name="connsiteX13" fmla="*/ 90648 w 1258002"/>
                  <a:gd name="connsiteY13" fmla="*/ 956908 h 1363179"/>
                  <a:gd name="connsiteX14" fmla="*/ 90293 w 1258002"/>
                  <a:gd name="connsiteY14" fmla="*/ 960856 h 1363179"/>
                  <a:gd name="connsiteX15" fmla="*/ 90293 w 1258002"/>
                  <a:gd name="connsiteY15" fmla="*/ 981339 h 1363179"/>
                  <a:gd name="connsiteX16" fmla="*/ 93926 w 1258002"/>
                  <a:gd name="connsiteY16" fmla="*/ 994741 h 1363179"/>
                  <a:gd name="connsiteX17" fmla="*/ 97026 w 1258002"/>
                  <a:gd name="connsiteY17" fmla="*/ 998742 h 1363179"/>
                  <a:gd name="connsiteX18" fmla="*/ 101066 w 1258002"/>
                  <a:gd name="connsiteY18" fmla="*/ 1006956 h 1363179"/>
                  <a:gd name="connsiteX19" fmla="*/ 139409 w 1258002"/>
                  <a:gd name="connsiteY19" fmla="*/ 1103512 h 1363179"/>
                  <a:gd name="connsiteX20" fmla="*/ 143696 w 1258002"/>
                  <a:gd name="connsiteY20" fmla="*/ 1202935 h 1363179"/>
                  <a:gd name="connsiteX21" fmla="*/ 191855 w 1258002"/>
                  <a:gd name="connsiteY21" fmla="*/ 1280141 h 1363179"/>
                  <a:gd name="connsiteX22" fmla="*/ 285762 w 1258002"/>
                  <a:gd name="connsiteY22" fmla="*/ 1307404 h 1363179"/>
                  <a:gd name="connsiteX23" fmla="*/ 465338 w 1258002"/>
                  <a:gd name="connsiteY23" fmla="*/ 1288125 h 1363179"/>
                  <a:gd name="connsiteX24" fmla="*/ 468491 w 1258002"/>
                  <a:gd name="connsiteY24" fmla="*/ 1296623 h 1363179"/>
                  <a:gd name="connsiteX25" fmla="*/ 493474 w 1258002"/>
                  <a:gd name="connsiteY25" fmla="*/ 1345945 h 1363179"/>
                  <a:gd name="connsiteX26" fmla="*/ 541314 w 1258002"/>
                  <a:gd name="connsiteY26" fmla="*/ 1355859 h 1363179"/>
                  <a:gd name="connsiteX27" fmla="*/ 1080058 w 1258002"/>
                  <a:gd name="connsiteY27" fmla="*/ 1355859 h 1363179"/>
                  <a:gd name="connsiteX28" fmla="*/ 1093258 w 1258002"/>
                  <a:gd name="connsiteY28" fmla="*/ 1352425 h 1363179"/>
                  <a:gd name="connsiteX29" fmla="*/ 1100593 w 1258002"/>
                  <a:gd name="connsiteY29" fmla="*/ 1350654 h 1363179"/>
                  <a:gd name="connsiteX30" fmla="*/ 1115057 w 1258002"/>
                  <a:gd name="connsiteY30" fmla="*/ 1320017 h 1363179"/>
                  <a:gd name="connsiteX31" fmla="*/ 1114148 w 1258002"/>
                  <a:gd name="connsiteY31" fmla="*/ 1317832 h 1363179"/>
                  <a:gd name="connsiteX32" fmla="*/ 1107893 w 1258002"/>
                  <a:gd name="connsiteY32" fmla="*/ 1296198 h 1363179"/>
                  <a:gd name="connsiteX33" fmla="*/ 1091468 w 1258002"/>
                  <a:gd name="connsiteY33" fmla="*/ 1230093 h 1363179"/>
                  <a:gd name="connsiteX34" fmla="*/ 1126285 w 1258002"/>
                  <a:gd name="connsiteY34" fmla="*/ 983038 h 1363179"/>
                  <a:gd name="connsiteX35" fmla="*/ 1198168 w 1258002"/>
                  <a:gd name="connsiteY35" fmla="*/ 802302 h 1363179"/>
                  <a:gd name="connsiteX36" fmla="*/ 1204299 w 1258002"/>
                  <a:gd name="connsiteY36" fmla="*/ 787254 h 1363179"/>
                  <a:gd name="connsiteX37" fmla="*/ 1228998 w 1258002"/>
                  <a:gd name="connsiteY37" fmla="*/ 432101 h 1363179"/>
                  <a:gd name="connsiteX38" fmla="*/ 1161668 w 1258002"/>
                  <a:gd name="connsiteY38" fmla="*/ 758344 h 1363179"/>
                  <a:gd name="connsiteX39" fmla="*/ 1150311 w 1258002"/>
                  <a:gd name="connsiteY39" fmla="*/ 786953 h 1363179"/>
                  <a:gd name="connsiteX40" fmla="*/ 1064785 w 1258002"/>
                  <a:gd name="connsiteY40" fmla="*/ 1014250 h 1363179"/>
                  <a:gd name="connsiteX41" fmla="*/ 1056670 w 1258002"/>
                  <a:gd name="connsiteY41" fmla="*/ 1302819 h 1363179"/>
                  <a:gd name="connsiteX42" fmla="*/ 526041 w 1258002"/>
                  <a:gd name="connsiteY42" fmla="*/ 1302819 h 1363179"/>
                  <a:gd name="connsiteX43" fmla="*/ 510307 w 1258002"/>
                  <a:gd name="connsiteY43" fmla="*/ 1266438 h 1363179"/>
                  <a:gd name="connsiteX44" fmla="*/ 608962 w 1258002"/>
                  <a:gd name="connsiteY44" fmla="*/ 1157685 h 1363179"/>
                  <a:gd name="connsiteX45" fmla="*/ 563072 w 1258002"/>
                  <a:gd name="connsiteY45" fmla="*/ 1130882 h 1363179"/>
                  <a:gd name="connsiteX46" fmla="*/ 284132 w 1258002"/>
                  <a:gd name="connsiteY46" fmla="*/ 1253762 h 1363179"/>
                  <a:gd name="connsiteX47" fmla="*/ 207164 w 1258002"/>
                  <a:gd name="connsiteY47" fmla="*/ 1222338 h 1363179"/>
                  <a:gd name="connsiteX48" fmla="*/ 193219 w 1258002"/>
                  <a:gd name="connsiteY48" fmla="*/ 1143062 h 1363179"/>
                  <a:gd name="connsiteX49" fmla="*/ 148923 w 1258002"/>
                  <a:gd name="connsiteY49" fmla="*/ 983162 h 1363179"/>
                  <a:gd name="connsiteX50" fmla="*/ 199279 w 1258002"/>
                  <a:gd name="connsiteY50" fmla="*/ 983322 h 1363179"/>
                  <a:gd name="connsiteX51" fmla="*/ 223518 w 1258002"/>
                  <a:gd name="connsiteY51" fmla="*/ 983198 h 1363179"/>
                  <a:gd name="connsiteX52" fmla="*/ 250503 w 1258002"/>
                  <a:gd name="connsiteY52" fmla="*/ 960183 h 1363179"/>
                  <a:gd name="connsiteX53" fmla="*/ 244673 w 1258002"/>
                  <a:gd name="connsiteY53" fmla="*/ 942143 h 1363179"/>
                  <a:gd name="connsiteX54" fmla="*/ 223836 w 1258002"/>
                  <a:gd name="connsiteY54" fmla="*/ 934424 h 1363179"/>
                  <a:gd name="connsiteX55" fmla="*/ 146585 w 1258002"/>
                  <a:gd name="connsiteY55" fmla="*/ 934424 h 1363179"/>
                  <a:gd name="connsiteX56" fmla="*/ 135014 w 1258002"/>
                  <a:gd name="connsiteY56" fmla="*/ 931609 h 1363179"/>
                  <a:gd name="connsiteX57" fmla="*/ 132020 w 1258002"/>
                  <a:gd name="connsiteY57" fmla="*/ 920474 h 1363179"/>
                  <a:gd name="connsiteX58" fmla="*/ 83117 w 1258002"/>
                  <a:gd name="connsiteY58" fmla="*/ 836948 h 1363179"/>
                  <a:gd name="connsiteX59" fmla="*/ 69634 w 1258002"/>
                  <a:gd name="connsiteY59" fmla="*/ 786953 h 1363179"/>
                  <a:gd name="connsiteX60" fmla="*/ 91162 w 1258002"/>
                  <a:gd name="connsiteY60" fmla="*/ 755688 h 1363179"/>
                  <a:gd name="connsiteX61" fmla="*/ 173818 w 1258002"/>
                  <a:gd name="connsiteY61" fmla="*/ 522001 h 1363179"/>
                  <a:gd name="connsiteX62" fmla="*/ 191536 w 1258002"/>
                  <a:gd name="connsiteY62" fmla="*/ 378123 h 1363179"/>
                  <a:gd name="connsiteX63" fmla="*/ 367515 w 1258002"/>
                  <a:gd name="connsiteY63" fmla="*/ 148100 h 1363179"/>
                  <a:gd name="connsiteX64" fmla="*/ 775940 w 1258002"/>
                  <a:gd name="connsiteY64" fmla="*/ 68186 h 1363179"/>
                  <a:gd name="connsiteX65" fmla="*/ 1184702 w 1258002"/>
                  <a:gd name="connsiteY65" fmla="*/ 458852 h 1363179"/>
                  <a:gd name="connsiteX66" fmla="*/ 1161562 w 1258002"/>
                  <a:gd name="connsiteY66" fmla="*/ 758344 h 1363179"/>
                  <a:gd name="connsiteX67" fmla="*/ 675140 w 1258002"/>
                  <a:gd name="connsiteY67" fmla="*/ 230900 h 1363179"/>
                  <a:gd name="connsiteX68" fmla="*/ 317053 w 1258002"/>
                  <a:gd name="connsiteY68" fmla="*/ 588655 h 1363179"/>
                  <a:gd name="connsiteX69" fmla="*/ 675105 w 1258002"/>
                  <a:gd name="connsiteY69" fmla="*/ 946445 h 1363179"/>
                  <a:gd name="connsiteX70" fmla="*/ 1033193 w 1258002"/>
                  <a:gd name="connsiteY70" fmla="*/ 588690 h 1363179"/>
                  <a:gd name="connsiteX71" fmla="*/ 1033193 w 1258002"/>
                  <a:gd name="connsiteY71" fmla="*/ 588672 h 1363179"/>
                  <a:gd name="connsiteX72" fmla="*/ 675140 w 1258002"/>
                  <a:gd name="connsiteY72" fmla="*/ 230900 h 1363179"/>
                  <a:gd name="connsiteX73" fmla="*/ 675140 w 1258002"/>
                  <a:gd name="connsiteY73" fmla="*/ 893316 h 1363179"/>
                  <a:gd name="connsiteX74" fmla="*/ 370208 w 1258002"/>
                  <a:gd name="connsiteY74" fmla="*/ 588672 h 1363179"/>
                  <a:gd name="connsiteX75" fmla="*/ 675105 w 1258002"/>
                  <a:gd name="connsiteY75" fmla="*/ 283993 h 1363179"/>
                  <a:gd name="connsiteX76" fmla="*/ 980038 w 1258002"/>
                  <a:gd name="connsiteY76" fmla="*/ 588637 h 1363179"/>
                  <a:gd name="connsiteX77" fmla="*/ 980038 w 1258002"/>
                  <a:gd name="connsiteY77" fmla="*/ 588672 h 1363179"/>
                  <a:gd name="connsiteX78" fmla="*/ 675140 w 1258002"/>
                  <a:gd name="connsiteY78" fmla="*/ 893316 h 1363179"/>
                  <a:gd name="connsiteX79" fmla="*/ 800763 w 1258002"/>
                  <a:gd name="connsiteY79" fmla="*/ 495551 h 1363179"/>
                  <a:gd name="connsiteX80" fmla="*/ 753367 w 1258002"/>
                  <a:gd name="connsiteY80" fmla="*/ 601773 h 1363179"/>
                  <a:gd name="connsiteX81" fmla="*/ 705917 w 1258002"/>
                  <a:gd name="connsiteY81" fmla="*/ 682148 h 1363179"/>
                  <a:gd name="connsiteX82" fmla="*/ 679340 w 1258002"/>
                  <a:gd name="connsiteY82" fmla="*/ 708703 h 1363179"/>
                  <a:gd name="connsiteX83" fmla="*/ 652762 w 1258002"/>
                  <a:gd name="connsiteY83" fmla="*/ 682148 h 1363179"/>
                  <a:gd name="connsiteX84" fmla="*/ 708823 w 1258002"/>
                  <a:gd name="connsiteY84" fmla="*/ 572934 h 1363179"/>
                  <a:gd name="connsiteX85" fmla="*/ 746421 w 1258002"/>
                  <a:gd name="connsiteY85" fmla="*/ 481105 h 1363179"/>
                  <a:gd name="connsiteX86" fmla="*/ 666689 w 1258002"/>
                  <a:gd name="connsiteY86" fmla="*/ 421745 h 1363179"/>
                  <a:gd name="connsiteX87" fmla="*/ 602903 w 1258002"/>
                  <a:gd name="connsiteY87" fmla="*/ 501535 h 1363179"/>
                  <a:gd name="connsiteX88" fmla="*/ 549748 w 1258002"/>
                  <a:gd name="connsiteY88" fmla="*/ 501535 h 1363179"/>
                  <a:gd name="connsiteX89" fmla="*/ 667218 w 1258002"/>
                  <a:gd name="connsiteY89" fmla="*/ 368301 h 1363179"/>
                  <a:gd name="connsiteX90" fmla="*/ 800563 w 1258002"/>
                  <a:gd name="connsiteY90" fmla="*/ 485673 h 1363179"/>
                  <a:gd name="connsiteX91" fmla="*/ 800799 w 1258002"/>
                  <a:gd name="connsiteY91" fmla="*/ 495534 h 1363179"/>
                  <a:gd name="connsiteX92" fmla="*/ 682866 w 1258002"/>
                  <a:gd name="connsiteY92" fmla="*/ 808906 h 1363179"/>
                  <a:gd name="connsiteX93" fmla="*/ 656288 w 1258002"/>
                  <a:gd name="connsiteY93" fmla="*/ 782350 h 1363179"/>
                  <a:gd name="connsiteX94" fmla="*/ 682866 w 1258002"/>
                  <a:gd name="connsiteY94" fmla="*/ 755795 h 1363179"/>
                  <a:gd name="connsiteX95" fmla="*/ 707865 w 1258002"/>
                  <a:gd name="connsiteY95" fmla="*/ 783838 h 1363179"/>
                  <a:gd name="connsiteX96" fmla="*/ 682866 w 1258002"/>
                  <a:gd name="connsiteY96" fmla="*/ 808817 h 13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258002" h="1363179">
                    <a:moveTo>
                      <a:pt x="1228998" y="432101"/>
                    </a:moveTo>
                    <a:cubicBezTo>
                      <a:pt x="1202447" y="312813"/>
                      <a:pt x="1135476" y="206349"/>
                      <a:pt x="1039412" y="130715"/>
                    </a:cubicBezTo>
                    <a:cubicBezTo>
                      <a:pt x="940942" y="53486"/>
                      <a:pt x="819080" y="12075"/>
                      <a:pt x="693904" y="13304"/>
                    </a:cubicBezTo>
                    <a:lnTo>
                      <a:pt x="693904" y="13304"/>
                    </a:lnTo>
                    <a:cubicBezTo>
                      <a:pt x="590877" y="17939"/>
                      <a:pt x="489446" y="40476"/>
                      <a:pt x="394163" y="79905"/>
                    </a:cubicBezTo>
                    <a:cubicBezTo>
                      <a:pt x="236470" y="148188"/>
                      <a:pt x="147116" y="272238"/>
                      <a:pt x="128388" y="448601"/>
                    </a:cubicBezTo>
                    <a:cubicBezTo>
                      <a:pt x="126315" y="468270"/>
                      <a:pt x="125021" y="488364"/>
                      <a:pt x="123799" y="507784"/>
                    </a:cubicBezTo>
                    <a:cubicBezTo>
                      <a:pt x="122027" y="536110"/>
                      <a:pt x="120149" y="565339"/>
                      <a:pt x="115719" y="593665"/>
                    </a:cubicBezTo>
                    <a:cubicBezTo>
                      <a:pt x="108227" y="638907"/>
                      <a:pt x="88637" y="681284"/>
                      <a:pt x="59020" y="716316"/>
                    </a:cubicBezTo>
                    <a:cubicBezTo>
                      <a:pt x="44200" y="734083"/>
                      <a:pt x="31791" y="753727"/>
                      <a:pt x="22113" y="774738"/>
                    </a:cubicBezTo>
                    <a:cubicBezTo>
                      <a:pt x="2716" y="810941"/>
                      <a:pt x="16364" y="856002"/>
                      <a:pt x="52598" y="875384"/>
                    </a:cubicBezTo>
                    <a:cubicBezTo>
                      <a:pt x="52854" y="875521"/>
                      <a:pt x="53111" y="875656"/>
                      <a:pt x="53368" y="875790"/>
                    </a:cubicBezTo>
                    <a:cubicBezTo>
                      <a:pt x="73472" y="886298"/>
                      <a:pt x="85396" y="907746"/>
                      <a:pt x="83702" y="930353"/>
                    </a:cubicBezTo>
                    <a:cubicBezTo>
                      <a:pt x="83511" y="939676"/>
                      <a:pt x="85916" y="948870"/>
                      <a:pt x="90648" y="956908"/>
                    </a:cubicBezTo>
                    <a:cubicBezTo>
                      <a:pt x="90404" y="958210"/>
                      <a:pt x="90285" y="959532"/>
                      <a:pt x="90293" y="960856"/>
                    </a:cubicBezTo>
                    <a:lnTo>
                      <a:pt x="90293" y="981339"/>
                    </a:lnTo>
                    <a:cubicBezTo>
                      <a:pt x="90285" y="986050"/>
                      <a:pt x="91540" y="990677"/>
                      <a:pt x="93926" y="994741"/>
                    </a:cubicBezTo>
                    <a:cubicBezTo>
                      <a:pt x="94953" y="996068"/>
                      <a:pt x="95981" y="997414"/>
                      <a:pt x="97026" y="998742"/>
                    </a:cubicBezTo>
                    <a:cubicBezTo>
                      <a:pt x="97872" y="1001699"/>
                      <a:pt x="99240" y="1004481"/>
                      <a:pt x="101066" y="1006956"/>
                    </a:cubicBezTo>
                    <a:cubicBezTo>
                      <a:pt x="122500" y="1035001"/>
                      <a:pt x="135768" y="1068413"/>
                      <a:pt x="139409" y="1103512"/>
                    </a:cubicBezTo>
                    <a:cubicBezTo>
                      <a:pt x="142279" y="1136688"/>
                      <a:pt x="137513" y="1169936"/>
                      <a:pt x="143696" y="1202935"/>
                    </a:cubicBezTo>
                    <a:cubicBezTo>
                      <a:pt x="148422" y="1234199"/>
                      <a:pt x="165845" y="1262131"/>
                      <a:pt x="191855" y="1280141"/>
                    </a:cubicBezTo>
                    <a:cubicBezTo>
                      <a:pt x="220909" y="1295679"/>
                      <a:pt x="252898" y="1304966"/>
                      <a:pt x="285762" y="1307404"/>
                    </a:cubicBezTo>
                    <a:cubicBezTo>
                      <a:pt x="346293" y="1316064"/>
                      <a:pt x="408030" y="1309436"/>
                      <a:pt x="465338" y="1288125"/>
                    </a:cubicBezTo>
                    <a:cubicBezTo>
                      <a:pt x="466029" y="1290073"/>
                      <a:pt x="467109" y="1293047"/>
                      <a:pt x="468491" y="1296623"/>
                    </a:cubicBezTo>
                    <a:cubicBezTo>
                      <a:pt x="473248" y="1314639"/>
                      <a:pt x="481761" y="1331447"/>
                      <a:pt x="493474" y="1345945"/>
                    </a:cubicBezTo>
                    <a:cubicBezTo>
                      <a:pt x="507029" y="1356463"/>
                      <a:pt x="524691" y="1360124"/>
                      <a:pt x="541314" y="1355859"/>
                    </a:cubicBezTo>
                    <a:lnTo>
                      <a:pt x="1080058" y="1355859"/>
                    </a:lnTo>
                    <a:cubicBezTo>
                      <a:pt x="1084687" y="1355919"/>
                      <a:pt x="1089246" y="1354733"/>
                      <a:pt x="1093258" y="1352425"/>
                    </a:cubicBezTo>
                    <a:cubicBezTo>
                      <a:pt x="1095772" y="1352171"/>
                      <a:pt x="1098240" y="1351575"/>
                      <a:pt x="1100593" y="1350654"/>
                    </a:cubicBezTo>
                    <a:cubicBezTo>
                      <a:pt x="1113055" y="1346185"/>
                      <a:pt x="1119530" y="1332468"/>
                      <a:pt x="1115057" y="1320017"/>
                    </a:cubicBezTo>
                    <a:cubicBezTo>
                      <a:pt x="1114790" y="1319274"/>
                      <a:pt x="1114487" y="1318545"/>
                      <a:pt x="1114148" y="1317832"/>
                    </a:cubicBezTo>
                    <a:cubicBezTo>
                      <a:pt x="1112128" y="1310609"/>
                      <a:pt x="1110002" y="1303421"/>
                      <a:pt x="1107893" y="1296198"/>
                    </a:cubicBezTo>
                    <a:cubicBezTo>
                      <a:pt x="1101025" y="1274532"/>
                      <a:pt x="1095539" y="1252453"/>
                      <a:pt x="1091468" y="1230093"/>
                    </a:cubicBezTo>
                    <a:cubicBezTo>
                      <a:pt x="1079579" y="1155737"/>
                      <a:pt x="1090653" y="1077169"/>
                      <a:pt x="1126285" y="983038"/>
                    </a:cubicBezTo>
                    <a:cubicBezTo>
                      <a:pt x="1149319" y="922439"/>
                      <a:pt x="1174124" y="861361"/>
                      <a:pt x="1198168" y="802302"/>
                    </a:cubicBezTo>
                    <a:lnTo>
                      <a:pt x="1204299" y="787254"/>
                    </a:lnTo>
                    <a:cubicBezTo>
                      <a:pt x="1249983" y="674474"/>
                      <a:pt x="1258632" y="550110"/>
                      <a:pt x="1228998" y="432101"/>
                    </a:cubicBezTo>
                    <a:close/>
                    <a:moveTo>
                      <a:pt x="1161668" y="758344"/>
                    </a:moveTo>
                    <a:lnTo>
                      <a:pt x="1150311" y="786953"/>
                    </a:lnTo>
                    <a:cubicBezTo>
                      <a:pt x="1121129" y="861043"/>
                      <a:pt x="1090954" y="937664"/>
                      <a:pt x="1064785" y="1014250"/>
                    </a:cubicBezTo>
                    <a:cubicBezTo>
                      <a:pt x="1031427" y="1107128"/>
                      <a:pt x="1028585" y="1208216"/>
                      <a:pt x="1056670" y="1302819"/>
                    </a:cubicBezTo>
                    <a:lnTo>
                      <a:pt x="526041" y="1302819"/>
                    </a:lnTo>
                    <a:cubicBezTo>
                      <a:pt x="521593" y="1291666"/>
                      <a:pt x="516331" y="1279203"/>
                      <a:pt x="510307" y="1266438"/>
                    </a:cubicBezTo>
                    <a:cubicBezTo>
                      <a:pt x="553628" y="1241218"/>
                      <a:pt x="588087" y="1203233"/>
                      <a:pt x="608962" y="1157685"/>
                    </a:cubicBezTo>
                    <a:cubicBezTo>
                      <a:pt x="623031" y="1126774"/>
                      <a:pt x="577211" y="1099812"/>
                      <a:pt x="563072" y="1130882"/>
                    </a:cubicBezTo>
                    <a:cubicBezTo>
                      <a:pt x="514683" y="1237280"/>
                      <a:pt x="392604" y="1272121"/>
                      <a:pt x="284132" y="1253762"/>
                    </a:cubicBezTo>
                    <a:cubicBezTo>
                      <a:pt x="258511" y="1249425"/>
                      <a:pt x="223163" y="1245389"/>
                      <a:pt x="207164" y="1222338"/>
                    </a:cubicBezTo>
                    <a:cubicBezTo>
                      <a:pt x="191447" y="1199678"/>
                      <a:pt x="192989" y="1169228"/>
                      <a:pt x="193219" y="1143062"/>
                    </a:cubicBezTo>
                    <a:cubicBezTo>
                      <a:pt x="196167" y="1086376"/>
                      <a:pt x="180623" y="1030266"/>
                      <a:pt x="148923" y="983162"/>
                    </a:cubicBezTo>
                    <a:cubicBezTo>
                      <a:pt x="165791" y="983428"/>
                      <a:pt x="182748" y="983428"/>
                      <a:pt x="199279" y="983322"/>
                    </a:cubicBezTo>
                    <a:cubicBezTo>
                      <a:pt x="207358" y="983322"/>
                      <a:pt x="215438" y="983280"/>
                      <a:pt x="223518" y="983198"/>
                    </a:cubicBezTo>
                    <a:cubicBezTo>
                      <a:pt x="240315" y="983198"/>
                      <a:pt x="249900" y="975001"/>
                      <a:pt x="250503" y="960183"/>
                    </a:cubicBezTo>
                    <a:cubicBezTo>
                      <a:pt x="251144" y="953623"/>
                      <a:pt x="249033" y="947090"/>
                      <a:pt x="244673" y="942143"/>
                    </a:cubicBezTo>
                    <a:cubicBezTo>
                      <a:pt x="239051" y="936872"/>
                      <a:pt x="231539" y="934089"/>
                      <a:pt x="223836" y="934424"/>
                    </a:cubicBezTo>
                    <a:cubicBezTo>
                      <a:pt x="197613" y="933911"/>
                      <a:pt x="171638" y="933893"/>
                      <a:pt x="146585" y="934424"/>
                    </a:cubicBezTo>
                    <a:cubicBezTo>
                      <a:pt x="142507" y="935056"/>
                      <a:pt x="138345" y="934044"/>
                      <a:pt x="135014" y="931609"/>
                    </a:cubicBezTo>
                    <a:cubicBezTo>
                      <a:pt x="132574" y="928443"/>
                      <a:pt x="131497" y="924436"/>
                      <a:pt x="132020" y="920474"/>
                    </a:cubicBezTo>
                    <a:cubicBezTo>
                      <a:pt x="132481" y="885725"/>
                      <a:pt x="113658" y="853576"/>
                      <a:pt x="83117" y="836948"/>
                    </a:cubicBezTo>
                    <a:cubicBezTo>
                      <a:pt x="60952" y="823068"/>
                      <a:pt x="57408" y="809968"/>
                      <a:pt x="69634" y="786953"/>
                    </a:cubicBezTo>
                    <a:cubicBezTo>
                      <a:pt x="75801" y="775873"/>
                      <a:pt x="83010" y="765404"/>
                      <a:pt x="91162" y="755688"/>
                    </a:cubicBezTo>
                    <a:cubicBezTo>
                      <a:pt x="144294" y="689331"/>
                      <a:pt x="173422" y="606980"/>
                      <a:pt x="173818" y="522001"/>
                    </a:cubicBezTo>
                    <a:cubicBezTo>
                      <a:pt x="174820" y="473565"/>
                      <a:pt x="180757" y="425357"/>
                      <a:pt x="191536" y="378123"/>
                    </a:cubicBezTo>
                    <a:cubicBezTo>
                      <a:pt x="212812" y="279010"/>
                      <a:pt x="277376" y="194618"/>
                      <a:pt x="367515" y="148100"/>
                    </a:cubicBezTo>
                    <a:cubicBezTo>
                      <a:pt x="491672" y="78703"/>
                      <a:pt x="634756" y="50707"/>
                      <a:pt x="775940" y="68186"/>
                    </a:cubicBezTo>
                    <a:cubicBezTo>
                      <a:pt x="981916" y="95821"/>
                      <a:pt x="1142338" y="249134"/>
                      <a:pt x="1184702" y="458852"/>
                    </a:cubicBezTo>
                    <a:cubicBezTo>
                      <a:pt x="1206849" y="558769"/>
                      <a:pt x="1198795" y="663007"/>
                      <a:pt x="1161562" y="758344"/>
                    </a:cubicBezTo>
                    <a:close/>
                    <a:moveTo>
                      <a:pt x="675140" y="230900"/>
                    </a:moveTo>
                    <a:cubicBezTo>
                      <a:pt x="477384" y="230890"/>
                      <a:pt x="317062" y="391062"/>
                      <a:pt x="317053" y="588655"/>
                    </a:cubicBezTo>
                    <a:cubicBezTo>
                      <a:pt x="317043" y="786247"/>
                      <a:pt x="477348" y="946435"/>
                      <a:pt x="675105" y="946445"/>
                    </a:cubicBezTo>
                    <a:cubicBezTo>
                      <a:pt x="872862" y="946455"/>
                      <a:pt x="1033183" y="786282"/>
                      <a:pt x="1033193" y="588690"/>
                    </a:cubicBezTo>
                    <a:cubicBezTo>
                      <a:pt x="1033193" y="588684"/>
                      <a:pt x="1033193" y="588678"/>
                      <a:pt x="1033193" y="588672"/>
                    </a:cubicBezTo>
                    <a:cubicBezTo>
                      <a:pt x="1032978" y="391176"/>
                      <a:pt x="872801" y="231124"/>
                      <a:pt x="675140" y="230900"/>
                    </a:cubicBezTo>
                    <a:close/>
                    <a:moveTo>
                      <a:pt x="675140" y="893316"/>
                    </a:moveTo>
                    <a:cubicBezTo>
                      <a:pt x="506741" y="893326"/>
                      <a:pt x="370217" y="756932"/>
                      <a:pt x="370208" y="588672"/>
                    </a:cubicBezTo>
                    <a:cubicBezTo>
                      <a:pt x="370198" y="420412"/>
                      <a:pt x="506705" y="284003"/>
                      <a:pt x="675105" y="283993"/>
                    </a:cubicBezTo>
                    <a:cubicBezTo>
                      <a:pt x="843505" y="283983"/>
                      <a:pt x="980028" y="420377"/>
                      <a:pt x="980038" y="588637"/>
                    </a:cubicBezTo>
                    <a:cubicBezTo>
                      <a:pt x="980038" y="588649"/>
                      <a:pt x="980038" y="588661"/>
                      <a:pt x="980038" y="588672"/>
                    </a:cubicBezTo>
                    <a:cubicBezTo>
                      <a:pt x="979833" y="756838"/>
                      <a:pt x="843446" y="893112"/>
                      <a:pt x="675140" y="893316"/>
                    </a:cubicBezTo>
                    <a:close/>
                    <a:moveTo>
                      <a:pt x="800763" y="495551"/>
                    </a:moveTo>
                    <a:cubicBezTo>
                      <a:pt x="800427" y="536836"/>
                      <a:pt x="778031" y="570579"/>
                      <a:pt x="753367" y="601773"/>
                    </a:cubicBezTo>
                    <a:cubicBezTo>
                      <a:pt x="734922" y="625124"/>
                      <a:pt x="709071" y="651078"/>
                      <a:pt x="705917" y="682148"/>
                    </a:cubicBezTo>
                    <a:cubicBezTo>
                      <a:pt x="705598" y="696680"/>
                      <a:pt x="693884" y="708384"/>
                      <a:pt x="679340" y="708703"/>
                    </a:cubicBezTo>
                    <a:cubicBezTo>
                      <a:pt x="664702" y="708606"/>
                      <a:pt x="652859" y="696774"/>
                      <a:pt x="652762" y="682148"/>
                    </a:cubicBezTo>
                    <a:cubicBezTo>
                      <a:pt x="657263" y="638402"/>
                      <a:pt x="682104" y="606164"/>
                      <a:pt x="708823" y="572934"/>
                    </a:cubicBezTo>
                    <a:cubicBezTo>
                      <a:pt x="729855" y="546768"/>
                      <a:pt x="753243" y="516831"/>
                      <a:pt x="746421" y="481105"/>
                    </a:cubicBezTo>
                    <a:cubicBezTo>
                      <a:pt x="739587" y="443457"/>
                      <a:pt x="704749" y="417520"/>
                      <a:pt x="666689" y="421745"/>
                    </a:cubicBezTo>
                    <a:cubicBezTo>
                      <a:pt x="627471" y="426980"/>
                      <a:pt x="599346" y="462162"/>
                      <a:pt x="602903" y="501535"/>
                    </a:cubicBezTo>
                    <a:cubicBezTo>
                      <a:pt x="604887" y="535739"/>
                      <a:pt x="551714" y="535508"/>
                      <a:pt x="549748" y="501535"/>
                    </a:cubicBezTo>
                    <a:cubicBezTo>
                      <a:pt x="545364" y="432332"/>
                      <a:pt x="597957" y="372681"/>
                      <a:pt x="667218" y="368301"/>
                    </a:cubicBezTo>
                    <a:cubicBezTo>
                      <a:pt x="736479" y="363921"/>
                      <a:pt x="796179" y="416470"/>
                      <a:pt x="800563" y="485673"/>
                    </a:cubicBezTo>
                    <a:cubicBezTo>
                      <a:pt x="800771" y="488956"/>
                      <a:pt x="800849" y="492245"/>
                      <a:pt x="800799" y="495534"/>
                    </a:cubicBezTo>
                    <a:close/>
                    <a:moveTo>
                      <a:pt x="682866" y="808906"/>
                    </a:moveTo>
                    <a:cubicBezTo>
                      <a:pt x="668187" y="808906"/>
                      <a:pt x="656288" y="797016"/>
                      <a:pt x="656288" y="782350"/>
                    </a:cubicBezTo>
                    <a:cubicBezTo>
                      <a:pt x="656288" y="767684"/>
                      <a:pt x="668187" y="755795"/>
                      <a:pt x="682866" y="755795"/>
                    </a:cubicBezTo>
                    <a:cubicBezTo>
                      <a:pt x="697519" y="756641"/>
                      <a:pt x="708712" y="769197"/>
                      <a:pt x="707865" y="783838"/>
                    </a:cubicBezTo>
                    <a:cubicBezTo>
                      <a:pt x="707086" y="797298"/>
                      <a:pt x="696337" y="808039"/>
                      <a:pt x="682866" y="808817"/>
                    </a:cubicBezTo>
                    <a:close/>
                  </a:path>
                </a:pathLst>
              </a:custGeom>
              <a:solidFill>
                <a:srgbClr val="012B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12B4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2340DCE-1EF1-446F-9DF1-9EEC13155E5C}"/>
                </a:ext>
              </a:extLst>
            </p:cNvPr>
            <p:cNvGrpSpPr/>
            <p:nvPr/>
          </p:nvGrpSpPr>
          <p:grpSpPr>
            <a:xfrm>
              <a:off x="5926460" y="3573427"/>
              <a:ext cx="1780016" cy="1787994"/>
              <a:chOff x="4912840" y="3573427"/>
              <a:chExt cx="1780016" cy="1787994"/>
            </a:xfrm>
          </p:grpSpPr>
          <p:sp>
            <p:nvSpPr>
              <p:cNvPr id="84" name="Freeform 13">
                <a:extLst>
                  <a:ext uri="{FF2B5EF4-FFF2-40B4-BE49-F238E27FC236}">
                    <a16:creationId xmlns:a16="http://schemas.microsoft.com/office/drawing/2014/main" id="{1DC581DF-DDA8-4E15-B3C0-63216E00AF4E}"/>
                  </a:ext>
                </a:extLst>
              </p:cNvPr>
              <p:cNvSpPr/>
              <p:nvPr/>
            </p:nvSpPr>
            <p:spPr>
              <a:xfrm>
                <a:off x="4912840" y="3573427"/>
                <a:ext cx="1780016" cy="1787994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9200000"/>
                </a:lightRig>
              </a:scene3d>
              <a:sp3d prstMaterial="plastic"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Picture 22">
                <a:extLst>
                  <a:ext uri="{FF2B5EF4-FFF2-40B4-BE49-F238E27FC236}">
                    <a16:creationId xmlns:a16="http://schemas.microsoft.com/office/drawing/2014/main" id="{D70F36CD-C6FA-4B76-A5C2-F3371FFAACFE}"/>
                  </a:ext>
                </a:extLst>
              </p:cNvPr>
              <p:cNvSpPr/>
              <p:nvPr/>
            </p:nvSpPr>
            <p:spPr>
              <a:xfrm>
                <a:off x="5330991" y="3951263"/>
                <a:ext cx="901779" cy="1069158"/>
              </a:xfrm>
              <a:custGeom>
                <a:avLst/>
                <a:gdLst>
                  <a:gd name="connsiteX0" fmla="*/ 1181173 w 1185995"/>
                  <a:gd name="connsiteY0" fmla="*/ 1161513 h 1406127"/>
                  <a:gd name="connsiteX1" fmla="*/ 1069580 w 1185995"/>
                  <a:gd name="connsiteY1" fmla="*/ 965331 h 1406127"/>
                  <a:gd name="connsiteX2" fmla="*/ 981999 w 1185995"/>
                  <a:gd name="connsiteY2" fmla="*/ 811095 h 1406127"/>
                  <a:gd name="connsiteX3" fmla="*/ 1012561 w 1185995"/>
                  <a:gd name="connsiteY3" fmla="*/ 750065 h 1406127"/>
                  <a:gd name="connsiteX4" fmla="*/ 998968 w 1185995"/>
                  <a:gd name="connsiteY4" fmla="*/ 637046 h 1406127"/>
                  <a:gd name="connsiteX5" fmla="*/ 1003255 w 1185995"/>
                  <a:gd name="connsiteY5" fmla="*/ 623295 h 1406127"/>
                  <a:gd name="connsiteX6" fmla="*/ 1081257 w 1185995"/>
                  <a:gd name="connsiteY6" fmla="*/ 541648 h 1406127"/>
                  <a:gd name="connsiteX7" fmla="*/ 1083954 w 1185995"/>
                  <a:gd name="connsiteY7" fmla="*/ 461634 h 1406127"/>
                  <a:gd name="connsiteX8" fmla="*/ 1081823 w 1185995"/>
                  <a:gd name="connsiteY8" fmla="*/ 459472 h 1406127"/>
                  <a:gd name="connsiteX9" fmla="*/ 1006248 w 1185995"/>
                  <a:gd name="connsiteY9" fmla="*/ 378026 h 1406127"/>
                  <a:gd name="connsiteX10" fmla="*/ 1000774 w 1185995"/>
                  <a:gd name="connsiteY10" fmla="*/ 360221 h 1406127"/>
                  <a:gd name="connsiteX11" fmla="*/ 1016557 w 1185995"/>
                  <a:gd name="connsiteY11" fmla="*/ 247512 h 1406127"/>
                  <a:gd name="connsiteX12" fmla="*/ 972142 w 1185995"/>
                  <a:gd name="connsiteY12" fmla="*/ 182705 h 1406127"/>
                  <a:gd name="connsiteX13" fmla="*/ 969117 w 1185995"/>
                  <a:gd name="connsiteY13" fmla="*/ 182227 h 1406127"/>
                  <a:gd name="connsiteX14" fmla="*/ 857561 w 1185995"/>
                  <a:gd name="connsiteY14" fmla="*/ 160314 h 1406127"/>
                  <a:gd name="connsiteX15" fmla="*/ 845317 w 1185995"/>
                  <a:gd name="connsiteY15" fmla="*/ 151183 h 1406127"/>
                  <a:gd name="connsiteX16" fmla="*/ 788609 w 1185995"/>
                  <a:gd name="connsiteY16" fmla="*/ 46289 h 1406127"/>
                  <a:gd name="connsiteX17" fmla="*/ 737629 w 1185995"/>
                  <a:gd name="connsiteY17" fmla="*/ 17893 h 1406127"/>
                  <a:gd name="connsiteX18" fmla="*/ 710716 w 1185995"/>
                  <a:gd name="connsiteY18" fmla="*/ 25380 h 1406127"/>
                  <a:gd name="connsiteX19" fmla="*/ 610928 w 1185995"/>
                  <a:gd name="connsiteY19" fmla="*/ 71801 h 1406127"/>
                  <a:gd name="connsiteX20" fmla="*/ 596514 w 1185995"/>
                  <a:gd name="connsiteY20" fmla="*/ 71636 h 1406127"/>
                  <a:gd name="connsiteX21" fmla="*/ 493606 w 1185995"/>
                  <a:gd name="connsiteY21" fmla="*/ 21217 h 1406127"/>
                  <a:gd name="connsiteX22" fmla="*/ 420706 w 1185995"/>
                  <a:gd name="connsiteY22" fmla="*/ 39658 h 1406127"/>
                  <a:gd name="connsiteX23" fmla="*/ 417940 w 1185995"/>
                  <a:gd name="connsiteY23" fmla="*/ 44956 h 1406127"/>
                  <a:gd name="connsiteX24" fmla="*/ 361632 w 1185995"/>
                  <a:gd name="connsiteY24" fmla="*/ 145942 h 1406127"/>
                  <a:gd name="connsiteX25" fmla="*/ 351031 w 1185995"/>
                  <a:gd name="connsiteY25" fmla="*/ 153977 h 1406127"/>
                  <a:gd name="connsiteX26" fmla="*/ 237303 w 1185995"/>
                  <a:gd name="connsiteY26" fmla="*/ 174284 h 1406127"/>
                  <a:gd name="connsiteX27" fmla="*/ 188771 w 1185995"/>
                  <a:gd name="connsiteY27" fmla="*/ 237436 h 1406127"/>
                  <a:gd name="connsiteX28" fmla="*/ 189170 w 1185995"/>
                  <a:gd name="connsiteY28" fmla="*/ 240025 h 1406127"/>
                  <a:gd name="connsiteX29" fmla="*/ 202909 w 1185995"/>
                  <a:gd name="connsiteY29" fmla="*/ 353939 h 1406127"/>
                  <a:gd name="connsiteX30" fmla="*/ 197928 w 1185995"/>
                  <a:gd name="connsiteY30" fmla="*/ 368439 h 1406127"/>
                  <a:gd name="connsiteX31" fmla="*/ 121623 w 1185995"/>
                  <a:gd name="connsiteY31" fmla="*/ 447912 h 1406127"/>
                  <a:gd name="connsiteX32" fmla="*/ 119223 w 1185995"/>
                  <a:gd name="connsiteY32" fmla="*/ 531191 h 1406127"/>
                  <a:gd name="connsiteX33" fmla="*/ 121185 w 1185995"/>
                  <a:gd name="connsiteY33" fmla="*/ 533175 h 1406127"/>
                  <a:gd name="connsiteX34" fmla="*/ 196888 w 1185995"/>
                  <a:gd name="connsiteY34" fmla="*/ 614493 h 1406127"/>
                  <a:gd name="connsiteX35" fmla="*/ 201468 w 1185995"/>
                  <a:gd name="connsiteY35" fmla="*/ 628097 h 1406127"/>
                  <a:gd name="connsiteX36" fmla="*/ 185320 w 1185995"/>
                  <a:gd name="connsiteY36" fmla="*/ 742615 h 1406127"/>
                  <a:gd name="connsiteX37" fmla="*/ 213437 w 1185995"/>
                  <a:gd name="connsiteY37" fmla="*/ 801891 h 1406127"/>
                  <a:gd name="connsiteX38" fmla="*/ 219623 w 1185995"/>
                  <a:gd name="connsiteY38" fmla="*/ 805744 h 1406127"/>
                  <a:gd name="connsiteX39" fmla="*/ 215153 w 1185995"/>
                  <a:gd name="connsiteY39" fmla="*/ 814181 h 1406127"/>
                  <a:gd name="connsiteX40" fmla="*/ 18588 w 1185995"/>
                  <a:gd name="connsiteY40" fmla="*/ 1162061 h 1406127"/>
                  <a:gd name="connsiteX41" fmla="*/ 26794 w 1185995"/>
                  <a:gd name="connsiteY41" fmla="*/ 1202768 h 1406127"/>
                  <a:gd name="connsiteX42" fmla="*/ 45263 w 1185995"/>
                  <a:gd name="connsiteY42" fmla="*/ 1207586 h 1406127"/>
                  <a:gd name="connsiteX43" fmla="*/ 248251 w 1185995"/>
                  <a:gd name="connsiteY43" fmla="*/ 1206984 h 1406127"/>
                  <a:gd name="connsiteX44" fmla="*/ 263669 w 1185995"/>
                  <a:gd name="connsiteY44" fmla="*/ 1216114 h 1406127"/>
                  <a:gd name="connsiteX45" fmla="*/ 355976 w 1185995"/>
                  <a:gd name="connsiteY45" fmla="*/ 1377235 h 1406127"/>
                  <a:gd name="connsiteX46" fmla="*/ 390649 w 1185995"/>
                  <a:gd name="connsiteY46" fmla="*/ 1393008 h 1406127"/>
                  <a:gd name="connsiteX47" fmla="*/ 406463 w 1185995"/>
                  <a:gd name="connsiteY47" fmla="*/ 1377089 h 1406127"/>
                  <a:gd name="connsiteX48" fmla="*/ 594051 w 1185995"/>
                  <a:gd name="connsiteY48" fmla="*/ 1056638 h 1406127"/>
                  <a:gd name="connsiteX49" fmla="*/ 599707 w 1185995"/>
                  <a:gd name="connsiteY49" fmla="*/ 1047763 h 1406127"/>
                  <a:gd name="connsiteX50" fmla="*/ 605473 w 1185995"/>
                  <a:gd name="connsiteY50" fmla="*/ 1057295 h 1406127"/>
                  <a:gd name="connsiteX51" fmla="*/ 791747 w 1185995"/>
                  <a:gd name="connsiteY51" fmla="*/ 1379682 h 1406127"/>
                  <a:gd name="connsiteX52" fmla="*/ 818441 w 1185995"/>
                  <a:gd name="connsiteY52" fmla="*/ 1398564 h 1406127"/>
                  <a:gd name="connsiteX53" fmla="*/ 844642 w 1185995"/>
                  <a:gd name="connsiteY53" fmla="*/ 1379189 h 1406127"/>
                  <a:gd name="connsiteX54" fmla="*/ 936092 w 1185995"/>
                  <a:gd name="connsiteY54" fmla="*/ 1215475 h 1406127"/>
                  <a:gd name="connsiteX55" fmla="*/ 950068 w 1185995"/>
                  <a:gd name="connsiteY55" fmla="*/ 1207039 h 1406127"/>
                  <a:gd name="connsiteX56" fmla="*/ 1153968 w 1185995"/>
                  <a:gd name="connsiteY56" fmla="*/ 1207221 h 1406127"/>
                  <a:gd name="connsiteX57" fmla="*/ 1181173 w 1185995"/>
                  <a:gd name="connsiteY57" fmla="*/ 1161513 h 1406127"/>
                  <a:gd name="connsiteX58" fmla="*/ 162385 w 1185995"/>
                  <a:gd name="connsiteY58" fmla="*/ 500724 h 1406127"/>
                  <a:gd name="connsiteX59" fmla="*/ 156108 w 1185995"/>
                  <a:gd name="connsiteY59" fmla="*/ 493420 h 1406127"/>
                  <a:gd name="connsiteX60" fmla="*/ 162221 w 1185995"/>
                  <a:gd name="connsiteY60" fmla="*/ 486590 h 1406127"/>
                  <a:gd name="connsiteX61" fmla="*/ 239548 w 1185995"/>
                  <a:gd name="connsiteY61" fmla="*/ 405601 h 1406127"/>
                  <a:gd name="connsiteX62" fmla="*/ 256316 w 1185995"/>
                  <a:gd name="connsiteY62" fmla="*/ 353337 h 1406127"/>
                  <a:gd name="connsiteX63" fmla="*/ 242540 w 1185995"/>
                  <a:gd name="connsiteY63" fmla="*/ 242198 h 1406127"/>
                  <a:gd name="connsiteX64" fmla="*/ 252502 w 1185995"/>
                  <a:gd name="connsiteY64" fmla="*/ 228684 h 1406127"/>
                  <a:gd name="connsiteX65" fmla="*/ 365391 w 1185995"/>
                  <a:gd name="connsiteY65" fmla="*/ 209035 h 1406127"/>
                  <a:gd name="connsiteX66" fmla="*/ 407193 w 1185995"/>
                  <a:gd name="connsiteY66" fmla="*/ 178721 h 1406127"/>
                  <a:gd name="connsiteX67" fmla="*/ 461018 w 1185995"/>
                  <a:gd name="connsiteY67" fmla="*/ 81589 h 1406127"/>
                  <a:gd name="connsiteX68" fmla="*/ 467186 w 1185995"/>
                  <a:gd name="connsiteY68" fmla="*/ 70778 h 1406127"/>
                  <a:gd name="connsiteX69" fmla="*/ 486271 w 1185995"/>
                  <a:gd name="connsiteY69" fmla="*/ 79909 h 1406127"/>
                  <a:gd name="connsiteX70" fmla="*/ 578578 w 1185995"/>
                  <a:gd name="connsiteY70" fmla="*/ 125069 h 1406127"/>
                  <a:gd name="connsiteX71" fmla="*/ 628390 w 1185995"/>
                  <a:gd name="connsiteY71" fmla="*/ 125361 h 1406127"/>
                  <a:gd name="connsiteX72" fmla="*/ 742701 w 1185995"/>
                  <a:gd name="connsiteY72" fmla="*/ 72842 h 1406127"/>
                  <a:gd name="connsiteX73" fmla="*/ 783244 w 1185995"/>
                  <a:gd name="connsiteY73" fmla="*/ 149265 h 1406127"/>
                  <a:gd name="connsiteX74" fmla="*/ 801983 w 1185995"/>
                  <a:gd name="connsiteY74" fmla="*/ 184656 h 1406127"/>
                  <a:gd name="connsiteX75" fmla="*/ 840756 w 1185995"/>
                  <a:gd name="connsiteY75" fmla="*/ 213144 h 1406127"/>
                  <a:gd name="connsiteX76" fmla="*/ 958553 w 1185995"/>
                  <a:gd name="connsiteY76" fmla="*/ 236299 h 1406127"/>
                  <a:gd name="connsiteX77" fmla="*/ 964026 w 1185995"/>
                  <a:gd name="connsiteY77" fmla="*/ 237851 h 1406127"/>
                  <a:gd name="connsiteX78" fmla="*/ 959465 w 1185995"/>
                  <a:gd name="connsiteY78" fmla="*/ 271726 h 1406127"/>
                  <a:gd name="connsiteX79" fmla="*/ 946218 w 1185995"/>
                  <a:gd name="connsiteY79" fmla="*/ 365462 h 1406127"/>
                  <a:gd name="connsiteX80" fmla="*/ 960450 w 1185995"/>
                  <a:gd name="connsiteY80" fmla="*/ 408961 h 1406127"/>
                  <a:gd name="connsiteX81" fmla="*/ 1039583 w 1185995"/>
                  <a:gd name="connsiteY81" fmla="*/ 494534 h 1406127"/>
                  <a:gd name="connsiteX82" fmla="*/ 1045951 w 1185995"/>
                  <a:gd name="connsiteY82" fmla="*/ 501747 h 1406127"/>
                  <a:gd name="connsiteX83" fmla="*/ 985009 w 1185995"/>
                  <a:gd name="connsiteY83" fmla="*/ 564767 h 1406127"/>
                  <a:gd name="connsiteX84" fmla="*/ 959647 w 1185995"/>
                  <a:gd name="connsiteY84" fmla="*/ 590899 h 1406127"/>
                  <a:gd name="connsiteX85" fmla="*/ 943718 w 1185995"/>
                  <a:gd name="connsiteY85" fmla="*/ 637283 h 1406127"/>
                  <a:gd name="connsiteX86" fmla="*/ 957494 w 1185995"/>
                  <a:gd name="connsiteY86" fmla="*/ 752092 h 1406127"/>
                  <a:gd name="connsiteX87" fmla="*/ 958516 w 1185995"/>
                  <a:gd name="connsiteY87" fmla="*/ 762903 h 1406127"/>
                  <a:gd name="connsiteX88" fmla="*/ 904526 w 1185995"/>
                  <a:gd name="connsiteY88" fmla="*/ 772034 h 1406127"/>
                  <a:gd name="connsiteX89" fmla="*/ 836340 w 1185995"/>
                  <a:gd name="connsiteY89" fmla="*/ 783392 h 1406127"/>
                  <a:gd name="connsiteX90" fmla="*/ 796600 w 1185995"/>
                  <a:gd name="connsiteY90" fmla="*/ 812428 h 1406127"/>
                  <a:gd name="connsiteX91" fmla="*/ 741059 w 1185995"/>
                  <a:gd name="connsiteY91" fmla="*/ 912756 h 1406127"/>
                  <a:gd name="connsiteX92" fmla="*/ 736151 w 1185995"/>
                  <a:gd name="connsiteY92" fmla="*/ 921156 h 1406127"/>
                  <a:gd name="connsiteX93" fmla="*/ 728853 w 1185995"/>
                  <a:gd name="connsiteY93" fmla="*/ 918070 h 1406127"/>
                  <a:gd name="connsiteX94" fmla="*/ 625105 w 1185995"/>
                  <a:gd name="connsiteY94" fmla="*/ 867322 h 1406127"/>
                  <a:gd name="connsiteX95" fmla="*/ 574418 w 1185995"/>
                  <a:gd name="connsiteY95" fmla="*/ 867048 h 1406127"/>
                  <a:gd name="connsiteX96" fmla="*/ 469138 w 1185995"/>
                  <a:gd name="connsiteY96" fmla="*/ 916701 h 1406127"/>
                  <a:gd name="connsiteX97" fmla="*/ 460435 w 1185995"/>
                  <a:gd name="connsiteY97" fmla="*/ 920572 h 1406127"/>
                  <a:gd name="connsiteX98" fmla="*/ 427263 w 1185995"/>
                  <a:gd name="connsiteY98" fmla="*/ 858100 h 1406127"/>
                  <a:gd name="connsiteX99" fmla="*/ 402193 w 1185995"/>
                  <a:gd name="connsiteY99" fmla="*/ 810620 h 1406127"/>
                  <a:gd name="connsiteX100" fmla="*/ 360647 w 1185995"/>
                  <a:gd name="connsiteY100" fmla="*/ 780343 h 1406127"/>
                  <a:gd name="connsiteX101" fmla="*/ 243452 w 1185995"/>
                  <a:gd name="connsiteY101" fmla="*/ 758849 h 1406127"/>
                  <a:gd name="connsiteX102" fmla="*/ 236446 w 1185995"/>
                  <a:gd name="connsiteY102" fmla="*/ 756822 h 1406127"/>
                  <a:gd name="connsiteX103" fmla="*/ 243197 w 1185995"/>
                  <a:gd name="connsiteY103" fmla="*/ 707352 h 1406127"/>
                  <a:gd name="connsiteX104" fmla="*/ 253962 w 1185995"/>
                  <a:gd name="connsiteY104" fmla="*/ 630654 h 1406127"/>
                  <a:gd name="connsiteX105" fmla="*/ 239675 w 1185995"/>
                  <a:gd name="connsiteY105" fmla="*/ 585494 h 1406127"/>
                  <a:gd name="connsiteX106" fmla="*/ 162385 w 1185995"/>
                  <a:gd name="connsiteY106" fmla="*/ 500724 h 1406127"/>
                  <a:gd name="connsiteX107" fmla="*/ 1101766 w 1185995"/>
                  <a:gd name="connsiteY107" fmla="*/ 1152802 h 1406127"/>
                  <a:gd name="connsiteX108" fmla="*/ 930709 w 1185995"/>
                  <a:gd name="connsiteY108" fmla="*/ 1152674 h 1406127"/>
                  <a:gd name="connsiteX109" fmla="*/ 900512 w 1185995"/>
                  <a:gd name="connsiteY109" fmla="*/ 1170096 h 1406127"/>
                  <a:gd name="connsiteX110" fmla="*/ 823878 w 1185995"/>
                  <a:gd name="connsiteY110" fmla="*/ 1306581 h 1406127"/>
                  <a:gd name="connsiteX111" fmla="*/ 817875 w 1185995"/>
                  <a:gd name="connsiteY111" fmla="*/ 1316808 h 1406127"/>
                  <a:gd name="connsiteX112" fmla="*/ 641983 w 1185995"/>
                  <a:gd name="connsiteY112" fmla="*/ 1011349 h 1406127"/>
                  <a:gd name="connsiteX113" fmla="*/ 601714 w 1185995"/>
                  <a:gd name="connsiteY113" fmla="*/ 988450 h 1406127"/>
                  <a:gd name="connsiteX114" fmla="*/ 554274 w 1185995"/>
                  <a:gd name="connsiteY114" fmla="*/ 1012682 h 1406127"/>
                  <a:gd name="connsiteX115" fmla="*/ 422902 w 1185995"/>
                  <a:gd name="connsiteY115" fmla="*/ 1242447 h 1406127"/>
                  <a:gd name="connsiteX116" fmla="*/ 387542 w 1185995"/>
                  <a:gd name="connsiteY116" fmla="*/ 1303988 h 1406127"/>
                  <a:gd name="connsiteX117" fmla="*/ 382287 w 1185995"/>
                  <a:gd name="connsiteY117" fmla="*/ 1312407 h 1406127"/>
                  <a:gd name="connsiteX118" fmla="*/ 333442 w 1185995"/>
                  <a:gd name="connsiteY118" fmla="*/ 1228021 h 1406127"/>
                  <a:gd name="connsiteX119" fmla="*/ 299741 w 1185995"/>
                  <a:gd name="connsiteY119" fmla="*/ 1169712 h 1406127"/>
                  <a:gd name="connsiteX120" fmla="*/ 270092 w 1185995"/>
                  <a:gd name="connsiteY120" fmla="*/ 1152656 h 1406127"/>
                  <a:gd name="connsiteX121" fmla="*/ 98104 w 1185995"/>
                  <a:gd name="connsiteY121" fmla="*/ 1152784 h 1406127"/>
                  <a:gd name="connsiteX122" fmla="*/ 86554 w 1185995"/>
                  <a:gd name="connsiteY122" fmla="*/ 1152784 h 1406127"/>
                  <a:gd name="connsiteX123" fmla="*/ 90860 w 1185995"/>
                  <a:gd name="connsiteY123" fmla="*/ 1144201 h 1406127"/>
                  <a:gd name="connsiteX124" fmla="*/ 270092 w 1185995"/>
                  <a:gd name="connsiteY124" fmla="*/ 826343 h 1406127"/>
                  <a:gd name="connsiteX125" fmla="*/ 283585 w 1185995"/>
                  <a:gd name="connsiteY125" fmla="*/ 820106 h 1406127"/>
                  <a:gd name="connsiteX126" fmla="*/ 283612 w 1185995"/>
                  <a:gd name="connsiteY126" fmla="*/ 820116 h 1406127"/>
                  <a:gd name="connsiteX127" fmla="*/ 345320 w 1185995"/>
                  <a:gd name="connsiteY127" fmla="*/ 831456 h 1406127"/>
                  <a:gd name="connsiteX128" fmla="*/ 355939 w 1185995"/>
                  <a:gd name="connsiteY128" fmla="*/ 839272 h 1406127"/>
                  <a:gd name="connsiteX129" fmla="*/ 411243 w 1185995"/>
                  <a:gd name="connsiteY129" fmla="*/ 940733 h 1406127"/>
                  <a:gd name="connsiteX130" fmla="*/ 483406 w 1185995"/>
                  <a:gd name="connsiteY130" fmla="*/ 969202 h 1406127"/>
                  <a:gd name="connsiteX131" fmla="*/ 487877 w 1185995"/>
                  <a:gd name="connsiteY131" fmla="*/ 967011 h 1406127"/>
                  <a:gd name="connsiteX132" fmla="*/ 539458 w 1185995"/>
                  <a:gd name="connsiteY132" fmla="*/ 943271 h 1406127"/>
                  <a:gd name="connsiteX133" fmla="*/ 583249 w 1185995"/>
                  <a:gd name="connsiteY133" fmla="*/ 921175 h 1406127"/>
                  <a:gd name="connsiteX134" fmla="*/ 597152 w 1185995"/>
                  <a:gd name="connsiteY134" fmla="*/ 917175 h 1406127"/>
                  <a:gd name="connsiteX135" fmla="*/ 607005 w 1185995"/>
                  <a:gd name="connsiteY135" fmla="*/ 919385 h 1406127"/>
                  <a:gd name="connsiteX136" fmla="*/ 707359 w 1185995"/>
                  <a:gd name="connsiteY136" fmla="*/ 968837 h 1406127"/>
                  <a:gd name="connsiteX137" fmla="*/ 786292 w 1185995"/>
                  <a:gd name="connsiteY137" fmla="*/ 945197 h 1406127"/>
                  <a:gd name="connsiteX138" fmla="*/ 787094 w 1185995"/>
                  <a:gd name="connsiteY138" fmla="*/ 943654 h 1406127"/>
                  <a:gd name="connsiteX139" fmla="*/ 840957 w 1185995"/>
                  <a:gd name="connsiteY139" fmla="*/ 845554 h 1406127"/>
                  <a:gd name="connsiteX140" fmla="*/ 854021 w 1185995"/>
                  <a:gd name="connsiteY140" fmla="*/ 836168 h 1406127"/>
                  <a:gd name="connsiteX141" fmla="*/ 919305 w 1185995"/>
                  <a:gd name="connsiteY141" fmla="*/ 824225 h 1406127"/>
                  <a:gd name="connsiteX142" fmla="*/ 931405 w 1185995"/>
                  <a:gd name="connsiteY142" fmla="*/ 829662 h 1406127"/>
                  <a:gd name="connsiteX143" fmla="*/ 931421 w 1185995"/>
                  <a:gd name="connsiteY143" fmla="*/ 829703 h 1406127"/>
                  <a:gd name="connsiteX144" fmla="*/ 1092534 w 1185995"/>
                  <a:gd name="connsiteY144" fmla="*/ 1113887 h 1406127"/>
                  <a:gd name="connsiteX145" fmla="*/ 1114538 w 1185995"/>
                  <a:gd name="connsiteY145" fmla="*/ 1152857 h 1406127"/>
                  <a:gd name="connsiteX146" fmla="*/ 598174 w 1185995"/>
                  <a:gd name="connsiteY146" fmla="*/ 769569 h 1406127"/>
                  <a:gd name="connsiteX147" fmla="*/ 872973 w 1185995"/>
                  <a:gd name="connsiteY147" fmla="*/ 497862 h 1406127"/>
                  <a:gd name="connsiteX148" fmla="*/ 601495 w 1185995"/>
                  <a:gd name="connsiteY148" fmla="*/ 222832 h 1406127"/>
                  <a:gd name="connsiteX149" fmla="*/ 326696 w 1185995"/>
                  <a:gd name="connsiteY149" fmla="*/ 494539 h 1406127"/>
                  <a:gd name="connsiteX150" fmla="*/ 326691 w 1185995"/>
                  <a:gd name="connsiteY150" fmla="*/ 495794 h 1406127"/>
                  <a:gd name="connsiteX151" fmla="*/ 598174 w 1185995"/>
                  <a:gd name="connsiteY151" fmla="*/ 769569 h 1406127"/>
                  <a:gd name="connsiteX152" fmla="*/ 600236 w 1185995"/>
                  <a:gd name="connsiteY152" fmla="*/ 277168 h 1406127"/>
                  <a:gd name="connsiteX153" fmla="*/ 818656 w 1185995"/>
                  <a:gd name="connsiteY153" fmla="*/ 496582 h 1406127"/>
                  <a:gd name="connsiteX154" fmla="*/ 599427 w 1185995"/>
                  <a:gd name="connsiteY154" fmla="*/ 715185 h 1406127"/>
                  <a:gd name="connsiteX155" fmla="*/ 381007 w 1185995"/>
                  <a:gd name="connsiteY155" fmla="*/ 495772 h 1406127"/>
                  <a:gd name="connsiteX156" fmla="*/ 381009 w 1185995"/>
                  <a:gd name="connsiteY156" fmla="*/ 494990 h 1406127"/>
                  <a:gd name="connsiteX157" fmla="*/ 600236 w 1185995"/>
                  <a:gd name="connsiteY157" fmla="*/ 277168 h 1406127"/>
                  <a:gd name="connsiteX158" fmla="*/ 476509 w 1185995"/>
                  <a:gd name="connsiteY158" fmla="*/ 530381 h 1406127"/>
                  <a:gd name="connsiteX159" fmla="*/ 473874 w 1185995"/>
                  <a:gd name="connsiteY159" fmla="*/ 488523 h 1406127"/>
                  <a:gd name="connsiteX160" fmla="*/ 515697 w 1185995"/>
                  <a:gd name="connsiteY160" fmla="*/ 485886 h 1406127"/>
                  <a:gd name="connsiteX161" fmla="*/ 518494 w 1185995"/>
                  <a:gd name="connsiteY161" fmla="*/ 488708 h 1406127"/>
                  <a:gd name="connsiteX162" fmla="*/ 556920 w 1185995"/>
                  <a:gd name="connsiteY162" fmla="*/ 527605 h 1406127"/>
                  <a:gd name="connsiteX163" fmla="*/ 637038 w 1185995"/>
                  <a:gd name="connsiteY163" fmla="*/ 447255 h 1406127"/>
                  <a:gd name="connsiteX164" fmla="*/ 680117 w 1185995"/>
                  <a:gd name="connsiteY164" fmla="*/ 404140 h 1406127"/>
                  <a:gd name="connsiteX165" fmla="*/ 722004 w 1185995"/>
                  <a:gd name="connsiteY165" fmla="*/ 400317 h 1406127"/>
                  <a:gd name="connsiteX166" fmla="*/ 725824 w 1185995"/>
                  <a:gd name="connsiteY166" fmla="*/ 442238 h 1406127"/>
                  <a:gd name="connsiteX167" fmla="*/ 722083 w 1185995"/>
                  <a:gd name="connsiteY167" fmla="*/ 445995 h 1406127"/>
                  <a:gd name="connsiteX168" fmla="*/ 579399 w 1185995"/>
                  <a:gd name="connsiteY168" fmla="*/ 588909 h 1406127"/>
                  <a:gd name="connsiteX169" fmla="*/ 538067 w 1185995"/>
                  <a:gd name="connsiteY169" fmla="*/ 591917 h 1406127"/>
                  <a:gd name="connsiteX170" fmla="*/ 535061 w 1185995"/>
                  <a:gd name="connsiteY170" fmla="*/ 588909 h 1406127"/>
                  <a:gd name="connsiteX171" fmla="*/ 476509 w 1185995"/>
                  <a:gd name="connsiteY171" fmla="*/ 530381 h 1406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1185995" h="1406127">
                    <a:moveTo>
                      <a:pt x="1181173" y="1161513"/>
                    </a:moveTo>
                    <a:cubicBezTo>
                      <a:pt x="1143975" y="1096101"/>
                      <a:pt x="1106778" y="1030706"/>
                      <a:pt x="1069580" y="965331"/>
                    </a:cubicBezTo>
                    <a:cubicBezTo>
                      <a:pt x="1040514" y="914199"/>
                      <a:pt x="1011466" y="862957"/>
                      <a:pt x="981999" y="811095"/>
                    </a:cubicBezTo>
                    <a:cubicBezTo>
                      <a:pt x="1004336" y="799542"/>
                      <a:pt x="1016681" y="774890"/>
                      <a:pt x="1012561" y="750065"/>
                    </a:cubicBezTo>
                    <a:cubicBezTo>
                      <a:pt x="1008316" y="712325"/>
                      <a:pt x="1003785" y="674652"/>
                      <a:pt x="998968" y="637046"/>
                    </a:cubicBezTo>
                    <a:cubicBezTo>
                      <a:pt x="997931" y="632029"/>
                      <a:pt x="999551" y="626831"/>
                      <a:pt x="1003255" y="623295"/>
                    </a:cubicBezTo>
                    <a:cubicBezTo>
                      <a:pt x="1029420" y="596231"/>
                      <a:pt x="1055275" y="568894"/>
                      <a:pt x="1081257" y="541648"/>
                    </a:cubicBezTo>
                    <a:cubicBezTo>
                      <a:pt x="1104079" y="520298"/>
                      <a:pt x="1105286" y="484475"/>
                      <a:pt x="1083954" y="461634"/>
                    </a:cubicBezTo>
                    <a:cubicBezTo>
                      <a:pt x="1083263" y="460895"/>
                      <a:pt x="1082553" y="460173"/>
                      <a:pt x="1081823" y="459472"/>
                    </a:cubicBezTo>
                    <a:cubicBezTo>
                      <a:pt x="1056698" y="432262"/>
                      <a:pt x="1031665" y="404961"/>
                      <a:pt x="1006248" y="378026"/>
                    </a:cubicBezTo>
                    <a:cubicBezTo>
                      <a:pt x="1001447" y="373452"/>
                      <a:pt x="999373" y="366705"/>
                      <a:pt x="1000774" y="360221"/>
                    </a:cubicBezTo>
                    <a:cubicBezTo>
                      <a:pt x="1006394" y="322712"/>
                      <a:pt x="1011655" y="285142"/>
                      <a:pt x="1016557" y="247512"/>
                    </a:cubicBezTo>
                    <a:cubicBezTo>
                      <a:pt x="1022173" y="217341"/>
                      <a:pt x="1002287" y="188326"/>
                      <a:pt x="972142" y="182705"/>
                    </a:cubicBezTo>
                    <a:cubicBezTo>
                      <a:pt x="971138" y="182518"/>
                      <a:pt x="970129" y="182359"/>
                      <a:pt x="969117" y="182227"/>
                    </a:cubicBezTo>
                    <a:cubicBezTo>
                      <a:pt x="931950" y="174923"/>
                      <a:pt x="894801" y="167308"/>
                      <a:pt x="857561" y="160314"/>
                    </a:cubicBezTo>
                    <a:cubicBezTo>
                      <a:pt x="852179" y="159586"/>
                      <a:pt x="847552" y="156136"/>
                      <a:pt x="845317" y="151183"/>
                    </a:cubicBezTo>
                    <a:cubicBezTo>
                      <a:pt x="826573" y="116121"/>
                      <a:pt x="807670" y="81157"/>
                      <a:pt x="788609" y="46289"/>
                    </a:cubicBezTo>
                    <a:cubicBezTo>
                      <a:pt x="779404" y="26913"/>
                      <a:pt x="758934" y="15511"/>
                      <a:pt x="737629" y="17893"/>
                    </a:cubicBezTo>
                    <a:cubicBezTo>
                      <a:pt x="728296" y="18827"/>
                      <a:pt x="719192" y="21359"/>
                      <a:pt x="710716" y="25380"/>
                    </a:cubicBezTo>
                    <a:cubicBezTo>
                      <a:pt x="677253" y="40428"/>
                      <a:pt x="644081" y="56096"/>
                      <a:pt x="610928" y="71801"/>
                    </a:cubicBezTo>
                    <a:cubicBezTo>
                      <a:pt x="606420" y="74250"/>
                      <a:pt x="600965" y="74188"/>
                      <a:pt x="596514" y="71636"/>
                    </a:cubicBezTo>
                    <a:cubicBezTo>
                      <a:pt x="562302" y="54635"/>
                      <a:pt x="527909" y="37999"/>
                      <a:pt x="493606" y="21217"/>
                    </a:cubicBezTo>
                    <a:cubicBezTo>
                      <a:pt x="468387" y="6162"/>
                      <a:pt x="435749" y="14418"/>
                      <a:pt x="420706" y="39658"/>
                    </a:cubicBezTo>
                    <a:cubicBezTo>
                      <a:pt x="419686" y="41371"/>
                      <a:pt x="418762" y="43140"/>
                      <a:pt x="417940" y="44956"/>
                    </a:cubicBezTo>
                    <a:cubicBezTo>
                      <a:pt x="399164" y="78612"/>
                      <a:pt x="380681" y="112524"/>
                      <a:pt x="361632" y="145942"/>
                    </a:cubicBezTo>
                    <a:cubicBezTo>
                      <a:pt x="359266" y="149888"/>
                      <a:pt x="355468" y="152767"/>
                      <a:pt x="351031" y="153977"/>
                    </a:cubicBezTo>
                    <a:cubicBezTo>
                      <a:pt x="313189" y="161117"/>
                      <a:pt x="275237" y="167691"/>
                      <a:pt x="237303" y="174284"/>
                    </a:cubicBezTo>
                    <a:cubicBezTo>
                      <a:pt x="206477" y="178310"/>
                      <a:pt x="184749" y="206584"/>
                      <a:pt x="188771" y="237436"/>
                    </a:cubicBezTo>
                    <a:cubicBezTo>
                      <a:pt x="188884" y="238302"/>
                      <a:pt x="189017" y="239165"/>
                      <a:pt x="189170" y="240025"/>
                    </a:cubicBezTo>
                    <a:cubicBezTo>
                      <a:pt x="194005" y="277972"/>
                      <a:pt x="198166" y="315992"/>
                      <a:pt x="202909" y="353939"/>
                    </a:cubicBezTo>
                    <a:cubicBezTo>
                      <a:pt x="203819" y="359305"/>
                      <a:pt x="201943" y="364767"/>
                      <a:pt x="197928" y="368439"/>
                    </a:cubicBezTo>
                    <a:cubicBezTo>
                      <a:pt x="172384" y="394863"/>
                      <a:pt x="147916" y="422310"/>
                      <a:pt x="121623" y="447912"/>
                    </a:cubicBezTo>
                    <a:cubicBezTo>
                      <a:pt x="97983" y="470246"/>
                      <a:pt x="96909" y="507531"/>
                      <a:pt x="119223" y="531191"/>
                    </a:cubicBezTo>
                    <a:cubicBezTo>
                      <a:pt x="119862" y="531868"/>
                      <a:pt x="120516" y="532529"/>
                      <a:pt x="121185" y="533175"/>
                    </a:cubicBezTo>
                    <a:cubicBezTo>
                      <a:pt x="147058" y="559672"/>
                      <a:pt x="171599" y="587448"/>
                      <a:pt x="196888" y="614493"/>
                    </a:cubicBezTo>
                    <a:cubicBezTo>
                      <a:pt x="200689" y="617912"/>
                      <a:pt x="202427" y="623073"/>
                      <a:pt x="201468" y="628097"/>
                    </a:cubicBezTo>
                    <a:cubicBezTo>
                      <a:pt x="195830" y="666227"/>
                      <a:pt x="190794" y="704448"/>
                      <a:pt x="185320" y="742615"/>
                    </a:cubicBezTo>
                    <a:cubicBezTo>
                      <a:pt x="180888" y="766381"/>
                      <a:pt x="192236" y="790304"/>
                      <a:pt x="213437" y="801891"/>
                    </a:cubicBezTo>
                    <a:cubicBezTo>
                      <a:pt x="215445" y="803078"/>
                      <a:pt x="217397" y="804375"/>
                      <a:pt x="219623" y="805744"/>
                    </a:cubicBezTo>
                    <a:cubicBezTo>
                      <a:pt x="217981" y="808867"/>
                      <a:pt x="216631" y="811551"/>
                      <a:pt x="215153" y="814181"/>
                    </a:cubicBezTo>
                    <a:cubicBezTo>
                      <a:pt x="149759" y="930177"/>
                      <a:pt x="84803" y="1046484"/>
                      <a:pt x="18588" y="1162061"/>
                    </a:cubicBezTo>
                    <a:cubicBezTo>
                      <a:pt x="9622" y="1175570"/>
                      <a:pt x="13297" y="1193795"/>
                      <a:pt x="26794" y="1202768"/>
                    </a:cubicBezTo>
                    <a:cubicBezTo>
                      <a:pt x="32242" y="1206389"/>
                      <a:pt x="38742" y="1208085"/>
                      <a:pt x="45263" y="1207586"/>
                    </a:cubicBezTo>
                    <a:cubicBezTo>
                      <a:pt x="112920" y="1206381"/>
                      <a:pt x="180595" y="1207349"/>
                      <a:pt x="248251" y="1206984"/>
                    </a:cubicBezTo>
                    <a:cubicBezTo>
                      <a:pt x="254826" y="1206356"/>
                      <a:pt x="261054" y="1210045"/>
                      <a:pt x="263669" y="1216114"/>
                    </a:cubicBezTo>
                    <a:cubicBezTo>
                      <a:pt x="294201" y="1269973"/>
                      <a:pt x="324970" y="1323680"/>
                      <a:pt x="355976" y="1377235"/>
                    </a:cubicBezTo>
                    <a:cubicBezTo>
                      <a:pt x="361199" y="1391173"/>
                      <a:pt x="376722" y="1398235"/>
                      <a:pt x="390649" y="1393008"/>
                    </a:cubicBezTo>
                    <a:cubicBezTo>
                      <a:pt x="397982" y="1390255"/>
                      <a:pt x="403755" y="1384444"/>
                      <a:pt x="406463" y="1377089"/>
                    </a:cubicBezTo>
                    <a:cubicBezTo>
                      <a:pt x="468974" y="1270259"/>
                      <a:pt x="531503" y="1163442"/>
                      <a:pt x="594051" y="1056638"/>
                    </a:cubicBezTo>
                    <a:cubicBezTo>
                      <a:pt x="595638" y="1053898"/>
                      <a:pt x="597444" y="1051287"/>
                      <a:pt x="599707" y="1047763"/>
                    </a:cubicBezTo>
                    <a:cubicBezTo>
                      <a:pt x="602079" y="1051689"/>
                      <a:pt x="603831" y="1054465"/>
                      <a:pt x="605473" y="1057295"/>
                    </a:cubicBezTo>
                    <a:cubicBezTo>
                      <a:pt x="667582" y="1164745"/>
                      <a:pt x="729674" y="1272207"/>
                      <a:pt x="791747" y="1379682"/>
                    </a:cubicBezTo>
                    <a:cubicBezTo>
                      <a:pt x="796163" y="1390680"/>
                      <a:pt x="806608" y="1398069"/>
                      <a:pt x="818441" y="1398564"/>
                    </a:cubicBezTo>
                    <a:cubicBezTo>
                      <a:pt x="830240" y="1397874"/>
                      <a:pt x="840518" y="1390274"/>
                      <a:pt x="844642" y="1379189"/>
                    </a:cubicBezTo>
                    <a:cubicBezTo>
                      <a:pt x="874985" y="1324532"/>
                      <a:pt x="905748" y="1270132"/>
                      <a:pt x="936092" y="1215475"/>
                    </a:cubicBezTo>
                    <a:cubicBezTo>
                      <a:pt x="938396" y="1209898"/>
                      <a:pt x="944064" y="1206476"/>
                      <a:pt x="950068" y="1207039"/>
                    </a:cubicBezTo>
                    <a:cubicBezTo>
                      <a:pt x="1018035" y="1207386"/>
                      <a:pt x="1086001" y="1207258"/>
                      <a:pt x="1153968" y="1207221"/>
                    </a:cubicBezTo>
                    <a:cubicBezTo>
                      <a:pt x="1182724" y="1207166"/>
                      <a:pt x="1195186" y="1186166"/>
                      <a:pt x="1181173" y="1161513"/>
                    </a:cubicBezTo>
                    <a:close/>
                    <a:moveTo>
                      <a:pt x="162385" y="500724"/>
                    </a:moveTo>
                    <a:cubicBezTo>
                      <a:pt x="160378" y="498515"/>
                      <a:pt x="158480" y="496177"/>
                      <a:pt x="156108" y="493420"/>
                    </a:cubicBezTo>
                    <a:cubicBezTo>
                      <a:pt x="158261" y="491009"/>
                      <a:pt x="160177" y="488745"/>
                      <a:pt x="162221" y="486590"/>
                    </a:cubicBezTo>
                    <a:cubicBezTo>
                      <a:pt x="187966" y="459563"/>
                      <a:pt x="213510" y="432317"/>
                      <a:pt x="239548" y="405601"/>
                    </a:cubicBezTo>
                    <a:cubicBezTo>
                      <a:pt x="253510" y="392077"/>
                      <a:pt x="259802" y="372468"/>
                      <a:pt x="256316" y="353337"/>
                    </a:cubicBezTo>
                    <a:cubicBezTo>
                      <a:pt x="251097" y="316375"/>
                      <a:pt x="247448" y="279195"/>
                      <a:pt x="242540" y="242198"/>
                    </a:cubicBezTo>
                    <a:cubicBezTo>
                      <a:pt x="241354" y="233341"/>
                      <a:pt x="243489" y="230163"/>
                      <a:pt x="252502" y="228684"/>
                    </a:cubicBezTo>
                    <a:cubicBezTo>
                      <a:pt x="290199" y="222567"/>
                      <a:pt x="327749" y="215573"/>
                      <a:pt x="365391" y="209035"/>
                    </a:cubicBezTo>
                    <a:cubicBezTo>
                      <a:pt x="383403" y="206292"/>
                      <a:pt x="398978" y="194998"/>
                      <a:pt x="407193" y="178721"/>
                    </a:cubicBezTo>
                    <a:cubicBezTo>
                      <a:pt x="424928" y="146234"/>
                      <a:pt x="443046" y="113948"/>
                      <a:pt x="461018" y="81589"/>
                    </a:cubicBezTo>
                    <a:cubicBezTo>
                      <a:pt x="462843" y="78174"/>
                      <a:pt x="464887" y="74795"/>
                      <a:pt x="467186" y="70778"/>
                    </a:cubicBezTo>
                    <a:cubicBezTo>
                      <a:pt x="473846" y="73955"/>
                      <a:pt x="480086" y="76877"/>
                      <a:pt x="486271" y="79909"/>
                    </a:cubicBezTo>
                    <a:cubicBezTo>
                      <a:pt x="517052" y="94938"/>
                      <a:pt x="547888" y="109857"/>
                      <a:pt x="578578" y="125069"/>
                    </a:cubicBezTo>
                    <a:cubicBezTo>
                      <a:pt x="594155" y="133233"/>
                      <a:pt x="612718" y="133341"/>
                      <a:pt x="628390" y="125361"/>
                    </a:cubicBezTo>
                    <a:cubicBezTo>
                      <a:pt x="665995" y="107794"/>
                      <a:pt x="703801" y="90665"/>
                      <a:pt x="742701" y="72842"/>
                    </a:cubicBezTo>
                    <a:cubicBezTo>
                      <a:pt x="756550" y="98955"/>
                      <a:pt x="769906" y="124101"/>
                      <a:pt x="783244" y="149265"/>
                    </a:cubicBezTo>
                    <a:cubicBezTo>
                      <a:pt x="789484" y="161062"/>
                      <a:pt x="795506" y="173005"/>
                      <a:pt x="801983" y="184656"/>
                    </a:cubicBezTo>
                    <a:cubicBezTo>
                      <a:pt x="809629" y="199796"/>
                      <a:pt x="824032" y="210379"/>
                      <a:pt x="840756" y="213144"/>
                    </a:cubicBezTo>
                    <a:cubicBezTo>
                      <a:pt x="880113" y="220321"/>
                      <a:pt x="919214" y="228520"/>
                      <a:pt x="958553" y="236299"/>
                    </a:cubicBezTo>
                    <a:cubicBezTo>
                      <a:pt x="960012" y="236591"/>
                      <a:pt x="961435" y="237103"/>
                      <a:pt x="964026" y="237851"/>
                    </a:cubicBezTo>
                    <a:cubicBezTo>
                      <a:pt x="962494" y="249174"/>
                      <a:pt x="961052" y="260459"/>
                      <a:pt x="959465" y="271726"/>
                    </a:cubicBezTo>
                    <a:cubicBezTo>
                      <a:pt x="955049" y="302972"/>
                      <a:pt x="950342" y="334180"/>
                      <a:pt x="946218" y="365462"/>
                    </a:cubicBezTo>
                    <a:cubicBezTo>
                      <a:pt x="943935" y="381389"/>
                      <a:pt x="949197" y="397470"/>
                      <a:pt x="960450" y="408961"/>
                    </a:cubicBezTo>
                    <a:cubicBezTo>
                      <a:pt x="986883" y="437424"/>
                      <a:pt x="1013260" y="465948"/>
                      <a:pt x="1039583" y="494534"/>
                    </a:cubicBezTo>
                    <a:cubicBezTo>
                      <a:pt x="1041609" y="496725"/>
                      <a:pt x="1043543" y="499008"/>
                      <a:pt x="1045951" y="501747"/>
                    </a:cubicBezTo>
                    <a:lnTo>
                      <a:pt x="985009" y="564767"/>
                    </a:lnTo>
                    <a:cubicBezTo>
                      <a:pt x="976561" y="573496"/>
                      <a:pt x="968223" y="582298"/>
                      <a:pt x="959647" y="590899"/>
                    </a:cubicBezTo>
                    <a:cubicBezTo>
                      <a:pt x="947073" y="602819"/>
                      <a:pt x="941123" y="620144"/>
                      <a:pt x="943718" y="637283"/>
                    </a:cubicBezTo>
                    <a:cubicBezTo>
                      <a:pt x="948444" y="675541"/>
                      <a:pt x="952933" y="713816"/>
                      <a:pt x="957494" y="752092"/>
                    </a:cubicBezTo>
                    <a:cubicBezTo>
                      <a:pt x="957877" y="755361"/>
                      <a:pt x="958115" y="758630"/>
                      <a:pt x="958516" y="762903"/>
                    </a:cubicBezTo>
                    <a:cubicBezTo>
                      <a:pt x="940270" y="765989"/>
                      <a:pt x="922371" y="769039"/>
                      <a:pt x="904526" y="772034"/>
                    </a:cubicBezTo>
                    <a:cubicBezTo>
                      <a:pt x="881791" y="775814"/>
                      <a:pt x="858911" y="779338"/>
                      <a:pt x="836340" y="783392"/>
                    </a:cubicBezTo>
                    <a:cubicBezTo>
                      <a:pt x="819258" y="786253"/>
                      <a:pt x="804528" y="797016"/>
                      <a:pt x="796600" y="812428"/>
                    </a:cubicBezTo>
                    <a:cubicBezTo>
                      <a:pt x="778172" y="845895"/>
                      <a:pt x="759658" y="879338"/>
                      <a:pt x="741059" y="912756"/>
                    </a:cubicBezTo>
                    <a:cubicBezTo>
                      <a:pt x="739581" y="915386"/>
                      <a:pt x="738030" y="917979"/>
                      <a:pt x="736151" y="921156"/>
                    </a:cubicBezTo>
                    <a:cubicBezTo>
                      <a:pt x="733615" y="920097"/>
                      <a:pt x="731170" y="919221"/>
                      <a:pt x="728853" y="918070"/>
                    </a:cubicBezTo>
                    <a:cubicBezTo>
                      <a:pt x="694185" y="901197"/>
                      <a:pt x="659609" y="884396"/>
                      <a:pt x="625105" y="867322"/>
                    </a:cubicBezTo>
                    <a:cubicBezTo>
                      <a:pt x="609268" y="858953"/>
                      <a:pt x="590345" y="858851"/>
                      <a:pt x="574418" y="867048"/>
                    </a:cubicBezTo>
                    <a:cubicBezTo>
                      <a:pt x="539404" y="883775"/>
                      <a:pt x="504243" y="900174"/>
                      <a:pt x="469138" y="916701"/>
                    </a:cubicBezTo>
                    <a:cubicBezTo>
                      <a:pt x="466456" y="917961"/>
                      <a:pt x="463664" y="919111"/>
                      <a:pt x="460435" y="920572"/>
                    </a:cubicBezTo>
                    <a:cubicBezTo>
                      <a:pt x="449140" y="899279"/>
                      <a:pt x="438174" y="878699"/>
                      <a:pt x="427263" y="858100"/>
                    </a:cubicBezTo>
                    <a:cubicBezTo>
                      <a:pt x="418888" y="842285"/>
                      <a:pt x="410605" y="826416"/>
                      <a:pt x="402193" y="810620"/>
                    </a:cubicBezTo>
                    <a:cubicBezTo>
                      <a:pt x="394280" y="794205"/>
                      <a:pt x="378686" y="782841"/>
                      <a:pt x="360647" y="780343"/>
                    </a:cubicBezTo>
                    <a:cubicBezTo>
                      <a:pt x="321473" y="773860"/>
                      <a:pt x="282499" y="766117"/>
                      <a:pt x="243452" y="758849"/>
                    </a:cubicBezTo>
                    <a:cubicBezTo>
                      <a:pt x="241409" y="758466"/>
                      <a:pt x="239438" y="757699"/>
                      <a:pt x="236446" y="756822"/>
                    </a:cubicBezTo>
                    <a:cubicBezTo>
                      <a:pt x="238708" y="740222"/>
                      <a:pt x="240916" y="723787"/>
                      <a:pt x="243197" y="707352"/>
                    </a:cubicBezTo>
                    <a:cubicBezTo>
                      <a:pt x="246846" y="681786"/>
                      <a:pt x="250495" y="656220"/>
                      <a:pt x="253962" y="630654"/>
                    </a:cubicBezTo>
                    <a:cubicBezTo>
                      <a:pt x="256567" y="614189"/>
                      <a:pt x="251274" y="597458"/>
                      <a:pt x="239675" y="585494"/>
                    </a:cubicBezTo>
                    <a:cubicBezTo>
                      <a:pt x="213815" y="557335"/>
                      <a:pt x="188051" y="529078"/>
                      <a:pt x="162385" y="500724"/>
                    </a:cubicBezTo>
                    <a:close/>
                    <a:moveTo>
                      <a:pt x="1101766" y="1152802"/>
                    </a:moveTo>
                    <a:cubicBezTo>
                      <a:pt x="1044747" y="1152802"/>
                      <a:pt x="987728" y="1152985"/>
                      <a:pt x="930709" y="1152674"/>
                    </a:cubicBezTo>
                    <a:cubicBezTo>
                      <a:pt x="918027" y="1151737"/>
                      <a:pt x="906058" y="1158642"/>
                      <a:pt x="900512" y="1170096"/>
                    </a:cubicBezTo>
                    <a:cubicBezTo>
                      <a:pt x="875259" y="1215749"/>
                      <a:pt x="849423" y="1261110"/>
                      <a:pt x="823878" y="1306581"/>
                    </a:cubicBezTo>
                    <a:cubicBezTo>
                      <a:pt x="822273" y="1309430"/>
                      <a:pt x="820557" y="1312224"/>
                      <a:pt x="817875" y="1316808"/>
                    </a:cubicBezTo>
                    <a:lnTo>
                      <a:pt x="641983" y="1011349"/>
                    </a:lnTo>
                    <a:cubicBezTo>
                      <a:pt x="632571" y="998169"/>
                      <a:pt x="617846" y="989795"/>
                      <a:pt x="601714" y="988450"/>
                    </a:cubicBezTo>
                    <a:cubicBezTo>
                      <a:pt x="582867" y="988169"/>
                      <a:pt x="565104" y="997243"/>
                      <a:pt x="554274" y="1012682"/>
                    </a:cubicBezTo>
                    <a:cubicBezTo>
                      <a:pt x="467386" y="1162791"/>
                      <a:pt x="433430" y="1222689"/>
                      <a:pt x="422902" y="1242447"/>
                    </a:cubicBezTo>
                    <a:cubicBezTo>
                      <a:pt x="420001" y="1247926"/>
                      <a:pt x="406098" y="1271794"/>
                      <a:pt x="387542" y="1303988"/>
                    </a:cubicBezTo>
                    <a:cubicBezTo>
                      <a:pt x="386082" y="1306545"/>
                      <a:pt x="384421" y="1308974"/>
                      <a:pt x="382287" y="1312407"/>
                    </a:cubicBezTo>
                    <a:cubicBezTo>
                      <a:pt x="365592" y="1283572"/>
                      <a:pt x="349444" y="1255796"/>
                      <a:pt x="333442" y="1228021"/>
                    </a:cubicBezTo>
                    <a:cubicBezTo>
                      <a:pt x="322202" y="1208591"/>
                      <a:pt x="310817" y="1189234"/>
                      <a:pt x="299741" y="1169712"/>
                    </a:cubicBezTo>
                    <a:cubicBezTo>
                      <a:pt x="294165" y="1158595"/>
                      <a:pt x="282497" y="1151883"/>
                      <a:pt x="270092" y="1152656"/>
                    </a:cubicBezTo>
                    <a:cubicBezTo>
                      <a:pt x="212762" y="1153003"/>
                      <a:pt x="155433" y="1152802"/>
                      <a:pt x="98104" y="1152784"/>
                    </a:cubicBezTo>
                    <a:lnTo>
                      <a:pt x="86554" y="1152784"/>
                    </a:lnTo>
                    <a:cubicBezTo>
                      <a:pt x="88379" y="1149241"/>
                      <a:pt x="89474" y="1146666"/>
                      <a:pt x="90860" y="1144201"/>
                    </a:cubicBezTo>
                    <a:cubicBezTo>
                      <a:pt x="150634" y="1038285"/>
                      <a:pt x="210378" y="932332"/>
                      <a:pt x="270092" y="826343"/>
                    </a:cubicBezTo>
                    <a:cubicBezTo>
                      <a:pt x="272097" y="820892"/>
                      <a:pt x="278138" y="818099"/>
                      <a:pt x="283585" y="820106"/>
                    </a:cubicBezTo>
                    <a:cubicBezTo>
                      <a:pt x="283594" y="820109"/>
                      <a:pt x="283603" y="820113"/>
                      <a:pt x="283612" y="820116"/>
                    </a:cubicBezTo>
                    <a:cubicBezTo>
                      <a:pt x="304102" y="824316"/>
                      <a:pt x="324830" y="827256"/>
                      <a:pt x="345320" y="831456"/>
                    </a:cubicBezTo>
                    <a:cubicBezTo>
                      <a:pt x="349725" y="832613"/>
                      <a:pt x="353523" y="835409"/>
                      <a:pt x="355939" y="839272"/>
                    </a:cubicBezTo>
                    <a:cubicBezTo>
                      <a:pt x="374678" y="872928"/>
                      <a:pt x="392979" y="906839"/>
                      <a:pt x="411243" y="940733"/>
                    </a:cubicBezTo>
                    <a:cubicBezTo>
                      <a:pt x="423315" y="968538"/>
                      <a:pt x="455624" y="981284"/>
                      <a:pt x="483406" y="969202"/>
                    </a:cubicBezTo>
                    <a:cubicBezTo>
                      <a:pt x="484928" y="968540"/>
                      <a:pt x="486420" y="967808"/>
                      <a:pt x="487877" y="967011"/>
                    </a:cubicBezTo>
                    <a:cubicBezTo>
                      <a:pt x="505459" y="959972"/>
                      <a:pt x="522675" y="952048"/>
                      <a:pt x="539458" y="943271"/>
                    </a:cubicBezTo>
                    <a:cubicBezTo>
                      <a:pt x="553581" y="935053"/>
                      <a:pt x="569054" y="929356"/>
                      <a:pt x="583249" y="921175"/>
                    </a:cubicBezTo>
                    <a:cubicBezTo>
                      <a:pt x="587435" y="918603"/>
                      <a:pt x="592241" y="917221"/>
                      <a:pt x="597152" y="917175"/>
                    </a:cubicBezTo>
                    <a:cubicBezTo>
                      <a:pt x="600559" y="917183"/>
                      <a:pt x="603922" y="917937"/>
                      <a:pt x="607005" y="919385"/>
                    </a:cubicBezTo>
                    <a:cubicBezTo>
                      <a:pt x="640396" y="935985"/>
                      <a:pt x="674315" y="951507"/>
                      <a:pt x="707359" y="968837"/>
                    </a:cubicBezTo>
                    <a:cubicBezTo>
                      <a:pt x="735678" y="984124"/>
                      <a:pt x="771018" y="973540"/>
                      <a:pt x="786292" y="945197"/>
                    </a:cubicBezTo>
                    <a:cubicBezTo>
                      <a:pt x="786567" y="944687"/>
                      <a:pt x="786834" y="944173"/>
                      <a:pt x="787094" y="943654"/>
                    </a:cubicBezTo>
                    <a:cubicBezTo>
                      <a:pt x="803881" y="910364"/>
                      <a:pt x="823167" y="878333"/>
                      <a:pt x="840957" y="845554"/>
                    </a:cubicBezTo>
                    <a:cubicBezTo>
                      <a:pt x="843378" y="840359"/>
                      <a:pt x="848329" y="836802"/>
                      <a:pt x="854021" y="836168"/>
                    </a:cubicBezTo>
                    <a:cubicBezTo>
                      <a:pt x="875916" y="832516"/>
                      <a:pt x="897629" y="828608"/>
                      <a:pt x="919305" y="824225"/>
                    </a:cubicBezTo>
                    <a:cubicBezTo>
                      <a:pt x="924147" y="822382"/>
                      <a:pt x="929564" y="824816"/>
                      <a:pt x="931405" y="829662"/>
                    </a:cubicBezTo>
                    <a:cubicBezTo>
                      <a:pt x="931410" y="829676"/>
                      <a:pt x="931415" y="829689"/>
                      <a:pt x="931421" y="829703"/>
                    </a:cubicBezTo>
                    <a:cubicBezTo>
                      <a:pt x="984942" y="924516"/>
                      <a:pt x="1038647" y="1019244"/>
                      <a:pt x="1092534" y="1113887"/>
                    </a:cubicBezTo>
                    <a:cubicBezTo>
                      <a:pt x="1099540" y="1126232"/>
                      <a:pt x="1106492" y="1138613"/>
                      <a:pt x="1114538" y="1152857"/>
                    </a:cubicBezTo>
                    <a:close/>
                    <a:moveTo>
                      <a:pt x="598174" y="769569"/>
                    </a:moveTo>
                    <a:cubicBezTo>
                      <a:pt x="749025" y="770486"/>
                      <a:pt x="872056" y="648839"/>
                      <a:pt x="872973" y="497862"/>
                    </a:cubicBezTo>
                    <a:cubicBezTo>
                      <a:pt x="873890" y="346885"/>
                      <a:pt x="752345" y="223750"/>
                      <a:pt x="601495" y="222832"/>
                    </a:cubicBezTo>
                    <a:cubicBezTo>
                      <a:pt x="450644" y="221915"/>
                      <a:pt x="327613" y="343562"/>
                      <a:pt x="326696" y="494539"/>
                    </a:cubicBezTo>
                    <a:cubicBezTo>
                      <a:pt x="326693" y="494957"/>
                      <a:pt x="326692" y="495375"/>
                      <a:pt x="326691" y="495794"/>
                    </a:cubicBezTo>
                    <a:cubicBezTo>
                      <a:pt x="326875" y="646115"/>
                      <a:pt x="447984" y="768247"/>
                      <a:pt x="598174" y="769569"/>
                    </a:cubicBezTo>
                    <a:close/>
                    <a:moveTo>
                      <a:pt x="600236" y="277168"/>
                    </a:moveTo>
                    <a:cubicBezTo>
                      <a:pt x="721090" y="277392"/>
                      <a:pt x="818880" y="375627"/>
                      <a:pt x="818656" y="496582"/>
                    </a:cubicBezTo>
                    <a:cubicBezTo>
                      <a:pt x="818433" y="617537"/>
                      <a:pt x="720280" y="715409"/>
                      <a:pt x="599427" y="715185"/>
                    </a:cubicBezTo>
                    <a:cubicBezTo>
                      <a:pt x="478573" y="714962"/>
                      <a:pt x="380783" y="616727"/>
                      <a:pt x="381007" y="495772"/>
                    </a:cubicBezTo>
                    <a:cubicBezTo>
                      <a:pt x="381007" y="495511"/>
                      <a:pt x="381008" y="495251"/>
                      <a:pt x="381009" y="494990"/>
                    </a:cubicBezTo>
                    <a:cubicBezTo>
                      <a:pt x="381902" y="374442"/>
                      <a:pt x="479786" y="277185"/>
                      <a:pt x="600236" y="277168"/>
                    </a:cubicBezTo>
                    <a:close/>
                    <a:moveTo>
                      <a:pt x="476509" y="530381"/>
                    </a:moveTo>
                    <a:cubicBezTo>
                      <a:pt x="464233" y="519550"/>
                      <a:pt x="463053" y="500810"/>
                      <a:pt x="473874" y="488523"/>
                    </a:cubicBezTo>
                    <a:cubicBezTo>
                      <a:pt x="484696" y="476236"/>
                      <a:pt x="503420" y="475056"/>
                      <a:pt x="515697" y="485886"/>
                    </a:cubicBezTo>
                    <a:cubicBezTo>
                      <a:pt x="516691" y="486763"/>
                      <a:pt x="517626" y="487706"/>
                      <a:pt x="518494" y="488708"/>
                    </a:cubicBezTo>
                    <a:cubicBezTo>
                      <a:pt x="531266" y="501272"/>
                      <a:pt x="543600" y="514110"/>
                      <a:pt x="556920" y="527605"/>
                    </a:cubicBezTo>
                    <a:lnTo>
                      <a:pt x="637038" y="447255"/>
                    </a:lnTo>
                    <a:cubicBezTo>
                      <a:pt x="651398" y="432883"/>
                      <a:pt x="665703" y="418475"/>
                      <a:pt x="680117" y="404140"/>
                    </a:cubicBezTo>
                    <a:cubicBezTo>
                      <a:pt x="690629" y="391508"/>
                      <a:pt x="709382" y="389796"/>
                      <a:pt x="722004" y="400317"/>
                    </a:cubicBezTo>
                    <a:cubicBezTo>
                      <a:pt x="734625" y="410837"/>
                      <a:pt x="736335" y="429606"/>
                      <a:pt x="725824" y="442238"/>
                    </a:cubicBezTo>
                    <a:cubicBezTo>
                      <a:pt x="724691" y="443599"/>
                      <a:pt x="723439" y="444857"/>
                      <a:pt x="722083" y="445995"/>
                    </a:cubicBezTo>
                    <a:cubicBezTo>
                      <a:pt x="674644" y="493694"/>
                      <a:pt x="627082" y="541332"/>
                      <a:pt x="579399" y="588909"/>
                    </a:cubicBezTo>
                    <a:cubicBezTo>
                      <a:pt x="568816" y="601162"/>
                      <a:pt x="550311" y="602509"/>
                      <a:pt x="538067" y="591917"/>
                    </a:cubicBezTo>
                    <a:cubicBezTo>
                      <a:pt x="536994" y="590988"/>
                      <a:pt x="535989" y="589983"/>
                      <a:pt x="535061" y="588909"/>
                    </a:cubicBezTo>
                    <a:cubicBezTo>
                      <a:pt x="515404" y="569588"/>
                      <a:pt x="495887" y="550079"/>
                      <a:pt x="476509" y="530381"/>
                    </a:cubicBezTo>
                    <a:close/>
                  </a:path>
                </a:pathLst>
              </a:custGeom>
              <a:solidFill>
                <a:srgbClr val="012B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012B4E"/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27342A7-23B3-4CA9-94F0-9162609DB7C2}"/>
                </a:ext>
              </a:extLst>
            </p:cNvPr>
            <p:cNvGrpSpPr/>
            <p:nvPr/>
          </p:nvGrpSpPr>
          <p:grpSpPr>
            <a:xfrm>
              <a:off x="1896568" y="3573427"/>
              <a:ext cx="1780016" cy="1787994"/>
              <a:chOff x="1676400" y="2836364"/>
              <a:chExt cx="2341028" cy="2351521"/>
            </a:xfrm>
          </p:grpSpPr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BC6B5357-EB61-49CC-9B52-EDCB08A7010D}"/>
                  </a:ext>
                </a:extLst>
              </p:cNvPr>
              <p:cNvSpPr/>
              <p:nvPr/>
            </p:nvSpPr>
            <p:spPr>
              <a:xfrm>
                <a:off x="1676400" y="2836364"/>
                <a:ext cx="2341028" cy="2351521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D5C8B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9200000"/>
                </a:lightRig>
              </a:scene3d>
              <a:sp3d prstMaterial="plastic"/>
            </p:spPr>
            <p:txBody>
              <a:bodyPr/>
              <a:lstStyle/>
              <a:p>
                <a:endParaRPr lang="en-ID" dirty="0"/>
              </a:p>
            </p:txBody>
          </p:sp>
          <p:sp>
            <p:nvSpPr>
              <p:cNvPr id="95" name="Picture 21">
                <a:extLst>
                  <a:ext uri="{FF2B5EF4-FFF2-40B4-BE49-F238E27FC236}">
                    <a16:creationId xmlns:a16="http://schemas.microsoft.com/office/drawing/2014/main" id="{BDBCDABB-A7C9-44B0-9038-73443F46A297}"/>
                  </a:ext>
                </a:extLst>
              </p:cNvPr>
              <p:cNvSpPr/>
              <p:nvPr/>
            </p:nvSpPr>
            <p:spPr>
              <a:xfrm>
                <a:off x="2088384" y="3331217"/>
                <a:ext cx="1448736" cy="1448736"/>
              </a:xfrm>
              <a:custGeom>
                <a:avLst/>
                <a:gdLst>
                  <a:gd name="connsiteX0" fmla="*/ 1227750 w 1448735"/>
                  <a:gd name="connsiteY0" fmla="*/ 941849 h 1448735"/>
                  <a:gd name="connsiteX1" fmla="*/ 1117497 w 1448735"/>
                  <a:gd name="connsiteY1" fmla="*/ 921567 h 1448735"/>
                  <a:gd name="connsiteX2" fmla="*/ 792347 w 1448735"/>
                  <a:gd name="connsiteY2" fmla="*/ 465567 h 1448735"/>
                  <a:gd name="connsiteX3" fmla="*/ 336348 w 1448735"/>
                  <a:gd name="connsiteY3" fmla="*/ 790717 h 1448735"/>
                  <a:gd name="connsiteX4" fmla="*/ 387270 w 1448735"/>
                  <a:gd name="connsiteY4" fmla="*/ 1059772 h 1448735"/>
                  <a:gd name="connsiteX5" fmla="*/ 581784 w 1448735"/>
                  <a:gd name="connsiteY5" fmla="*/ 1222989 h 1448735"/>
                  <a:gd name="connsiteX6" fmla="*/ 874088 w 1448735"/>
                  <a:gd name="connsiteY6" fmla="*/ 1222201 h 1448735"/>
                  <a:gd name="connsiteX7" fmla="*/ 1128938 w 1448735"/>
                  <a:gd name="connsiteY7" fmla="*/ 1437381 h 1448735"/>
                  <a:gd name="connsiteX8" fmla="*/ 1167478 w 1448735"/>
                  <a:gd name="connsiteY8" fmla="*/ 1434355 h 1448735"/>
                  <a:gd name="connsiteX9" fmla="*/ 1383211 w 1448735"/>
                  <a:gd name="connsiteY9" fmla="*/ 1137631 h 1448735"/>
                  <a:gd name="connsiteX10" fmla="*/ 1351127 w 1448735"/>
                  <a:gd name="connsiteY10" fmla="*/ 1047543 h 1448735"/>
                  <a:gd name="connsiteX11" fmla="*/ 1227750 w 1448735"/>
                  <a:gd name="connsiteY11" fmla="*/ 941849 h 1448735"/>
                  <a:gd name="connsiteX12" fmla="*/ 1061358 w 1448735"/>
                  <a:gd name="connsiteY12" fmla="*/ 920650 h 1448735"/>
                  <a:gd name="connsiteX13" fmla="*/ 1060101 w 1448735"/>
                  <a:gd name="connsiteY13" fmla="*/ 926488 h 1448735"/>
                  <a:gd name="connsiteX14" fmla="*/ 938258 w 1448735"/>
                  <a:gd name="connsiteY14" fmla="*/ 1004528 h 1448735"/>
                  <a:gd name="connsiteX15" fmla="*/ 761427 w 1448735"/>
                  <a:gd name="connsiteY15" fmla="*/ 956144 h 1448735"/>
                  <a:gd name="connsiteX16" fmla="*/ 688458 w 1448735"/>
                  <a:gd name="connsiteY16" fmla="*/ 956613 h 1448735"/>
                  <a:gd name="connsiteX17" fmla="*/ 662317 w 1448735"/>
                  <a:gd name="connsiteY17" fmla="*/ 956379 h 1448735"/>
                  <a:gd name="connsiteX18" fmla="*/ 660826 w 1448735"/>
                  <a:gd name="connsiteY18" fmla="*/ 956379 h 1448735"/>
                  <a:gd name="connsiteX19" fmla="*/ 462903 w 1448735"/>
                  <a:gd name="connsiteY19" fmla="*/ 1060922 h 1448735"/>
                  <a:gd name="connsiteX20" fmla="*/ 458876 w 1448735"/>
                  <a:gd name="connsiteY20" fmla="*/ 1066547 h 1448735"/>
                  <a:gd name="connsiteX21" fmla="*/ 404655 w 1448735"/>
                  <a:gd name="connsiteY21" fmla="*/ 973274 h 1448735"/>
                  <a:gd name="connsiteX22" fmla="*/ 535212 w 1448735"/>
                  <a:gd name="connsiteY22" fmla="*/ 573465 h 1448735"/>
                  <a:gd name="connsiteX23" fmla="*/ 724698 w 1448735"/>
                  <a:gd name="connsiteY23" fmla="*/ 514813 h 1448735"/>
                  <a:gd name="connsiteX24" fmla="*/ 869060 w 1448735"/>
                  <a:gd name="connsiteY24" fmla="*/ 546770 h 1448735"/>
                  <a:gd name="connsiteX25" fmla="*/ 1064235 w 1448735"/>
                  <a:gd name="connsiteY25" fmla="*/ 814914 h 1448735"/>
                  <a:gd name="connsiteX26" fmla="*/ 1061252 w 1448735"/>
                  <a:gd name="connsiteY26" fmla="*/ 920650 h 1448735"/>
                  <a:gd name="connsiteX27" fmla="*/ 573688 w 1448735"/>
                  <a:gd name="connsiteY27" fmla="*/ 1029604 h 1448735"/>
                  <a:gd name="connsiteX28" fmla="*/ 638796 w 1448735"/>
                  <a:gd name="connsiteY28" fmla="*/ 1011836 h 1448735"/>
                  <a:gd name="connsiteX29" fmla="*/ 815840 w 1448735"/>
                  <a:gd name="connsiteY29" fmla="*/ 1011388 h 1448735"/>
                  <a:gd name="connsiteX30" fmla="*/ 866972 w 1448735"/>
                  <a:gd name="connsiteY30" fmla="*/ 1022722 h 1448735"/>
                  <a:gd name="connsiteX31" fmla="*/ 905151 w 1448735"/>
                  <a:gd name="connsiteY31" fmla="*/ 1045263 h 1448735"/>
                  <a:gd name="connsiteX32" fmla="*/ 868804 w 1448735"/>
                  <a:gd name="connsiteY32" fmla="*/ 1168683 h 1448735"/>
                  <a:gd name="connsiteX33" fmla="*/ 769694 w 1448735"/>
                  <a:gd name="connsiteY33" fmla="*/ 1192011 h 1448735"/>
                  <a:gd name="connsiteX34" fmla="*/ 499377 w 1448735"/>
                  <a:gd name="connsiteY34" fmla="*/ 1107047 h 1448735"/>
                  <a:gd name="connsiteX35" fmla="*/ 573688 w 1448735"/>
                  <a:gd name="connsiteY35" fmla="*/ 1029604 h 1448735"/>
                  <a:gd name="connsiteX36" fmla="*/ 1331505 w 1448735"/>
                  <a:gd name="connsiteY36" fmla="*/ 1181892 h 1448735"/>
                  <a:gd name="connsiteX37" fmla="*/ 1129492 w 1448735"/>
                  <a:gd name="connsiteY37" fmla="*/ 1384012 h 1448735"/>
                  <a:gd name="connsiteX38" fmla="*/ 1128235 w 1448735"/>
                  <a:gd name="connsiteY38" fmla="*/ 1384012 h 1448735"/>
                  <a:gd name="connsiteX39" fmla="*/ 985939 w 1448735"/>
                  <a:gd name="connsiteY39" fmla="*/ 1324358 h 1448735"/>
                  <a:gd name="connsiteX40" fmla="*/ 984249 w 1448735"/>
                  <a:gd name="connsiteY40" fmla="*/ 1038130 h 1448735"/>
                  <a:gd name="connsiteX41" fmla="*/ 1128895 w 1448735"/>
                  <a:gd name="connsiteY41" fmla="*/ 978003 h 1448735"/>
                  <a:gd name="connsiteX42" fmla="*/ 1130450 w 1448735"/>
                  <a:gd name="connsiteY42" fmla="*/ 978003 h 1448735"/>
                  <a:gd name="connsiteX43" fmla="*/ 1331527 w 1448735"/>
                  <a:gd name="connsiteY43" fmla="*/ 1178781 h 1448735"/>
                  <a:gd name="connsiteX44" fmla="*/ 1331505 w 1448735"/>
                  <a:gd name="connsiteY44" fmla="*/ 1181892 h 1448735"/>
                  <a:gd name="connsiteX45" fmla="*/ 552043 w 1448735"/>
                  <a:gd name="connsiteY45" fmla="*/ 239468 h 1448735"/>
                  <a:gd name="connsiteX46" fmla="*/ 589262 w 1448735"/>
                  <a:gd name="connsiteY46" fmla="*/ 276730 h 1448735"/>
                  <a:gd name="connsiteX47" fmla="*/ 596378 w 1448735"/>
                  <a:gd name="connsiteY47" fmla="*/ 301571 h 1448735"/>
                  <a:gd name="connsiteX48" fmla="*/ 588389 w 1448735"/>
                  <a:gd name="connsiteY48" fmla="*/ 351169 h 1448735"/>
                  <a:gd name="connsiteX49" fmla="*/ 580570 w 1448735"/>
                  <a:gd name="connsiteY49" fmla="*/ 399127 h 1448735"/>
                  <a:gd name="connsiteX50" fmla="*/ 590903 w 1448735"/>
                  <a:gd name="connsiteY50" fmla="*/ 431255 h 1448735"/>
                  <a:gd name="connsiteX51" fmla="*/ 624778 w 1448735"/>
                  <a:gd name="connsiteY51" fmla="*/ 430296 h 1448735"/>
                  <a:gd name="connsiteX52" fmla="*/ 710956 w 1448735"/>
                  <a:gd name="connsiteY52" fmla="*/ 385215 h 1448735"/>
                  <a:gd name="connsiteX53" fmla="*/ 741166 w 1448735"/>
                  <a:gd name="connsiteY53" fmla="*/ 385044 h 1448735"/>
                  <a:gd name="connsiteX54" fmla="*/ 825087 w 1448735"/>
                  <a:gd name="connsiteY54" fmla="*/ 429593 h 1448735"/>
                  <a:gd name="connsiteX55" fmla="*/ 828943 w 1448735"/>
                  <a:gd name="connsiteY55" fmla="*/ 431574 h 1448735"/>
                  <a:gd name="connsiteX56" fmla="*/ 847819 w 1448735"/>
                  <a:gd name="connsiteY56" fmla="*/ 436538 h 1448735"/>
                  <a:gd name="connsiteX57" fmla="*/ 861902 w 1448735"/>
                  <a:gd name="connsiteY57" fmla="*/ 432831 h 1448735"/>
                  <a:gd name="connsiteX58" fmla="*/ 874109 w 1448735"/>
                  <a:gd name="connsiteY58" fmla="*/ 409801 h 1448735"/>
                  <a:gd name="connsiteX59" fmla="*/ 874109 w 1448735"/>
                  <a:gd name="connsiteY59" fmla="*/ 409311 h 1448735"/>
                  <a:gd name="connsiteX60" fmla="*/ 874109 w 1448735"/>
                  <a:gd name="connsiteY60" fmla="*/ 408820 h 1448735"/>
                  <a:gd name="connsiteX61" fmla="*/ 869103 w 1448735"/>
                  <a:gd name="connsiteY61" fmla="*/ 378077 h 1448735"/>
                  <a:gd name="connsiteX62" fmla="*/ 855787 w 1448735"/>
                  <a:gd name="connsiteY62" fmla="*/ 303638 h 1448735"/>
                  <a:gd name="connsiteX63" fmla="*/ 863521 w 1448735"/>
                  <a:gd name="connsiteY63" fmla="*/ 274919 h 1448735"/>
                  <a:gd name="connsiteX64" fmla="*/ 933167 w 1448735"/>
                  <a:gd name="connsiteY64" fmla="*/ 206914 h 1448735"/>
                  <a:gd name="connsiteX65" fmla="*/ 945715 w 1448735"/>
                  <a:gd name="connsiteY65" fmla="*/ 173209 h 1448735"/>
                  <a:gd name="connsiteX66" fmla="*/ 915675 w 1448735"/>
                  <a:gd name="connsiteY66" fmla="*/ 153332 h 1448735"/>
                  <a:gd name="connsiteX67" fmla="*/ 819356 w 1448735"/>
                  <a:gd name="connsiteY67" fmla="*/ 139334 h 1448735"/>
                  <a:gd name="connsiteX68" fmla="*/ 797113 w 1448735"/>
                  <a:gd name="connsiteY68" fmla="*/ 122503 h 1448735"/>
                  <a:gd name="connsiteX69" fmla="*/ 754716 w 1448735"/>
                  <a:gd name="connsiteY69" fmla="*/ 37539 h 1448735"/>
                  <a:gd name="connsiteX70" fmla="*/ 726232 w 1448735"/>
                  <a:gd name="connsiteY70" fmla="*/ 15979 h 1448735"/>
                  <a:gd name="connsiteX71" fmla="*/ 697811 w 1448735"/>
                  <a:gd name="connsiteY71" fmla="*/ 37284 h 1448735"/>
                  <a:gd name="connsiteX72" fmla="*/ 655457 w 1448735"/>
                  <a:gd name="connsiteY72" fmla="*/ 122333 h 1448735"/>
                  <a:gd name="connsiteX73" fmla="*/ 631212 w 1448735"/>
                  <a:gd name="connsiteY73" fmla="*/ 139547 h 1448735"/>
                  <a:gd name="connsiteX74" fmla="*/ 534913 w 1448735"/>
                  <a:gd name="connsiteY74" fmla="*/ 153566 h 1448735"/>
                  <a:gd name="connsiteX75" fmla="*/ 506833 w 1448735"/>
                  <a:gd name="connsiteY75" fmla="*/ 172740 h 1448735"/>
                  <a:gd name="connsiteX76" fmla="*/ 517486 w 1448735"/>
                  <a:gd name="connsiteY76" fmla="*/ 205017 h 1448735"/>
                  <a:gd name="connsiteX77" fmla="*/ 552043 w 1448735"/>
                  <a:gd name="connsiteY77" fmla="*/ 239468 h 1448735"/>
                  <a:gd name="connsiteX78" fmla="*/ 799649 w 1448735"/>
                  <a:gd name="connsiteY78" fmla="*/ 295713 h 1448735"/>
                  <a:gd name="connsiteX79" fmla="*/ 808533 w 1448735"/>
                  <a:gd name="connsiteY79" fmla="*/ 345140 h 1448735"/>
                  <a:gd name="connsiteX80" fmla="*/ 810940 w 1448735"/>
                  <a:gd name="connsiteY80" fmla="*/ 360842 h 1448735"/>
                  <a:gd name="connsiteX81" fmla="*/ 796581 w 1448735"/>
                  <a:gd name="connsiteY81" fmla="*/ 353449 h 1448735"/>
                  <a:gd name="connsiteX82" fmla="*/ 750136 w 1448735"/>
                  <a:gd name="connsiteY82" fmla="*/ 328714 h 1448735"/>
                  <a:gd name="connsiteX83" fmla="*/ 726104 w 1448735"/>
                  <a:gd name="connsiteY83" fmla="*/ 321641 h 1448735"/>
                  <a:gd name="connsiteX84" fmla="*/ 702668 w 1448735"/>
                  <a:gd name="connsiteY84" fmla="*/ 328544 h 1448735"/>
                  <a:gd name="connsiteX85" fmla="*/ 656266 w 1448735"/>
                  <a:gd name="connsiteY85" fmla="*/ 353300 h 1448735"/>
                  <a:gd name="connsiteX86" fmla="*/ 641630 w 1448735"/>
                  <a:gd name="connsiteY86" fmla="*/ 360842 h 1448735"/>
                  <a:gd name="connsiteX87" fmla="*/ 643760 w 1448735"/>
                  <a:gd name="connsiteY87" fmla="*/ 346930 h 1448735"/>
                  <a:gd name="connsiteX88" fmla="*/ 652282 w 1448735"/>
                  <a:gd name="connsiteY88" fmla="*/ 300591 h 1448735"/>
                  <a:gd name="connsiteX89" fmla="*/ 632447 w 1448735"/>
                  <a:gd name="connsiteY89" fmla="*/ 241896 h 1448735"/>
                  <a:gd name="connsiteX90" fmla="*/ 600000 w 1448735"/>
                  <a:gd name="connsiteY90" fmla="*/ 210621 h 1448735"/>
                  <a:gd name="connsiteX91" fmla="*/ 590285 w 1448735"/>
                  <a:gd name="connsiteY91" fmla="*/ 200543 h 1448735"/>
                  <a:gd name="connsiteX92" fmla="*/ 604921 w 1448735"/>
                  <a:gd name="connsiteY92" fmla="*/ 197966 h 1448735"/>
                  <a:gd name="connsiteX93" fmla="*/ 655158 w 1448735"/>
                  <a:gd name="connsiteY93" fmla="*/ 190551 h 1448735"/>
                  <a:gd name="connsiteX94" fmla="*/ 696788 w 1448735"/>
                  <a:gd name="connsiteY94" fmla="*/ 160490 h 1448735"/>
                  <a:gd name="connsiteX95" fmla="*/ 718988 w 1448735"/>
                  <a:gd name="connsiteY95" fmla="*/ 115047 h 1448735"/>
                  <a:gd name="connsiteX96" fmla="*/ 726019 w 1448735"/>
                  <a:gd name="connsiteY96" fmla="*/ 101412 h 1448735"/>
                  <a:gd name="connsiteX97" fmla="*/ 733348 w 1448735"/>
                  <a:gd name="connsiteY97" fmla="*/ 115515 h 1448735"/>
                  <a:gd name="connsiteX98" fmla="*/ 757571 w 1448735"/>
                  <a:gd name="connsiteY98" fmla="*/ 164261 h 1448735"/>
                  <a:gd name="connsiteX99" fmla="*/ 794535 w 1448735"/>
                  <a:gd name="connsiteY99" fmla="*/ 190104 h 1448735"/>
                  <a:gd name="connsiteX100" fmla="*/ 846455 w 1448735"/>
                  <a:gd name="connsiteY100" fmla="*/ 197667 h 1448735"/>
                  <a:gd name="connsiteX101" fmla="*/ 862903 w 1448735"/>
                  <a:gd name="connsiteY101" fmla="*/ 200373 h 1448735"/>
                  <a:gd name="connsiteX102" fmla="*/ 852485 w 1448735"/>
                  <a:gd name="connsiteY102" fmla="*/ 210791 h 1448735"/>
                  <a:gd name="connsiteX103" fmla="*/ 816820 w 1448735"/>
                  <a:gd name="connsiteY103" fmla="*/ 244879 h 1448735"/>
                  <a:gd name="connsiteX104" fmla="*/ 799649 w 1448735"/>
                  <a:gd name="connsiteY104" fmla="*/ 295713 h 1448735"/>
                  <a:gd name="connsiteX105" fmla="*/ 1436219 w 1448735"/>
                  <a:gd name="connsiteY105" fmla="*/ 335404 h 1448735"/>
                  <a:gd name="connsiteX106" fmla="*/ 1408373 w 1448735"/>
                  <a:gd name="connsiteY106" fmla="*/ 316229 h 1448735"/>
                  <a:gd name="connsiteX107" fmla="*/ 1316293 w 1448735"/>
                  <a:gd name="connsiteY107" fmla="*/ 302807 h 1448735"/>
                  <a:gd name="connsiteX108" fmla="*/ 1282589 w 1448735"/>
                  <a:gd name="connsiteY108" fmla="*/ 276922 h 1448735"/>
                  <a:gd name="connsiteX109" fmla="*/ 1281715 w 1448735"/>
                  <a:gd name="connsiteY109" fmla="*/ 275025 h 1448735"/>
                  <a:gd name="connsiteX110" fmla="*/ 1244070 w 1448735"/>
                  <a:gd name="connsiteY110" fmla="*/ 197539 h 1448735"/>
                  <a:gd name="connsiteX111" fmla="*/ 1216778 w 1448735"/>
                  <a:gd name="connsiteY111" fmla="*/ 177555 h 1448735"/>
                  <a:gd name="connsiteX112" fmla="*/ 1216778 w 1448735"/>
                  <a:gd name="connsiteY112" fmla="*/ 177555 h 1448735"/>
                  <a:gd name="connsiteX113" fmla="*/ 1189465 w 1448735"/>
                  <a:gd name="connsiteY113" fmla="*/ 197603 h 1448735"/>
                  <a:gd name="connsiteX114" fmla="*/ 1167713 w 1448735"/>
                  <a:gd name="connsiteY114" fmla="*/ 240362 h 1448735"/>
                  <a:gd name="connsiteX115" fmla="*/ 1144405 w 1448735"/>
                  <a:gd name="connsiteY115" fmla="*/ 285912 h 1448735"/>
                  <a:gd name="connsiteX116" fmla="*/ 1123100 w 1448735"/>
                  <a:gd name="connsiteY116" fmla="*/ 300932 h 1448735"/>
                  <a:gd name="connsiteX117" fmla="*/ 1072884 w 1448735"/>
                  <a:gd name="connsiteY117" fmla="*/ 308858 h 1448735"/>
                  <a:gd name="connsiteX118" fmla="*/ 1025076 w 1448735"/>
                  <a:gd name="connsiteY118" fmla="*/ 316293 h 1448735"/>
                  <a:gd name="connsiteX119" fmla="*/ 997657 w 1448735"/>
                  <a:gd name="connsiteY119" fmla="*/ 336064 h 1448735"/>
                  <a:gd name="connsiteX120" fmla="*/ 1008607 w 1448735"/>
                  <a:gd name="connsiteY120" fmla="*/ 368213 h 1448735"/>
                  <a:gd name="connsiteX121" fmla="*/ 1076783 w 1448735"/>
                  <a:gd name="connsiteY121" fmla="*/ 434706 h 1448735"/>
                  <a:gd name="connsiteX122" fmla="*/ 1087223 w 1448735"/>
                  <a:gd name="connsiteY122" fmla="*/ 467303 h 1448735"/>
                  <a:gd name="connsiteX123" fmla="*/ 1072075 w 1448735"/>
                  <a:gd name="connsiteY123" fmla="*/ 558914 h 1448735"/>
                  <a:gd name="connsiteX124" fmla="*/ 1081449 w 1448735"/>
                  <a:gd name="connsiteY124" fmla="*/ 593321 h 1448735"/>
                  <a:gd name="connsiteX125" fmla="*/ 1117667 w 1448735"/>
                  <a:gd name="connsiteY125" fmla="*/ 591660 h 1448735"/>
                  <a:gd name="connsiteX126" fmla="*/ 1201886 w 1448735"/>
                  <a:gd name="connsiteY126" fmla="*/ 547345 h 1448735"/>
                  <a:gd name="connsiteX127" fmla="*/ 1232011 w 1448735"/>
                  <a:gd name="connsiteY127" fmla="*/ 547516 h 1448735"/>
                  <a:gd name="connsiteX128" fmla="*/ 1303169 w 1448735"/>
                  <a:gd name="connsiteY128" fmla="*/ 585438 h 1448735"/>
                  <a:gd name="connsiteX129" fmla="*/ 1313822 w 1448735"/>
                  <a:gd name="connsiteY129" fmla="*/ 590978 h 1448735"/>
                  <a:gd name="connsiteX130" fmla="*/ 1328203 w 1448735"/>
                  <a:gd name="connsiteY130" fmla="*/ 597114 h 1448735"/>
                  <a:gd name="connsiteX131" fmla="*/ 1332762 w 1448735"/>
                  <a:gd name="connsiteY131" fmla="*/ 598903 h 1448735"/>
                  <a:gd name="connsiteX132" fmla="*/ 1333955 w 1448735"/>
                  <a:gd name="connsiteY132" fmla="*/ 599372 h 1448735"/>
                  <a:gd name="connsiteX133" fmla="*/ 1335233 w 1448735"/>
                  <a:gd name="connsiteY133" fmla="*/ 599372 h 1448735"/>
                  <a:gd name="connsiteX134" fmla="*/ 1358669 w 1448735"/>
                  <a:gd name="connsiteY134" fmla="*/ 588954 h 1448735"/>
                  <a:gd name="connsiteX135" fmla="*/ 1362930 w 1448735"/>
                  <a:gd name="connsiteY135" fmla="*/ 562685 h 1448735"/>
                  <a:gd name="connsiteX136" fmla="*/ 1357327 w 1448735"/>
                  <a:gd name="connsiteY136" fmla="*/ 530280 h 1448735"/>
                  <a:gd name="connsiteX137" fmla="*/ 1346674 w 1448735"/>
                  <a:gd name="connsiteY137" fmla="*/ 462743 h 1448735"/>
                  <a:gd name="connsiteX138" fmla="*/ 1355196 w 1448735"/>
                  <a:gd name="connsiteY138" fmla="*/ 437859 h 1448735"/>
                  <a:gd name="connsiteX139" fmla="*/ 1391287 w 1448735"/>
                  <a:gd name="connsiteY139" fmla="*/ 401641 h 1448735"/>
                  <a:gd name="connsiteX140" fmla="*/ 1425375 w 1448735"/>
                  <a:gd name="connsiteY140" fmla="*/ 367553 h 1448735"/>
                  <a:gd name="connsiteX141" fmla="*/ 1436219 w 1448735"/>
                  <a:gd name="connsiteY141" fmla="*/ 335404 h 1448735"/>
                  <a:gd name="connsiteX142" fmla="*/ 1290749 w 1448735"/>
                  <a:gd name="connsiteY142" fmla="*/ 464341 h 1448735"/>
                  <a:gd name="connsiteX143" fmla="*/ 1299122 w 1448735"/>
                  <a:gd name="connsiteY143" fmla="*/ 509082 h 1448735"/>
                  <a:gd name="connsiteX144" fmla="*/ 1301401 w 1448735"/>
                  <a:gd name="connsiteY144" fmla="*/ 523100 h 1448735"/>
                  <a:gd name="connsiteX145" fmla="*/ 1286765 w 1448735"/>
                  <a:gd name="connsiteY145" fmla="*/ 515622 h 1448735"/>
                  <a:gd name="connsiteX146" fmla="*/ 1239596 w 1448735"/>
                  <a:gd name="connsiteY146" fmla="*/ 490674 h 1448735"/>
                  <a:gd name="connsiteX147" fmla="*/ 1216693 w 1448735"/>
                  <a:gd name="connsiteY147" fmla="*/ 483857 h 1448735"/>
                  <a:gd name="connsiteX148" fmla="*/ 1194301 w 1448735"/>
                  <a:gd name="connsiteY148" fmla="*/ 490546 h 1448735"/>
                  <a:gd name="connsiteX149" fmla="*/ 1146621 w 1448735"/>
                  <a:gd name="connsiteY149" fmla="*/ 515814 h 1448735"/>
                  <a:gd name="connsiteX150" fmla="*/ 1132773 w 1448735"/>
                  <a:gd name="connsiteY150" fmla="*/ 522845 h 1448735"/>
                  <a:gd name="connsiteX151" fmla="*/ 1135287 w 1448735"/>
                  <a:gd name="connsiteY151" fmla="*/ 507931 h 1448735"/>
                  <a:gd name="connsiteX152" fmla="*/ 1143809 w 1448735"/>
                  <a:gd name="connsiteY152" fmla="*/ 449641 h 1448735"/>
                  <a:gd name="connsiteX153" fmla="*/ 1134349 w 1448735"/>
                  <a:gd name="connsiteY153" fmla="*/ 418152 h 1448735"/>
                  <a:gd name="connsiteX154" fmla="*/ 1090227 w 1448735"/>
                  <a:gd name="connsiteY154" fmla="*/ 375542 h 1448735"/>
                  <a:gd name="connsiteX155" fmla="*/ 1077188 w 1448735"/>
                  <a:gd name="connsiteY155" fmla="*/ 363484 h 1448735"/>
                  <a:gd name="connsiteX156" fmla="*/ 1095595 w 1448735"/>
                  <a:gd name="connsiteY156" fmla="*/ 360458 h 1448735"/>
                  <a:gd name="connsiteX157" fmla="*/ 1150115 w 1448735"/>
                  <a:gd name="connsiteY157" fmla="*/ 352384 h 1448735"/>
                  <a:gd name="connsiteX158" fmla="*/ 1186568 w 1448735"/>
                  <a:gd name="connsiteY158" fmla="*/ 325390 h 1448735"/>
                  <a:gd name="connsiteX159" fmla="*/ 1210344 w 1448735"/>
                  <a:gd name="connsiteY159" fmla="*/ 276389 h 1448735"/>
                  <a:gd name="connsiteX160" fmla="*/ 1216735 w 1448735"/>
                  <a:gd name="connsiteY160" fmla="*/ 263436 h 1448735"/>
                  <a:gd name="connsiteX161" fmla="*/ 1223851 w 1448735"/>
                  <a:gd name="connsiteY161" fmla="*/ 277135 h 1448735"/>
                  <a:gd name="connsiteX162" fmla="*/ 1247436 w 1448735"/>
                  <a:gd name="connsiteY162" fmla="*/ 325135 h 1448735"/>
                  <a:gd name="connsiteX163" fmla="*/ 1283526 w 1448735"/>
                  <a:gd name="connsiteY163" fmla="*/ 352405 h 1448735"/>
                  <a:gd name="connsiteX164" fmla="*/ 1337236 w 1448735"/>
                  <a:gd name="connsiteY164" fmla="*/ 360330 h 1448735"/>
                  <a:gd name="connsiteX165" fmla="*/ 1355047 w 1448735"/>
                  <a:gd name="connsiteY165" fmla="*/ 363143 h 1448735"/>
                  <a:gd name="connsiteX166" fmla="*/ 1344693 w 1448735"/>
                  <a:gd name="connsiteY166" fmla="*/ 373199 h 1448735"/>
                  <a:gd name="connsiteX167" fmla="*/ 1309369 w 1448735"/>
                  <a:gd name="connsiteY167" fmla="*/ 405476 h 1448735"/>
                  <a:gd name="connsiteX168" fmla="*/ 1290749 w 1448735"/>
                  <a:gd name="connsiteY168" fmla="*/ 464341 h 1448735"/>
                  <a:gd name="connsiteX169" fmla="*/ 371483 w 1448735"/>
                  <a:gd name="connsiteY169" fmla="*/ 592938 h 1448735"/>
                  <a:gd name="connsiteX170" fmla="*/ 380687 w 1448735"/>
                  <a:gd name="connsiteY170" fmla="*/ 560448 h 1448735"/>
                  <a:gd name="connsiteX171" fmla="*/ 373337 w 1448735"/>
                  <a:gd name="connsiteY171" fmla="*/ 514131 h 1448735"/>
                  <a:gd name="connsiteX172" fmla="*/ 365369 w 1448735"/>
                  <a:gd name="connsiteY172" fmla="*/ 462530 h 1448735"/>
                  <a:gd name="connsiteX173" fmla="*/ 373763 w 1448735"/>
                  <a:gd name="connsiteY173" fmla="*/ 437880 h 1448735"/>
                  <a:gd name="connsiteX174" fmla="*/ 410748 w 1448735"/>
                  <a:gd name="connsiteY174" fmla="*/ 400852 h 1448735"/>
                  <a:gd name="connsiteX175" fmla="*/ 445603 w 1448735"/>
                  <a:gd name="connsiteY175" fmla="*/ 366147 h 1448735"/>
                  <a:gd name="connsiteX176" fmla="*/ 454764 w 1448735"/>
                  <a:gd name="connsiteY176" fmla="*/ 335702 h 1448735"/>
                  <a:gd name="connsiteX177" fmla="*/ 430306 w 1448735"/>
                  <a:gd name="connsiteY177" fmla="*/ 317934 h 1448735"/>
                  <a:gd name="connsiteX178" fmla="*/ 329875 w 1448735"/>
                  <a:gd name="connsiteY178" fmla="*/ 301827 h 1448735"/>
                  <a:gd name="connsiteX179" fmla="*/ 306844 w 1448735"/>
                  <a:gd name="connsiteY179" fmla="*/ 285699 h 1448735"/>
                  <a:gd name="connsiteX180" fmla="*/ 264554 w 1448735"/>
                  <a:gd name="connsiteY180" fmla="*/ 200479 h 1448735"/>
                  <a:gd name="connsiteX181" fmla="*/ 235387 w 1448735"/>
                  <a:gd name="connsiteY181" fmla="*/ 177044 h 1448735"/>
                  <a:gd name="connsiteX182" fmla="*/ 207243 w 1448735"/>
                  <a:gd name="connsiteY182" fmla="*/ 199606 h 1448735"/>
                  <a:gd name="connsiteX183" fmla="*/ 167914 w 1448735"/>
                  <a:gd name="connsiteY183" fmla="*/ 278754 h 1448735"/>
                  <a:gd name="connsiteX184" fmla="*/ 135701 w 1448735"/>
                  <a:gd name="connsiteY184" fmla="*/ 302722 h 1448735"/>
                  <a:gd name="connsiteX185" fmla="*/ 43643 w 1448735"/>
                  <a:gd name="connsiteY185" fmla="*/ 316251 h 1448735"/>
                  <a:gd name="connsiteX186" fmla="*/ 16223 w 1448735"/>
                  <a:gd name="connsiteY186" fmla="*/ 336000 h 1448735"/>
                  <a:gd name="connsiteX187" fmla="*/ 27430 w 1448735"/>
                  <a:gd name="connsiteY187" fmla="*/ 367958 h 1448735"/>
                  <a:gd name="connsiteX188" fmla="*/ 93944 w 1448735"/>
                  <a:gd name="connsiteY188" fmla="*/ 433066 h 1448735"/>
                  <a:gd name="connsiteX189" fmla="*/ 105384 w 1448735"/>
                  <a:gd name="connsiteY189" fmla="*/ 469689 h 1448735"/>
                  <a:gd name="connsiteX190" fmla="*/ 90045 w 1448735"/>
                  <a:gd name="connsiteY190" fmla="*/ 557721 h 1448735"/>
                  <a:gd name="connsiteX191" fmla="*/ 89171 w 1448735"/>
                  <a:gd name="connsiteY191" fmla="*/ 563239 h 1448735"/>
                  <a:gd name="connsiteX192" fmla="*/ 93731 w 1448735"/>
                  <a:gd name="connsiteY192" fmla="*/ 589082 h 1448735"/>
                  <a:gd name="connsiteX193" fmla="*/ 117677 w 1448735"/>
                  <a:gd name="connsiteY193" fmla="*/ 599095 h 1448735"/>
                  <a:gd name="connsiteX194" fmla="*/ 118870 w 1448735"/>
                  <a:gd name="connsiteY194" fmla="*/ 599095 h 1448735"/>
                  <a:gd name="connsiteX195" fmla="*/ 119978 w 1448735"/>
                  <a:gd name="connsiteY195" fmla="*/ 598648 h 1448735"/>
                  <a:gd name="connsiteX196" fmla="*/ 124048 w 1448735"/>
                  <a:gd name="connsiteY196" fmla="*/ 597092 h 1448735"/>
                  <a:gd name="connsiteX197" fmla="*/ 137086 w 1448735"/>
                  <a:gd name="connsiteY197" fmla="*/ 591596 h 1448735"/>
                  <a:gd name="connsiteX198" fmla="*/ 155771 w 1448735"/>
                  <a:gd name="connsiteY198" fmla="*/ 582008 h 1448735"/>
                  <a:gd name="connsiteX199" fmla="*/ 217022 w 1448735"/>
                  <a:gd name="connsiteY199" fmla="*/ 549071 h 1448735"/>
                  <a:gd name="connsiteX200" fmla="*/ 254796 w 1448735"/>
                  <a:gd name="connsiteY200" fmla="*/ 549604 h 1448735"/>
                  <a:gd name="connsiteX201" fmla="*/ 337203 w 1448735"/>
                  <a:gd name="connsiteY201" fmla="*/ 592767 h 1448735"/>
                  <a:gd name="connsiteX202" fmla="*/ 371483 w 1448735"/>
                  <a:gd name="connsiteY202" fmla="*/ 592938 h 1448735"/>
                  <a:gd name="connsiteX203" fmla="*/ 154173 w 1448735"/>
                  <a:gd name="connsiteY203" fmla="*/ 507335 h 1448735"/>
                  <a:gd name="connsiteX204" fmla="*/ 162375 w 1448735"/>
                  <a:gd name="connsiteY204" fmla="*/ 451260 h 1448735"/>
                  <a:gd name="connsiteX205" fmla="*/ 150338 w 1448735"/>
                  <a:gd name="connsiteY205" fmla="*/ 414125 h 1448735"/>
                  <a:gd name="connsiteX206" fmla="*/ 110199 w 1448735"/>
                  <a:gd name="connsiteY206" fmla="*/ 373646 h 1448735"/>
                  <a:gd name="connsiteX207" fmla="*/ 98886 w 1448735"/>
                  <a:gd name="connsiteY207" fmla="*/ 362994 h 1448735"/>
                  <a:gd name="connsiteX208" fmla="*/ 114460 w 1448735"/>
                  <a:gd name="connsiteY208" fmla="*/ 360501 h 1448735"/>
                  <a:gd name="connsiteX209" fmla="*/ 167403 w 1448735"/>
                  <a:gd name="connsiteY209" fmla="*/ 352661 h 1448735"/>
                  <a:gd name="connsiteX210" fmla="*/ 205752 w 1448735"/>
                  <a:gd name="connsiteY210" fmla="*/ 324645 h 1448735"/>
                  <a:gd name="connsiteX211" fmla="*/ 229038 w 1448735"/>
                  <a:gd name="connsiteY211" fmla="*/ 276709 h 1448735"/>
                  <a:gd name="connsiteX212" fmla="*/ 235792 w 1448735"/>
                  <a:gd name="connsiteY212" fmla="*/ 263414 h 1448735"/>
                  <a:gd name="connsiteX213" fmla="*/ 242013 w 1448735"/>
                  <a:gd name="connsiteY213" fmla="*/ 275388 h 1448735"/>
                  <a:gd name="connsiteX214" fmla="*/ 262146 w 1448735"/>
                  <a:gd name="connsiteY214" fmla="*/ 317529 h 1448735"/>
                  <a:gd name="connsiteX215" fmla="*/ 312106 w 1448735"/>
                  <a:gd name="connsiteY215" fmla="*/ 353939 h 1448735"/>
                  <a:gd name="connsiteX216" fmla="*/ 359211 w 1448735"/>
                  <a:gd name="connsiteY216" fmla="*/ 360522 h 1448735"/>
                  <a:gd name="connsiteX217" fmla="*/ 375787 w 1448735"/>
                  <a:gd name="connsiteY217" fmla="*/ 363271 h 1448735"/>
                  <a:gd name="connsiteX218" fmla="*/ 364069 w 1448735"/>
                  <a:gd name="connsiteY218" fmla="*/ 374307 h 1448735"/>
                  <a:gd name="connsiteX219" fmla="*/ 324932 w 1448735"/>
                  <a:gd name="connsiteY219" fmla="*/ 410269 h 1448735"/>
                  <a:gd name="connsiteX220" fmla="*/ 309060 w 1448735"/>
                  <a:gd name="connsiteY220" fmla="*/ 456522 h 1448735"/>
                  <a:gd name="connsiteX221" fmla="*/ 317731 w 1448735"/>
                  <a:gd name="connsiteY221" fmla="*/ 507356 h 1448735"/>
                  <a:gd name="connsiteX222" fmla="*/ 319861 w 1448735"/>
                  <a:gd name="connsiteY222" fmla="*/ 522781 h 1448735"/>
                  <a:gd name="connsiteX223" fmla="*/ 306695 w 1448735"/>
                  <a:gd name="connsiteY223" fmla="*/ 515686 h 1448735"/>
                  <a:gd name="connsiteX224" fmla="*/ 256202 w 1448735"/>
                  <a:gd name="connsiteY224" fmla="*/ 490759 h 1448735"/>
                  <a:gd name="connsiteX225" fmla="*/ 215105 w 1448735"/>
                  <a:gd name="connsiteY225" fmla="*/ 490759 h 1448735"/>
                  <a:gd name="connsiteX226" fmla="*/ 165358 w 1448735"/>
                  <a:gd name="connsiteY226" fmla="*/ 515367 h 1448735"/>
                  <a:gd name="connsiteX227" fmla="*/ 151595 w 1448735"/>
                  <a:gd name="connsiteY227" fmla="*/ 522802 h 1448735"/>
                  <a:gd name="connsiteX228" fmla="*/ 154130 w 1448735"/>
                  <a:gd name="connsiteY228" fmla="*/ 507335 h 1448735"/>
                  <a:gd name="connsiteX229" fmla="*/ 727830 w 1448735"/>
                  <a:gd name="connsiteY229" fmla="*/ 582541 h 1448735"/>
                  <a:gd name="connsiteX230" fmla="*/ 727574 w 1448735"/>
                  <a:gd name="connsiteY230" fmla="*/ 582541 h 1448735"/>
                  <a:gd name="connsiteX231" fmla="*/ 547789 w 1448735"/>
                  <a:gd name="connsiteY231" fmla="*/ 755369 h 1448735"/>
                  <a:gd name="connsiteX232" fmla="*/ 720617 w 1448735"/>
                  <a:gd name="connsiteY232" fmla="*/ 935154 h 1448735"/>
                  <a:gd name="connsiteX233" fmla="*/ 725806 w 1448735"/>
                  <a:gd name="connsiteY233" fmla="*/ 935180 h 1448735"/>
                  <a:gd name="connsiteX234" fmla="*/ 726210 w 1448735"/>
                  <a:gd name="connsiteY234" fmla="*/ 935180 h 1448735"/>
                  <a:gd name="connsiteX235" fmla="*/ 904320 w 1448735"/>
                  <a:gd name="connsiteY235" fmla="*/ 761076 h 1448735"/>
                  <a:gd name="connsiteX236" fmla="*/ 854445 w 1448735"/>
                  <a:gd name="connsiteY236" fmla="*/ 637508 h 1448735"/>
                  <a:gd name="connsiteX237" fmla="*/ 727787 w 1448735"/>
                  <a:gd name="connsiteY237" fmla="*/ 582541 h 1448735"/>
                  <a:gd name="connsiteX238" fmla="*/ 850972 w 1448735"/>
                  <a:gd name="connsiteY238" fmla="*/ 758584 h 1448735"/>
                  <a:gd name="connsiteX239" fmla="*/ 727957 w 1448735"/>
                  <a:gd name="connsiteY239" fmla="*/ 880959 h 1448735"/>
                  <a:gd name="connsiteX240" fmla="*/ 639116 w 1448735"/>
                  <a:gd name="connsiteY240" fmla="*/ 845742 h 1448735"/>
                  <a:gd name="connsiteX241" fmla="*/ 633769 w 1448735"/>
                  <a:gd name="connsiteY241" fmla="*/ 676920 h 1448735"/>
                  <a:gd name="connsiteX242" fmla="*/ 636644 w 1448735"/>
                  <a:gd name="connsiteY242" fmla="*/ 673960 h 1448735"/>
                  <a:gd name="connsiteX243" fmla="*/ 725571 w 1448735"/>
                  <a:gd name="connsiteY243" fmla="*/ 636485 h 1448735"/>
                  <a:gd name="connsiteX244" fmla="*/ 726125 w 1448735"/>
                  <a:gd name="connsiteY244" fmla="*/ 636485 h 1448735"/>
                  <a:gd name="connsiteX245" fmla="*/ 815095 w 1448735"/>
                  <a:gd name="connsiteY245" fmla="*/ 673257 h 1448735"/>
                  <a:gd name="connsiteX246" fmla="*/ 850929 w 1448735"/>
                  <a:gd name="connsiteY246" fmla="*/ 758584 h 1448735"/>
                  <a:gd name="connsiteX247" fmla="*/ 1272064 w 1448735"/>
                  <a:gd name="connsiteY247" fmla="*/ 1100656 h 1448735"/>
                  <a:gd name="connsiteX248" fmla="*/ 1266014 w 1448735"/>
                  <a:gd name="connsiteY248" fmla="*/ 1141263 h 1448735"/>
                  <a:gd name="connsiteX249" fmla="*/ 1219143 w 1448735"/>
                  <a:gd name="connsiteY249" fmla="*/ 1182595 h 1448735"/>
                  <a:gd name="connsiteX250" fmla="*/ 1172677 w 1448735"/>
                  <a:gd name="connsiteY250" fmla="*/ 1223351 h 1448735"/>
                  <a:gd name="connsiteX251" fmla="*/ 1101859 w 1448735"/>
                  <a:gd name="connsiteY251" fmla="*/ 1285775 h 1448735"/>
                  <a:gd name="connsiteX252" fmla="*/ 1078424 w 1448735"/>
                  <a:gd name="connsiteY252" fmla="*/ 1296576 h 1448735"/>
                  <a:gd name="connsiteX253" fmla="*/ 1076549 w 1448735"/>
                  <a:gd name="connsiteY253" fmla="*/ 1296576 h 1448735"/>
                  <a:gd name="connsiteX254" fmla="*/ 1053774 w 1448735"/>
                  <a:gd name="connsiteY254" fmla="*/ 1282707 h 1448735"/>
                  <a:gd name="connsiteX255" fmla="*/ 999105 w 1448735"/>
                  <a:gd name="connsiteY255" fmla="*/ 1216938 h 1448735"/>
                  <a:gd name="connsiteX256" fmla="*/ 987473 w 1448735"/>
                  <a:gd name="connsiteY256" fmla="*/ 1202962 h 1448735"/>
                  <a:gd name="connsiteX257" fmla="*/ 984763 w 1448735"/>
                  <a:gd name="connsiteY257" fmla="*/ 1165126 h 1448735"/>
                  <a:gd name="connsiteX258" fmla="*/ 988261 w 1448735"/>
                  <a:gd name="connsiteY258" fmla="*/ 1161759 h 1448735"/>
                  <a:gd name="connsiteX259" fmla="*/ 1006988 w 1448735"/>
                  <a:gd name="connsiteY259" fmla="*/ 1154898 h 1448735"/>
                  <a:gd name="connsiteX260" fmla="*/ 1028890 w 1448735"/>
                  <a:gd name="connsiteY260" fmla="*/ 1168363 h 1448735"/>
                  <a:gd name="connsiteX261" fmla="*/ 1070647 w 1448735"/>
                  <a:gd name="connsiteY261" fmla="*/ 1218025 h 1448735"/>
                  <a:gd name="connsiteX262" fmla="*/ 1081811 w 1448735"/>
                  <a:gd name="connsiteY262" fmla="*/ 1231340 h 1448735"/>
                  <a:gd name="connsiteX263" fmla="*/ 1231074 w 1448735"/>
                  <a:gd name="connsiteY263" fmla="*/ 1100251 h 1448735"/>
                  <a:gd name="connsiteX264" fmla="*/ 1254232 w 1448735"/>
                  <a:gd name="connsiteY264" fmla="*/ 1090685 h 1448735"/>
                  <a:gd name="connsiteX265" fmla="*/ 1272064 w 1448735"/>
                  <a:gd name="connsiteY265" fmla="*/ 1100656 h 144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</a:cxnLst>
                <a:rect l="l" t="t" r="r" b="b"/>
                <a:pathLst>
                  <a:path w="1448735" h="1448735">
                    <a:moveTo>
                      <a:pt x="1227750" y="941849"/>
                    </a:moveTo>
                    <a:cubicBezTo>
                      <a:pt x="1192829" y="927429"/>
                      <a:pt x="1155264" y="920519"/>
                      <a:pt x="1117497" y="921567"/>
                    </a:cubicBezTo>
                    <a:cubicBezTo>
                      <a:pt x="1153630" y="705858"/>
                      <a:pt x="1008056" y="501700"/>
                      <a:pt x="792347" y="465567"/>
                    </a:cubicBezTo>
                    <a:cubicBezTo>
                      <a:pt x="576639" y="429434"/>
                      <a:pt x="372481" y="575009"/>
                      <a:pt x="336348" y="790717"/>
                    </a:cubicBezTo>
                    <a:cubicBezTo>
                      <a:pt x="320789" y="883604"/>
                      <a:pt x="338843" y="978995"/>
                      <a:pt x="387270" y="1059772"/>
                    </a:cubicBezTo>
                    <a:cubicBezTo>
                      <a:pt x="432130" y="1134314"/>
                      <a:pt x="500584" y="1191754"/>
                      <a:pt x="581784" y="1222989"/>
                    </a:cubicBezTo>
                    <a:cubicBezTo>
                      <a:pt x="675773" y="1259911"/>
                      <a:pt x="780300" y="1259629"/>
                      <a:pt x="874088" y="1222201"/>
                    </a:cubicBezTo>
                    <a:cubicBezTo>
                      <a:pt x="895516" y="1346296"/>
                      <a:pt x="1003007" y="1437054"/>
                      <a:pt x="1128938" y="1437381"/>
                    </a:cubicBezTo>
                    <a:cubicBezTo>
                      <a:pt x="1141844" y="1437384"/>
                      <a:pt x="1154731" y="1436372"/>
                      <a:pt x="1167478" y="1434355"/>
                    </a:cubicBezTo>
                    <a:cubicBezTo>
                      <a:pt x="1308990" y="1411990"/>
                      <a:pt x="1405576" y="1279142"/>
                      <a:pt x="1383211" y="1137631"/>
                    </a:cubicBezTo>
                    <a:cubicBezTo>
                      <a:pt x="1378192" y="1105872"/>
                      <a:pt x="1367312" y="1075324"/>
                      <a:pt x="1351127" y="1047543"/>
                    </a:cubicBezTo>
                    <a:cubicBezTo>
                      <a:pt x="1322164" y="1000193"/>
                      <a:pt x="1278984" y="963201"/>
                      <a:pt x="1227750" y="941849"/>
                    </a:cubicBezTo>
                    <a:close/>
                    <a:moveTo>
                      <a:pt x="1061358" y="920650"/>
                    </a:moveTo>
                    <a:lnTo>
                      <a:pt x="1060101" y="926488"/>
                    </a:lnTo>
                    <a:cubicBezTo>
                      <a:pt x="1014071" y="942877"/>
                      <a:pt x="972396" y="969570"/>
                      <a:pt x="938258" y="1004528"/>
                    </a:cubicBezTo>
                    <a:cubicBezTo>
                      <a:pt x="893156" y="968310"/>
                      <a:pt x="836932" y="953034"/>
                      <a:pt x="761427" y="956144"/>
                    </a:cubicBezTo>
                    <a:cubicBezTo>
                      <a:pt x="737182" y="957167"/>
                      <a:pt x="712426" y="956911"/>
                      <a:pt x="688458" y="956613"/>
                    </a:cubicBezTo>
                    <a:cubicBezTo>
                      <a:pt x="679751" y="956500"/>
                      <a:pt x="671038" y="956421"/>
                      <a:pt x="662317" y="956379"/>
                    </a:cubicBezTo>
                    <a:lnTo>
                      <a:pt x="660826" y="956379"/>
                    </a:lnTo>
                    <a:cubicBezTo>
                      <a:pt x="581114" y="954237"/>
                      <a:pt x="506070" y="993876"/>
                      <a:pt x="462903" y="1060922"/>
                    </a:cubicBezTo>
                    <a:cubicBezTo>
                      <a:pt x="461688" y="1062669"/>
                      <a:pt x="460431" y="1064395"/>
                      <a:pt x="458876" y="1066547"/>
                    </a:cubicBezTo>
                    <a:cubicBezTo>
                      <a:pt x="434968" y="1039235"/>
                      <a:pt x="416558" y="1007564"/>
                      <a:pt x="404655" y="973274"/>
                    </a:cubicBezTo>
                    <a:cubicBezTo>
                      <a:pt x="350475" y="825848"/>
                      <a:pt x="404468" y="660504"/>
                      <a:pt x="535212" y="573465"/>
                    </a:cubicBezTo>
                    <a:cubicBezTo>
                      <a:pt x="591025" y="535276"/>
                      <a:pt x="657070" y="514832"/>
                      <a:pt x="724698" y="514813"/>
                    </a:cubicBezTo>
                    <a:cubicBezTo>
                      <a:pt x="774563" y="514904"/>
                      <a:pt x="823815" y="525807"/>
                      <a:pt x="869060" y="546770"/>
                    </a:cubicBezTo>
                    <a:cubicBezTo>
                      <a:pt x="976989" y="595310"/>
                      <a:pt x="1051218" y="697290"/>
                      <a:pt x="1064235" y="814914"/>
                    </a:cubicBezTo>
                    <a:cubicBezTo>
                      <a:pt x="1068994" y="850087"/>
                      <a:pt x="1067987" y="885801"/>
                      <a:pt x="1061252" y="920650"/>
                    </a:cubicBezTo>
                    <a:close/>
                    <a:moveTo>
                      <a:pt x="573688" y="1029604"/>
                    </a:moveTo>
                    <a:cubicBezTo>
                      <a:pt x="594261" y="1020127"/>
                      <a:pt x="616261" y="1014123"/>
                      <a:pt x="638796" y="1011836"/>
                    </a:cubicBezTo>
                    <a:cubicBezTo>
                      <a:pt x="698450" y="1001332"/>
                      <a:pt x="740123" y="1004911"/>
                      <a:pt x="815840" y="1011388"/>
                    </a:cubicBezTo>
                    <a:cubicBezTo>
                      <a:pt x="833380" y="1012413"/>
                      <a:pt x="850642" y="1016240"/>
                      <a:pt x="866972" y="1022722"/>
                    </a:cubicBezTo>
                    <a:cubicBezTo>
                      <a:pt x="880712" y="1028370"/>
                      <a:pt x="893569" y="1035961"/>
                      <a:pt x="905151" y="1045263"/>
                    </a:cubicBezTo>
                    <a:cubicBezTo>
                      <a:pt x="881862" y="1082253"/>
                      <a:pt x="869281" y="1124974"/>
                      <a:pt x="868804" y="1168683"/>
                    </a:cubicBezTo>
                    <a:cubicBezTo>
                      <a:pt x="837060" y="1181181"/>
                      <a:pt x="803680" y="1189038"/>
                      <a:pt x="769694" y="1192011"/>
                    </a:cubicBezTo>
                    <a:cubicBezTo>
                      <a:pt x="672230" y="1197695"/>
                      <a:pt x="576063" y="1167468"/>
                      <a:pt x="499377" y="1107047"/>
                    </a:cubicBezTo>
                    <a:cubicBezTo>
                      <a:pt x="515664" y="1074255"/>
                      <a:pt x="541596" y="1047231"/>
                      <a:pt x="573688" y="1029604"/>
                    </a:cubicBezTo>
                    <a:close/>
                    <a:moveTo>
                      <a:pt x="1331505" y="1181892"/>
                    </a:moveTo>
                    <a:cubicBezTo>
                      <a:pt x="1330682" y="1293135"/>
                      <a:pt x="1240735" y="1383130"/>
                      <a:pt x="1129492" y="1384012"/>
                    </a:cubicBezTo>
                    <a:lnTo>
                      <a:pt x="1128235" y="1384012"/>
                    </a:lnTo>
                    <a:cubicBezTo>
                      <a:pt x="1074735" y="1383949"/>
                      <a:pt x="1023489" y="1362465"/>
                      <a:pt x="985939" y="1324358"/>
                    </a:cubicBezTo>
                    <a:cubicBezTo>
                      <a:pt x="906433" y="1245785"/>
                      <a:pt x="905676" y="1117636"/>
                      <a:pt x="984249" y="1038130"/>
                    </a:cubicBezTo>
                    <a:cubicBezTo>
                      <a:pt x="1022440" y="999486"/>
                      <a:pt x="1074564" y="977819"/>
                      <a:pt x="1128895" y="978003"/>
                    </a:cubicBezTo>
                    <a:lnTo>
                      <a:pt x="1130450" y="978003"/>
                    </a:lnTo>
                    <a:cubicBezTo>
                      <a:pt x="1241419" y="977921"/>
                      <a:pt x="1331444" y="1067812"/>
                      <a:pt x="1331527" y="1178781"/>
                    </a:cubicBezTo>
                    <a:cubicBezTo>
                      <a:pt x="1331528" y="1179818"/>
                      <a:pt x="1331520" y="1180855"/>
                      <a:pt x="1331505" y="1181892"/>
                    </a:cubicBezTo>
                    <a:close/>
                    <a:moveTo>
                      <a:pt x="552043" y="239468"/>
                    </a:moveTo>
                    <a:cubicBezTo>
                      <a:pt x="564506" y="251484"/>
                      <a:pt x="577395" y="263883"/>
                      <a:pt x="589262" y="276730"/>
                    </a:cubicBezTo>
                    <a:cubicBezTo>
                      <a:pt x="594722" y="283797"/>
                      <a:pt x="597268" y="292686"/>
                      <a:pt x="596378" y="301571"/>
                    </a:cubicBezTo>
                    <a:cubicBezTo>
                      <a:pt x="594248" y="318147"/>
                      <a:pt x="591308" y="334935"/>
                      <a:pt x="588389" y="351169"/>
                    </a:cubicBezTo>
                    <a:cubicBezTo>
                      <a:pt x="585576" y="366828"/>
                      <a:pt x="582658" y="383127"/>
                      <a:pt x="580570" y="399127"/>
                    </a:cubicBezTo>
                    <a:cubicBezTo>
                      <a:pt x="578797" y="410863"/>
                      <a:pt x="582620" y="422752"/>
                      <a:pt x="590903" y="431255"/>
                    </a:cubicBezTo>
                    <a:cubicBezTo>
                      <a:pt x="601762" y="436056"/>
                      <a:pt x="614208" y="435704"/>
                      <a:pt x="624778" y="430296"/>
                    </a:cubicBezTo>
                    <a:cubicBezTo>
                      <a:pt x="650535" y="418152"/>
                      <a:pt x="677912" y="403835"/>
                      <a:pt x="710956" y="385215"/>
                    </a:cubicBezTo>
                    <a:cubicBezTo>
                      <a:pt x="720038" y="378965"/>
                      <a:pt x="732015" y="378897"/>
                      <a:pt x="741166" y="385044"/>
                    </a:cubicBezTo>
                    <a:cubicBezTo>
                      <a:pt x="768735" y="400682"/>
                      <a:pt x="797390" y="415382"/>
                      <a:pt x="825087" y="429593"/>
                    </a:cubicBezTo>
                    <a:lnTo>
                      <a:pt x="828943" y="431574"/>
                    </a:lnTo>
                    <a:cubicBezTo>
                      <a:pt x="834752" y="434704"/>
                      <a:pt x="841222" y="436405"/>
                      <a:pt x="847819" y="436538"/>
                    </a:cubicBezTo>
                    <a:cubicBezTo>
                      <a:pt x="852764" y="436618"/>
                      <a:pt x="857637" y="435336"/>
                      <a:pt x="861902" y="432831"/>
                    </a:cubicBezTo>
                    <a:cubicBezTo>
                      <a:pt x="869738" y="427836"/>
                      <a:pt x="874374" y="419090"/>
                      <a:pt x="874109" y="409801"/>
                    </a:cubicBezTo>
                    <a:lnTo>
                      <a:pt x="874109" y="409311"/>
                    </a:lnTo>
                    <a:lnTo>
                      <a:pt x="874109" y="408820"/>
                    </a:lnTo>
                    <a:cubicBezTo>
                      <a:pt x="872362" y="398530"/>
                      <a:pt x="870722" y="388283"/>
                      <a:pt x="869103" y="378077"/>
                    </a:cubicBezTo>
                    <a:cubicBezTo>
                      <a:pt x="865183" y="353556"/>
                      <a:pt x="861113" y="328203"/>
                      <a:pt x="855787" y="303638"/>
                    </a:cubicBezTo>
                    <a:cubicBezTo>
                      <a:pt x="851958" y="293396"/>
                      <a:pt x="855067" y="281853"/>
                      <a:pt x="863521" y="274919"/>
                    </a:cubicBezTo>
                    <a:cubicBezTo>
                      <a:pt x="883313" y="256725"/>
                      <a:pt x="909113" y="232586"/>
                      <a:pt x="933167" y="206914"/>
                    </a:cubicBezTo>
                    <a:cubicBezTo>
                      <a:pt x="942266" y="198178"/>
                      <a:pt x="946886" y="185769"/>
                      <a:pt x="945715" y="173209"/>
                    </a:cubicBezTo>
                    <a:cubicBezTo>
                      <a:pt x="942264" y="162834"/>
                      <a:pt x="926072" y="155334"/>
                      <a:pt x="915675" y="153332"/>
                    </a:cubicBezTo>
                    <a:cubicBezTo>
                      <a:pt x="885401" y="147515"/>
                      <a:pt x="852996" y="142807"/>
                      <a:pt x="819356" y="139334"/>
                    </a:cubicBezTo>
                    <a:cubicBezTo>
                      <a:pt x="809104" y="139060"/>
                      <a:pt x="800163" y="132294"/>
                      <a:pt x="797113" y="122503"/>
                    </a:cubicBezTo>
                    <a:cubicBezTo>
                      <a:pt x="785417" y="96937"/>
                      <a:pt x="771228" y="67004"/>
                      <a:pt x="754716" y="37539"/>
                    </a:cubicBezTo>
                    <a:cubicBezTo>
                      <a:pt x="748964" y="26420"/>
                      <a:pt x="738495" y="18496"/>
                      <a:pt x="726232" y="15979"/>
                    </a:cubicBezTo>
                    <a:cubicBezTo>
                      <a:pt x="714038" y="18449"/>
                      <a:pt x="703601" y="26272"/>
                      <a:pt x="697811" y="37284"/>
                    </a:cubicBezTo>
                    <a:cubicBezTo>
                      <a:pt x="683324" y="63190"/>
                      <a:pt x="669475" y="91015"/>
                      <a:pt x="655457" y="122333"/>
                    </a:cubicBezTo>
                    <a:cubicBezTo>
                      <a:pt x="651853" y="132640"/>
                      <a:pt x="642130" y="139543"/>
                      <a:pt x="631212" y="139547"/>
                    </a:cubicBezTo>
                    <a:cubicBezTo>
                      <a:pt x="598146" y="142999"/>
                      <a:pt x="565742" y="147728"/>
                      <a:pt x="534913" y="153566"/>
                    </a:cubicBezTo>
                    <a:cubicBezTo>
                      <a:pt x="523130" y="155369"/>
                      <a:pt x="512802" y="162422"/>
                      <a:pt x="506833" y="172740"/>
                    </a:cubicBezTo>
                    <a:cubicBezTo>
                      <a:pt x="505162" y="184571"/>
                      <a:pt x="509101" y="196505"/>
                      <a:pt x="517486" y="205017"/>
                    </a:cubicBezTo>
                    <a:cubicBezTo>
                      <a:pt x="528650" y="216970"/>
                      <a:pt x="540538" y="228410"/>
                      <a:pt x="552043" y="239468"/>
                    </a:cubicBezTo>
                    <a:close/>
                    <a:moveTo>
                      <a:pt x="799649" y="295713"/>
                    </a:moveTo>
                    <a:cubicBezTo>
                      <a:pt x="803398" y="311308"/>
                      <a:pt x="805784" y="326988"/>
                      <a:pt x="808533" y="345140"/>
                    </a:cubicBezTo>
                    <a:cubicBezTo>
                      <a:pt x="809300" y="350211"/>
                      <a:pt x="810088" y="355452"/>
                      <a:pt x="810940" y="360842"/>
                    </a:cubicBezTo>
                    <a:cubicBezTo>
                      <a:pt x="806019" y="358285"/>
                      <a:pt x="801225" y="355835"/>
                      <a:pt x="796581" y="353449"/>
                    </a:cubicBezTo>
                    <a:cubicBezTo>
                      <a:pt x="779537" y="344693"/>
                      <a:pt x="764751" y="337129"/>
                      <a:pt x="750136" y="328714"/>
                    </a:cubicBezTo>
                    <a:cubicBezTo>
                      <a:pt x="742890" y="324277"/>
                      <a:pt x="734598" y="321837"/>
                      <a:pt x="726104" y="321641"/>
                    </a:cubicBezTo>
                    <a:cubicBezTo>
                      <a:pt x="717818" y="321819"/>
                      <a:pt x="709728" y="324202"/>
                      <a:pt x="702668" y="328544"/>
                    </a:cubicBezTo>
                    <a:cubicBezTo>
                      <a:pt x="688096" y="337065"/>
                      <a:pt x="673353" y="344522"/>
                      <a:pt x="656266" y="353300"/>
                    </a:cubicBezTo>
                    <a:lnTo>
                      <a:pt x="641630" y="360842"/>
                    </a:lnTo>
                    <a:cubicBezTo>
                      <a:pt x="642397" y="356069"/>
                      <a:pt x="643121" y="351446"/>
                      <a:pt x="643760" y="346930"/>
                    </a:cubicBezTo>
                    <a:cubicBezTo>
                      <a:pt x="646317" y="330653"/>
                      <a:pt x="648703" y="315249"/>
                      <a:pt x="652282" y="300591"/>
                    </a:cubicBezTo>
                    <a:cubicBezTo>
                      <a:pt x="659202" y="278794"/>
                      <a:pt x="651171" y="255028"/>
                      <a:pt x="632447" y="241896"/>
                    </a:cubicBezTo>
                    <a:cubicBezTo>
                      <a:pt x="621005" y="232142"/>
                      <a:pt x="610169" y="221697"/>
                      <a:pt x="600000" y="210621"/>
                    </a:cubicBezTo>
                    <a:cubicBezTo>
                      <a:pt x="596847" y="207340"/>
                      <a:pt x="593608" y="203974"/>
                      <a:pt x="590285" y="200543"/>
                    </a:cubicBezTo>
                    <a:cubicBezTo>
                      <a:pt x="595270" y="199691"/>
                      <a:pt x="600128" y="198818"/>
                      <a:pt x="604921" y="197966"/>
                    </a:cubicBezTo>
                    <a:cubicBezTo>
                      <a:pt x="622349" y="194834"/>
                      <a:pt x="638839" y="191872"/>
                      <a:pt x="655158" y="190551"/>
                    </a:cubicBezTo>
                    <a:cubicBezTo>
                      <a:pt x="673989" y="190322"/>
                      <a:pt x="690647" y="178293"/>
                      <a:pt x="696788" y="160490"/>
                    </a:cubicBezTo>
                    <a:cubicBezTo>
                      <a:pt x="703180" y="145577"/>
                      <a:pt x="710871" y="130663"/>
                      <a:pt x="718988" y="115047"/>
                    </a:cubicBezTo>
                    <a:cubicBezTo>
                      <a:pt x="721289" y="110637"/>
                      <a:pt x="723611" y="106099"/>
                      <a:pt x="726019" y="101412"/>
                    </a:cubicBezTo>
                    <a:lnTo>
                      <a:pt x="733348" y="115515"/>
                    </a:lnTo>
                    <a:cubicBezTo>
                      <a:pt x="742104" y="132304"/>
                      <a:pt x="750392" y="148176"/>
                      <a:pt x="757571" y="164261"/>
                    </a:cubicBezTo>
                    <a:cubicBezTo>
                      <a:pt x="763508" y="179578"/>
                      <a:pt x="778112" y="189788"/>
                      <a:pt x="794535" y="190104"/>
                    </a:cubicBezTo>
                    <a:cubicBezTo>
                      <a:pt x="811217" y="191830"/>
                      <a:pt x="827537" y="194535"/>
                      <a:pt x="846455" y="197667"/>
                    </a:cubicBezTo>
                    <a:lnTo>
                      <a:pt x="862903" y="200373"/>
                    </a:lnTo>
                    <a:cubicBezTo>
                      <a:pt x="859324" y="203931"/>
                      <a:pt x="855872" y="207404"/>
                      <a:pt x="852485" y="210791"/>
                    </a:cubicBezTo>
                    <a:cubicBezTo>
                      <a:pt x="840298" y="222999"/>
                      <a:pt x="828772" y="234546"/>
                      <a:pt x="816820" y="244879"/>
                    </a:cubicBezTo>
                    <a:cubicBezTo>
                      <a:pt x="800978" y="256528"/>
                      <a:pt x="794116" y="276843"/>
                      <a:pt x="799649" y="295713"/>
                    </a:cubicBezTo>
                    <a:close/>
                    <a:moveTo>
                      <a:pt x="1436219" y="335404"/>
                    </a:moveTo>
                    <a:cubicBezTo>
                      <a:pt x="1430326" y="325120"/>
                      <a:pt x="1420083" y="318066"/>
                      <a:pt x="1408373" y="316229"/>
                    </a:cubicBezTo>
                    <a:cubicBezTo>
                      <a:pt x="1377951" y="310058"/>
                      <a:pt x="1347211" y="305577"/>
                      <a:pt x="1316293" y="302807"/>
                    </a:cubicBezTo>
                    <a:cubicBezTo>
                      <a:pt x="1300730" y="302133"/>
                      <a:pt x="1287256" y="291784"/>
                      <a:pt x="1282589" y="276922"/>
                    </a:cubicBezTo>
                    <a:lnTo>
                      <a:pt x="1281715" y="275025"/>
                    </a:lnTo>
                    <a:cubicBezTo>
                      <a:pt x="1269998" y="249332"/>
                      <a:pt x="1257875" y="222764"/>
                      <a:pt x="1244070" y="197539"/>
                    </a:cubicBezTo>
                    <a:cubicBezTo>
                      <a:pt x="1238498" y="187063"/>
                      <a:pt x="1228448" y="179703"/>
                      <a:pt x="1216778" y="177555"/>
                    </a:cubicBezTo>
                    <a:lnTo>
                      <a:pt x="1216778" y="177555"/>
                    </a:lnTo>
                    <a:cubicBezTo>
                      <a:pt x="1205097" y="179732"/>
                      <a:pt x="1195043" y="187112"/>
                      <a:pt x="1189465" y="197603"/>
                    </a:cubicBezTo>
                    <a:cubicBezTo>
                      <a:pt x="1181731" y="211643"/>
                      <a:pt x="1174552" y="226237"/>
                      <a:pt x="1167713" y="240362"/>
                    </a:cubicBezTo>
                    <a:cubicBezTo>
                      <a:pt x="1160341" y="255468"/>
                      <a:pt x="1152799" y="271105"/>
                      <a:pt x="1144405" y="285912"/>
                    </a:cubicBezTo>
                    <a:cubicBezTo>
                      <a:pt x="1139435" y="293410"/>
                      <a:pt x="1131832" y="298770"/>
                      <a:pt x="1123100" y="300932"/>
                    </a:cubicBezTo>
                    <a:cubicBezTo>
                      <a:pt x="1106546" y="304171"/>
                      <a:pt x="1089438" y="306557"/>
                      <a:pt x="1072884" y="308858"/>
                    </a:cubicBezTo>
                    <a:cubicBezTo>
                      <a:pt x="1057204" y="310988"/>
                      <a:pt x="1040927" y="313289"/>
                      <a:pt x="1025076" y="316293"/>
                    </a:cubicBezTo>
                    <a:cubicBezTo>
                      <a:pt x="1013368" y="318282"/>
                      <a:pt x="1003242" y="325584"/>
                      <a:pt x="997657" y="336064"/>
                    </a:cubicBezTo>
                    <a:cubicBezTo>
                      <a:pt x="996269" y="347884"/>
                      <a:pt x="1000293" y="359698"/>
                      <a:pt x="1008607" y="368213"/>
                    </a:cubicBezTo>
                    <a:cubicBezTo>
                      <a:pt x="1031148" y="392288"/>
                      <a:pt x="1054115" y="414658"/>
                      <a:pt x="1076783" y="434706"/>
                    </a:cubicBezTo>
                    <a:cubicBezTo>
                      <a:pt x="1086771" y="442295"/>
                      <a:pt x="1090944" y="455323"/>
                      <a:pt x="1087223" y="467303"/>
                    </a:cubicBezTo>
                    <a:cubicBezTo>
                      <a:pt x="1079936" y="503862"/>
                      <a:pt x="1075271" y="532112"/>
                      <a:pt x="1072075" y="558914"/>
                    </a:cubicBezTo>
                    <a:cubicBezTo>
                      <a:pt x="1070860" y="568970"/>
                      <a:pt x="1072309" y="587228"/>
                      <a:pt x="1081449" y="593321"/>
                    </a:cubicBezTo>
                    <a:cubicBezTo>
                      <a:pt x="1093175" y="598143"/>
                      <a:pt x="1106432" y="597535"/>
                      <a:pt x="1117667" y="591660"/>
                    </a:cubicBezTo>
                    <a:cubicBezTo>
                      <a:pt x="1143510" y="579558"/>
                      <a:pt x="1170291" y="565497"/>
                      <a:pt x="1201886" y="547345"/>
                    </a:cubicBezTo>
                    <a:cubicBezTo>
                      <a:pt x="1211021" y="541249"/>
                      <a:pt x="1222945" y="541316"/>
                      <a:pt x="1232011" y="547516"/>
                    </a:cubicBezTo>
                    <a:cubicBezTo>
                      <a:pt x="1255446" y="560703"/>
                      <a:pt x="1279713" y="573273"/>
                      <a:pt x="1303169" y="585438"/>
                    </a:cubicBezTo>
                    <a:lnTo>
                      <a:pt x="1313822" y="590978"/>
                    </a:lnTo>
                    <a:cubicBezTo>
                      <a:pt x="1318492" y="593302"/>
                      <a:pt x="1323294" y="595351"/>
                      <a:pt x="1328203" y="597114"/>
                    </a:cubicBezTo>
                    <a:cubicBezTo>
                      <a:pt x="1329865" y="597753"/>
                      <a:pt x="1331420" y="598349"/>
                      <a:pt x="1332762" y="598903"/>
                    </a:cubicBezTo>
                    <a:lnTo>
                      <a:pt x="1333955" y="599372"/>
                    </a:lnTo>
                    <a:lnTo>
                      <a:pt x="1335233" y="599372"/>
                    </a:lnTo>
                    <a:cubicBezTo>
                      <a:pt x="1344179" y="599426"/>
                      <a:pt x="1352716" y="595631"/>
                      <a:pt x="1358669" y="588954"/>
                    </a:cubicBezTo>
                    <a:cubicBezTo>
                      <a:pt x="1363775" y="581207"/>
                      <a:pt x="1365325" y="571648"/>
                      <a:pt x="1362930" y="562685"/>
                    </a:cubicBezTo>
                    <a:cubicBezTo>
                      <a:pt x="1361162" y="551883"/>
                      <a:pt x="1359244" y="541082"/>
                      <a:pt x="1357327" y="530280"/>
                    </a:cubicBezTo>
                    <a:cubicBezTo>
                      <a:pt x="1353407" y="508187"/>
                      <a:pt x="1349337" y="485327"/>
                      <a:pt x="1346674" y="462743"/>
                    </a:cubicBezTo>
                    <a:cubicBezTo>
                      <a:pt x="1346262" y="453669"/>
                      <a:pt x="1349308" y="444776"/>
                      <a:pt x="1355196" y="437859"/>
                    </a:cubicBezTo>
                    <a:cubicBezTo>
                      <a:pt x="1366722" y="425396"/>
                      <a:pt x="1379228" y="413337"/>
                      <a:pt x="1391287" y="401641"/>
                    </a:cubicBezTo>
                    <a:cubicBezTo>
                      <a:pt x="1402621" y="390690"/>
                      <a:pt x="1414339" y="379356"/>
                      <a:pt x="1425375" y="367553"/>
                    </a:cubicBezTo>
                    <a:cubicBezTo>
                      <a:pt x="1433757" y="359084"/>
                      <a:pt x="1437759" y="347219"/>
                      <a:pt x="1436219" y="335404"/>
                    </a:cubicBezTo>
                    <a:close/>
                    <a:moveTo>
                      <a:pt x="1290749" y="464341"/>
                    </a:moveTo>
                    <a:cubicBezTo>
                      <a:pt x="1294179" y="478360"/>
                      <a:pt x="1296480" y="492570"/>
                      <a:pt x="1299122" y="509082"/>
                    </a:cubicBezTo>
                    <a:cubicBezTo>
                      <a:pt x="1299846" y="513598"/>
                      <a:pt x="1300606" y="518271"/>
                      <a:pt x="1301401" y="523100"/>
                    </a:cubicBezTo>
                    <a:lnTo>
                      <a:pt x="1286765" y="515622"/>
                    </a:lnTo>
                    <a:cubicBezTo>
                      <a:pt x="1270189" y="507100"/>
                      <a:pt x="1254509" y="499153"/>
                      <a:pt x="1239596" y="490674"/>
                    </a:cubicBezTo>
                    <a:cubicBezTo>
                      <a:pt x="1232697" y="486421"/>
                      <a:pt x="1224795" y="484069"/>
                      <a:pt x="1216693" y="483857"/>
                    </a:cubicBezTo>
                    <a:cubicBezTo>
                      <a:pt x="1208764" y="484041"/>
                      <a:pt x="1201031" y="486351"/>
                      <a:pt x="1194301" y="490546"/>
                    </a:cubicBezTo>
                    <a:cubicBezTo>
                      <a:pt x="1179196" y="499303"/>
                      <a:pt x="1163366" y="507335"/>
                      <a:pt x="1146621" y="515814"/>
                    </a:cubicBezTo>
                    <a:cubicBezTo>
                      <a:pt x="1142083" y="518094"/>
                      <a:pt x="1137481" y="520416"/>
                      <a:pt x="1132773" y="522845"/>
                    </a:cubicBezTo>
                    <a:cubicBezTo>
                      <a:pt x="1133603" y="517753"/>
                      <a:pt x="1134456" y="512789"/>
                      <a:pt x="1135287" y="507931"/>
                    </a:cubicBezTo>
                    <a:cubicBezTo>
                      <a:pt x="1138695" y="487777"/>
                      <a:pt x="1141934" y="468730"/>
                      <a:pt x="1143809" y="449641"/>
                    </a:cubicBezTo>
                    <a:cubicBezTo>
                      <a:pt x="1144843" y="438316"/>
                      <a:pt x="1141453" y="427031"/>
                      <a:pt x="1134349" y="418152"/>
                    </a:cubicBezTo>
                    <a:cubicBezTo>
                      <a:pt x="1120906" y="403729"/>
                      <a:pt x="1106653" y="390626"/>
                      <a:pt x="1090227" y="375542"/>
                    </a:cubicBezTo>
                    <a:cubicBezTo>
                      <a:pt x="1085966" y="371665"/>
                      <a:pt x="1081705" y="367659"/>
                      <a:pt x="1077188" y="363484"/>
                    </a:cubicBezTo>
                    <a:cubicBezTo>
                      <a:pt x="1083579" y="362461"/>
                      <a:pt x="1089694" y="361353"/>
                      <a:pt x="1095595" y="360458"/>
                    </a:cubicBezTo>
                    <a:cubicBezTo>
                      <a:pt x="1115516" y="357135"/>
                      <a:pt x="1132730" y="354280"/>
                      <a:pt x="1150115" y="352384"/>
                    </a:cubicBezTo>
                    <a:cubicBezTo>
                      <a:pt x="1166443" y="351138"/>
                      <a:pt x="1180613" y="340645"/>
                      <a:pt x="1186568" y="325390"/>
                    </a:cubicBezTo>
                    <a:cubicBezTo>
                      <a:pt x="1194067" y="309326"/>
                      <a:pt x="1201907" y="293433"/>
                      <a:pt x="1210344" y="276389"/>
                    </a:cubicBezTo>
                    <a:lnTo>
                      <a:pt x="1216735" y="263436"/>
                    </a:lnTo>
                    <a:cubicBezTo>
                      <a:pt x="1219143" y="268101"/>
                      <a:pt x="1221529" y="272661"/>
                      <a:pt x="1223851" y="277135"/>
                    </a:cubicBezTo>
                    <a:cubicBezTo>
                      <a:pt x="1232373" y="293625"/>
                      <a:pt x="1240576" y="309220"/>
                      <a:pt x="1247436" y="325135"/>
                    </a:cubicBezTo>
                    <a:cubicBezTo>
                      <a:pt x="1253001" y="340572"/>
                      <a:pt x="1267156" y="351267"/>
                      <a:pt x="1283526" y="352405"/>
                    </a:cubicBezTo>
                    <a:cubicBezTo>
                      <a:pt x="1300719" y="354536"/>
                      <a:pt x="1317614" y="357220"/>
                      <a:pt x="1337236" y="360330"/>
                    </a:cubicBezTo>
                    <a:lnTo>
                      <a:pt x="1355047" y="363143"/>
                    </a:lnTo>
                    <a:cubicBezTo>
                      <a:pt x="1351482" y="366580"/>
                      <a:pt x="1348031" y="369932"/>
                      <a:pt x="1344693" y="373199"/>
                    </a:cubicBezTo>
                    <a:cubicBezTo>
                      <a:pt x="1333467" y="384543"/>
                      <a:pt x="1321678" y="395316"/>
                      <a:pt x="1309369" y="405476"/>
                    </a:cubicBezTo>
                    <a:cubicBezTo>
                      <a:pt x="1290879" y="418858"/>
                      <a:pt x="1283318" y="442760"/>
                      <a:pt x="1290749" y="464341"/>
                    </a:cubicBezTo>
                    <a:close/>
                    <a:moveTo>
                      <a:pt x="371483" y="592938"/>
                    </a:moveTo>
                    <a:cubicBezTo>
                      <a:pt x="379373" y="584093"/>
                      <a:pt x="382766" y="572116"/>
                      <a:pt x="380687" y="560448"/>
                    </a:cubicBezTo>
                    <a:cubicBezTo>
                      <a:pt x="378706" y="544916"/>
                      <a:pt x="375978" y="529257"/>
                      <a:pt x="373337" y="514131"/>
                    </a:cubicBezTo>
                    <a:cubicBezTo>
                      <a:pt x="370397" y="497236"/>
                      <a:pt x="367350" y="479766"/>
                      <a:pt x="365369" y="462530"/>
                    </a:cubicBezTo>
                    <a:cubicBezTo>
                      <a:pt x="364932" y="453545"/>
                      <a:pt x="367933" y="444732"/>
                      <a:pt x="373763" y="437880"/>
                    </a:cubicBezTo>
                    <a:cubicBezTo>
                      <a:pt x="385608" y="425097"/>
                      <a:pt x="398391" y="412783"/>
                      <a:pt x="410748" y="400852"/>
                    </a:cubicBezTo>
                    <a:cubicBezTo>
                      <a:pt x="422338" y="389667"/>
                      <a:pt x="434311" y="378099"/>
                      <a:pt x="445603" y="366147"/>
                    </a:cubicBezTo>
                    <a:cubicBezTo>
                      <a:pt x="453031" y="357865"/>
                      <a:pt x="456389" y="346708"/>
                      <a:pt x="454764" y="335702"/>
                    </a:cubicBezTo>
                    <a:cubicBezTo>
                      <a:pt x="452634" y="326733"/>
                      <a:pt x="439126" y="319638"/>
                      <a:pt x="430306" y="317934"/>
                    </a:cubicBezTo>
                    <a:cubicBezTo>
                      <a:pt x="399009" y="311926"/>
                      <a:pt x="366157" y="306663"/>
                      <a:pt x="329875" y="301827"/>
                    </a:cubicBezTo>
                    <a:cubicBezTo>
                      <a:pt x="319617" y="301683"/>
                      <a:pt x="310487" y="295290"/>
                      <a:pt x="306844" y="285699"/>
                    </a:cubicBezTo>
                    <a:cubicBezTo>
                      <a:pt x="291675" y="251974"/>
                      <a:pt x="278231" y="224895"/>
                      <a:pt x="264554" y="200479"/>
                    </a:cubicBezTo>
                    <a:cubicBezTo>
                      <a:pt x="258593" y="188886"/>
                      <a:pt x="247992" y="180368"/>
                      <a:pt x="235387" y="177044"/>
                    </a:cubicBezTo>
                    <a:cubicBezTo>
                      <a:pt x="224159" y="175766"/>
                      <a:pt x="211739" y="191702"/>
                      <a:pt x="207243" y="199606"/>
                    </a:cubicBezTo>
                    <a:cubicBezTo>
                      <a:pt x="193203" y="224767"/>
                      <a:pt x="179952" y="251398"/>
                      <a:pt x="167914" y="278754"/>
                    </a:cubicBezTo>
                    <a:cubicBezTo>
                      <a:pt x="163492" y="292870"/>
                      <a:pt x="150493" y="302541"/>
                      <a:pt x="135701" y="302722"/>
                    </a:cubicBezTo>
                    <a:cubicBezTo>
                      <a:pt x="104796" y="305587"/>
                      <a:pt x="74066" y="310103"/>
                      <a:pt x="43643" y="316251"/>
                    </a:cubicBezTo>
                    <a:cubicBezTo>
                      <a:pt x="31939" y="318235"/>
                      <a:pt x="21814" y="325528"/>
                      <a:pt x="16223" y="336000"/>
                    </a:cubicBezTo>
                    <a:cubicBezTo>
                      <a:pt x="14896" y="347804"/>
                      <a:pt x="19021" y="359568"/>
                      <a:pt x="27430" y="367958"/>
                    </a:cubicBezTo>
                    <a:cubicBezTo>
                      <a:pt x="48402" y="390852"/>
                      <a:pt x="70606" y="412587"/>
                      <a:pt x="93944" y="433066"/>
                    </a:cubicBezTo>
                    <a:cubicBezTo>
                      <a:pt x="105130" y="441617"/>
                      <a:pt x="109714" y="456290"/>
                      <a:pt x="105384" y="469689"/>
                    </a:cubicBezTo>
                    <a:cubicBezTo>
                      <a:pt x="99526" y="498919"/>
                      <a:pt x="94732" y="528810"/>
                      <a:pt x="90045" y="557721"/>
                    </a:cubicBezTo>
                    <a:lnTo>
                      <a:pt x="89171" y="563239"/>
                    </a:lnTo>
                    <a:cubicBezTo>
                      <a:pt x="86896" y="572108"/>
                      <a:pt x="88557" y="581527"/>
                      <a:pt x="93731" y="589082"/>
                    </a:cubicBezTo>
                    <a:cubicBezTo>
                      <a:pt x="99912" y="595693"/>
                      <a:pt x="108630" y="599339"/>
                      <a:pt x="117677" y="599095"/>
                    </a:cubicBezTo>
                    <a:lnTo>
                      <a:pt x="118870" y="599095"/>
                    </a:lnTo>
                    <a:lnTo>
                      <a:pt x="119978" y="598648"/>
                    </a:lnTo>
                    <a:cubicBezTo>
                      <a:pt x="121171" y="598158"/>
                      <a:pt x="122556" y="597646"/>
                      <a:pt x="124048" y="597092"/>
                    </a:cubicBezTo>
                    <a:cubicBezTo>
                      <a:pt x="128500" y="595522"/>
                      <a:pt x="132854" y="593686"/>
                      <a:pt x="137086" y="591596"/>
                    </a:cubicBezTo>
                    <a:lnTo>
                      <a:pt x="155771" y="582008"/>
                    </a:lnTo>
                    <a:cubicBezTo>
                      <a:pt x="176053" y="571633"/>
                      <a:pt x="197038" y="560916"/>
                      <a:pt x="217022" y="549071"/>
                    </a:cubicBezTo>
                    <a:cubicBezTo>
                      <a:pt x="228382" y="540991"/>
                      <a:pt x="243669" y="541206"/>
                      <a:pt x="254796" y="549604"/>
                    </a:cubicBezTo>
                    <a:cubicBezTo>
                      <a:pt x="281461" y="565477"/>
                      <a:pt x="308971" y="579886"/>
                      <a:pt x="337203" y="592767"/>
                    </a:cubicBezTo>
                    <a:cubicBezTo>
                      <a:pt x="348010" y="598032"/>
                      <a:pt x="360625" y="598094"/>
                      <a:pt x="371483" y="592938"/>
                    </a:cubicBezTo>
                    <a:close/>
                    <a:moveTo>
                      <a:pt x="154173" y="507335"/>
                    </a:moveTo>
                    <a:cubicBezTo>
                      <a:pt x="157891" y="488800"/>
                      <a:pt x="160629" y="470083"/>
                      <a:pt x="162375" y="451260"/>
                    </a:cubicBezTo>
                    <a:cubicBezTo>
                      <a:pt x="163002" y="437831"/>
                      <a:pt x="158723" y="424633"/>
                      <a:pt x="150338" y="414125"/>
                    </a:cubicBezTo>
                    <a:cubicBezTo>
                      <a:pt x="137686" y="399930"/>
                      <a:pt x="124287" y="386418"/>
                      <a:pt x="110199" y="373646"/>
                    </a:cubicBezTo>
                    <a:cubicBezTo>
                      <a:pt x="106514" y="370173"/>
                      <a:pt x="102721" y="366594"/>
                      <a:pt x="98886" y="362994"/>
                    </a:cubicBezTo>
                    <a:lnTo>
                      <a:pt x="114460" y="360501"/>
                    </a:lnTo>
                    <a:cubicBezTo>
                      <a:pt x="132868" y="357518"/>
                      <a:pt x="150274" y="354727"/>
                      <a:pt x="167403" y="352661"/>
                    </a:cubicBezTo>
                    <a:cubicBezTo>
                      <a:pt x="184615" y="351766"/>
                      <a:pt x="199666" y="340770"/>
                      <a:pt x="205752" y="324645"/>
                    </a:cubicBezTo>
                    <a:cubicBezTo>
                      <a:pt x="212697" y="308773"/>
                      <a:pt x="220665" y="293199"/>
                      <a:pt x="229038" y="276709"/>
                    </a:cubicBezTo>
                    <a:cubicBezTo>
                      <a:pt x="231169" y="272341"/>
                      <a:pt x="233512" y="267931"/>
                      <a:pt x="235792" y="263414"/>
                    </a:cubicBezTo>
                    <a:cubicBezTo>
                      <a:pt x="237908" y="267505"/>
                      <a:pt x="239982" y="271496"/>
                      <a:pt x="242013" y="275388"/>
                    </a:cubicBezTo>
                    <a:cubicBezTo>
                      <a:pt x="249487" y="289057"/>
                      <a:pt x="256208" y="303125"/>
                      <a:pt x="262146" y="317529"/>
                    </a:cubicBezTo>
                    <a:cubicBezTo>
                      <a:pt x="269101" y="339245"/>
                      <a:pt x="289304" y="353968"/>
                      <a:pt x="312106" y="353939"/>
                    </a:cubicBezTo>
                    <a:cubicBezTo>
                      <a:pt x="327020" y="355068"/>
                      <a:pt x="341933" y="357582"/>
                      <a:pt x="359211" y="360522"/>
                    </a:cubicBezTo>
                    <a:cubicBezTo>
                      <a:pt x="364495" y="361396"/>
                      <a:pt x="369992" y="362333"/>
                      <a:pt x="375787" y="363271"/>
                    </a:cubicBezTo>
                    <a:cubicBezTo>
                      <a:pt x="371753" y="367034"/>
                      <a:pt x="367847" y="370713"/>
                      <a:pt x="364069" y="374307"/>
                    </a:cubicBezTo>
                    <a:cubicBezTo>
                      <a:pt x="350562" y="387089"/>
                      <a:pt x="337821" y="399042"/>
                      <a:pt x="324932" y="410269"/>
                    </a:cubicBezTo>
                    <a:cubicBezTo>
                      <a:pt x="310127" y="420581"/>
                      <a:pt x="303706" y="439293"/>
                      <a:pt x="309060" y="456522"/>
                    </a:cubicBezTo>
                    <a:cubicBezTo>
                      <a:pt x="313018" y="473267"/>
                      <a:pt x="315914" y="490246"/>
                      <a:pt x="317731" y="507356"/>
                    </a:cubicBezTo>
                    <a:cubicBezTo>
                      <a:pt x="318391" y="512384"/>
                      <a:pt x="319052" y="517518"/>
                      <a:pt x="319861" y="522781"/>
                    </a:cubicBezTo>
                    <a:cubicBezTo>
                      <a:pt x="315387" y="520395"/>
                      <a:pt x="310998" y="518030"/>
                      <a:pt x="306695" y="515686"/>
                    </a:cubicBezTo>
                    <a:cubicBezTo>
                      <a:pt x="290365" y="506399"/>
                      <a:pt x="273505" y="498076"/>
                      <a:pt x="256202" y="490759"/>
                    </a:cubicBezTo>
                    <a:cubicBezTo>
                      <a:pt x="242924" y="485955"/>
                      <a:pt x="228383" y="485955"/>
                      <a:pt x="215105" y="490759"/>
                    </a:cubicBezTo>
                    <a:cubicBezTo>
                      <a:pt x="198044" y="497956"/>
                      <a:pt x="181431" y="506173"/>
                      <a:pt x="165358" y="515367"/>
                    </a:cubicBezTo>
                    <a:cubicBezTo>
                      <a:pt x="160905" y="517795"/>
                      <a:pt x="156325" y="520288"/>
                      <a:pt x="151595" y="522802"/>
                    </a:cubicBezTo>
                    <a:cubicBezTo>
                      <a:pt x="152277" y="517476"/>
                      <a:pt x="153214" y="512384"/>
                      <a:pt x="154130" y="507335"/>
                    </a:cubicBezTo>
                    <a:close/>
                    <a:moveTo>
                      <a:pt x="727830" y="582541"/>
                    </a:moveTo>
                    <a:lnTo>
                      <a:pt x="727574" y="582541"/>
                    </a:lnTo>
                    <a:cubicBezTo>
                      <a:pt x="630202" y="580620"/>
                      <a:pt x="549710" y="657998"/>
                      <a:pt x="547789" y="755369"/>
                    </a:cubicBezTo>
                    <a:cubicBezTo>
                      <a:pt x="545867" y="852740"/>
                      <a:pt x="623245" y="933233"/>
                      <a:pt x="720617" y="935154"/>
                    </a:cubicBezTo>
                    <a:cubicBezTo>
                      <a:pt x="722346" y="935189"/>
                      <a:pt x="724076" y="935197"/>
                      <a:pt x="725806" y="935180"/>
                    </a:cubicBezTo>
                    <a:lnTo>
                      <a:pt x="726210" y="935180"/>
                    </a:lnTo>
                    <a:cubicBezTo>
                      <a:pt x="823220" y="935662"/>
                      <a:pt x="902595" y="858072"/>
                      <a:pt x="904320" y="761076"/>
                    </a:cubicBezTo>
                    <a:cubicBezTo>
                      <a:pt x="905152" y="714825"/>
                      <a:pt x="887150" y="670222"/>
                      <a:pt x="854445" y="637508"/>
                    </a:cubicBezTo>
                    <a:cubicBezTo>
                      <a:pt x="821278" y="602981"/>
                      <a:pt x="775659" y="583184"/>
                      <a:pt x="727787" y="582541"/>
                    </a:cubicBezTo>
                    <a:close/>
                    <a:moveTo>
                      <a:pt x="850972" y="758584"/>
                    </a:moveTo>
                    <a:cubicBezTo>
                      <a:pt x="850229" y="826109"/>
                      <a:pt x="795485" y="880568"/>
                      <a:pt x="727957" y="880959"/>
                    </a:cubicBezTo>
                    <a:cubicBezTo>
                      <a:pt x="694920" y="881062"/>
                      <a:pt x="663110" y="868452"/>
                      <a:pt x="639116" y="845742"/>
                    </a:cubicBezTo>
                    <a:cubicBezTo>
                      <a:pt x="591020" y="800599"/>
                      <a:pt x="588627" y="725015"/>
                      <a:pt x="633769" y="676920"/>
                    </a:cubicBezTo>
                    <a:cubicBezTo>
                      <a:pt x="634711" y="675917"/>
                      <a:pt x="635669" y="674930"/>
                      <a:pt x="636644" y="673960"/>
                    </a:cubicBezTo>
                    <a:cubicBezTo>
                      <a:pt x="660073" y="650065"/>
                      <a:pt x="692107" y="636565"/>
                      <a:pt x="725571" y="636485"/>
                    </a:cubicBezTo>
                    <a:lnTo>
                      <a:pt x="726125" y="636485"/>
                    </a:lnTo>
                    <a:cubicBezTo>
                      <a:pt x="759498" y="636391"/>
                      <a:pt x="791526" y="649629"/>
                      <a:pt x="815095" y="673257"/>
                    </a:cubicBezTo>
                    <a:cubicBezTo>
                      <a:pt x="837999" y="695743"/>
                      <a:pt x="850911" y="726487"/>
                      <a:pt x="850929" y="758584"/>
                    </a:cubicBezTo>
                    <a:close/>
                    <a:moveTo>
                      <a:pt x="1272064" y="1100656"/>
                    </a:moveTo>
                    <a:cubicBezTo>
                      <a:pt x="1279905" y="1109774"/>
                      <a:pt x="1285209" y="1124240"/>
                      <a:pt x="1266014" y="1141263"/>
                    </a:cubicBezTo>
                    <a:cubicBezTo>
                      <a:pt x="1250390" y="1155097"/>
                      <a:pt x="1234766" y="1168874"/>
                      <a:pt x="1219143" y="1182595"/>
                    </a:cubicBezTo>
                    <a:lnTo>
                      <a:pt x="1172677" y="1223351"/>
                    </a:lnTo>
                    <a:cubicBezTo>
                      <a:pt x="1149007" y="1244102"/>
                      <a:pt x="1125337" y="1264832"/>
                      <a:pt x="1101859" y="1285775"/>
                    </a:cubicBezTo>
                    <a:cubicBezTo>
                      <a:pt x="1095668" y="1292172"/>
                      <a:pt x="1087309" y="1296025"/>
                      <a:pt x="1078424" y="1296576"/>
                    </a:cubicBezTo>
                    <a:cubicBezTo>
                      <a:pt x="1077785" y="1296576"/>
                      <a:pt x="1077167" y="1296576"/>
                      <a:pt x="1076549" y="1296576"/>
                    </a:cubicBezTo>
                    <a:cubicBezTo>
                      <a:pt x="1067351" y="1295345"/>
                      <a:pt x="1059090" y="1290314"/>
                      <a:pt x="1053774" y="1282707"/>
                    </a:cubicBezTo>
                    <a:cubicBezTo>
                      <a:pt x="1035594" y="1260720"/>
                      <a:pt x="1017371" y="1238797"/>
                      <a:pt x="999105" y="1216938"/>
                    </a:cubicBezTo>
                    <a:lnTo>
                      <a:pt x="987473" y="1202962"/>
                    </a:lnTo>
                    <a:cubicBezTo>
                      <a:pt x="976276" y="1193263"/>
                      <a:pt x="975063" y="1176323"/>
                      <a:pt x="984763" y="1165126"/>
                    </a:cubicBezTo>
                    <a:cubicBezTo>
                      <a:pt x="985825" y="1163900"/>
                      <a:pt x="986996" y="1162773"/>
                      <a:pt x="988261" y="1161759"/>
                    </a:cubicBezTo>
                    <a:cubicBezTo>
                      <a:pt x="993318" y="1157031"/>
                      <a:pt x="1000075" y="1154556"/>
                      <a:pt x="1006988" y="1154898"/>
                    </a:cubicBezTo>
                    <a:cubicBezTo>
                      <a:pt x="1015799" y="1156269"/>
                      <a:pt x="1023689" y="1161120"/>
                      <a:pt x="1028890" y="1168363"/>
                    </a:cubicBezTo>
                    <a:cubicBezTo>
                      <a:pt x="1042631" y="1184640"/>
                      <a:pt x="1056309" y="1200938"/>
                      <a:pt x="1070647" y="1218025"/>
                    </a:cubicBezTo>
                    <a:lnTo>
                      <a:pt x="1081811" y="1231340"/>
                    </a:lnTo>
                    <a:lnTo>
                      <a:pt x="1231074" y="1100251"/>
                    </a:lnTo>
                    <a:cubicBezTo>
                      <a:pt x="1237237" y="1094144"/>
                      <a:pt x="1245556" y="1090708"/>
                      <a:pt x="1254232" y="1090685"/>
                    </a:cubicBezTo>
                    <a:cubicBezTo>
                      <a:pt x="1261279" y="1091464"/>
                      <a:pt x="1267711" y="1095060"/>
                      <a:pt x="1272064" y="1100656"/>
                    </a:cubicBezTo>
                    <a:close/>
                  </a:path>
                </a:pathLst>
              </a:custGeom>
              <a:solidFill>
                <a:srgbClr val="012B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rgbClr val="012B4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82E4324-5B9F-4342-9D96-56F50D2FAE45}"/>
                </a:ext>
              </a:extLst>
            </p:cNvPr>
            <p:cNvGrpSpPr/>
            <p:nvPr/>
          </p:nvGrpSpPr>
          <p:grpSpPr>
            <a:xfrm>
              <a:off x="1400656" y="5885781"/>
              <a:ext cx="2719890" cy="2799663"/>
              <a:chOff x="1695952" y="5885781"/>
              <a:chExt cx="2719890" cy="2799663"/>
            </a:xfrm>
          </p:grpSpPr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93C73C01-9364-4AC0-90F2-8E386B636264}"/>
                  </a:ext>
                </a:extLst>
              </p:cNvPr>
              <p:cNvSpPr/>
              <p:nvPr/>
            </p:nvSpPr>
            <p:spPr>
              <a:xfrm>
                <a:off x="2074309" y="6578148"/>
                <a:ext cx="1963176" cy="95250"/>
              </a:xfrm>
              <a:prstGeom prst="roundRect">
                <a:avLst/>
              </a:prstGeom>
              <a:solidFill>
                <a:srgbClr val="D5C8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E9E2D7"/>
                  </a:solidFill>
                </a:endParaRPr>
              </a:p>
            </p:txBody>
          </p:sp>
          <p:sp>
            <p:nvSpPr>
              <p:cNvPr id="42" name="TextBox 6">
                <a:extLst>
                  <a:ext uri="{FF2B5EF4-FFF2-40B4-BE49-F238E27FC236}">
                    <a16:creationId xmlns:a16="http://schemas.microsoft.com/office/drawing/2014/main" id="{68E48EB1-C8CB-4B5B-BA73-97E43AD20725}"/>
                  </a:ext>
                </a:extLst>
              </p:cNvPr>
              <p:cNvSpPr txBox="1"/>
              <p:nvPr/>
            </p:nvSpPr>
            <p:spPr>
              <a:xfrm>
                <a:off x="1695952" y="6961895"/>
                <a:ext cx="2719890" cy="172354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labore et dolore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magnanl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aliqua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.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enim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ad minim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venia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quis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nostrud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exer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citationez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ullamco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laboris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nisi  </a:t>
                </a:r>
              </a:p>
            </p:txBody>
          </p:sp>
          <p:sp>
            <p:nvSpPr>
              <p:cNvPr id="43" name="TextBox 6">
                <a:extLst>
                  <a:ext uri="{FF2B5EF4-FFF2-40B4-BE49-F238E27FC236}">
                    <a16:creationId xmlns:a16="http://schemas.microsoft.com/office/drawing/2014/main" id="{5CA13C74-4A0F-466C-894E-77278648C494}"/>
                  </a:ext>
                </a:extLst>
              </p:cNvPr>
              <p:cNvSpPr txBox="1"/>
              <p:nvPr/>
            </p:nvSpPr>
            <p:spPr>
              <a:xfrm>
                <a:off x="1695953" y="5885781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 Dolor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3234F71-6C0E-4ABD-96E0-8328C613C61F}"/>
                </a:ext>
              </a:extLst>
            </p:cNvPr>
            <p:cNvGrpSpPr/>
            <p:nvPr/>
          </p:nvGrpSpPr>
          <p:grpSpPr>
            <a:xfrm>
              <a:off x="5435555" y="5885781"/>
              <a:ext cx="2719890" cy="2799663"/>
              <a:chOff x="1695952" y="5885781"/>
              <a:chExt cx="2719890" cy="2799663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81B41C3B-E83A-496A-9990-B2857952D726}"/>
                  </a:ext>
                </a:extLst>
              </p:cNvPr>
              <p:cNvSpPr/>
              <p:nvPr/>
            </p:nvSpPr>
            <p:spPr>
              <a:xfrm>
                <a:off x="2074309" y="6578148"/>
                <a:ext cx="1963176" cy="95250"/>
              </a:xfrm>
              <a:prstGeom prst="roundRect">
                <a:avLst/>
              </a:prstGeom>
              <a:solidFill>
                <a:srgbClr val="D5C8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E9E2D7"/>
                  </a:solidFill>
                </a:endParaRPr>
              </a:p>
            </p:txBody>
          </p:sp>
          <p:sp>
            <p:nvSpPr>
              <p:cNvPr id="47" name="TextBox 6">
                <a:extLst>
                  <a:ext uri="{FF2B5EF4-FFF2-40B4-BE49-F238E27FC236}">
                    <a16:creationId xmlns:a16="http://schemas.microsoft.com/office/drawing/2014/main" id="{9E7FBF48-2FBD-41F1-ADA5-B3F8718496DD}"/>
                  </a:ext>
                </a:extLst>
              </p:cNvPr>
              <p:cNvSpPr txBox="1"/>
              <p:nvPr/>
            </p:nvSpPr>
            <p:spPr>
              <a:xfrm>
                <a:off x="1695952" y="6961895"/>
                <a:ext cx="2719890" cy="172354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labore et dolore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magnanl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aliqua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.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enim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ad minim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venia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quis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nostrud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exer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citationez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ullamco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laboris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nisi  </a:t>
                </a:r>
              </a:p>
            </p:txBody>
          </p:sp>
          <p:sp>
            <p:nvSpPr>
              <p:cNvPr id="48" name="TextBox 6">
                <a:extLst>
                  <a:ext uri="{FF2B5EF4-FFF2-40B4-BE49-F238E27FC236}">
                    <a16:creationId xmlns:a16="http://schemas.microsoft.com/office/drawing/2014/main" id="{8661E9DE-2F0D-4D8B-9986-9B2C86E13948}"/>
                  </a:ext>
                </a:extLst>
              </p:cNvPr>
              <p:cNvSpPr txBox="1"/>
              <p:nvPr/>
            </p:nvSpPr>
            <p:spPr>
              <a:xfrm>
                <a:off x="1695953" y="5885781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 Dolor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1FD58EC-22A9-4C09-BE0E-E8A139C37D56}"/>
                </a:ext>
              </a:extLst>
            </p:cNvPr>
            <p:cNvGrpSpPr/>
            <p:nvPr/>
          </p:nvGrpSpPr>
          <p:grpSpPr>
            <a:xfrm>
              <a:off x="9482872" y="5885781"/>
              <a:ext cx="2719890" cy="2799663"/>
              <a:chOff x="1695952" y="5885781"/>
              <a:chExt cx="2719890" cy="2799663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E1B9792E-4C63-422A-80A8-DFB3B5C899CC}"/>
                  </a:ext>
                </a:extLst>
              </p:cNvPr>
              <p:cNvSpPr/>
              <p:nvPr/>
            </p:nvSpPr>
            <p:spPr>
              <a:xfrm>
                <a:off x="2074309" y="6578148"/>
                <a:ext cx="1963176" cy="95250"/>
              </a:xfrm>
              <a:prstGeom prst="roundRect">
                <a:avLst/>
              </a:prstGeom>
              <a:solidFill>
                <a:srgbClr val="D5C8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E9E2D7"/>
                  </a:solidFill>
                </a:endParaRPr>
              </a:p>
            </p:txBody>
          </p:sp>
          <p:sp>
            <p:nvSpPr>
              <p:cNvPr id="51" name="TextBox 6">
                <a:extLst>
                  <a:ext uri="{FF2B5EF4-FFF2-40B4-BE49-F238E27FC236}">
                    <a16:creationId xmlns:a16="http://schemas.microsoft.com/office/drawing/2014/main" id="{D50706EF-066A-435E-B92D-A7B9D8CAA4D6}"/>
                  </a:ext>
                </a:extLst>
              </p:cNvPr>
              <p:cNvSpPr txBox="1"/>
              <p:nvPr/>
            </p:nvSpPr>
            <p:spPr>
              <a:xfrm>
                <a:off x="1695952" y="6961895"/>
                <a:ext cx="2719890" cy="172354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labore et dolore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magnanl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aliqua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.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enim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ad minim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venia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quis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nostrud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exer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citationez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ullamco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laboris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nisi  </a:t>
                </a:r>
              </a:p>
            </p:txBody>
          </p:sp>
          <p:sp>
            <p:nvSpPr>
              <p:cNvPr id="52" name="TextBox 6">
                <a:extLst>
                  <a:ext uri="{FF2B5EF4-FFF2-40B4-BE49-F238E27FC236}">
                    <a16:creationId xmlns:a16="http://schemas.microsoft.com/office/drawing/2014/main" id="{96E397EE-8A4B-4BEA-9BB8-BB966C5A8AB4}"/>
                  </a:ext>
                </a:extLst>
              </p:cNvPr>
              <p:cNvSpPr txBox="1"/>
              <p:nvPr/>
            </p:nvSpPr>
            <p:spPr>
              <a:xfrm>
                <a:off x="1695953" y="5885781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 Dolor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170BCDB-0672-4AD4-8081-BF5E92BF15B0}"/>
                </a:ext>
              </a:extLst>
            </p:cNvPr>
            <p:cNvGrpSpPr/>
            <p:nvPr/>
          </p:nvGrpSpPr>
          <p:grpSpPr>
            <a:xfrm>
              <a:off x="13532317" y="5885781"/>
              <a:ext cx="2719890" cy="2799663"/>
              <a:chOff x="1695952" y="5885781"/>
              <a:chExt cx="2719890" cy="2799663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9F25D5C1-14B6-4110-B9A9-B6A4DEAB7E0E}"/>
                  </a:ext>
                </a:extLst>
              </p:cNvPr>
              <p:cNvSpPr/>
              <p:nvPr/>
            </p:nvSpPr>
            <p:spPr>
              <a:xfrm>
                <a:off x="2074309" y="6578148"/>
                <a:ext cx="1963176" cy="95250"/>
              </a:xfrm>
              <a:prstGeom prst="roundRect">
                <a:avLst/>
              </a:prstGeom>
              <a:solidFill>
                <a:srgbClr val="D5C8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E9E2D7"/>
                  </a:solidFill>
                </a:endParaRPr>
              </a:p>
            </p:txBody>
          </p:sp>
          <p:sp>
            <p:nvSpPr>
              <p:cNvPr id="55" name="TextBox 6">
                <a:extLst>
                  <a:ext uri="{FF2B5EF4-FFF2-40B4-BE49-F238E27FC236}">
                    <a16:creationId xmlns:a16="http://schemas.microsoft.com/office/drawing/2014/main" id="{8E01BA6C-D856-4E20-AC0A-4D6A19F583B7}"/>
                  </a:ext>
                </a:extLst>
              </p:cNvPr>
              <p:cNvSpPr txBox="1"/>
              <p:nvPr/>
            </p:nvSpPr>
            <p:spPr>
              <a:xfrm>
                <a:off x="1695952" y="6961895"/>
                <a:ext cx="2719890" cy="172354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Lorem ipsum dolor sit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amet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consectetur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adipiscing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elits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eiusmod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tempor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incididunti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ut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labore et dolore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magnanl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aliqua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.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enim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ad minim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venia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/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quis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nostrud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exer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citationez</a:t>
                </a:r>
                <a:endParaRPr lang="en-US" sz="1600" dirty="0">
                  <a:solidFill>
                    <a:srgbClr val="012B4E"/>
                  </a:solidFill>
                  <a:latin typeface="Inter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ullamco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</a:t>
                </a:r>
                <a:r>
                  <a:rPr lang="en-US" sz="1600" dirty="0" err="1">
                    <a:solidFill>
                      <a:srgbClr val="012B4E"/>
                    </a:solidFill>
                    <a:latin typeface="Inter"/>
                  </a:rPr>
                  <a:t>laboris</a:t>
                </a:r>
                <a:r>
                  <a:rPr lang="en-US" sz="1600" dirty="0">
                    <a:solidFill>
                      <a:srgbClr val="012B4E"/>
                    </a:solidFill>
                    <a:latin typeface="Inter"/>
                  </a:rPr>
                  <a:t> nisi  </a:t>
                </a:r>
              </a:p>
            </p:txBody>
          </p:sp>
          <p:sp>
            <p:nvSpPr>
              <p:cNvPr id="56" name="TextBox 6">
                <a:extLst>
                  <a:ext uri="{FF2B5EF4-FFF2-40B4-BE49-F238E27FC236}">
                    <a16:creationId xmlns:a16="http://schemas.microsoft.com/office/drawing/2014/main" id="{9A4E9713-BFA6-40A2-A7EF-23B05C09F37E}"/>
                  </a:ext>
                </a:extLst>
              </p:cNvPr>
              <p:cNvSpPr txBox="1"/>
              <p:nvPr/>
            </p:nvSpPr>
            <p:spPr>
              <a:xfrm>
                <a:off x="1695953" y="5885781"/>
                <a:ext cx="2719889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rgbClr val="012B4E"/>
                    </a:solidFill>
                    <a:latin typeface="Inter"/>
                  </a:rPr>
                  <a:t>Lorem Ipsum Dolor</a:t>
                </a:r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8F05FED-0FEC-4F58-B3F3-28CF8F0A082E}"/>
              </a:ext>
            </a:extLst>
          </p:cNvPr>
          <p:cNvSpPr/>
          <p:nvPr/>
        </p:nvSpPr>
        <p:spPr>
          <a:xfrm>
            <a:off x="1834031" y="6004833"/>
            <a:ext cx="14619939" cy="5306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452D48-6ED9-47E2-AD1A-6539A3DD24C0}"/>
              </a:ext>
            </a:extLst>
          </p:cNvPr>
          <p:cNvGrpSpPr/>
          <p:nvPr/>
        </p:nvGrpSpPr>
        <p:grpSpPr>
          <a:xfrm>
            <a:off x="1655891" y="3619500"/>
            <a:ext cx="3144709" cy="5161240"/>
            <a:chOff x="1655891" y="3619500"/>
            <a:chExt cx="3144709" cy="5161240"/>
          </a:xfrm>
        </p:grpSpPr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AE737108-AEC6-44B3-BE2A-A0429B7C56FA}"/>
                </a:ext>
              </a:extLst>
            </p:cNvPr>
            <p:cNvSpPr/>
            <p:nvPr/>
          </p:nvSpPr>
          <p:spPr>
            <a:xfrm>
              <a:off x="2425167" y="3619500"/>
              <a:ext cx="1606157" cy="1613357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noFill/>
            <a:ln w="57150">
              <a:solidFill>
                <a:srgbClr val="012B4E"/>
              </a:solidFill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CB7BE9E8-3F82-48CE-8FB6-57DF34E2EE6F}"/>
                </a:ext>
              </a:extLst>
            </p:cNvPr>
            <p:cNvSpPr/>
            <p:nvPr/>
          </p:nvSpPr>
          <p:spPr>
            <a:xfrm>
              <a:off x="3145344" y="5953777"/>
              <a:ext cx="165802" cy="166546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12B4E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pic>
          <p:nvPicPr>
            <p:cNvPr id="45" name="Graphic 44" descr="Envelope">
              <a:extLst>
                <a:ext uri="{FF2B5EF4-FFF2-40B4-BE49-F238E27FC236}">
                  <a16:creationId xmlns:a16="http://schemas.microsoft.com/office/drawing/2014/main" id="{B9C6595C-DC69-45CF-9C78-2EBB28512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41636" y="4038235"/>
              <a:ext cx="773219" cy="773219"/>
            </a:xfrm>
            <a:prstGeom prst="rect">
              <a:avLst/>
            </a:prstGeom>
          </p:spPr>
        </p:pic>
        <p:sp>
          <p:nvSpPr>
            <p:cNvPr id="48" name="TextBox 10">
              <a:extLst>
                <a:ext uri="{FF2B5EF4-FFF2-40B4-BE49-F238E27FC236}">
                  <a16:creationId xmlns:a16="http://schemas.microsoft.com/office/drawing/2014/main" id="{5DEFF942-A961-40FC-BCDD-781CADDFF95B}"/>
                </a:ext>
              </a:extLst>
            </p:cNvPr>
            <p:cNvSpPr txBox="1"/>
            <p:nvPr/>
          </p:nvSpPr>
          <p:spPr>
            <a:xfrm>
              <a:off x="1655891" y="7734300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3C8A290-FC47-4188-B7BF-AE0E57C9D46C}"/>
                </a:ext>
              </a:extLst>
            </p:cNvPr>
            <p:cNvSpPr txBox="1"/>
            <p:nvPr/>
          </p:nvSpPr>
          <p:spPr>
            <a:xfrm>
              <a:off x="1792219" y="6756852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713041A-C81E-4221-B078-320CA75AAD8A}"/>
                </a:ext>
              </a:extLst>
            </p:cNvPr>
            <p:cNvSpPr/>
            <p:nvPr/>
          </p:nvSpPr>
          <p:spPr>
            <a:xfrm>
              <a:off x="2246657" y="7429500"/>
              <a:ext cx="1963176" cy="95250"/>
            </a:xfrm>
            <a:prstGeom prst="round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96FAA9B-AE40-4DD8-B128-C7749713E6CE}"/>
              </a:ext>
            </a:extLst>
          </p:cNvPr>
          <p:cNvGrpSpPr/>
          <p:nvPr/>
        </p:nvGrpSpPr>
        <p:grpSpPr>
          <a:xfrm>
            <a:off x="9517491" y="3619500"/>
            <a:ext cx="3144709" cy="5161240"/>
            <a:chOff x="8894891" y="3619500"/>
            <a:chExt cx="3144709" cy="5161240"/>
          </a:xfrm>
        </p:grpSpPr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2FBC5E07-6FF3-4767-9F79-BE229CCD63B4}"/>
                </a:ext>
              </a:extLst>
            </p:cNvPr>
            <p:cNvSpPr/>
            <p:nvPr/>
          </p:nvSpPr>
          <p:spPr>
            <a:xfrm>
              <a:off x="9664167" y="3619500"/>
              <a:ext cx="1606157" cy="1613357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noFill/>
            <a:ln w="57150">
              <a:solidFill>
                <a:srgbClr val="012B4E"/>
              </a:solidFill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2A75E1EA-EDBF-4365-A94A-93628B0AFDA3}"/>
                </a:ext>
              </a:extLst>
            </p:cNvPr>
            <p:cNvSpPr/>
            <p:nvPr/>
          </p:nvSpPr>
          <p:spPr>
            <a:xfrm>
              <a:off x="10384344" y="5953777"/>
              <a:ext cx="165802" cy="166546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12B4E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pic>
          <p:nvPicPr>
            <p:cNvPr id="47" name="Graphic 46" descr="Alarm clock">
              <a:extLst>
                <a:ext uri="{FF2B5EF4-FFF2-40B4-BE49-F238E27FC236}">
                  <a16:creationId xmlns:a16="http://schemas.microsoft.com/office/drawing/2014/main" id="{90EDC821-EC28-4763-9A6D-92D1CDC37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0636" y="4039569"/>
              <a:ext cx="773219" cy="773219"/>
            </a:xfrm>
            <a:prstGeom prst="rect">
              <a:avLst/>
            </a:prstGeom>
          </p:spPr>
        </p:pic>
        <p:sp>
          <p:nvSpPr>
            <p:cNvPr id="51" name="TextBox 10">
              <a:extLst>
                <a:ext uri="{FF2B5EF4-FFF2-40B4-BE49-F238E27FC236}">
                  <a16:creationId xmlns:a16="http://schemas.microsoft.com/office/drawing/2014/main" id="{5A1160FB-2765-43E2-A53E-0259FCB36441}"/>
                </a:ext>
              </a:extLst>
            </p:cNvPr>
            <p:cNvSpPr txBox="1"/>
            <p:nvPr/>
          </p:nvSpPr>
          <p:spPr>
            <a:xfrm>
              <a:off x="8894891" y="7734300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94F7020-D671-4030-A2E9-5CF7FE678A7C}"/>
                </a:ext>
              </a:extLst>
            </p:cNvPr>
            <p:cNvSpPr txBox="1"/>
            <p:nvPr/>
          </p:nvSpPr>
          <p:spPr>
            <a:xfrm>
              <a:off x="9031219" y="6756852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5CDF7ED2-6473-447B-8A98-459303788BE5}"/>
                </a:ext>
              </a:extLst>
            </p:cNvPr>
            <p:cNvSpPr/>
            <p:nvPr/>
          </p:nvSpPr>
          <p:spPr>
            <a:xfrm>
              <a:off x="9485657" y="7429500"/>
              <a:ext cx="1963176" cy="95250"/>
            </a:xfrm>
            <a:prstGeom prst="round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8849523-CA1D-4313-937B-71AB074B6AF1}"/>
              </a:ext>
            </a:extLst>
          </p:cNvPr>
          <p:cNvGrpSpPr/>
          <p:nvPr/>
        </p:nvGrpSpPr>
        <p:grpSpPr>
          <a:xfrm>
            <a:off x="5586691" y="3357433"/>
            <a:ext cx="3144709" cy="5032733"/>
            <a:chOff x="5560521" y="3357433"/>
            <a:chExt cx="3144709" cy="5032733"/>
          </a:xfrm>
        </p:grpSpPr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A9C613D9-CE72-42EC-BD7A-127555E8F659}"/>
                </a:ext>
              </a:extLst>
            </p:cNvPr>
            <p:cNvSpPr/>
            <p:nvPr/>
          </p:nvSpPr>
          <p:spPr>
            <a:xfrm>
              <a:off x="6329797" y="6776809"/>
              <a:ext cx="1606157" cy="1613357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noFill/>
            <a:ln w="57150">
              <a:solidFill>
                <a:srgbClr val="012B4E"/>
              </a:solidFill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D5E4652E-C435-486B-A53D-F7046C9431A0}"/>
                </a:ext>
              </a:extLst>
            </p:cNvPr>
            <p:cNvSpPr/>
            <p:nvPr/>
          </p:nvSpPr>
          <p:spPr>
            <a:xfrm>
              <a:off x="7049974" y="5953777"/>
              <a:ext cx="165802" cy="166546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12B4E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pic>
          <p:nvPicPr>
            <p:cNvPr id="46" name="Graphic 45" descr="Send">
              <a:extLst>
                <a:ext uri="{FF2B5EF4-FFF2-40B4-BE49-F238E27FC236}">
                  <a16:creationId xmlns:a16="http://schemas.microsoft.com/office/drawing/2014/main" id="{FFDD5591-1F71-4092-AB2E-8A3FE19BC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46266" y="7262448"/>
              <a:ext cx="773219" cy="773219"/>
            </a:xfrm>
            <a:prstGeom prst="rect">
              <a:avLst/>
            </a:prstGeom>
          </p:spPr>
        </p:pic>
        <p:sp>
          <p:nvSpPr>
            <p:cNvPr id="54" name="TextBox 10">
              <a:extLst>
                <a:ext uri="{FF2B5EF4-FFF2-40B4-BE49-F238E27FC236}">
                  <a16:creationId xmlns:a16="http://schemas.microsoft.com/office/drawing/2014/main" id="{58FEE544-86DF-4486-B337-9A5CA5C6449B}"/>
                </a:ext>
              </a:extLst>
            </p:cNvPr>
            <p:cNvSpPr txBox="1"/>
            <p:nvPr/>
          </p:nvSpPr>
          <p:spPr>
            <a:xfrm>
              <a:off x="5560521" y="433488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1021EA1-8105-4682-9099-B57EDA465D94}"/>
                </a:ext>
              </a:extLst>
            </p:cNvPr>
            <p:cNvSpPr txBox="1"/>
            <p:nvPr/>
          </p:nvSpPr>
          <p:spPr>
            <a:xfrm>
              <a:off x="5696849" y="335743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D04EB34C-EC2C-470E-9D0D-B2282E387245}"/>
                </a:ext>
              </a:extLst>
            </p:cNvPr>
            <p:cNvSpPr/>
            <p:nvPr/>
          </p:nvSpPr>
          <p:spPr>
            <a:xfrm>
              <a:off x="6151287" y="4030081"/>
              <a:ext cx="1963176" cy="95250"/>
            </a:xfrm>
            <a:prstGeom prst="round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87435D8-BBBA-46EA-B038-FF05F2CEC532}"/>
              </a:ext>
            </a:extLst>
          </p:cNvPr>
          <p:cNvGrpSpPr/>
          <p:nvPr/>
        </p:nvGrpSpPr>
        <p:grpSpPr>
          <a:xfrm>
            <a:off x="13448292" y="3357433"/>
            <a:ext cx="3144709" cy="5032733"/>
            <a:chOff x="12291521" y="3357433"/>
            <a:chExt cx="3144709" cy="5032733"/>
          </a:xfrm>
        </p:grpSpPr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DF35EF33-2247-49DC-B307-011CF98AC998}"/>
                </a:ext>
              </a:extLst>
            </p:cNvPr>
            <p:cNvSpPr/>
            <p:nvPr/>
          </p:nvSpPr>
          <p:spPr>
            <a:xfrm>
              <a:off x="13060797" y="6776809"/>
              <a:ext cx="1606157" cy="1613357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noFill/>
            <a:ln w="57150">
              <a:solidFill>
                <a:srgbClr val="012B4E"/>
              </a:solidFill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5BE69D40-0E55-41F7-82E2-102721D729AB}"/>
                </a:ext>
              </a:extLst>
            </p:cNvPr>
            <p:cNvSpPr/>
            <p:nvPr/>
          </p:nvSpPr>
          <p:spPr>
            <a:xfrm>
              <a:off x="13780974" y="5953777"/>
              <a:ext cx="165802" cy="166546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12B4E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plastic"/>
          </p:spPr>
          <p:txBody>
            <a:bodyPr/>
            <a:lstStyle/>
            <a:p>
              <a:endParaRPr lang="en-US" dirty="0">
                <a:solidFill>
                  <a:srgbClr val="012B4E"/>
                </a:solidFill>
              </a:endParaRPr>
            </a:p>
          </p:txBody>
        </p:sp>
        <p:pic>
          <p:nvPicPr>
            <p:cNvPr id="44" name="Graphic 43" descr="Dollar">
              <a:extLst>
                <a:ext uri="{FF2B5EF4-FFF2-40B4-BE49-F238E27FC236}">
                  <a16:creationId xmlns:a16="http://schemas.microsoft.com/office/drawing/2014/main" id="{E0DA5D73-86ED-4087-A006-B3B5E097D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477266" y="7196878"/>
              <a:ext cx="773219" cy="773219"/>
            </a:xfrm>
            <a:prstGeom prst="rect">
              <a:avLst/>
            </a:prstGeom>
          </p:spPr>
        </p:pic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E5E3E328-6405-4F58-9AEC-42ABD228A6E4}"/>
                </a:ext>
              </a:extLst>
            </p:cNvPr>
            <p:cNvSpPr txBox="1"/>
            <p:nvPr/>
          </p:nvSpPr>
          <p:spPr>
            <a:xfrm>
              <a:off x="12291521" y="4334881"/>
              <a:ext cx="3144709" cy="10464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ameti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7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700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sz="1700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1788C01-7FD1-4DFF-8C6B-EA29DD0B1E61}"/>
                </a:ext>
              </a:extLst>
            </p:cNvPr>
            <p:cNvSpPr txBox="1"/>
            <p:nvPr/>
          </p:nvSpPr>
          <p:spPr>
            <a:xfrm>
              <a:off x="12427849" y="335743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B4080967-AEE9-4699-9794-18C2CB7A8236}"/>
                </a:ext>
              </a:extLst>
            </p:cNvPr>
            <p:cNvSpPr/>
            <p:nvPr/>
          </p:nvSpPr>
          <p:spPr>
            <a:xfrm>
              <a:off x="12882287" y="4030081"/>
              <a:ext cx="1963176" cy="95250"/>
            </a:xfrm>
            <a:prstGeom prst="round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TextBox 19">
            <a:extLst>
              <a:ext uri="{FF2B5EF4-FFF2-40B4-BE49-F238E27FC236}">
                <a16:creationId xmlns:a16="http://schemas.microsoft.com/office/drawing/2014/main" id="{DF2DB6CD-35BD-45E6-AC65-05FE0D2D85EA}"/>
              </a:ext>
            </a:extLst>
          </p:cNvPr>
          <p:cNvSpPr txBox="1"/>
          <p:nvPr/>
        </p:nvSpPr>
        <p:spPr>
          <a:xfrm>
            <a:off x="1703508" y="1026617"/>
            <a:ext cx="50627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Presentation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433FDE4C-A603-46AD-B47B-CB1E930FA88E}"/>
              </a:ext>
            </a:extLst>
          </p:cNvPr>
          <p:cNvSpPr/>
          <p:nvPr/>
        </p:nvSpPr>
        <p:spPr>
          <a:xfrm>
            <a:off x="0" y="8108804"/>
            <a:ext cx="18288000" cy="2178196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177C13-A7F6-4FC8-BD2C-EC91200FE84C}"/>
              </a:ext>
            </a:extLst>
          </p:cNvPr>
          <p:cNvSpPr/>
          <p:nvPr/>
        </p:nvSpPr>
        <p:spPr>
          <a:xfrm>
            <a:off x="5295543" y="1320508"/>
            <a:ext cx="3269282" cy="4356392"/>
          </a:xfrm>
          <a:prstGeom prst="rect">
            <a:avLst/>
          </a:prstGeom>
          <a:blipFill>
            <a:blip r:embed="rId2"/>
            <a:stretch>
              <a:fillRect l="-129698" t="-43816" r="-161992" b="-5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B36A13-436C-479C-95E2-41ADE932D408}"/>
              </a:ext>
            </a:extLst>
          </p:cNvPr>
          <p:cNvSpPr/>
          <p:nvPr/>
        </p:nvSpPr>
        <p:spPr>
          <a:xfrm>
            <a:off x="1296620" y="1320508"/>
            <a:ext cx="3269282" cy="4356392"/>
          </a:xfrm>
          <a:prstGeom prst="rect">
            <a:avLst/>
          </a:prstGeom>
          <a:blipFill>
            <a:blip r:embed="rId3"/>
            <a:stretch>
              <a:fillRect l="-9578" t="-1914" r="-93944" b="-3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sp>
        <p:nvSpPr>
          <p:cNvPr id="49" name="Freeform 8">
            <a:extLst>
              <a:ext uri="{FF2B5EF4-FFF2-40B4-BE49-F238E27FC236}">
                <a16:creationId xmlns:a16="http://schemas.microsoft.com/office/drawing/2014/main" id="{D4B231F9-3C40-4436-B76E-DF3163DD9FEB}"/>
              </a:ext>
            </a:extLst>
          </p:cNvPr>
          <p:cNvSpPr/>
          <p:nvPr/>
        </p:nvSpPr>
        <p:spPr>
          <a:xfrm>
            <a:off x="823379" y="617858"/>
            <a:ext cx="1171551" cy="1176802"/>
          </a:xfrm>
          <a:custGeom>
            <a:avLst/>
            <a:gdLst/>
            <a:ahLst/>
            <a:cxnLst/>
            <a:rect l="l" t="t" r="r" b="b"/>
            <a:pathLst>
              <a:path w="809173" h="812800">
                <a:moveTo>
                  <a:pt x="404587" y="0"/>
                </a:moveTo>
                <a:cubicBezTo>
                  <a:pt x="628326" y="1001"/>
                  <a:pt x="809174" y="182659"/>
                  <a:pt x="809174" y="406400"/>
                </a:cubicBezTo>
                <a:cubicBezTo>
                  <a:pt x="809174" y="630141"/>
                  <a:pt x="628326" y="811799"/>
                  <a:pt x="404587" y="812800"/>
                </a:cubicBezTo>
                <a:cubicBezTo>
                  <a:pt x="180848" y="811799"/>
                  <a:pt x="0" y="630141"/>
                  <a:pt x="0" y="406400"/>
                </a:cubicBezTo>
                <a:cubicBezTo>
                  <a:pt x="0" y="182659"/>
                  <a:pt x="180848" y="1001"/>
                  <a:pt x="404587" y="0"/>
                </a:cubicBezTo>
                <a:close/>
              </a:path>
            </a:pathLst>
          </a:custGeom>
          <a:solidFill>
            <a:srgbClr val="D5C8B3"/>
          </a:solidFill>
          <a:ln>
            <a:noFill/>
          </a:ln>
          <a:effectLst/>
          <a:scene3d>
            <a:camera prst="orthographicFront"/>
            <a:lightRig rig="balanced" dir="t"/>
          </a:scene3d>
          <a:sp3d/>
        </p:spPr>
        <p:txBody>
          <a:bodyPr/>
          <a:lstStyle/>
          <a:p>
            <a:endParaRPr lang="en-US"/>
          </a:p>
        </p:txBody>
      </p:sp>
      <p:sp>
        <p:nvSpPr>
          <p:cNvPr id="50" name="Freeform 8">
            <a:extLst>
              <a:ext uri="{FF2B5EF4-FFF2-40B4-BE49-F238E27FC236}">
                <a16:creationId xmlns:a16="http://schemas.microsoft.com/office/drawing/2014/main" id="{49080038-1A39-45D8-AD7B-897C9ABAB3F6}"/>
              </a:ext>
            </a:extLst>
          </p:cNvPr>
          <p:cNvSpPr/>
          <p:nvPr/>
        </p:nvSpPr>
        <p:spPr>
          <a:xfrm>
            <a:off x="4927628" y="617858"/>
            <a:ext cx="1171551" cy="1176802"/>
          </a:xfrm>
          <a:custGeom>
            <a:avLst/>
            <a:gdLst/>
            <a:ahLst/>
            <a:cxnLst/>
            <a:rect l="l" t="t" r="r" b="b"/>
            <a:pathLst>
              <a:path w="809173" h="812800">
                <a:moveTo>
                  <a:pt x="404587" y="0"/>
                </a:moveTo>
                <a:cubicBezTo>
                  <a:pt x="628326" y="1001"/>
                  <a:pt x="809174" y="182659"/>
                  <a:pt x="809174" y="406400"/>
                </a:cubicBezTo>
                <a:cubicBezTo>
                  <a:pt x="809174" y="630141"/>
                  <a:pt x="628326" y="811799"/>
                  <a:pt x="404587" y="812800"/>
                </a:cubicBezTo>
                <a:cubicBezTo>
                  <a:pt x="180848" y="811799"/>
                  <a:pt x="0" y="630141"/>
                  <a:pt x="0" y="406400"/>
                </a:cubicBezTo>
                <a:cubicBezTo>
                  <a:pt x="0" y="182659"/>
                  <a:pt x="180848" y="1001"/>
                  <a:pt x="404587" y="0"/>
                </a:cubicBezTo>
                <a:close/>
              </a:path>
            </a:pathLst>
          </a:custGeom>
          <a:solidFill>
            <a:srgbClr val="D5C8B3"/>
          </a:solidFill>
          <a:ln>
            <a:noFill/>
          </a:ln>
          <a:effectLst/>
          <a:scene3d>
            <a:camera prst="orthographicFront"/>
            <a:lightRig rig="balanced" dir="t"/>
          </a:scene3d>
          <a:sp3d/>
        </p:spPr>
        <p:txBody>
          <a:bodyPr/>
          <a:lstStyle/>
          <a:p>
            <a:endParaRPr lang="en-US"/>
          </a:p>
        </p:txBody>
      </p:sp>
      <p:sp>
        <p:nvSpPr>
          <p:cNvPr id="51" name="TextBox 28">
            <a:extLst>
              <a:ext uri="{FF2B5EF4-FFF2-40B4-BE49-F238E27FC236}">
                <a16:creationId xmlns:a16="http://schemas.microsoft.com/office/drawing/2014/main" id="{2E9F8BA3-E87F-4569-9BB1-9A898A2CD33A}"/>
              </a:ext>
            </a:extLst>
          </p:cNvPr>
          <p:cNvSpPr txBox="1"/>
          <p:nvPr/>
        </p:nvSpPr>
        <p:spPr>
          <a:xfrm>
            <a:off x="1020360" y="950990"/>
            <a:ext cx="777588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7"/>
              </a:lnSpc>
            </a:pPr>
            <a:r>
              <a:rPr lang="en-US" sz="4000" b="1" i="1" dirty="0">
                <a:solidFill>
                  <a:srgbClr val="012B4E"/>
                </a:solidFill>
                <a:latin typeface="Inter Bold"/>
              </a:rPr>
              <a:t>01</a:t>
            </a:r>
          </a:p>
        </p:txBody>
      </p:sp>
      <p:sp>
        <p:nvSpPr>
          <p:cNvPr id="52" name="TextBox 28">
            <a:extLst>
              <a:ext uri="{FF2B5EF4-FFF2-40B4-BE49-F238E27FC236}">
                <a16:creationId xmlns:a16="http://schemas.microsoft.com/office/drawing/2014/main" id="{8C311227-D850-4DAA-84F8-A21FD691B731}"/>
              </a:ext>
            </a:extLst>
          </p:cNvPr>
          <p:cNvSpPr txBox="1"/>
          <p:nvPr/>
        </p:nvSpPr>
        <p:spPr>
          <a:xfrm>
            <a:off x="5101244" y="950990"/>
            <a:ext cx="777588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7"/>
              </a:lnSpc>
            </a:pPr>
            <a:r>
              <a:rPr lang="en-US" sz="4000" b="1" i="1" dirty="0">
                <a:solidFill>
                  <a:srgbClr val="012B4E"/>
                </a:solidFill>
                <a:latin typeface="Inter Bold"/>
              </a:rPr>
              <a:t>02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C38494B-DE25-4D19-9D95-40E9AA876588}"/>
              </a:ext>
            </a:extLst>
          </p:cNvPr>
          <p:cNvSpPr/>
          <p:nvPr/>
        </p:nvSpPr>
        <p:spPr>
          <a:xfrm>
            <a:off x="9659537" y="4949065"/>
            <a:ext cx="7573116" cy="4356392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 l="-9597" t="-18799" r="-1921" b="-1602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sp>
        <p:nvSpPr>
          <p:cNvPr id="55" name="TextBox 9">
            <a:extLst>
              <a:ext uri="{FF2B5EF4-FFF2-40B4-BE49-F238E27FC236}">
                <a16:creationId xmlns:a16="http://schemas.microsoft.com/office/drawing/2014/main" id="{58221BE4-41B6-44A3-B009-84FE51B6D291}"/>
              </a:ext>
            </a:extLst>
          </p:cNvPr>
          <p:cNvSpPr txBox="1"/>
          <p:nvPr/>
        </p:nvSpPr>
        <p:spPr>
          <a:xfrm>
            <a:off x="1461432" y="6306860"/>
            <a:ext cx="2939657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lersa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id-ID" sz="1700" dirty="0">
                <a:solidFill>
                  <a:srgbClr val="012B4E"/>
                </a:solidFill>
                <a:latin typeface="Inter"/>
              </a:rPr>
              <a:t> adeps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dolor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61" name="TextBox 9">
            <a:extLst>
              <a:ext uri="{FF2B5EF4-FFF2-40B4-BE49-F238E27FC236}">
                <a16:creationId xmlns:a16="http://schemas.microsoft.com/office/drawing/2014/main" id="{75B576D8-53EA-4197-BDE6-314328EE56FC}"/>
              </a:ext>
            </a:extLst>
          </p:cNvPr>
          <p:cNvSpPr txBox="1"/>
          <p:nvPr/>
        </p:nvSpPr>
        <p:spPr>
          <a:xfrm>
            <a:off x="5460355" y="6306860"/>
            <a:ext cx="2939657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lersa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id-ID" sz="1700" dirty="0">
                <a:solidFill>
                  <a:srgbClr val="012B4E"/>
                </a:solidFill>
                <a:latin typeface="Inter"/>
              </a:rPr>
              <a:t> adeps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dolor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62" name="TextBox 6">
            <a:extLst>
              <a:ext uri="{FF2B5EF4-FFF2-40B4-BE49-F238E27FC236}">
                <a16:creationId xmlns:a16="http://schemas.microsoft.com/office/drawing/2014/main" id="{F548BD25-5350-4BC2-B3D0-E83D910FE608}"/>
              </a:ext>
            </a:extLst>
          </p:cNvPr>
          <p:cNvSpPr txBox="1"/>
          <p:nvPr/>
        </p:nvSpPr>
        <p:spPr>
          <a:xfrm>
            <a:off x="9760048" y="2757302"/>
            <a:ext cx="747260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63" name="TextBox 19">
            <a:extLst>
              <a:ext uri="{FF2B5EF4-FFF2-40B4-BE49-F238E27FC236}">
                <a16:creationId xmlns:a16="http://schemas.microsoft.com/office/drawing/2014/main" id="{93F57221-82E6-4CAD-9571-4AE57D9CFA68}"/>
              </a:ext>
            </a:extLst>
          </p:cNvPr>
          <p:cNvSpPr txBox="1"/>
          <p:nvPr/>
        </p:nvSpPr>
        <p:spPr>
          <a:xfrm>
            <a:off x="9760048" y="1413827"/>
            <a:ext cx="4605529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F28C340-C94C-461F-8883-7C22FC67B50C}"/>
              </a:ext>
            </a:extLst>
          </p:cNvPr>
          <p:cNvSpPr/>
          <p:nvPr/>
        </p:nvSpPr>
        <p:spPr>
          <a:xfrm>
            <a:off x="9772338" y="2381250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0B1400B-E7F1-4DA1-9C9B-AFED43F7ADBA}"/>
              </a:ext>
            </a:extLst>
          </p:cNvPr>
          <p:cNvSpPr/>
          <p:nvPr/>
        </p:nvSpPr>
        <p:spPr>
          <a:xfrm>
            <a:off x="6248400" y="5981700"/>
            <a:ext cx="6248400" cy="4305300"/>
          </a:xfrm>
          <a:prstGeom prst="rect">
            <a:avLst/>
          </a:prstGeom>
          <a:solidFill>
            <a:srgbClr val="012B4E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C93E0B-1757-411A-A903-78B44F03D15D}"/>
              </a:ext>
            </a:extLst>
          </p:cNvPr>
          <p:cNvSpPr/>
          <p:nvPr/>
        </p:nvSpPr>
        <p:spPr>
          <a:xfrm>
            <a:off x="0" y="5981700"/>
            <a:ext cx="6248400" cy="4305300"/>
          </a:xfrm>
          <a:prstGeom prst="rect">
            <a:avLst/>
          </a:prstGeom>
          <a:solidFill>
            <a:srgbClr val="D5C8B3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8A5A35-3E2E-406B-894A-1C3D6B90D752}"/>
              </a:ext>
            </a:extLst>
          </p:cNvPr>
          <p:cNvSpPr/>
          <p:nvPr/>
        </p:nvSpPr>
        <p:spPr>
          <a:xfrm>
            <a:off x="12496800" y="0"/>
            <a:ext cx="5791200" cy="10287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 l="-27927" r="-7894" b="-872"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970088E1-341F-474B-944E-C0095208B91C}"/>
              </a:ext>
            </a:extLst>
          </p:cNvPr>
          <p:cNvSpPr txBox="1"/>
          <p:nvPr/>
        </p:nvSpPr>
        <p:spPr>
          <a:xfrm>
            <a:off x="1703508" y="3229570"/>
            <a:ext cx="747260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130D0D1E-55BB-4365-989F-FB6F974B9D03}"/>
              </a:ext>
            </a:extLst>
          </p:cNvPr>
          <p:cNvSpPr txBox="1"/>
          <p:nvPr/>
        </p:nvSpPr>
        <p:spPr>
          <a:xfrm>
            <a:off x="1703508" y="986879"/>
            <a:ext cx="506272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Presentation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74AC43F-5937-4C8B-AFB8-A7D731322A36}"/>
              </a:ext>
            </a:extLst>
          </p:cNvPr>
          <p:cNvSpPr/>
          <p:nvPr/>
        </p:nvSpPr>
        <p:spPr>
          <a:xfrm>
            <a:off x="1715798" y="2812943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19D19037-90E7-4162-B019-C30778584D3C}"/>
              </a:ext>
            </a:extLst>
          </p:cNvPr>
          <p:cNvSpPr txBox="1"/>
          <p:nvPr/>
        </p:nvSpPr>
        <p:spPr>
          <a:xfrm>
            <a:off x="1703508" y="7817110"/>
            <a:ext cx="272714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lersan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adepsods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does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ED05376F-F2B9-46FF-9096-B5DC9ADD7EAA}"/>
              </a:ext>
            </a:extLst>
          </p:cNvPr>
          <p:cNvSpPr txBox="1"/>
          <p:nvPr/>
        </p:nvSpPr>
        <p:spPr>
          <a:xfrm>
            <a:off x="1616252" y="6896100"/>
            <a:ext cx="290166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5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2C2974D9-226D-4283-951B-0473C45E3777}"/>
              </a:ext>
            </a:extLst>
          </p:cNvPr>
          <p:cNvSpPr txBox="1"/>
          <p:nvPr/>
        </p:nvSpPr>
        <p:spPr>
          <a:xfrm>
            <a:off x="7992796" y="7817110"/>
            <a:ext cx="272714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lersan</a:t>
            </a:r>
            <a:r>
              <a:rPr lang="id-ID" sz="2000" dirty="0">
                <a:solidFill>
                  <a:srgbClr val="E9E2D7"/>
                </a:solidFill>
                <a:latin typeface="Inter"/>
              </a:rPr>
              <a:t> adepsods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does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10F3AAC8-F8C9-4D7C-BC9F-4ED43DBCE056}"/>
              </a:ext>
            </a:extLst>
          </p:cNvPr>
          <p:cNvSpPr txBox="1"/>
          <p:nvPr/>
        </p:nvSpPr>
        <p:spPr>
          <a:xfrm>
            <a:off x="7905540" y="6896100"/>
            <a:ext cx="290166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5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9CA3324-7343-436C-A254-C58E3345F72F}"/>
              </a:ext>
            </a:extLst>
          </p:cNvPr>
          <p:cNvSpPr/>
          <p:nvPr/>
        </p:nvSpPr>
        <p:spPr>
          <a:xfrm>
            <a:off x="8374782" y="7503227"/>
            <a:ext cx="1963176" cy="45719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71082B-10D2-48D1-A071-BF964821956C}"/>
              </a:ext>
            </a:extLst>
          </p:cNvPr>
          <p:cNvSpPr/>
          <p:nvPr/>
        </p:nvSpPr>
        <p:spPr>
          <a:xfrm>
            <a:off x="2085494" y="7503227"/>
            <a:ext cx="1963176" cy="45719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C0AB009-7C88-442A-8D6C-3400E2481F1B}"/>
              </a:ext>
            </a:extLst>
          </p:cNvPr>
          <p:cNvSpPr/>
          <p:nvPr/>
        </p:nvSpPr>
        <p:spPr>
          <a:xfrm>
            <a:off x="0" y="5540222"/>
            <a:ext cx="18288000" cy="4746777"/>
          </a:xfrm>
          <a:prstGeom prst="rect">
            <a:avLst/>
          </a:prstGeom>
          <a:blipFill>
            <a:blip r:embed="rId2"/>
            <a:stretch>
              <a:fillRect t="-93021" b="-7132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3A5B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3AAA8-97C8-4C1F-8D9C-30DFAC5DC3FB}"/>
              </a:ext>
            </a:extLst>
          </p:cNvPr>
          <p:cNvSpPr/>
          <p:nvPr/>
        </p:nvSpPr>
        <p:spPr>
          <a:xfrm>
            <a:off x="11049000" y="4314908"/>
            <a:ext cx="5867400" cy="3092916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5C89EE-D37F-4572-A06D-8AA01718A098}"/>
              </a:ext>
            </a:extLst>
          </p:cNvPr>
          <p:cNvSpPr/>
          <p:nvPr/>
        </p:nvSpPr>
        <p:spPr>
          <a:xfrm>
            <a:off x="11049000" y="800100"/>
            <a:ext cx="5867400" cy="3092916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Rocket">
            <a:extLst>
              <a:ext uri="{FF2B5EF4-FFF2-40B4-BE49-F238E27FC236}">
                <a16:creationId xmlns:a16="http://schemas.microsoft.com/office/drawing/2014/main" id="{4761C357-7127-499C-B1CA-AE6838263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3800" y="1313669"/>
            <a:ext cx="914400" cy="914400"/>
          </a:xfrm>
          <a:prstGeom prst="rect">
            <a:avLst/>
          </a:prstGeom>
        </p:spPr>
      </p:pic>
      <p:pic>
        <p:nvPicPr>
          <p:cNvPr id="8" name="Graphic 7" descr="Sun">
            <a:extLst>
              <a:ext uri="{FF2B5EF4-FFF2-40B4-BE49-F238E27FC236}">
                <a16:creationId xmlns:a16="http://schemas.microsoft.com/office/drawing/2014/main" id="{65511E5B-3C00-4E78-840A-F7506DA3C2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53800" y="4854423"/>
            <a:ext cx="914400" cy="914400"/>
          </a:xfrm>
          <a:prstGeom prst="rect">
            <a:avLst/>
          </a:prstGeom>
        </p:spPr>
      </p:pic>
      <p:sp>
        <p:nvSpPr>
          <p:cNvPr id="9" name="TextBox 14">
            <a:extLst>
              <a:ext uri="{FF2B5EF4-FFF2-40B4-BE49-F238E27FC236}">
                <a16:creationId xmlns:a16="http://schemas.microsoft.com/office/drawing/2014/main" id="{2DB41FAB-1863-44AC-8330-3B7F3955EA0D}"/>
              </a:ext>
            </a:extLst>
          </p:cNvPr>
          <p:cNvSpPr txBox="1"/>
          <p:nvPr/>
        </p:nvSpPr>
        <p:spPr>
          <a:xfrm>
            <a:off x="12801601" y="2070883"/>
            <a:ext cx="36576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C367E165-B3A8-4C5F-B5B3-349FD6870CFA}"/>
              </a:ext>
            </a:extLst>
          </p:cNvPr>
          <p:cNvSpPr txBox="1"/>
          <p:nvPr/>
        </p:nvSpPr>
        <p:spPr>
          <a:xfrm>
            <a:off x="12725401" y="5667970"/>
            <a:ext cx="35814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</a:t>
            </a: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671D6277-E65D-4A74-9150-911B06E17848}"/>
              </a:ext>
            </a:extLst>
          </p:cNvPr>
          <p:cNvSpPr txBox="1"/>
          <p:nvPr/>
        </p:nvSpPr>
        <p:spPr>
          <a:xfrm>
            <a:off x="12572999" y="5051583"/>
            <a:ext cx="3161371" cy="520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7"/>
              </a:lnSpc>
            </a:pPr>
            <a:r>
              <a:rPr lang="en-US" sz="3155" dirty="0">
                <a:solidFill>
                  <a:srgbClr val="E9E2D7"/>
                </a:solidFill>
                <a:latin typeface="Inter Bold"/>
              </a:rPr>
              <a:t>Add Title Here</a:t>
            </a:r>
          </a:p>
        </p:txBody>
      </p:sp>
      <p:sp>
        <p:nvSpPr>
          <p:cNvPr id="12" name="TextBox 28">
            <a:extLst>
              <a:ext uri="{FF2B5EF4-FFF2-40B4-BE49-F238E27FC236}">
                <a16:creationId xmlns:a16="http://schemas.microsoft.com/office/drawing/2014/main" id="{F25EC16D-05F3-4512-B72B-17AA78A11B70}"/>
              </a:ext>
            </a:extLst>
          </p:cNvPr>
          <p:cNvSpPr txBox="1"/>
          <p:nvPr/>
        </p:nvSpPr>
        <p:spPr>
          <a:xfrm>
            <a:off x="12572999" y="1438588"/>
            <a:ext cx="3161371" cy="520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7"/>
              </a:lnSpc>
            </a:pPr>
            <a:r>
              <a:rPr lang="en-US" sz="3155" dirty="0">
                <a:solidFill>
                  <a:srgbClr val="012B4E"/>
                </a:solidFill>
                <a:latin typeface="Inter Bold"/>
              </a:rPr>
              <a:t>Add Title Here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885BC8AE-AE40-4372-BA43-2AF75A8960EB}"/>
              </a:ext>
            </a:extLst>
          </p:cNvPr>
          <p:cNvSpPr txBox="1"/>
          <p:nvPr/>
        </p:nvSpPr>
        <p:spPr>
          <a:xfrm>
            <a:off x="1442795" y="3458170"/>
            <a:ext cx="747260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B4923A9-3073-469E-BF13-3895B6A20FA6}"/>
              </a:ext>
            </a:extLst>
          </p:cNvPr>
          <p:cNvSpPr/>
          <p:nvPr/>
        </p:nvSpPr>
        <p:spPr>
          <a:xfrm>
            <a:off x="1455085" y="2933700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E4E706-2B8E-461B-AE6A-F641448884CE}"/>
              </a:ext>
            </a:extLst>
          </p:cNvPr>
          <p:cNvSpPr txBox="1"/>
          <p:nvPr/>
        </p:nvSpPr>
        <p:spPr>
          <a:xfrm>
            <a:off x="1432963" y="1172119"/>
            <a:ext cx="496794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88021F9-9679-4A61-99BF-CDB77635CC9F}"/>
              </a:ext>
            </a:extLst>
          </p:cNvPr>
          <p:cNvSpPr/>
          <p:nvPr/>
        </p:nvSpPr>
        <p:spPr>
          <a:xfrm>
            <a:off x="0" y="7581900"/>
            <a:ext cx="18288000" cy="27051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C2750C-0E0F-4C48-B581-676C99EAB734}"/>
              </a:ext>
            </a:extLst>
          </p:cNvPr>
          <p:cNvSpPr/>
          <p:nvPr/>
        </p:nvSpPr>
        <p:spPr>
          <a:xfrm>
            <a:off x="0" y="2945126"/>
            <a:ext cx="18288000" cy="4636774"/>
          </a:xfrm>
          <a:prstGeom prst="rect">
            <a:avLst/>
          </a:prstGeom>
          <a:blipFill>
            <a:blip r:embed="rId2"/>
            <a:stretch>
              <a:fillRect t="-227033" b="-157191"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3A5B"/>
              </a:solidFill>
            </a:endParaRP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3D6945D7-6E58-4FA8-A096-14369D356DCC}"/>
              </a:ext>
            </a:extLst>
          </p:cNvPr>
          <p:cNvSpPr txBox="1"/>
          <p:nvPr/>
        </p:nvSpPr>
        <p:spPr>
          <a:xfrm>
            <a:off x="2161374" y="8210030"/>
            <a:ext cx="1396525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Duis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aute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irure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dolor in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reprehenderit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B6CCC8-72A9-47FD-8A7F-64F03740B254}"/>
              </a:ext>
            </a:extLst>
          </p:cNvPr>
          <p:cNvSpPr/>
          <p:nvPr/>
        </p:nvSpPr>
        <p:spPr>
          <a:xfrm>
            <a:off x="6716661" y="1855620"/>
            <a:ext cx="4854678" cy="87480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765FEC-A520-48B4-80C8-5FCD721F1627}"/>
              </a:ext>
            </a:extLst>
          </p:cNvPr>
          <p:cNvSpPr txBox="1"/>
          <p:nvPr/>
        </p:nvSpPr>
        <p:spPr>
          <a:xfrm>
            <a:off x="4152900" y="914989"/>
            <a:ext cx="99822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 Presentation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DDAEDE-8D08-491F-A97D-8BE1DB39126B}"/>
              </a:ext>
            </a:extLst>
          </p:cNvPr>
          <p:cNvSpPr/>
          <p:nvPr/>
        </p:nvSpPr>
        <p:spPr>
          <a:xfrm>
            <a:off x="0" y="0"/>
            <a:ext cx="3581400" cy="2945126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7C6136B-D59C-4AE5-A185-1B07B09B7935}"/>
              </a:ext>
            </a:extLst>
          </p:cNvPr>
          <p:cNvSpPr/>
          <p:nvPr/>
        </p:nvSpPr>
        <p:spPr>
          <a:xfrm>
            <a:off x="9922727" y="0"/>
            <a:ext cx="8365273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B39C2E59-B32B-44AF-8E58-7D1040519BC5}"/>
              </a:ext>
            </a:extLst>
          </p:cNvPr>
          <p:cNvSpPr txBox="1"/>
          <p:nvPr/>
        </p:nvSpPr>
        <p:spPr>
          <a:xfrm>
            <a:off x="12103442" y="5176590"/>
            <a:ext cx="4038600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sed do</a:t>
            </a:r>
          </a:p>
          <a:p>
            <a:pPr algn="ctr"/>
            <a:r>
              <a:rPr lang="en-US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.</a:t>
            </a:r>
          </a:p>
          <a:p>
            <a:pPr algn="ctr"/>
            <a:r>
              <a:rPr lang="en-US" dirty="0">
                <a:solidFill>
                  <a:srgbClr val="E9E2D7"/>
                </a:solidFill>
                <a:latin typeface="Inter"/>
              </a:rPr>
              <a:t>Ut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nostrud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exercitation</a:t>
            </a:r>
          </a:p>
          <a:p>
            <a:pPr algn="ctr">
              <a:spcBef>
                <a:spcPct val="0"/>
              </a:spcBef>
            </a:pPr>
            <a:r>
              <a:rPr lang="en-US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nisi  </a:t>
            </a:r>
          </a:p>
        </p:txBody>
      </p:sp>
      <p:sp>
        <p:nvSpPr>
          <p:cNvPr id="28" name="TextBox 19">
            <a:extLst>
              <a:ext uri="{FF2B5EF4-FFF2-40B4-BE49-F238E27FC236}">
                <a16:creationId xmlns:a16="http://schemas.microsoft.com/office/drawing/2014/main" id="{F043CEA5-93B3-4BA4-8236-EE328E7AFAB3}"/>
              </a:ext>
            </a:extLst>
          </p:cNvPr>
          <p:cNvSpPr txBox="1"/>
          <p:nvPr/>
        </p:nvSpPr>
        <p:spPr>
          <a:xfrm>
            <a:off x="11656415" y="2171700"/>
            <a:ext cx="486444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5472F79-F0BA-444A-9AE2-F281C9B21B9A}"/>
              </a:ext>
            </a:extLst>
          </p:cNvPr>
          <p:cNvSpPr/>
          <p:nvPr/>
        </p:nvSpPr>
        <p:spPr>
          <a:xfrm>
            <a:off x="12713042" y="4545105"/>
            <a:ext cx="2819400" cy="104738"/>
          </a:xfrm>
          <a:prstGeom prst="round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1A306E-0443-4B38-9034-FAC2FDCED50A}"/>
              </a:ext>
            </a:extLst>
          </p:cNvPr>
          <p:cNvSpPr/>
          <p:nvPr/>
        </p:nvSpPr>
        <p:spPr>
          <a:xfrm>
            <a:off x="0" y="0"/>
            <a:ext cx="9922727" cy="10287000"/>
          </a:xfrm>
          <a:prstGeom prst="rect">
            <a:avLst/>
          </a:prstGeom>
          <a:blipFill>
            <a:blip r:embed="rId2"/>
            <a:stretch>
              <a:fillRect l="-21502" t="-1" r="-23674" b="-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1412EE-21AC-4D34-9988-5B81B137359C}"/>
              </a:ext>
            </a:extLst>
          </p:cNvPr>
          <p:cNvSpPr/>
          <p:nvPr/>
        </p:nvSpPr>
        <p:spPr>
          <a:xfrm>
            <a:off x="12863036" y="7955125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E9E2D7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147D840-822F-4D7E-AF7A-069494CDE811}"/>
              </a:ext>
            </a:extLst>
          </p:cNvPr>
          <p:cNvSpPr/>
          <p:nvPr/>
        </p:nvSpPr>
        <p:spPr>
          <a:xfrm>
            <a:off x="0" y="6806739"/>
            <a:ext cx="18288000" cy="3480261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2F9E96C-E412-448D-9221-0B5B62068181}"/>
              </a:ext>
            </a:extLst>
          </p:cNvPr>
          <p:cNvSpPr/>
          <p:nvPr/>
        </p:nvSpPr>
        <p:spPr>
          <a:xfrm>
            <a:off x="1175840" y="5274032"/>
            <a:ext cx="3886200" cy="3679467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3A5B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96A328-D7B5-44AA-AD4A-531BCD29A5E6}"/>
              </a:ext>
            </a:extLst>
          </p:cNvPr>
          <p:cNvSpPr/>
          <p:nvPr/>
        </p:nvSpPr>
        <p:spPr>
          <a:xfrm>
            <a:off x="5827995" y="5274032"/>
            <a:ext cx="3886200" cy="3679467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3A5B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654A1D2-2DC7-478A-BC62-E7E7DDC4B8A5}"/>
              </a:ext>
            </a:extLst>
          </p:cNvPr>
          <p:cNvSpPr/>
          <p:nvPr/>
        </p:nvSpPr>
        <p:spPr>
          <a:xfrm>
            <a:off x="1197962" y="2781300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2A8B6B-DA3F-423F-B1DE-3EFB355F5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145" y="1109180"/>
            <a:ext cx="6679705" cy="914401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F0C0311-E954-4E45-BF1D-ADB3DE08BF3A}"/>
              </a:ext>
            </a:extLst>
          </p:cNvPr>
          <p:cNvSpPr txBox="1"/>
          <p:nvPr/>
        </p:nvSpPr>
        <p:spPr>
          <a:xfrm>
            <a:off x="1175840" y="1019719"/>
            <a:ext cx="496794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9348D0BE-29E0-41C1-8436-2EB77A9F69E0}"/>
              </a:ext>
            </a:extLst>
          </p:cNvPr>
          <p:cNvSpPr txBox="1"/>
          <p:nvPr/>
        </p:nvSpPr>
        <p:spPr>
          <a:xfrm>
            <a:off x="1175841" y="3153370"/>
            <a:ext cx="629176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</a:t>
            </a:r>
          </a:p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</a:p>
        </p:txBody>
      </p:sp>
      <p:sp>
        <p:nvSpPr>
          <p:cNvPr id="27" name="Freeform 25">
            <a:extLst>
              <a:ext uri="{FF2B5EF4-FFF2-40B4-BE49-F238E27FC236}">
                <a16:creationId xmlns:a16="http://schemas.microsoft.com/office/drawing/2014/main" id="{D0A79AAB-30CF-4040-9E4E-CE209C47BD40}"/>
              </a:ext>
            </a:extLst>
          </p:cNvPr>
          <p:cNvSpPr>
            <a:spLocks noEditPoints="1"/>
          </p:cNvSpPr>
          <p:nvPr/>
        </p:nvSpPr>
        <p:spPr bwMode="auto">
          <a:xfrm>
            <a:off x="2610940" y="5626905"/>
            <a:ext cx="1016000" cy="1012825"/>
          </a:xfrm>
          <a:custGeom>
            <a:avLst/>
            <a:gdLst>
              <a:gd name="T0" fmla="*/ 459 w 1056"/>
              <a:gd name="T1" fmla="*/ 530 h 1057"/>
              <a:gd name="T2" fmla="*/ 459 w 1056"/>
              <a:gd name="T3" fmla="*/ 789 h 1057"/>
              <a:gd name="T4" fmla="*/ 465 w 1056"/>
              <a:gd name="T5" fmla="*/ 795 h 1057"/>
              <a:gd name="T6" fmla="*/ 561 w 1056"/>
              <a:gd name="T7" fmla="*/ 795 h 1057"/>
              <a:gd name="T8" fmla="*/ 568 w 1056"/>
              <a:gd name="T9" fmla="*/ 789 h 1057"/>
              <a:gd name="T10" fmla="*/ 568 w 1056"/>
              <a:gd name="T11" fmla="*/ 526 h 1057"/>
              <a:gd name="T12" fmla="*/ 638 w 1056"/>
              <a:gd name="T13" fmla="*/ 526 h 1057"/>
              <a:gd name="T14" fmla="*/ 644 w 1056"/>
              <a:gd name="T15" fmla="*/ 520 h 1057"/>
              <a:gd name="T16" fmla="*/ 651 w 1056"/>
              <a:gd name="T17" fmla="*/ 441 h 1057"/>
              <a:gd name="T18" fmla="*/ 644 w 1056"/>
              <a:gd name="T19" fmla="*/ 433 h 1057"/>
              <a:gd name="T20" fmla="*/ 568 w 1056"/>
              <a:gd name="T21" fmla="*/ 433 h 1057"/>
              <a:gd name="T22" fmla="*/ 568 w 1056"/>
              <a:gd name="T23" fmla="*/ 377 h 1057"/>
              <a:gd name="T24" fmla="*/ 592 w 1056"/>
              <a:gd name="T25" fmla="*/ 353 h 1057"/>
              <a:gd name="T26" fmla="*/ 645 w 1056"/>
              <a:gd name="T27" fmla="*/ 353 h 1057"/>
              <a:gd name="T28" fmla="*/ 652 w 1056"/>
              <a:gd name="T29" fmla="*/ 347 h 1057"/>
              <a:gd name="T30" fmla="*/ 652 w 1056"/>
              <a:gd name="T31" fmla="*/ 267 h 1057"/>
              <a:gd name="T32" fmla="*/ 645 w 1056"/>
              <a:gd name="T33" fmla="*/ 261 h 1057"/>
              <a:gd name="T34" fmla="*/ 555 w 1056"/>
              <a:gd name="T35" fmla="*/ 261 h 1057"/>
              <a:gd name="T36" fmla="*/ 459 w 1056"/>
              <a:gd name="T37" fmla="*/ 357 h 1057"/>
              <a:gd name="T38" fmla="*/ 459 w 1056"/>
              <a:gd name="T39" fmla="*/ 433 h 1057"/>
              <a:gd name="T40" fmla="*/ 411 w 1056"/>
              <a:gd name="T41" fmla="*/ 433 h 1057"/>
              <a:gd name="T42" fmla="*/ 404 w 1056"/>
              <a:gd name="T43" fmla="*/ 440 h 1057"/>
              <a:gd name="T44" fmla="*/ 404 w 1056"/>
              <a:gd name="T45" fmla="*/ 519 h 1057"/>
              <a:gd name="T46" fmla="*/ 411 w 1056"/>
              <a:gd name="T47" fmla="*/ 526 h 1057"/>
              <a:gd name="T48" fmla="*/ 459 w 1056"/>
              <a:gd name="T49" fmla="*/ 526 h 1057"/>
              <a:gd name="T50" fmla="*/ 459 w 1056"/>
              <a:gd name="T51" fmla="*/ 530 h 1057"/>
              <a:gd name="T52" fmla="*/ 989 w 1056"/>
              <a:gd name="T53" fmla="*/ 528 h 1057"/>
              <a:gd name="T54" fmla="*/ 528 w 1056"/>
              <a:gd name="T55" fmla="*/ 989 h 1057"/>
              <a:gd name="T56" fmla="*/ 67 w 1056"/>
              <a:gd name="T57" fmla="*/ 528 h 1057"/>
              <a:gd name="T58" fmla="*/ 528 w 1056"/>
              <a:gd name="T59" fmla="*/ 67 h 1057"/>
              <a:gd name="T60" fmla="*/ 989 w 1056"/>
              <a:gd name="T61" fmla="*/ 528 h 1057"/>
              <a:gd name="T62" fmla="*/ 528 w 1056"/>
              <a:gd name="T63" fmla="*/ 0 h 1057"/>
              <a:gd name="T64" fmla="*/ 0 w 1056"/>
              <a:gd name="T65" fmla="*/ 528 h 1057"/>
              <a:gd name="T66" fmla="*/ 528 w 1056"/>
              <a:gd name="T67" fmla="*/ 1057 h 1057"/>
              <a:gd name="T68" fmla="*/ 1056 w 1056"/>
              <a:gd name="T69" fmla="*/ 528 h 1057"/>
              <a:gd name="T70" fmla="*/ 528 w 1056"/>
              <a:gd name="T71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6" h="1057">
                <a:moveTo>
                  <a:pt x="459" y="530"/>
                </a:moveTo>
                <a:lnTo>
                  <a:pt x="459" y="789"/>
                </a:lnTo>
                <a:cubicBezTo>
                  <a:pt x="459" y="792"/>
                  <a:pt x="462" y="795"/>
                  <a:pt x="465" y="795"/>
                </a:cubicBezTo>
                <a:lnTo>
                  <a:pt x="561" y="795"/>
                </a:lnTo>
                <a:cubicBezTo>
                  <a:pt x="565" y="795"/>
                  <a:pt x="568" y="792"/>
                  <a:pt x="568" y="789"/>
                </a:cubicBezTo>
                <a:lnTo>
                  <a:pt x="568" y="526"/>
                </a:lnTo>
                <a:lnTo>
                  <a:pt x="638" y="526"/>
                </a:lnTo>
                <a:cubicBezTo>
                  <a:pt x="641" y="526"/>
                  <a:pt x="644" y="523"/>
                  <a:pt x="644" y="520"/>
                </a:cubicBezTo>
                <a:lnTo>
                  <a:pt x="651" y="441"/>
                </a:lnTo>
                <a:cubicBezTo>
                  <a:pt x="651" y="437"/>
                  <a:pt x="648" y="433"/>
                  <a:pt x="644" y="433"/>
                </a:cubicBezTo>
                <a:lnTo>
                  <a:pt x="568" y="433"/>
                </a:lnTo>
                <a:lnTo>
                  <a:pt x="568" y="377"/>
                </a:lnTo>
                <a:cubicBezTo>
                  <a:pt x="568" y="364"/>
                  <a:pt x="579" y="353"/>
                  <a:pt x="592" y="353"/>
                </a:cubicBezTo>
                <a:lnTo>
                  <a:pt x="645" y="353"/>
                </a:lnTo>
                <a:cubicBezTo>
                  <a:pt x="649" y="353"/>
                  <a:pt x="652" y="350"/>
                  <a:pt x="652" y="347"/>
                </a:cubicBezTo>
                <a:lnTo>
                  <a:pt x="652" y="267"/>
                </a:lnTo>
                <a:cubicBezTo>
                  <a:pt x="652" y="264"/>
                  <a:pt x="649" y="261"/>
                  <a:pt x="645" y="261"/>
                </a:cubicBezTo>
                <a:lnTo>
                  <a:pt x="555" y="261"/>
                </a:lnTo>
                <a:cubicBezTo>
                  <a:pt x="502" y="261"/>
                  <a:pt x="459" y="304"/>
                  <a:pt x="459" y="357"/>
                </a:cubicBezTo>
                <a:lnTo>
                  <a:pt x="459" y="433"/>
                </a:lnTo>
                <a:lnTo>
                  <a:pt x="411" y="433"/>
                </a:lnTo>
                <a:cubicBezTo>
                  <a:pt x="407" y="433"/>
                  <a:pt x="404" y="436"/>
                  <a:pt x="404" y="440"/>
                </a:cubicBezTo>
                <a:lnTo>
                  <a:pt x="404" y="519"/>
                </a:lnTo>
                <a:cubicBezTo>
                  <a:pt x="404" y="523"/>
                  <a:pt x="407" y="526"/>
                  <a:pt x="411" y="526"/>
                </a:cubicBezTo>
                <a:lnTo>
                  <a:pt x="459" y="526"/>
                </a:lnTo>
                <a:lnTo>
                  <a:pt x="459" y="530"/>
                </a:lnTo>
                <a:close/>
                <a:moveTo>
                  <a:pt x="989" y="528"/>
                </a:moveTo>
                <a:cubicBezTo>
                  <a:pt x="989" y="782"/>
                  <a:pt x="782" y="989"/>
                  <a:pt x="528" y="989"/>
                </a:cubicBezTo>
                <a:cubicBezTo>
                  <a:pt x="274" y="989"/>
                  <a:pt x="67" y="782"/>
                  <a:pt x="67" y="528"/>
                </a:cubicBezTo>
                <a:cubicBezTo>
                  <a:pt x="67" y="274"/>
                  <a:pt x="274" y="67"/>
                  <a:pt x="528" y="67"/>
                </a:cubicBezTo>
                <a:cubicBezTo>
                  <a:pt x="782" y="67"/>
                  <a:pt x="989" y="274"/>
                  <a:pt x="989" y="528"/>
                </a:cubicBezTo>
                <a:close/>
                <a:moveTo>
                  <a:pt x="528" y="0"/>
                </a:moveTo>
                <a:cubicBezTo>
                  <a:pt x="237" y="0"/>
                  <a:pt x="0" y="237"/>
                  <a:pt x="0" y="528"/>
                </a:cubicBezTo>
                <a:cubicBezTo>
                  <a:pt x="0" y="820"/>
                  <a:pt x="237" y="1057"/>
                  <a:pt x="528" y="1057"/>
                </a:cubicBezTo>
                <a:cubicBezTo>
                  <a:pt x="819" y="1057"/>
                  <a:pt x="1056" y="820"/>
                  <a:pt x="1056" y="528"/>
                </a:cubicBezTo>
                <a:cubicBezTo>
                  <a:pt x="1056" y="237"/>
                  <a:pt x="819" y="0"/>
                  <a:pt x="528" y="0"/>
                </a:cubicBezTo>
                <a:close/>
              </a:path>
            </a:pathLst>
          </a:custGeom>
          <a:solidFill>
            <a:srgbClr val="012B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CA553F5D-49D4-4213-B696-7CAEDEB34408}"/>
              </a:ext>
            </a:extLst>
          </p:cNvPr>
          <p:cNvSpPr>
            <a:spLocks noEditPoints="1"/>
          </p:cNvSpPr>
          <p:nvPr/>
        </p:nvSpPr>
        <p:spPr bwMode="auto">
          <a:xfrm>
            <a:off x="7262302" y="5626905"/>
            <a:ext cx="1017587" cy="1012825"/>
          </a:xfrm>
          <a:custGeom>
            <a:avLst/>
            <a:gdLst>
              <a:gd name="T0" fmla="*/ 748 w 1057"/>
              <a:gd name="T1" fmla="*/ 636 h 1057"/>
              <a:gd name="T2" fmla="*/ 636 w 1057"/>
              <a:gd name="T3" fmla="*/ 748 h 1057"/>
              <a:gd name="T4" fmla="*/ 420 w 1057"/>
              <a:gd name="T5" fmla="*/ 748 h 1057"/>
              <a:gd name="T6" fmla="*/ 309 w 1057"/>
              <a:gd name="T7" fmla="*/ 636 h 1057"/>
              <a:gd name="T8" fmla="*/ 309 w 1057"/>
              <a:gd name="T9" fmla="*/ 420 h 1057"/>
              <a:gd name="T10" fmla="*/ 420 w 1057"/>
              <a:gd name="T11" fmla="*/ 308 h 1057"/>
              <a:gd name="T12" fmla="*/ 636 w 1057"/>
              <a:gd name="T13" fmla="*/ 308 h 1057"/>
              <a:gd name="T14" fmla="*/ 748 w 1057"/>
              <a:gd name="T15" fmla="*/ 420 h 1057"/>
              <a:gd name="T16" fmla="*/ 748 w 1057"/>
              <a:gd name="T17" fmla="*/ 636 h 1057"/>
              <a:gd name="T18" fmla="*/ 528 w 1057"/>
              <a:gd name="T19" fmla="*/ 989 h 1057"/>
              <a:gd name="T20" fmla="*/ 67 w 1057"/>
              <a:gd name="T21" fmla="*/ 528 h 1057"/>
              <a:gd name="T22" fmla="*/ 528 w 1057"/>
              <a:gd name="T23" fmla="*/ 67 h 1057"/>
              <a:gd name="T24" fmla="*/ 989 w 1057"/>
              <a:gd name="T25" fmla="*/ 528 h 1057"/>
              <a:gd name="T26" fmla="*/ 528 w 1057"/>
              <a:gd name="T27" fmla="*/ 989 h 1057"/>
              <a:gd name="T28" fmla="*/ 528 w 1057"/>
              <a:gd name="T29" fmla="*/ 0 h 1057"/>
              <a:gd name="T30" fmla="*/ 0 w 1057"/>
              <a:gd name="T31" fmla="*/ 528 h 1057"/>
              <a:gd name="T32" fmla="*/ 528 w 1057"/>
              <a:gd name="T33" fmla="*/ 1057 h 1057"/>
              <a:gd name="T34" fmla="*/ 1057 w 1057"/>
              <a:gd name="T35" fmla="*/ 528 h 1057"/>
              <a:gd name="T36" fmla="*/ 528 w 1057"/>
              <a:gd name="T37" fmla="*/ 0 h 1057"/>
              <a:gd name="T38" fmla="*/ 801 w 1057"/>
              <a:gd name="T39" fmla="*/ 417 h 1057"/>
              <a:gd name="T40" fmla="*/ 639 w 1057"/>
              <a:gd name="T41" fmla="*/ 255 h 1057"/>
              <a:gd name="T42" fmla="*/ 417 w 1057"/>
              <a:gd name="T43" fmla="*/ 255 h 1057"/>
              <a:gd name="T44" fmla="*/ 255 w 1057"/>
              <a:gd name="T45" fmla="*/ 417 h 1057"/>
              <a:gd name="T46" fmla="*/ 255 w 1057"/>
              <a:gd name="T47" fmla="*/ 639 h 1057"/>
              <a:gd name="T48" fmla="*/ 417 w 1057"/>
              <a:gd name="T49" fmla="*/ 801 h 1057"/>
              <a:gd name="T50" fmla="*/ 639 w 1057"/>
              <a:gd name="T51" fmla="*/ 801 h 1057"/>
              <a:gd name="T52" fmla="*/ 801 w 1057"/>
              <a:gd name="T53" fmla="*/ 639 h 1057"/>
              <a:gd name="T54" fmla="*/ 801 w 1057"/>
              <a:gd name="T55" fmla="*/ 417 h 1057"/>
              <a:gd name="T56" fmla="*/ 617 w 1057"/>
              <a:gd name="T57" fmla="*/ 524 h 1057"/>
              <a:gd name="T58" fmla="*/ 532 w 1057"/>
              <a:gd name="T59" fmla="*/ 439 h 1057"/>
              <a:gd name="T60" fmla="*/ 447 w 1057"/>
              <a:gd name="T61" fmla="*/ 524 h 1057"/>
              <a:gd name="T62" fmla="*/ 532 w 1057"/>
              <a:gd name="T63" fmla="*/ 609 h 1057"/>
              <a:gd name="T64" fmla="*/ 617 w 1057"/>
              <a:gd name="T65" fmla="*/ 524 h 1057"/>
              <a:gd name="T66" fmla="*/ 665 w 1057"/>
              <a:gd name="T67" fmla="*/ 524 h 1057"/>
              <a:gd name="T68" fmla="*/ 532 w 1057"/>
              <a:gd name="T69" fmla="*/ 657 h 1057"/>
              <a:gd name="T70" fmla="*/ 399 w 1057"/>
              <a:gd name="T71" fmla="*/ 524 h 1057"/>
              <a:gd name="T72" fmla="*/ 532 w 1057"/>
              <a:gd name="T73" fmla="*/ 391 h 1057"/>
              <a:gd name="T74" fmla="*/ 665 w 1057"/>
              <a:gd name="T75" fmla="*/ 524 h 1057"/>
              <a:gd name="T76" fmla="*/ 704 w 1057"/>
              <a:gd name="T77" fmla="*/ 382 h 1057"/>
              <a:gd name="T78" fmla="*/ 673 w 1057"/>
              <a:gd name="T79" fmla="*/ 414 h 1057"/>
              <a:gd name="T80" fmla="*/ 641 w 1057"/>
              <a:gd name="T81" fmla="*/ 382 h 1057"/>
              <a:gd name="T82" fmla="*/ 673 w 1057"/>
              <a:gd name="T83" fmla="*/ 351 h 1057"/>
              <a:gd name="T84" fmla="*/ 704 w 1057"/>
              <a:gd name="T85" fmla="*/ 382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7" h="1057">
                <a:moveTo>
                  <a:pt x="748" y="636"/>
                </a:moveTo>
                <a:cubicBezTo>
                  <a:pt x="748" y="698"/>
                  <a:pt x="698" y="748"/>
                  <a:pt x="636" y="748"/>
                </a:cubicBezTo>
                <a:lnTo>
                  <a:pt x="420" y="748"/>
                </a:lnTo>
                <a:cubicBezTo>
                  <a:pt x="358" y="748"/>
                  <a:pt x="309" y="698"/>
                  <a:pt x="309" y="636"/>
                </a:cubicBezTo>
                <a:lnTo>
                  <a:pt x="309" y="420"/>
                </a:lnTo>
                <a:cubicBezTo>
                  <a:pt x="309" y="358"/>
                  <a:pt x="358" y="308"/>
                  <a:pt x="420" y="308"/>
                </a:cubicBezTo>
                <a:lnTo>
                  <a:pt x="636" y="308"/>
                </a:lnTo>
                <a:cubicBezTo>
                  <a:pt x="698" y="308"/>
                  <a:pt x="748" y="358"/>
                  <a:pt x="748" y="420"/>
                </a:cubicBezTo>
                <a:lnTo>
                  <a:pt x="748" y="636"/>
                </a:lnTo>
                <a:close/>
                <a:moveTo>
                  <a:pt x="528" y="989"/>
                </a:moveTo>
                <a:cubicBezTo>
                  <a:pt x="274" y="989"/>
                  <a:pt x="67" y="782"/>
                  <a:pt x="67" y="528"/>
                </a:cubicBezTo>
                <a:cubicBezTo>
                  <a:pt x="67" y="274"/>
                  <a:pt x="274" y="67"/>
                  <a:pt x="528" y="67"/>
                </a:cubicBezTo>
                <a:cubicBezTo>
                  <a:pt x="782" y="67"/>
                  <a:pt x="989" y="274"/>
                  <a:pt x="989" y="528"/>
                </a:cubicBezTo>
                <a:cubicBezTo>
                  <a:pt x="989" y="782"/>
                  <a:pt x="782" y="989"/>
                  <a:pt x="528" y="989"/>
                </a:cubicBezTo>
                <a:close/>
                <a:moveTo>
                  <a:pt x="528" y="0"/>
                </a:moveTo>
                <a:cubicBezTo>
                  <a:pt x="237" y="0"/>
                  <a:pt x="0" y="237"/>
                  <a:pt x="0" y="528"/>
                </a:cubicBezTo>
                <a:cubicBezTo>
                  <a:pt x="0" y="820"/>
                  <a:pt x="237" y="1057"/>
                  <a:pt x="528" y="1057"/>
                </a:cubicBezTo>
                <a:cubicBezTo>
                  <a:pt x="820" y="1057"/>
                  <a:pt x="1057" y="820"/>
                  <a:pt x="1057" y="528"/>
                </a:cubicBezTo>
                <a:cubicBezTo>
                  <a:pt x="1057" y="237"/>
                  <a:pt x="820" y="0"/>
                  <a:pt x="528" y="0"/>
                </a:cubicBezTo>
                <a:close/>
                <a:moveTo>
                  <a:pt x="801" y="417"/>
                </a:moveTo>
                <a:cubicBezTo>
                  <a:pt x="801" y="328"/>
                  <a:pt x="728" y="255"/>
                  <a:pt x="639" y="255"/>
                </a:cubicBezTo>
                <a:lnTo>
                  <a:pt x="417" y="255"/>
                </a:lnTo>
                <a:cubicBezTo>
                  <a:pt x="328" y="255"/>
                  <a:pt x="255" y="328"/>
                  <a:pt x="255" y="417"/>
                </a:cubicBezTo>
                <a:lnTo>
                  <a:pt x="255" y="639"/>
                </a:lnTo>
                <a:cubicBezTo>
                  <a:pt x="255" y="728"/>
                  <a:pt x="328" y="801"/>
                  <a:pt x="417" y="801"/>
                </a:cubicBezTo>
                <a:lnTo>
                  <a:pt x="639" y="801"/>
                </a:lnTo>
                <a:cubicBezTo>
                  <a:pt x="728" y="801"/>
                  <a:pt x="801" y="728"/>
                  <a:pt x="801" y="639"/>
                </a:cubicBezTo>
                <a:lnTo>
                  <a:pt x="801" y="417"/>
                </a:lnTo>
                <a:close/>
                <a:moveTo>
                  <a:pt x="617" y="524"/>
                </a:moveTo>
                <a:cubicBezTo>
                  <a:pt x="617" y="477"/>
                  <a:pt x="579" y="439"/>
                  <a:pt x="532" y="439"/>
                </a:cubicBezTo>
                <a:cubicBezTo>
                  <a:pt x="485" y="439"/>
                  <a:pt x="447" y="477"/>
                  <a:pt x="447" y="524"/>
                </a:cubicBezTo>
                <a:cubicBezTo>
                  <a:pt x="447" y="571"/>
                  <a:pt x="485" y="609"/>
                  <a:pt x="532" y="609"/>
                </a:cubicBezTo>
                <a:cubicBezTo>
                  <a:pt x="579" y="609"/>
                  <a:pt x="617" y="571"/>
                  <a:pt x="617" y="524"/>
                </a:cubicBezTo>
                <a:close/>
                <a:moveTo>
                  <a:pt x="665" y="524"/>
                </a:moveTo>
                <a:cubicBezTo>
                  <a:pt x="665" y="598"/>
                  <a:pt x="605" y="657"/>
                  <a:pt x="532" y="657"/>
                </a:cubicBezTo>
                <a:cubicBezTo>
                  <a:pt x="459" y="657"/>
                  <a:pt x="399" y="598"/>
                  <a:pt x="399" y="524"/>
                </a:cubicBezTo>
                <a:cubicBezTo>
                  <a:pt x="399" y="451"/>
                  <a:pt x="459" y="391"/>
                  <a:pt x="532" y="391"/>
                </a:cubicBezTo>
                <a:cubicBezTo>
                  <a:pt x="605" y="391"/>
                  <a:pt x="665" y="451"/>
                  <a:pt x="665" y="524"/>
                </a:cubicBezTo>
                <a:close/>
                <a:moveTo>
                  <a:pt x="704" y="382"/>
                </a:moveTo>
                <a:cubicBezTo>
                  <a:pt x="704" y="400"/>
                  <a:pt x="690" y="414"/>
                  <a:pt x="673" y="414"/>
                </a:cubicBezTo>
                <a:cubicBezTo>
                  <a:pt x="655" y="414"/>
                  <a:pt x="641" y="400"/>
                  <a:pt x="641" y="382"/>
                </a:cubicBezTo>
                <a:cubicBezTo>
                  <a:pt x="641" y="365"/>
                  <a:pt x="655" y="351"/>
                  <a:pt x="673" y="351"/>
                </a:cubicBezTo>
                <a:cubicBezTo>
                  <a:pt x="690" y="351"/>
                  <a:pt x="704" y="365"/>
                  <a:pt x="704" y="382"/>
                </a:cubicBezTo>
                <a:close/>
              </a:path>
            </a:pathLst>
          </a:custGeom>
          <a:solidFill>
            <a:srgbClr val="012B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6">
            <a:extLst>
              <a:ext uri="{FF2B5EF4-FFF2-40B4-BE49-F238E27FC236}">
                <a16:creationId xmlns:a16="http://schemas.microsoft.com/office/drawing/2014/main" id="{7585B96E-BB9D-4FC8-9279-0B34E13B4CE7}"/>
              </a:ext>
            </a:extLst>
          </p:cNvPr>
          <p:cNvSpPr txBox="1"/>
          <p:nvPr/>
        </p:nvSpPr>
        <p:spPr>
          <a:xfrm>
            <a:off x="1742081" y="7315763"/>
            <a:ext cx="2753719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endParaRPr lang="en-US" sz="1600" dirty="0">
              <a:solidFill>
                <a:srgbClr val="012B4E"/>
              </a:solidFill>
              <a:latin typeface="Inter"/>
            </a:endParaRPr>
          </a:p>
          <a:p>
            <a:pPr algn="ctr">
              <a:spcBef>
                <a:spcPct val="0"/>
              </a:spcBef>
            </a:pPr>
            <a:r>
              <a:rPr lang="en-US" sz="1600" dirty="0">
                <a:solidFill>
                  <a:srgbClr val="012B4E"/>
                </a:solidFill>
                <a:latin typeface="Inter"/>
              </a:rPr>
              <a:t>sed do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labore et</a:t>
            </a:r>
          </a:p>
          <a:p>
            <a:pPr algn="ctr">
              <a:spcBef>
                <a:spcPct val="0"/>
              </a:spcBef>
            </a:pPr>
            <a:r>
              <a:rPr lang="en-US" sz="1600" dirty="0">
                <a:solidFill>
                  <a:srgbClr val="012B4E"/>
                </a:solidFill>
                <a:latin typeface="Inter"/>
              </a:rPr>
              <a:t>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 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id="{95A63D35-009A-4FD9-A6DF-03D68CDE80EB}"/>
              </a:ext>
            </a:extLst>
          </p:cNvPr>
          <p:cNvSpPr txBox="1"/>
          <p:nvPr/>
        </p:nvSpPr>
        <p:spPr>
          <a:xfrm>
            <a:off x="6394236" y="7315763"/>
            <a:ext cx="2753719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endParaRPr lang="en-US" sz="1600" dirty="0">
              <a:solidFill>
                <a:srgbClr val="012B4E"/>
              </a:solidFill>
              <a:latin typeface="Inter"/>
            </a:endParaRPr>
          </a:p>
          <a:p>
            <a:pPr algn="ctr">
              <a:spcBef>
                <a:spcPct val="0"/>
              </a:spcBef>
            </a:pPr>
            <a:r>
              <a:rPr lang="en-US" sz="1600" dirty="0">
                <a:solidFill>
                  <a:srgbClr val="012B4E"/>
                </a:solidFill>
                <a:latin typeface="Inter"/>
              </a:rPr>
              <a:t>sed do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labore et</a:t>
            </a:r>
          </a:p>
          <a:p>
            <a:pPr algn="ctr">
              <a:spcBef>
                <a:spcPct val="0"/>
              </a:spcBef>
            </a:pPr>
            <a:r>
              <a:rPr lang="en-US" sz="1600" dirty="0">
                <a:solidFill>
                  <a:srgbClr val="012B4E"/>
                </a:solidFill>
                <a:latin typeface="Inter"/>
              </a:rPr>
              <a:t>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30F34C-2BA0-4E60-9465-51660BF14004}"/>
              </a:ext>
            </a:extLst>
          </p:cNvPr>
          <p:cNvSpPr txBox="1"/>
          <p:nvPr/>
        </p:nvSpPr>
        <p:spPr>
          <a:xfrm>
            <a:off x="2282533" y="6830419"/>
            <a:ext cx="1672814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+6000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C3A4E-1680-47E6-8ECD-F3DD608D8487}"/>
              </a:ext>
            </a:extLst>
          </p:cNvPr>
          <p:cNvSpPr txBox="1"/>
          <p:nvPr/>
        </p:nvSpPr>
        <p:spPr>
          <a:xfrm>
            <a:off x="6934688" y="6830419"/>
            <a:ext cx="1672814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+4000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F610C3-CF2E-4040-80C1-F57950CECC70}"/>
              </a:ext>
            </a:extLst>
          </p:cNvPr>
          <p:cNvSpPr/>
          <p:nvPr/>
        </p:nvSpPr>
        <p:spPr>
          <a:xfrm>
            <a:off x="2754835" y="1638300"/>
            <a:ext cx="5486400" cy="3200400"/>
          </a:xfrm>
          <a:prstGeom prst="rect">
            <a:avLst/>
          </a:prstGeom>
          <a:blipFill>
            <a:blip r:embed="rId2"/>
            <a:stretch>
              <a:fillRect l="-6443" t="-17592" r="-39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12CCC6-5E82-41BA-A238-DF34674F1745}"/>
              </a:ext>
            </a:extLst>
          </p:cNvPr>
          <p:cNvSpPr/>
          <p:nvPr/>
        </p:nvSpPr>
        <p:spPr>
          <a:xfrm>
            <a:off x="2754835" y="6057900"/>
            <a:ext cx="5486400" cy="3200400"/>
          </a:xfrm>
          <a:prstGeom prst="rect">
            <a:avLst/>
          </a:prstGeom>
          <a:blipFill>
            <a:blip r:embed="rId3"/>
            <a:stretch>
              <a:fillRect l="-10000" t="-1930" r="-10000" b="-60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F816D7-5A8C-4A61-9D33-CB96C6CCA693}"/>
              </a:ext>
            </a:extLst>
          </p:cNvPr>
          <p:cNvSpPr/>
          <p:nvPr/>
        </p:nvSpPr>
        <p:spPr>
          <a:xfrm>
            <a:off x="14859000" y="0"/>
            <a:ext cx="3429000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9BE714-FB56-4747-BB28-DEDF6518FCEE}"/>
              </a:ext>
            </a:extLst>
          </p:cNvPr>
          <p:cNvSpPr txBox="1"/>
          <p:nvPr/>
        </p:nvSpPr>
        <p:spPr>
          <a:xfrm rot="5400000">
            <a:off x="14174263" y="4374059"/>
            <a:ext cx="496794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B1E6D3-E5EE-48EB-80E4-B5CE6E36C58D}"/>
              </a:ext>
            </a:extLst>
          </p:cNvPr>
          <p:cNvGrpSpPr/>
          <p:nvPr/>
        </p:nvGrpSpPr>
        <p:grpSpPr>
          <a:xfrm>
            <a:off x="9460435" y="2126158"/>
            <a:ext cx="3417365" cy="2224683"/>
            <a:chOff x="8077200" y="2350413"/>
            <a:chExt cx="3417365" cy="2224683"/>
          </a:xfrm>
        </p:grpSpPr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9CC56FA0-DD6F-4E3A-B7F2-4B976EF710E5}"/>
                </a:ext>
              </a:extLst>
            </p:cNvPr>
            <p:cNvSpPr txBox="1"/>
            <p:nvPr/>
          </p:nvSpPr>
          <p:spPr>
            <a:xfrm>
              <a:off x="8077200" y="3467100"/>
              <a:ext cx="3417365" cy="1107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B9058104-EC5B-4DA1-A077-53BEB656FB36}"/>
                </a:ext>
              </a:extLst>
            </p:cNvPr>
            <p:cNvSpPr txBox="1"/>
            <p:nvPr/>
          </p:nvSpPr>
          <p:spPr>
            <a:xfrm>
              <a:off x="8077200" y="235041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D285AC9-E139-443B-94CF-9DB7F5714C0D}"/>
                </a:ext>
              </a:extLst>
            </p:cNvPr>
            <p:cNvSpPr/>
            <p:nvPr/>
          </p:nvSpPr>
          <p:spPr>
            <a:xfrm>
              <a:off x="8117114" y="3072913"/>
              <a:ext cx="1963176" cy="95250"/>
            </a:xfrm>
            <a:prstGeom prst="round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0E7D44C-1B87-4F72-A47C-AC76AA8CDC85}"/>
              </a:ext>
            </a:extLst>
          </p:cNvPr>
          <p:cNvGrpSpPr/>
          <p:nvPr/>
        </p:nvGrpSpPr>
        <p:grpSpPr>
          <a:xfrm>
            <a:off x="9460435" y="6469558"/>
            <a:ext cx="3417365" cy="2224683"/>
            <a:chOff x="8077200" y="2350413"/>
            <a:chExt cx="3417365" cy="2224683"/>
          </a:xfrm>
        </p:grpSpPr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AF224D84-30B9-45CA-95BC-039FD710FE05}"/>
                </a:ext>
              </a:extLst>
            </p:cNvPr>
            <p:cNvSpPr txBox="1"/>
            <p:nvPr/>
          </p:nvSpPr>
          <p:spPr>
            <a:xfrm>
              <a:off x="8077200" y="3467100"/>
              <a:ext cx="3417365" cy="1107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lersa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, sed do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012B4E"/>
                  </a:solidFill>
                  <a:latin typeface="Inter"/>
                </a:rPr>
                <a:t>ut.</a:t>
              </a:r>
              <a:endParaRPr lang="en-US" dirty="0">
                <a:solidFill>
                  <a:srgbClr val="012B4E"/>
                </a:solidFill>
                <a:latin typeface="Inter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283A6CA-4C6E-4167-B267-C983EBA9ECF6}"/>
                </a:ext>
              </a:extLst>
            </p:cNvPr>
            <p:cNvSpPr txBox="1"/>
            <p:nvPr/>
          </p:nvSpPr>
          <p:spPr>
            <a:xfrm>
              <a:off x="8077200" y="2350413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0F5D883-55E0-476E-96DD-1F6E8A0803E2}"/>
                </a:ext>
              </a:extLst>
            </p:cNvPr>
            <p:cNvSpPr/>
            <p:nvPr/>
          </p:nvSpPr>
          <p:spPr>
            <a:xfrm>
              <a:off x="8117114" y="3072913"/>
              <a:ext cx="1963176" cy="95250"/>
            </a:xfrm>
            <a:prstGeom prst="round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C34894B-6151-4794-A2C2-D45AFFDA9D8A}"/>
              </a:ext>
            </a:extLst>
          </p:cNvPr>
          <p:cNvCxnSpPr>
            <a:cxnSpLocks/>
          </p:cNvCxnSpPr>
          <p:nvPr/>
        </p:nvCxnSpPr>
        <p:spPr>
          <a:xfrm>
            <a:off x="1371600" y="0"/>
            <a:ext cx="0" cy="1028700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2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764E2FA-A60C-4545-A61F-0894180B7B67}"/>
              </a:ext>
            </a:extLst>
          </p:cNvPr>
          <p:cNvSpPr/>
          <p:nvPr/>
        </p:nvSpPr>
        <p:spPr>
          <a:xfrm rot="5400000">
            <a:off x="7277099" y="-761998"/>
            <a:ext cx="3733799" cy="18288000"/>
          </a:xfrm>
          <a:prstGeom prst="rect">
            <a:avLst/>
          </a:prstGeom>
          <a:solidFill>
            <a:srgbClr val="012B4E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B093AD3-97C4-44C5-A53E-B7BB4F7A4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591683"/>
              </p:ext>
            </p:extLst>
          </p:nvPr>
        </p:nvGraphicFramePr>
        <p:xfrm>
          <a:off x="2157603" y="3084048"/>
          <a:ext cx="13972794" cy="5412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8799">
                  <a:extLst>
                    <a:ext uri="{9D8B030D-6E8A-4147-A177-3AD203B41FA5}">
                      <a16:colId xmlns:a16="http://schemas.microsoft.com/office/drawing/2014/main" val="2478039992"/>
                    </a:ext>
                  </a:extLst>
                </a:gridCol>
                <a:gridCol w="2328799">
                  <a:extLst>
                    <a:ext uri="{9D8B030D-6E8A-4147-A177-3AD203B41FA5}">
                      <a16:colId xmlns:a16="http://schemas.microsoft.com/office/drawing/2014/main" val="1665611903"/>
                    </a:ext>
                  </a:extLst>
                </a:gridCol>
                <a:gridCol w="2328799">
                  <a:extLst>
                    <a:ext uri="{9D8B030D-6E8A-4147-A177-3AD203B41FA5}">
                      <a16:colId xmlns:a16="http://schemas.microsoft.com/office/drawing/2014/main" val="4237832102"/>
                    </a:ext>
                  </a:extLst>
                </a:gridCol>
                <a:gridCol w="2328799">
                  <a:extLst>
                    <a:ext uri="{9D8B030D-6E8A-4147-A177-3AD203B41FA5}">
                      <a16:colId xmlns:a16="http://schemas.microsoft.com/office/drawing/2014/main" val="4236100596"/>
                    </a:ext>
                  </a:extLst>
                </a:gridCol>
                <a:gridCol w="2328799">
                  <a:extLst>
                    <a:ext uri="{9D8B030D-6E8A-4147-A177-3AD203B41FA5}">
                      <a16:colId xmlns:a16="http://schemas.microsoft.com/office/drawing/2014/main" val="3539159219"/>
                    </a:ext>
                  </a:extLst>
                </a:gridCol>
                <a:gridCol w="2328799">
                  <a:extLst>
                    <a:ext uri="{9D8B030D-6E8A-4147-A177-3AD203B41FA5}">
                      <a16:colId xmlns:a16="http://schemas.microsoft.com/office/drawing/2014/main" val="3705025227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b="0" dirty="0">
                          <a:solidFill>
                            <a:srgbClr val="E9E2D7"/>
                          </a:solidFill>
                          <a:latin typeface="Inter Semi Bold" panose="02000703000000020004" pitchFamily="50" charset="0"/>
                          <a:ea typeface="Inter Semi Bold" panose="02000703000000020004" pitchFamily="50" charset="0"/>
                          <a:cs typeface="Inter Semi Bold" panose="02000703000000020004" pitchFamily="50" charset="0"/>
                        </a:rPr>
                        <a:t>Lorem Ipsum</a:t>
                      </a:r>
                      <a:endParaRPr lang="en-ID" sz="2000" b="0" dirty="0">
                        <a:solidFill>
                          <a:srgbClr val="E9E2D7"/>
                        </a:solidFill>
                        <a:latin typeface="Inter Semi Bold" panose="02000703000000020004" pitchFamily="50" charset="0"/>
                        <a:ea typeface="Inter Semi Bold" panose="02000703000000020004" pitchFamily="50" charset="0"/>
                        <a:cs typeface="Inter Semi Bold" panose="02000703000000020004" pitchFamily="50" charset="0"/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2B4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E9E2D7"/>
                          </a:solidFill>
                          <a:latin typeface="Inter Semi Bold" panose="02000703000000020004" pitchFamily="50" charset="0"/>
                          <a:ea typeface="Inter Semi Bold" panose="02000703000000020004" pitchFamily="50" charset="0"/>
                          <a:cs typeface="Inter Semi Bold" panose="02000703000000020004" pitchFamily="50" charset="0"/>
                        </a:rPr>
                        <a:t>Lorem Ipsum</a:t>
                      </a:r>
                      <a:endParaRPr lang="en-ID" sz="2000" b="0" dirty="0">
                        <a:solidFill>
                          <a:srgbClr val="E9E2D7"/>
                        </a:solidFill>
                        <a:latin typeface="Inter Semi Bold" panose="02000703000000020004" pitchFamily="50" charset="0"/>
                        <a:ea typeface="Inter Semi Bold" panose="02000703000000020004" pitchFamily="50" charset="0"/>
                        <a:cs typeface="Inter Semi Bold" panose="02000703000000020004" pitchFamily="50" charset="0"/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2B4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E9E2D7"/>
                          </a:solidFill>
                          <a:latin typeface="Inter Semi Bold" panose="02000703000000020004" pitchFamily="50" charset="0"/>
                          <a:ea typeface="Inter Semi Bold" panose="02000703000000020004" pitchFamily="50" charset="0"/>
                          <a:cs typeface="Inter Semi Bold" panose="02000703000000020004" pitchFamily="50" charset="0"/>
                        </a:rPr>
                        <a:t>Lorem Ipsum</a:t>
                      </a:r>
                      <a:endParaRPr lang="en-ID" sz="2000" b="0" dirty="0">
                        <a:solidFill>
                          <a:srgbClr val="E9E2D7"/>
                        </a:solidFill>
                        <a:latin typeface="Inter Semi Bold" panose="02000703000000020004" pitchFamily="50" charset="0"/>
                        <a:ea typeface="Inter Semi Bold" panose="02000703000000020004" pitchFamily="50" charset="0"/>
                        <a:cs typeface="Inter Semi Bold" panose="02000703000000020004" pitchFamily="50" charset="0"/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2B4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E9E2D7"/>
                          </a:solidFill>
                          <a:latin typeface="Inter Semi Bold" panose="02000703000000020004" pitchFamily="50" charset="0"/>
                          <a:ea typeface="Inter Semi Bold" panose="02000703000000020004" pitchFamily="50" charset="0"/>
                          <a:cs typeface="Inter Semi Bold" panose="02000703000000020004" pitchFamily="50" charset="0"/>
                        </a:rPr>
                        <a:t>Lorem Ipsum</a:t>
                      </a:r>
                      <a:endParaRPr lang="en-ID" sz="2000" b="0" dirty="0">
                        <a:solidFill>
                          <a:srgbClr val="E9E2D7"/>
                        </a:solidFill>
                        <a:latin typeface="Inter Semi Bold" panose="02000703000000020004" pitchFamily="50" charset="0"/>
                        <a:ea typeface="Inter Semi Bold" panose="02000703000000020004" pitchFamily="50" charset="0"/>
                        <a:cs typeface="Inter Semi Bold" panose="02000703000000020004" pitchFamily="50" charset="0"/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2B4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E9E2D7"/>
                          </a:solidFill>
                          <a:latin typeface="Inter Semi Bold" panose="02000703000000020004" pitchFamily="50" charset="0"/>
                          <a:ea typeface="Inter Semi Bold" panose="02000703000000020004" pitchFamily="50" charset="0"/>
                          <a:cs typeface="Inter Semi Bold" panose="02000703000000020004" pitchFamily="50" charset="0"/>
                        </a:rPr>
                        <a:t>Lorem Ipsum</a:t>
                      </a:r>
                      <a:endParaRPr lang="en-ID" sz="2000" b="0" dirty="0">
                        <a:solidFill>
                          <a:srgbClr val="E9E2D7"/>
                        </a:solidFill>
                        <a:latin typeface="Inter Semi Bold" panose="02000703000000020004" pitchFamily="50" charset="0"/>
                        <a:ea typeface="Inter Semi Bold" panose="02000703000000020004" pitchFamily="50" charset="0"/>
                        <a:cs typeface="Inter Semi Bold" panose="02000703000000020004" pitchFamily="50" charset="0"/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2B4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E9E2D7"/>
                          </a:solidFill>
                          <a:latin typeface="Inter Semi Bold" panose="02000703000000020004" pitchFamily="50" charset="0"/>
                          <a:ea typeface="Inter Semi Bold" panose="02000703000000020004" pitchFamily="50" charset="0"/>
                          <a:cs typeface="Inter Semi Bold" panose="02000703000000020004" pitchFamily="50" charset="0"/>
                        </a:rPr>
                        <a:t>Lorem Ipsum</a:t>
                      </a:r>
                      <a:endParaRPr lang="en-ID" sz="2000" b="0" dirty="0">
                        <a:solidFill>
                          <a:srgbClr val="E9E2D7"/>
                        </a:solidFill>
                        <a:latin typeface="Inter Semi Bold" panose="02000703000000020004" pitchFamily="50" charset="0"/>
                        <a:ea typeface="Inter Semi Bold" panose="02000703000000020004" pitchFamily="50" charset="0"/>
                        <a:cs typeface="Inter Semi Bold" panose="02000703000000020004" pitchFamily="50" charset="0"/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2B4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56426"/>
                  </a:ext>
                </a:extLst>
              </a:tr>
              <a:tr h="1520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C8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24171"/>
                  </a:ext>
                </a:extLst>
              </a:tr>
              <a:tr h="2494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314186"/>
                  </a:ext>
                </a:extLst>
              </a:tr>
              <a:tr h="369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C8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C8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675241"/>
                  </a:ext>
                </a:extLst>
              </a:tr>
              <a:tr h="2494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944698"/>
                  </a:ext>
                </a:extLst>
              </a:tr>
              <a:tr h="2056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888299"/>
                  </a:ext>
                </a:extLst>
              </a:tr>
              <a:tr h="1618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C8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27631"/>
                  </a:ext>
                </a:extLst>
              </a:tr>
              <a:tr h="2703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2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rgbClr val="012B4E"/>
                          </a:solidFill>
                        </a:rPr>
                        <a:t>Description Here</a:t>
                      </a:r>
                      <a:endParaRPr lang="en-ID" sz="1800" i="1" dirty="0">
                        <a:solidFill>
                          <a:srgbClr val="012B4E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ID" sz="1800" dirty="0">
                        <a:solidFill>
                          <a:srgbClr val="012B4E"/>
                        </a:solidFill>
                      </a:endParaRPr>
                    </a:p>
                  </a:txBody>
                  <a:tcPr marL="104796" marR="104796" marT="52398" marB="52398">
                    <a:lnL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5C8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C8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12580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EB2311D-6F0A-4E89-8D3A-9E0FCAB76856}"/>
              </a:ext>
            </a:extLst>
          </p:cNvPr>
          <p:cNvSpPr txBox="1"/>
          <p:nvPr/>
        </p:nvSpPr>
        <p:spPr>
          <a:xfrm>
            <a:off x="2157603" y="1026648"/>
            <a:ext cx="496794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BD1853-01C5-4548-A82E-40102C8885FA}"/>
              </a:ext>
            </a:extLst>
          </p:cNvPr>
          <p:cNvCxnSpPr>
            <a:cxnSpLocks/>
          </p:cNvCxnSpPr>
          <p:nvPr/>
        </p:nvCxnSpPr>
        <p:spPr>
          <a:xfrm flipH="1">
            <a:off x="7117610" y="1485900"/>
            <a:ext cx="1117039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E0073C5-0F62-4AE1-9C83-B471E3869322}"/>
              </a:ext>
            </a:extLst>
          </p:cNvPr>
          <p:cNvSpPr/>
          <p:nvPr/>
        </p:nvSpPr>
        <p:spPr>
          <a:xfrm>
            <a:off x="8594394" y="0"/>
            <a:ext cx="8316744" cy="4158140"/>
          </a:xfrm>
          <a:custGeom>
            <a:avLst/>
            <a:gdLst>
              <a:gd name="connsiteX0" fmla="*/ 0 w 8316744"/>
              <a:gd name="connsiteY0" fmla="*/ 0 h 4158140"/>
              <a:gd name="connsiteX1" fmla="*/ 8316744 w 8316744"/>
              <a:gd name="connsiteY1" fmla="*/ 0 h 4158140"/>
              <a:gd name="connsiteX2" fmla="*/ 4202241 w 8316744"/>
              <a:gd name="connsiteY2" fmla="*/ 4158140 h 4158140"/>
              <a:gd name="connsiteX3" fmla="*/ 0 w 8316744"/>
              <a:gd name="connsiteY3" fmla="*/ 0 h 41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6744" h="4158140">
                <a:moveTo>
                  <a:pt x="0" y="0"/>
                </a:moveTo>
                <a:lnTo>
                  <a:pt x="8316744" y="0"/>
                </a:lnTo>
                <a:lnTo>
                  <a:pt x="4202241" y="4158140"/>
                </a:lnTo>
                <a:lnTo>
                  <a:pt x="0" y="0"/>
                </a:lnTo>
                <a:close/>
              </a:path>
            </a:pathLst>
          </a:cu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6ACF5E1-5D80-4D1A-B8B2-A1FF6F265C62}"/>
              </a:ext>
            </a:extLst>
          </p:cNvPr>
          <p:cNvSpPr/>
          <p:nvPr/>
        </p:nvSpPr>
        <p:spPr>
          <a:xfrm>
            <a:off x="7644388" y="7200900"/>
            <a:ext cx="6172545" cy="3086101"/>
          </a:xfrm>
          <a:custGeom>
            <a:avLst/>
            <a:gdLst>
              <a:gd name="connsiteX0" fmla="*/ 3053713 w 6172545"/>
              <a:gd name="connsiteY0" fmla="*/ 0 h 3086101"/>
              <a:gd name="connsiteX1" fmla="*/ 6172545 w 6172545"/>
              <a:gd name="connsiteY1" fmla="*/ 3086101 h 3086101"/>
              <a:gd name="connsiteX2" fmla="*/ 0 w 6172545"/>
              <a:gd name="connsiteY2" fmla="*/ 3086101 h 3086101"/>
              <a:gd name="connsiteX3" fmla="*/ 3053713 w 6172545"/>
              <a:gd name="connsiteY3" fmla="*/ 0 h 3086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2545" h="3086101">
                <a:moveTo>
                  <a:pt x="3053713" y="0"/>
                </a:moveTo>
                <a:lnTo>
                  <a:pt x="6172545" y="3086101"/>
                </a:lnTo>
                <a:lnTo>
                  <a:pt x="0" y="3086101"/>
                </a:lnTo>
                <a:lnTo>
                  <a:pt x="3053713" y="0"/>
                </a:lnTo>
                <a:close/>
              </a:path>
            </a:pathLst>
          </a:cu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67A57DA1-0CD3-4644-9BA4-69B4456B9BC9}"/>
              </a:ext>
            </a:extLst>
          </p:cNvPr>
          <p:cNvSpPr txBox="1"/>
          <p:nvPr/>
        </p:nvSpPr>
        <p:spPr>
          <a:xfrm>
            <a:off x="1561733" y="4594653"/>
            <a:ext cx="6744067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Duis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aute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irure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prehenderit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in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voluptate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esse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cillum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dolore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eu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fugiat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nulla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pariatur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Excepteur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sint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occaecat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cupidatat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66E368FE-388B-4289-9731-D7FDD4F94CE7}"/>
              </a:ext>
            </a:extLst>
          </p:cNvPr>
          <p:cNvSpPr txBox="1"/>
          <p:nvPr/>
        </p:nvSpPr>
        <p:spPr>
          <a:xfrm>
            <a:off x="1561733" y="1562100"/>
            <a:ext cx="456387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Here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C10D10B-1A47-4166-ABDA-AA70D43ADC87}"/>
              </a:ext>
            </a:extLst>
          </p:cNvPr>
          <p:cNvGrpSpPr/>
          <p:nvPr/>
        </p:nvGrpSpPr>
        <p:grpSpPr>
          <a:xfrm>
            <a:off x="1580783" y="8231690"/>
            <a:ext cx="3009900" cy="457200"/>
            <a:chOff x="12401550" y="8460290"/>
            <a:chExt cx="3009900" cy="4572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A8DEC62-4C0D-4F02-B339-FF2690559F93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06E7DDC6-390C-43BA-9313-3954C3111B9C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595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000" i="1" dirty="0">
                  <a:solidFill>
                    <a:srgbClr val="E9E2D7"/>
                  </a:solidFill>
                  <a:latin typeface="Inter"/>
                </a:rPr>
                <a:t>www.website.com</a:t>
              </a: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D6586D00-1DBC-4A80-974E-F580BA8762E0}"/>
              </a:ext>
            </a:extLst>
          </p:cNvPr>
          <p:cNvSpPr/>
          <p:nvPr/>
        </p:nvSpPr>
        <p:spPr>
          <a:xfrm>
            <a:off x="1580783" y="3637247"/>
            <a:ext cx="2838450" cy="1346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83E40A8-30A5-4A55-94A4-16F33FF696D2}"/>
              </a:ext>
            </a:extLst>
          </p:cNvPr>
          <p:cNvSpPr/>
          <p:nvPr/>
        </p:nvSpPr>
        <p:spPr>
          <a:xfrm>
            <a:off x="11125200" y="-1"/>
            <a:ext cx="7162800" cy="10287000"/>
          </a:xfrm>
          <a:custGeom>
            <a:avLst/>
            <a:gdLst>
              <a:gd name="connsiteX0" fmla="*/ 6650944 w 7162800"/>
              <a:gd name="connsiteY0" fmla="*/ 0 h 10287000"/>
              <a:gd name="connsiteX1" fmla="*/ 7162800 w 7162800"/>
              <a:gd name="connsiteY1" fmla="*/ 0 h 10287000"/>
              <a:gd name="connsiteX2" fmla="*/ 7162800 w 7162800"/>
              <a:gd name="connsiteY2" fmla="*/ 10287000 h 10287000"/>
              <a:gd name="connsiteX3" fmla="*/ 3603333 w 7162800"/>
              <a:gd name="connsiteY3" fmla="*/ 10287000 h 10287000"/>
              <a:gd name="connsiteX4" fmla="*/ 0 w 7162800"/>
              <a:gd name="connsiteY4" fmla="*/ 6721484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2800" h="10287000">
                <a:moveTo>
                  <a:pt x="6650944" y="0"/>
                </a:moveTo>
                <a:lnTo>
                  <a:pt x="7162800" y="0"/>
                </a:lnTo>
                <a:lnTo>
                  <a:pt x="7162800" y="10287000"/>
                </a:lnTo>
                <a:lnTo>
                  <a:pt x="3603333" y="10287000"/>
                </a:lnTo>
                <a:lnTo>
                  <a:pt x="0" y="6721484"/>
                </a:lnTo>
                <a:close/>
              </a:path>
            </a:pathLst>
          </a:custGeom>
          <a:blipFill>
            <a:blip r:embed="rId2"/>
            <a:stretch>
              <a:fillRect l="-2945" t="-1" r="-72340" b="-40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>
            <a:extLst>
              <a:ext uri="{FF2B5EF4-FFF2-40B4-BE49-F238E27FC236}">
                <a16:creationId xmlns:a16="http://schemas.microsoft.com/office/drawing/2014/main" id="{FB19B783-D9FA-4090-A792-86C1A3D90CB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620000" y="-65088"/>
            <a:ext cx="10768013" cy="1041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A7EDDDED-1C20-41EE-A155-0015A12CADB7}"/>
              </a:ext>
            </a:extLst>
          </p:cNvPr>
          <p:cNvSpPr>
            <a:spLocks/>
          </p:cNvSpPr>
          <p:nvPr/>
        </p:nvSpPr>
        <p:spPr bwMode="auto">
          <a:xfrm>
            <a:off x="9757935" y="-65088"/>
            <a:ext cx="9212263" cy="10418764"/>
          </a:xfrm>
          <a:custGeom>
            <a:avLst/>
            <a:gdLst>
              <a:gd name="T0" fmla="*/ 0 w 8059"/>
              <a:gd name="T1" fmla="*/ 4572 h 9144"/>
              <a:gd name="T2" fmla="*/ 3431 w 8059"/>
              <a:gd name="T3" fmla="*/ 0 h 9144"/>
              <a:gd name="T4" fmla="*/ 8059 w 8059"/>
              <a:gd name="T5" fmla="*/ 0 h 9144"/>
              <a:gd name="T6" fmla="*/ 8059 w 8059"/>
              <a:gd name="T7" fmla="*/ 9144 h 9144"/>
              <a:gd name="T8" fmla="*/ 3431 w 8059"/>
              <a:gd name="T9" fmla="*/ 9144 h 9144"/>
              <a:gd name="T10" fmla="*/ 0 w 8059"/>
              <a:gd name="T11" fmla="*/ 4572 h 9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59" h="9144">
                <a:moveTo>
                  <a:pt x="0" y="4572"/>
                </a:moveTo>
                <a:lnTo>
                  <a:pt x="3431" y="0"/>
                </a:lnTo>
                <a:lnTo>
                  <a:pt x="8059" y="0"/>
                </a:lnTo>
                <a:lnTo>
                  <a:pt x="8059" y="9144"/>
                </a:lnTo>
                <a:lnTo>
                  <a:pt x="3431" y="9144"/>
                </a:lnTo>
                <a:lnTo>
                  <a:pt x="0" y="4572"/>
                </a:lnTo>
                <a:close/>
              </a:path>
            </a:pathLst>
          </a:custGeom>
          <a:blipFill>
            <a:blip r:embed="rId2"/>
            <a:stretch>
              <a:fillRect l="-6666" t="-2667" r="-82782" b="-6622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529A6058-8F2B-4676-89B9-CFC5A04547D2}"/>
              </a:ext>
            </a:extLst>
          </p:cNvPr>
          <p:cNvSpPr txBox="1"/>
          <p:nvPr/>
        </p:nvSpPr>
        <p:spPr>
          <a:xfrm>
            <a:off x="1561733" y="4594653"/>
            <a:ext cx="6744067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Duis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aute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irure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prehenderit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in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voluptate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esse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cillum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dolore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eu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fugiat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nulla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pariatur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Excepteur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sint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occaecat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cupidatat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5E1C343B-B679-460A-847C-BABB9F141DE0}"/>
              </a:ext>
            </a:extLst>
          </p:cNvPr>
          <p:cNvSpPr txBox="1"/>
          <p:nvPr/>
        </p:nvSpPr>
        <p:spPr>
          <a:xfrm>
            <a:off x="1561733" y="1562100"/>
            <a:ext cx="456387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Here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10DDCE-FA1B-48AC-99F6-C57BE4A7466A}"/>
              </a:ext>
            </a:extLst>
          </p:cNvPr>
          <p:cNvSpPr/>
          <p:nvPr/>
        </p:nvSpPr>
        <p:spPr>
          <a:xfrm>
            <a:off x="1580783" y="3637247"/>
            <a:ext cx="2838450" cy="1346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0FD84D8B-DF8A-4B95-BB14-D26DA8407B18}"/>
              </a:ext>
            </a:extLst>
          </p:cNvPr>
          <p:cNvSpPr>
            <a:spLocks/>
          </p:cNvSpPr>
          <p:nvPr/>
        </p:nvSpPr>
        <p:spPr bwMode="auto">
          <a:xfrm>
            <a:off x="9326372" y="-65088"/>
            <a:ext cx="5478463" cy="5208588"/>
          </a:xfrm>
          <a:custGeom>
            <a:avLst/>
            <a:gdLst>
              <a:gd name="T0" fmla="*/ 0 w 4792"/>
              <a:gd name="T1" fmla="*/ 4572 h 4572"/>
              <a:gd name="T2" fmla="*/ 3430 w 4792"/>
              <a:gd name="T3" fmla="*/ 0 h 4572"/>
              <a:gd name="T4" fmla="*/ 4792 w 4792"/>
              <a:gd name="T5" fmla="*/ 0 h 4572"/>
              <a:gd name="T6" fmla="*/ 1361 w 4792"/>
              <a:gd name="T7" fmla="*/ 4572 h 4572"/>
              <a:gd name="T8" fmla="*/ 0 w 4792"/>
              <a:gd name="T9" fmla="*/ 4572 h 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2" h="4572">
                <a:moveTo>
                  <a:pt x="0" y="4572"/>
                </a:moveTo>
                <a:lnTo>
                  <a:pt x="3430" y="0"/>
                </a:lnTo>
                <a:lnTo>
                  <a:pt x="4792" y="0"/>
                </a:lnTo>
                <a:lnTo>
                  <a:pt x="1361" y="4572"/>
                </a:lnTo>
                <a:lnTo>
                  <a:pt x="0" y="4572"/>
                </a:lnTo>
                <a:close/>
              </a:path>
            </a:pathLst>
          </a:custGeom>
          <a:solidFill>
            <a:srgbClr val="012B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B81C910D-C04A-4F0C-817A-4C53F65F3B08}"/>
              </a:ext>
            </a:extLst>
          </p:cNvPr>
          <p:cNvSpPr>
            <a:spLocks/>
          </p:cNvSpPr>
          <p:nvPr/>
        </p:nvSpPr>
        <p:spPr bwMode="auto">
          <a:xfrm>
            <a:off x="9326372" y="5143500"/>
            <a:ext cx="5478463" cy="5210176"/>
          </a:xfrm>
          <a:custGeom>
            <a:avLst/>
            <a:gdLst>
              <a:gd name="T0" fmla="*/ 1361 w 4792"/>
              <a:gd name="T1" fmla="*/ 0 h 4572"/>
              <a:gd name="T2" fmla="*/ 4792 w 4792"/>
              <a:gd name="T3" fmla="*/ 4572 h 4572"/>
              <a:gd name="T4" fmla="*/ 3430 w 4792"/>
              <a:gd name="T5" fmla="*/ 4572 h 4572"/>
              <a:gd name="T6" fmla="*/ 0 w 4792"/>
              <a:gd name="T7" fmla="*/ 0 h 4572"/>
              <a:gd name="T8" fmla="*/ 1361 w 4792"/>
              <a:gd name="T9" fmla="*/ 0 h 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2" h="4572">
                <a:moveTo>
                  <a:pt x="1361" y="0"/>
                </a:moveTo>
                <a:lnTo>
                  <a:pt x="4792" y="4572"/>
                </a:lnTo>
                <a:lnTo>
                  <a:pt x="3430" y="4572"/>
                </a:lnTo>
                <a:lnTo>
                  <a:pt x="0" y="0"/>
                </a:lnTo>
                <a:lnTo>
                  <a:pt x="1361" y="0"/>
                </a:lnTo>
                <a:close/>
              </a:path>
            </a:pathLst>
          </a:custGeom>
          <a:solidFill>
            <a:srgbClr val="D5C8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id="{5D652C56-BDB9-4EE4-9E58-664F001BDF39}"/>
              </a:ext>
            </a:extLst>
          </p:cNvPr>
          <p:cNvSpPr txBox="1"/>
          <p:nvPr/>
        </p:nvSpPr>
        <p:spPr>
          <a:xfrm>
            <a:off x="2944350" y="8039100"/>
            <a:ext cx="4165364" cy="607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17"/>
              </a:lnSpc>
            </a:pPr>
            <a:r>
              <a:rPr lang="en-US" sz="6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+72.000</a:t>
            </a:r>
          </a:p>
        </p:txBody>
      </p:sp>
      <p:sp>
        <p:nvSpPr>
          <p:cNvPr id="20" name="Freeform 30">
            <a:extLst>
              <a:ext uri="{FF2B5EF4-FFF2-40B4-BE49-F238E27FC236}">
                <a16:creationId xmlns:a16="http://schemas.microsoft.com/office/drawing/2014/main" id="{B1FE7C7A-4A37-4C27-916B-DA08D9771BF0}"/>
              </a:ext>
            </a:extLst>
          </p:cNvPr>
          <p:cNvSpPr>
            <a:spLocks noEditPoints="1"/>
          </p:cNvSpPr>
          <p:nvPr/>
        </p:nvSpPr>
        <p:spPr bwMode="auto">
          <a:xfrm>
            <a:off x="1585450" y="7673975"/>
            <a:ext cx="1016000" cy="1012825"/>
          </a:xfrm>
          <a:custGeom>
            <a:avLst/>
            <a:gdLst>
              <a:gd name="T0" fmla="*/ 457 w 1057"/>
              <a:gd name="T1" fmla="*/ 717 h 1057"/>
              <a:gd name="T2" fmla="*/ 558 w 1057"/>
              <a:gd name="T3" fmla="*/ 717 h 1057"/>
              <a:gd name="T4" fmla="*/ 558 w 1057"/>
              <a:gd name="T5" fmla="*/ 557 h 1057"/>
              <a:gd name="T6" fmla="*/ 618 w 1057"/>
              <a:gd name="T7" fmla="*/ 473 h 1057"/>
              <a:gd name="T8" fmla="*/ 671 w 1057"/>
              <a:gd name="T9" fmla="*/ 559 h 1057"/>
              <a:gd name="T10" fmla="*/ 671 w 1057"/>
              <a:gd name="T11" fmla="*/ 717 h 1057"/>
              <a:gd name="T12" fmla="*/ 772 w 1057"/>
              <a:gd name="T13" fmla="*/ 717 h 1057"/>
              <a:gd name="T14" fmla="*/ 772 w 1057"/>
              <a:gd name="T15" fmla="*/ 539 h 1057"/>
              <a:gd name="T16" fmla="*/ 651 w 1057"/>
              <a:gd name="T17" fmla="*/ 385 h 1057"/>
              <a:gd name="T18" fmla="*/ 555 w 1057"/>
              <a:gd name="T19" fmla="*/ 437 h 1057"/>
              <a:gd name="T20" fmla="*/ 554 w 1057"/>
              <a:gd name="T21" fmla="*/ 437 h 1057"/>
              <a:gd name="T22" fmla="*/ 554 w 1057"/>
              <a:gd name="T23" fmla="*/ 393 h 1057"/>
              <a:gd name="T24" fmla="*/ 457 w 1057"/>
              <a:gd name="T25" fmla="*/ 393 h 1057"/>
              <a:gd name="T26" fmla="*/ 457 w 1057"/>
              <a:gd name="T27" fmla="*/ 717 h 1057"/>
              <a:gd name="T28" fmla="*/ 528 w 1057"/>
              <a:gd name="T29" fmla="*/ 989 h 1057"/>
              <a:gd name="T30" fmla="*/ 67 w 1057"/>
              <a:gd name="T31" fmla="*/ 528 h 1057"/>
              <a:gd name="T32" fmla="*/ 528 w 1057"/>
              <a:gd name="T33" fmla="*/ 67 h 1057"/>
              <a:gd name="T34" fmla="*/ 989 w 1057"/>
              <a:gd name="T35" fmla="*/ 528 h 1057"/>
              <a:gd name="T36" fmla="*/ 528 w 1057"/>
              <a:gd name="T37" fmla="*/ 989 h 1057"/>
              <a:gd name="T38" fmla="*/ 528 w 1057"/>
              <a:gd name="T39" fmla="*/ 0 h 1057"/>
              <a:gd name="T40" fmla="*/ 0 w 1057"/>
              <a:gd name="T41" fmla="*/ 528 h 1057"/>
              <a:gd name="T42" fmla="*/ 528 w 1057"/>
              <a:gd name="T43" fmla="*/ 1057 h 1057"/>
              <a:gd name="T44" fmla="*/ 1057 w 1057"/>
              <a:gd name="T45" fmla="*/ 528 h 1057"/>
              <a:gd name="T46" fmla="*/ 528 w 1057"/>
              <a:gd name="T47" fmla="*/ 0 h 1057"/>
              <a:gd name="T48" fmla="*/ 343 w 1057"/>
              <a:gd name="T49" fmla="*/ 231 h 1057"/>
              <a:gd name="T50" fmla="*/ 402 w 1057"/>
              <a:gd name="T51" fmla="*/ 290 h 1057"/>
              <a:gd name="T52" fmla="*/ 343 w 1057"/>
              <a:gd name="T53" fmla="*/ 348 h 1057"/>
              <a:gd name="T54" fmla="*/ 284 w 1057"/>
              <a:gd name="T55" fmla="*/ 290 h 1057"/>
              <a:gd name="T56" fmla="*/ 343 w 1057"/>
              <a:gd name="T57" fmla="*/ 231 h 1057"/>
              <a:gd name="T58" fmla="*/ 293 w 1057"/>
              <a:gd name="T59" fmla="*/ 393 h 1057"/>
              <a:gd name="T60" fmla="*/ 394 w 1057"/>
              <a:gd name="T61" fmla="*/ 393 h 1057"/>
              <a:gd name="T62" fmla="*/ 394 w 1057"/>
              <a:gd name="T63" fmla="*/ 717 h 1057"/>
              <a:gd name="T64" fmla="*/ 293 w 1057"/>
              <a:gd name="T65" fmla="*/ 717 h 1057"/>
              <a:gd name="T66" fmla="*/ 293 w 1057"/>
              <a:gd name="T67" fmla="*/ 393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7" h="1057">
                <a:moveTo>
                  <a:pt x="457" y="717"/>
                </a:moveTo>
                <a:lnTo>
                  <a:pt x="558" y="717"/>
                </a:lnTo>
                <a:lnTo>
                  <a:pt x="558" y="557"/>
                </a:lnTo>
                <a:cubicBezTo>
                  <a:pt x="558" y="514"/>
                  <a:pt x="566" y="473"/>
                  <a:pt x="618" y="473"/>
                </a:cubicBezTo>
                <a:cubicBezTo>
                  <a:pt x="670" y="473"/>
                  <a:pt x="671" y="522"/>
                  <a:pt x="671" y="559"/>
                </a:cubicBezTo>
                <a:lnTo>
                  <a:pt x="671" y="717"/>
                </a:lnTo>
                <a:lnTo>
                  <a:pt x="772" y="717"/>
                </a:lnTo>
                <a:lnTo>
                  <a:pt x="772" y="539"/>
                </a:lnTo>
                <a:cubicBezTo>
                  <a:pt x="772" y="452"/>
                  <a:pt x="753" y="385"/>
                  <a:pt x="651" y="385"/>
                </a:cubicBezTo>
                <a:cubicBezTo>
                  <a:pt x="602" y="385"/>
                  <a:pt x="569" y="411"/>
                  <a:pt x="555" y="437"/>
                </a:cubicBezTo>
                <a:lnTo>
                  <a:pt x="554" y="437"/>
                </a:lnTo>
                <a:lnTo>
                  <a:pt x="554" y="393"/>
                </a:lnTo>
                <a:lnTo>
                  <a:pt x="457" y="393"/>
                </a:lnTo>
                <a:lnTo>
                  <a:pt x="457" y="717"/>
                </a:lnTo>
                <a:close/>
                <a:moveTo>
                  <a:pt x="528" y="989"/>
                </a:moveTo>
                <a:cubicBezTo>
                  <a:pt x="274" y="989"/>
                  <a:pt x="67" y="782"/>
                  <a:pt x="67" y="528"/>
                </a:cubicBezTo>
                <a:cubicBezTo>
                  <a:pt x="67" y="274"/>
                  <a:pt x="274" y="67"/>
                  <a:pt x="528" y="67"/>
                </a:cubicBezTo>
                <a:cubicBezTo>
                  <a:pt x="782" y="67"/>
                  <a:pt x="989" y="274"/>
                  <a:pt x="989" y="528"/>
                </a:cubicBezTo>
                <a:cubicBezTo>
                  <a:pt x="989" y="782"/>
                  <a:pt x="782" y="989"/>
                  <a:pt x="528" y="989"/>
                </a:cubicBezTo>
                <a:close/>
                <a:moveTo>
                  <a:pt x="528" y="0"/>
                </a:moveTo>
                <a:cubicBezTo>
                  <a:pt x="237" y="0"/>
                  <a:pt x="0" y="237"/>
                  <a:pt x="0" y="528"/>
                </a:cubicBezTo>
                <a:cubicBezTo>
                  <a:pt x="0" y="820"/>
                  <a:pt x="237" y="1057"/>
                  <a:pt x="528" y="1057"/>
                </a:cubicBezTo>
                <a:cubicBezTo>
                  <a:pt x="820" y="1057"/>
                  <a:pt x="1057" y="820"/>
                  <a:pt x="1057" y="528"/>
                </a:cubicBezTo>
                <a:cubicBezTo>
                  <a:pt x="1057" y="237"/>
                  <a:pt x="820" y="0"/>
                  <a:pt x="528" y="0"/>
                </a:cubicBezTo>
                <a:close/>
                <a:moveTo>
                  <a:pt x="343" y="231"/>
                </a:moveTo>
                <a:cubicBezTo>
                  <a:pt x="375" y="231"/>
                  <a:pt x="402" y="257"/>
                  <a:pt x="402" y="290"/>
                </a:cubicBezTo>
                <a:cubicBezTo>
                  <a:pt x="402" y="322"/>
                  <a:pt x="375" y="348"/>
                  <a:pt x="343" y="348"/>
                </a:cubicBezTo>
                <a:cubicBezTo>
                  <a:pt x="311" y="348"/>
                  <a:pt x="284" y="322"/>
                  <a:pt x="284" y="290"/>
                </a:cubicBezTo>
                <a:cubicBezTo>
                  <a:pt x="284" y="257"/>
                  <a:pt x="311" y="231"/>
                  <a:pt x="343" y="231"/>
                </a:cubicBezTo>
                <a:close/>
                <a:moveTo>
                  <a:pt x="293" y="393"/>
                </a:moveTo>
                <a:lnTo>
                  <a:pt x="394" y="393"/>
                </a:lnTo>
                <a:lnTo>
                  <a:pt x="394" y="717"/>
                </a:lnTo>
                <a:lnTo>
                  <a:pt x="293" y="717"/>
                </a:lnTo>
                <a:lnTo>
                  <a:pt x="293" y="393"/>
                </a:lnTo>
                <a:close/>
              </a:path>
            </a:pathLst>
          </a:custGeom>
          <a:solidFill>
            <a:srgbClr val="012B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816AD3-DE73-428B-A25A-FEE71E883EE6}"/>
              </a:ext>
            </a:extLst>
          </p:cNvPr>
          <p:cNvSpPr/>
          <p:nvPr/>
        </p:nvSpPr>
        <p:spPr>
          <a:xfrm rot="5400000">
            <a:off x="10514836" y="368656"/>
            <a:ext cx="2592325" cy="12953999"/>
          </a:xfrm>
          <a:prstGeom prst="rect">
            <a:avLst/>
          </a:prstGeom>
          <a:solidFill>
            <a:srgbClr val="012B4E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5866021-4FF7-4A54-B26E-801B509D4BAE}"/>
              </a:ext>
            </a:extLst>
          </p:cNvPr>
          <p:cNvGrpSpPr/>
          <p:nvPr/>
        </p:nvGrpSpPr>
        <p:grpSpPr>
          <a:xfrm>
            <a:off x="1" y="1905000"/>
            <a:ext cx="7959017" cy="8172478"/>
            <a:chOff x="0" y="209521"/>
            <a:chExt cx="9610213" cy="986795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59FA76E-8684-4928-A196-B637C0F11871}"/>
                </a:ext>
              </a:extLst>
            </p:cNvPr>
            <p:cNvGrpSpPr/>
            <p:nvPr/>
          </p:nvGrpSpPr>
          <p:grpSpPr>
            <a:xfrm>
              <a:off x="0" y="1938178"/>
              <a:ext cx="5333307" cy="8069354"/>
              <a:chOff x="0" y="723908"/>
              <a:chExt cx="6135859" cy="9283624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3A7A7367-D4BF-4425-960E-8BB345594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23908"/>
                <a:ext cx="6135859" cy="9283624"/>
              </a:xfrm>
              <a:prstGeom prst="rect">
                <a:avLst/>
              </a:prstGeom>
            </p:spPr>
          </p:pic>
          <p:sp>
            <p:nvSpPr>
              <p:cNvPr id="4" name="Freeform 5">
                <a:extLst>
                  <a:ext uri="{FF2B5EF4-FFF2-40B4-BE49-F238E27FC236}">
                    <a16:creationId xmlns:a16="http://schemas.microsoft.com/office/drawing/2014/main" id="{0E8C1DD2-6689-4D06-885C-2633FF596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0" y="980950"/>
                <a:ext cx="3941315" cy="8493423"/>
              </a:xfrm>
              <a:custGeom>
                <a:avLst/>
                <a:gdLst>
                  <a:gd name="T0" fmla="*/ 19935 w 24127"/>
                  <a:gd name="T1" fmla="*/ 0 h 52295"/>
                  <a:gd name="T2" fmla="*/ 19195 w 24127"/>
                  <a:gd name="T3" fmla="*/ 0 h 52295"/>
                  <a:gd name="T4" fmla="*/ 18764 w 24127"/>
                  <a:gd name="T5" fmla="*/ 432 h 52295"/>
                  <a:gd name="T6" fmla="*/ 18764 w 24127"/>
                  <a:gd name="T7" fmla="*/ 537 h 52295"/>
                  <a:gd name="T8" fmla="*/ 17333 w 24127"/>
                  <a:gd name="T9" fmla="*/ 1968 h 52295"/>
                  <a:gd name="T10" fmla="*/ 6762 w 24127"/>
                  <a:gd name="T11" fmla="*/ 1968 h 52295"/>
                  <a:gd name="T12" fmla="*/ 5331 w 24127"/>
                  <a:gd name="T13" fmla="*/ 537 h 52295"/>
                  <a:gd name="T14" fmla="*/ 5331 w 24127"/>
                  <a:gd name="T15" fmla="*/ 432 h 52295"/>
                  <a:gd name="T16" fmla="*/ 4900 w 24127"/>
                  <a:gd name="T17" fmla="*/ 0 h 52295"/>
                  <a:gd name="T18" fmla="*/ 4160 w 24127"/>
                  <a:gd name="T19" fmla="*/ 0 h 52295"/>
                  <a:gd name="T20" fmla="*/ 2514 w 24127"/>
                  <a:gd name="T21" fmla="*/ 0 h 52295"/>
                  <a:gd name="T22" fmla="*/ 0 w 24127"/>
                  <a:gd name="T23" fmla="*/ 2514 h 52295"/>
                  <a:gd name="T24" fmla="*/ 0 w 24127"/>
                  <a:gd name="T25" fmla="*/ 49781 h 52295"/>
                  <a:gd name="T26" fmla="*/ 2514 w 24127"/>
                  <a:gd name="T27" fmla="*/ 52295 h 52295"/>
                  <a:gd name="T28" fmla="*/ 21613 w 24127"/>
                  <a:gd name="T29" fmla="*/ 52295 h 52295"/>
                  <a:gd name="T30" fmla="*/ 24127 w 24127"/>
                  <a:gd name="T31" fmla="*/ 49781 h 52295"/>
                  <a:gd name="T32" fmla="*/ 24127 w 24127"/>
                  <a:gd name="T33" fmla="*/ 2514 h 52295"/>
                  <a:gd name="T34" fmla="*/ 21613 w 24127"/>
                  <a:gd name="T35" fmla="*/ 0 h 52295"/>
                  <a:gd name="T36" fmla="*/ 19935 w 24127"/>
                  <a:gd name="T37" fmla="*/ 0 h 52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27" h="52295">
                    <a:moveTo>
                      <a:pt x="19935" y="0"/>
                    </a:moveTo>
                    <a:lnTo>
                      <a:pt x="19195" y="0"/>
                    </a:lnTo>
                    <a:cubicBezTo>
                      <a:pt x="18958" y="0"/>
                      <a:pt x="18764" y="194"/>
                      <a:pt x="18764" y="432"/>
                    </a:cubicBezTo>
                    <a:lnTo>
                      <a:pt x="18764" y="537"/>
                    </a:lnTo>
                    <a:cubicBezTo>
                      <a:pt x="18764" y="1324"/>
                      <a:pt x="18120" y="1968"/>
                      <a:pt x="17333" y="1968"/>
                    </a:cubicBezTo>
                    <a:lnTo>
                      <a:pt x="6762" y="1968"/>
                    </a:lnTo>
                    <a:cubicBezTo>
                      <a:pt x="5975" y="1968"/>
                      <a:pt x="5331" y="1324"/>
                      <a:pt x="5331" y="537"/>
                    </a:cubicBezTo>
                    <a:lnTo>
                      <a:pt x="5331" y="432"/>
                    </a:lnTo>
                    <a:cubicBezTo>
                      <a:pt x="5331" y="194"/>
                      <a:pt x="5137" y="0"/>
                      <a:pt x="4900" y="0"/>
                    </a:cubicBezTo>
                    <a:lnTo>
                      <a:pt x="4160" y="0"/>
                    </a:lnTo>
                    <a:lnTo>
                      <a:pt x="2514" y="0"/>
                    </a:lnTo>
                    <a:cubicBezTo>
                      <a:pt x="1131" y="0"/>
                      <a:pt x="0" y="1131"/>
                      <a:pt x="0" y="2514"/>
                    </a:cubicBezTo>
                    <a:lnTo>
                      <a:pt x="0" y="49781"/>
                    </a:lnTo>
                    <a:cubicBezTo>
                      <a:pt x="0" y="51164"/>
                      <a:pt x="1131" y="52295"/>
                      <a:pt x="2514" y="52295"/>
                    </a:cubicBezTo>
                    <a:lnTo>
                      <a:pt x="21613" y="52295"/>
                    </a:lnTo>
                    <a:cubicBezTo>
                      <a:pt x="22996" y="52295"/>
                      <a:pt x="24127" y="51164"/>
                      <a:pt x="24127" y="49781"/>
                    </a:cubicBezTo>
                    <a:lnTo>
                      <a:pt x="24127" y="2514"/>
                    </a:lnTo>
                    <a:cubicBezTo>
                      <a:pt x="24127" y="1131"/>
                      <a:pt x="22996" y="0"/>
                      <a:pt x="21613" y="0"/>
                    </a:cubicBezTo>
                    <a:lnTo>
                      <a:pt x="19935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72728" t="-6318" r="-20286" b="-6277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0B064D8-DAE3-43D3-B532-4EE89BE2B165}"/>
                </a:ext>
              </a:extLst>
            </p:cNvPr>
            <p:cNvGrpSpPr/>
            <p:nvPr/>
          </p:nvGrpSpPr>
          <p:grpSpPr>
            <a:xfrm>
              <a:off x="3088148" y="209521"/>
              <a:ext cx="6522065" cy="9867958"/>
              <a:chOff x="0" y="723908"/>
              <a:chExt cx="6135859" cy="9283624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AA06FFE-ABF7-401F-859B-9ABE71DE26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23908"/>
                <a:ext cx="6135859" cy="9283624"/>
              </a:xfrm>
              <a:prstGeom prst="rect">
                <a:avLst/>
              </a:prstGeom>
            </p:spPr>
          </p:pic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0A79D9A3-C561-4281-8176-2C9DEF99D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850" y="980950"/>
                <a:ext cx="3941315" cy="8493423"/>
              </a:xfrm>
              <a:custGeom>
                <a:avLst/>
                <a:gdLst>
                  <a:gd name="T0" fmla="*/ 19935 w 24127"/>
                  <a:gd name="T1" fmla="*/ 0 h 52295"/>
                  <a:gd name="T2" fmla="*/ 19195 w 24127"/>
                  <a:gd name="T3" fmla="*/ 0 h 52295"/>
                  <a:gd name="T4" fmla="*/ 18764 w 24127"/>
                  <a:gd name="T5" fmla="*/ 432 h 52295"/>
                  <a:gd name="T6" fmla="*/ 18764 w 24127"/>
                  <a:gd name="T7" fmla="*/ 537 h 52295"/>
                  <a:gd name="T8" fmla="*/ 17333 w 24127"/>
                  <a:gd name="T9" fmla="*/ 1968 h 52295"/>
                  <a:gd name="T10" fmla="*/ 6762 w 24127"/>
                  <a:gd name="T11" fmla="*/ 1968 h 52295"/>
                  <a:gd name="T12" fmla="*/ 5331 w 24127"/>
                  <a:gd name="T13" fmla="*/ 537 h 52295"/>
                  <a:gd name="T14" fmla="*/ 5331 w 24127"/>
                  <a:gd name="T15" fmla="*/ 432 h 52295"/>
                  <a:gd name="T16" fmla="*/ 4900 w 24127"/>
                  <a:gd name="T17" fmla="*/ 0 h 52295"/>
                  <a:gd name="T18" fmla="*/ 4160 w 24127"/>
                  <a:gd name="T19" fmla="*/ 0 h 52295"/>
                  <a:gd name="T20" fmla="*/ 2514 w 24127"/>
                  <a:gd name="T21" fmla="*/ 0 h 52295"/>
                  <a:gd name="T22" fmla="*/ 0 w 24127"/>
                  <a:gd name="T23" fmla="*/ 2514 h 52295"/>
                  <a:gd name="T24" fmla="*/ 0 w 24127"/>
                  <a:gd name="T25" fmla="*/ 49781 h 52295"/>
                  <a:gd name="T26" fmla="*/ 2514 w 24127"/>
                  <a:gd name="T27" fmla="*/ 52295 h 52295"/>
                  <a:gd name="T28" fmla="*/ 21613 w 24127"/>
                  <a:gd name="T29" fmla="*/ 52295 h 52295"/>
                  <a:gd name="T30" fmla="*/ 24127 w 24127"/>
                  <a:gd name="T31" fmla="*/ 49781 h 52295"/>
                  <a:gd name="T32" fmla="*/ 24127 w 24127"/>
                  <a:gd name="T33" fmla="*/ 2514 h 52295"/>
                  <a:gd name="T34" fmla="*/ 21613 w 24127"/>
                  <a:gd name="T35" fmla="*/ 0 h 52295"/>
                  <a:gd name="T36" fmla="*/ 19935 w 24127"/>
                  <a:gd name="T37" fmla="*/ 0 h 52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27" h="52295">
                    <a:moveTo>
                      <a:pt x="19935" y="0"/>
                    </a:moveTo>
                    <a:lnTo>
                      <a:pt x="19195" y="0"/>
                    </a:lnTo>
                    <a:cubicBezTo>
                      <a:pt x="18958" y="0"/>
                      <a:pt x="18764" y="194"/>
                      <a:pt x="18764" y="432"/>
                    </a:cubicBezTo>
                    <a:lnTo>
                      <a:pt x="18764" y="537"/>
                    </a:lnTo>
                    <a:cubicBezTo>
                      <a:pt x="18764" y="1324"/>
                      <a:pt x="18120" y="1968"/>
                      <a:pt x="17333" y="1968"/>
                    </a:cubicBezTo>
                    <a:lnTo>
                      <a:pt x="6762" y="1968"/>
                    </a:lnTo>
                    <a:cubicBezTo>
                      <a:pt x="5975" y="1968"/>
                      <a:pt x="5331" y="1324"/>
                      <a:pt x="5331" y="537"/>
                    </a:cubicBezTo>
                    <a:lnTo>
                      <a:pt x="5331" y="432"/>
                    </a:lnTo>
                    <a:cubicBezTo>
                      <a:pt x="5331" y="194"/>
                      <a:pt x="5137" y="0"/>
                      <a:pt x="4900" y="0"/>
                    </a:cubicBezTo>
                    <a:lnTo>
                      <a:pt x="4160" y="0"/>
                    </a:lnTo>
                    <a:lnTo>
                      <a:pt x="2514" y="0"/>
                    </a:lnTo>
                    <a:cubicBezTo>
                      <a:pt x="1131" y="0"/>
                      <a:pt x="0" y="1131"/>
                      <a:pt x="0" y="2514"/>
                    </a:cubicBezTo>
                    <a:lnTo>
                      <a:pt x="0" y="49781"/>
                    </a:lnTo>
                    <a:cubicBezTo>
                      <a:pt x="0" y="51164"/>
                      <a:pt x="1131" y="52295"/>
                      <a:pt x="2514" y="52295"/>
                    </a:cubicBezTo>
                    <a:lnTo>
                      <a:pt x="21613" y="52295"/>
                    </a:lnTo>
                    <a:cubicBezTo>
                      <a:pt x="22996" y="52295"/>
                      <a:pt x="24127" y="51164"/>
                      <a:pt x="24127" y="49781"/>
                    </a:cubicBezTo>
                    <a:lnTo>
                      <a:pt x="24127" y="2514"/>
                    </a:lnTo>
                    <a:cubicBezTo>
                      <a:pt x="24127" y="1131"/>
                      <a:pt x="22996" y="0"/>
                      <a:pt x="21613" y="0"/>
                    </a:cubicBezTo>
                    <a:lnTo>
                      <a:pt x="19935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72728" t="-6318" r="-20286" b="-6277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4" name="TextBox 27">
            <a:extLst>
              <a:ext uri="{FF2B5EF4-FFF2-40B4-BE49-F238E27FC236}">
                <a16:creationId xmlns:a16="http://schemas.microsoft.com/office/drawing/2014/main" id="{F34E5862-08C2-49BA-A36E-FF4C532101F4}"/>
              </a:ext>
            </a:extLst>
          </p:cNvPr>
          <p:cNvSpPr txBox="1"/>
          <p:nvPr/>
        </p:nvSpPr>
        <p:spPr>
          <a:xfrm>
            <a:off x="8404400" y="6775316"/>
            <a:ext cx="386380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lersa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sed do</a:t>
            </a:r>
          </a:p>
        </p:txBody>
      </p:sp>
      <p:sp>
        <p:nvSpPr>
          <p:cNvPr id="25" name="TextBox 28">
            <a:extLst>
              <a:ext uri="{FF2B5EF4-FFF2-40B4-BE49-F238E27FC236}">
                <a16:creationId xmlns:a16="http://schemas.microsoft.com/office/drawing/2014/main" id="{7D389466-9CCF-46F2-B21F-2901EB53A2A7}"/>
              </a:ext>
            </a:extLst>
          </p:cNvPr>
          <p:cNvSpPr txBox="1"/>
          <p:nvPr/>
        </p:nvSpPr>
        <p:spPr>
          <a:xfrm>
            <a:off x="8425295" y="6210300"/>
            <a:ext cx="1665970" cy="520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17"/>
              </a:lnSpc>
            </a:pPr>
            <a:r>
              <a:rPr lang="en-US" sz="3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2</a:t>
            </a:r>
          </a:p>
        </p:txBody>
      </p:sp>
      <p:sp>
        <p:nvSpPr>
          <p:cNvPr id="26" name="TextBox 27">
            <a:extLst>
              <a:ext uri="{FF2B5EF4-FFF2-40B4-BE49-F238E27FC236}">
                <a16:creationId xmlns:a16="http://schemas.microsoft.com/office/drawing/2014/main" id="{F1CB2D4C-616A-49B8-8DEF-FD622546F067}"/>
              </a:ext>
            </a:extLst>
          </p:cNvPr>
          <p:cNvSpPr txBox="1"/>
          <p:nvPr/>
        </p:nvSpPr>
        <p:spPr>
          <a:xfrm>
            <a:off x="13444067" y="6775316"/>
            <a:ext cx="4234333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lersa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sed do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2E3830B7-1F50-4EF3-8819-90C1D547ED0D}"/>
              </a:ext>
            </a:extLst>
          </p:cNvPr>
          <p:cNvSpPr txBox="1"/>
          <p:nvPr/>
        </p:nvSpPr>
        <p:spPr>
          <a:xfrm>
            <a:off x="13444067" y="6210300"/>
            <a:ext cx="1665970" cy="515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7"/>
              </a:lnSpc>
            </a:pPr>
            <a:r>
              <a:rPr lang="en-US" sz="3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2</a:t>
            </a:r>
          </a:p>
        </p:txBody>
      </p:sp>
      <p:sp>
        <p:nvSpPr>
          <p:cNvPr id="28" name="AutoShape 7">
            <a:extLst>
              <a:ext uri="{FF2B5EF4-FFF2-40B4-BE49-F238E27FC236}">
                <a16:creationId xmlns:a16="http://schemas.microsoft.com/office/drawing/2014/main" id="{D4DD95B3-9DD3-4AEF-A4B2-FC936934460C}"/>
              </a:ext>
            </a:extLst>
          </p:cNvPr>
          <p:cNvSpPr/>
          <p:nvPr/>
        </p:nvSpPr>
        <p:spPr>
          <a:xfrm rot="-5400000">
            <a:off x="11971022" y="6775316"/>
            <a:ext cx="1661156" cy="0"/>
          </a:xfrm>
          <a:prstGeom prst="line">
            <a:avLst/>
          </a:prstGeom>
          <a:ln w="57150" cap="flat">
            <a:solidFill>
              <a:srgbClr val="E9E2D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970C9A0D-B695-497F-BA20-C2F2DC7531DB}"/>
              </a:ext>
            </a:extLst>
          </p:cNvPr>
          <p:cNvSpPr txBox="1"/>
          <p:nvPr/>
        </p:nvSpPr>
        <p:spPr>
          <a:xfrm>
            <a:off x="8458201" y="2736535"/>
            <a:ext cx="6744067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6E11790E-90D7-404D-8E9D-BDD45A9AEBFD}"/>
              </a:ext>
            </a:extLst>
          </p:cNvPr>
          <p:cNvSpPr txBox="1"/>
          <p:nvPr/>
        </p:nvSpPr>
        <p:spPr>
          <a:xfrm>
            <a:off x="8458200" y="1131957"/>
            <a:ext cx="6998841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 Here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F4CE6A-A17B-4EFA-BA16-E761EB62C4E3}"/>
              </a:ext>
            </a:extLst>
          </p:cNvPr>
          <p:cNvGrpSpPr/>
          <p:nvPr/>
        </p:nvGrpSpPr>
        <p:grpSpPr>
          <a:xfrm>
            <a:off x="14394676" y="9151005"/>
            <a:ext cx="3009900" cy="457200"/>
            <a:chOff x="12401550" y="8460290"/>
            <a:chExt cx="3009900" cy="4572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1FEDFF5-911F-4172-A02B-551C4F92CCBA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FA65660C-A526-40EB-A3F5-E1CE35734D10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595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000" i="1" dirty="0">
                  <a:solidFill>
                    <a:srgbClr val="012B4E"/>
                  </a:solidFill>
                  <a:latin typeface="Inter"/>
                </a:rPr>
                <a:t>www.website.com</a:t>
              </a: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5C493F22-15E7-4484-9BF5-70378A9435AA}"/>
              </a:ext>
            </a:extLst>
          </p:cNvPr>
          <p:cNvSpPr/>
          <p:nvPr/>
        </p:nvSpPr>
        <p:spPr>
          <a:xfrm>
            <a:off x="8477251" y="2236775"/>
            <a:ext cx="2838450" cy="1346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50E0CCF-D768-4AB7-A9D7-1B4B2AD37085}"/>
              </a:ext>
            </a:extLst>
          </p:cNvPr>
          <p:cNvSpPr/>
          <p:nvPr/>
        </p:nvSpPr>
        <p:spPr>
          <a:xfrm>
            <a:off x="12192000" y="1"/>
            <a:ext cx="6096000" cy="6789294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0D0D18-A5C2-48B2-8E73-59918E87A7FD}"/>
              </a:ext>
            </a:extLst>
          </p:cNvPr>
          <p:cNvSpPr/>
          <p:nvPr/>
        </p:nvSpPr>
        <p:spPr>
          <a:xfrm>
            <a:off x="0" y="5448301"/>
            <a:ext cx="18287999" cy="48387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062558-07DE-4AA2-870F-39A7FA72C2B5}"/>
              </a:ext>
            </a:extLst>
          </p:cNvPr>
          <p:cNvGrpSpPr/>
          <p:nvPr/>
        </p:nvGrpSpPr>
        <p:grpSpPr>
          <a:xfrm>
            <a:off x="4074909" y="3403661"/>
            <a:ext cx="9625263" cy="5715000"/>
            <a:chOff x="4154905" y="2181225"/>
            <a:chExt cx="9978189" cy="592455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4D961AF-AFE0-4944-A72C-59C147E33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905" y="2181225"/>
              <a:ext cx="9978189" cy="592455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F63FA64-A950-4F50-941A-687E317AD6B1}"/>
                </a:ext>
              </a:extLst>
            </p:cNvPr>
            <p:cNvSpPr/>
            <p:nvPr/>
          </p:nvSpPr>
          <p:spPr>
            <a:xfrm>
              <a:off x="5285447" y="2530622"/>
              <a:ext cx="7717106" cy="4800405"/>
            </a:xfrm>
            <a:prstGeom prst="rect">
              <a:avLst/>
            </a:prstGeom>
            <a:blipFill>
              <a:blip r:embed="rId3"/>
              <a:stretch>
                <a:fillRect l="-8847" t="-5952" r="-1469" b="-343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E684E71-19B2-42B0-8DC6-941B648DEBE1}"/>
              </a:ext>
            </a:extLst>
          </p:cNvPr>
          <p:cNvGrpSpPr/>
          <p:nvPr/>
        </p:nvGrpSpPr>
        <p:grpSpPr>
          <a:xfrm>
            <a:off x="14032435" y="6144152"/>
            <a:ext cx="3417365" cy="1752034"/>
            <a:chOff x="14032435" y="6640265"/>
            <a:chExt cx="3417365" cy="1752034"/>
          </a:xfrm>
        </p:grpSpPr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3EF110A3-B971-41BA-BE7E-6984FF372911}"/>
                </a:ext>
              </a:extLst>
            </p:cNvPr>
            <p:cNvSpPr txBox="1"/>
            <p:nvPr/>
          </p:nvSpPr>
          <p:spPr>
            <a:xfrm>
              <a:off x="14032435" y="7284303"/>
              <a:ext cx="3417365" cy="1107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amet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,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lersa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consectetur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adipiscing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elit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, sed do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incididunt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ut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08C76D8E-A344-4620-9C5B-706362D8ADA4}"/>
                </a:ext>
              </a:extLst>
            </p:cNvPr>
            <p:cNvSpPr txBox="1"/>
            <p:nvPr/>
          </p:nvSpPr>
          <p:spPr>
            <a:xfrm>
              <a:off x="14032435" y="6640265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8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7F7C297-FC62-42AB-976B-963E51C02AB6}"/>
              </a:ext>
            </a:extLst>
          </p:cNvPr>
          <p:cNvGrpSpPr/>
          <p:nvPr/>
        </p:nvGrpSpPr>
        <p:grpSpPr>
          <a:xfrm>
            <a:off x="838200" y="6144152"/>
            <a:ext cx="3412802" cy="1752034"/>
            <a:chOff x="838200" y="6144152"/>
            <a:chExt cx="3412802" cy="1752034"/>
          </a:xfrm>
        </p:grpSpPr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AB6E973B-A255-401B-872D-3B1A91018D09}"/>
                </a:ext>
              </a:extLst>
            </p:cNvPr>
            <p:cNvSpPr txBox="1"/>
            <p:nvPr/>
          </p:nvSpPr>
          <p:spPr>
            <a:xfrm>
              <a:off x="838200" y="6788190"/>
              <a:ext cx="3412802" cy="1107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amet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,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lersa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consectetur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adipiscing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elit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, sed do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incididunt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dirty="0" err="1">
                  <a:solidFill>
                    <a:srgbClr val="E9E2D7"/>
                  </a:solidFill>
                  <a:latin typeface="Inter"/>
                </a:rPr>
                <a:t>ut</a:t>
              </a:r>
              <a:r>
                <a:rPr lang="en-US" dirty="0">
                  <a:solidFill>
                    <a:srgbClr val="E9E2D7"/>
                  </a:solidFill>
                  <a:latin typeface="Inter"/>
                </a:rPr>
                <a:t> </a:t>
              </a:r>
            </a:p>
          </p:txBody>
        </p:sp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id="{5C8F10C7-A938-4E1B-AD1B-6D5B0B914116}"/>
                </a:ext>
              </a:extLst>
            </p:cNvPr>
            <p:cNvSpPr txBox="1"/>
            <p:nvPr/>
          </p:nvSpPr>
          <p:spPr>
            <a:xfrm>
              <a:off x="1378949" y="6144152"/>
              <a:ext cx="2872053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8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Title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966B9F77-C73A-452E-8499-CBF822809251}"/>
              </a:ext>
            </a:extLst>
          </p:cNvPr>
          <p:cNvSpPr txBox="1"/>
          <p:nvPr/>
        </p:nvSpPr>
        <p:spPr>
          <a:xfrm>
            <a:off x="6660026" y="876300"/>
            <a:ext cx="496794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C46661D-6A50-4005-8F99-4B360E781B76}"/>
              </a:ext>
            </a:extLst>
          </p:cNvPr>
          <p:cNvSpPr/>
          <p:nvPr/>
        </p:nvSpPr>
        <p:spPr>
          <a:xfrm>
            <a:off x="7724775" y="2588690"/>
            <a:ext cx="2838450" cy="1346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3FB6066-B376-499F-8FD7-66342E4265D4}"/>
              </a:ext>
            </a:extLst>
          </p:cNvPr>
          <p:cNvSpPr/>
          <p:nvPr/>
        </p:nvSpPr>
        <p:spPr>
          <a:xfrm>
            <a:off x="10134600" y="2095500"/>
            <a:ext cx="3505200" cy="3540694"/>
          </a:xfrm>
          <a:prstGeom prst="rect">
            <a:avLst/>
          </a:prstGeom>
          <a:blipFill>
            <a:blip r:embed="rId2"/>
            <a:stretch>
              <a:fillRect l="-28262" t="-1" r="-26203" b="-28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2DFDD44-A487-4686-BA8C-06C13833609A}"/>
              </a:ext>
            </a:extLst>
          </p:cNvPr>
          <p:cNvSpPr/>
          <p:nvPr/>
        </p:nvSpPr>
        <p:spPr>
          <a:xfrm>
            <a:off x="13639800" y="5612933"/>
            <a:ext cx="4648200" cy="4674066"/>
          </a:xfrm>
          <a:prstGeom prst="rect">
            <a:avLst/>
          </a:prstGeom>
          <a:blipFill>
            <a:blip r:embed="rId3"/>
            <a:stretch>
              <a:fillRect l="-48023" t="497" r="-483" b="-24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401925F-81EB-493E-95C6-5B3F331C021D}"/>
              </a:ext>
            </a:extLst>
          </p:cNvPr>
          <p:cNvSpPr/>
          <p:nvPr/>
        </p:nvSpPr>
        <p:spPr>
          <a:xfrm>
            <a:off x="13639800" y="1"/>
            <a:ext cx="4648200" cy="2095499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6D6093CF-F469-4262-9EB7-648FE1DB2EDE}"/>
              </a:ext>
            </a:extLst>
          </p:cNvPr>
          <p:cNvSpPr txBox="1"/>
          <p:nvPr/>
        </p:nvSpPr>
        <p:spPr>
          <a:xfrm>
            <a:off x="1200150" y="4584377"/>
            <a:ext cx="6744067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piscing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ex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metanos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commodo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consequat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Duis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aute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irure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prehender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in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voluptate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esse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cillum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dolore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eu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fugiat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nulla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pariatur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Excepteur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sint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occaecat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cupidatat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7FCDA090-59EC-40FF-80CE-9A3449CD8183}"/>
              </a:ext>
            </a:extLst>
          </p:cNvPr>
          <p:cNvSpPr txBox="1"/>
          <p:nvPr/>
        </p:nvSpPr>
        <p:spPr>
          <a:xfrm>
            <a:off x="1200150" y="1790700"/>
            <a:ext cx="456387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3EBF94-CD99-4D05-9C19-91270F13DEF6}"/>
              </a:ext>
            </a:extLst>
          </p:cNvPr>
          <p:cNvGrpSpPr/>
          <p:nvPr/>
        </p:nvGrpSpPr>
        <p:grpSpPr>
          <a:xfrm>
            <a:off x="1219200" y="8460290"/>
            <a:ext cx="3009900" cy="457200"/>
            <a:chOff x="12401550" y="8460290"/>
            <a:chExt cx="3009900" cy="4572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B3B0A66-9497-4545-914F-7B6D85FD797E}"/>
                </a:ext>
              </a:extLst>
            </p:cNvPr>
            <p:cNvSpPr/>
            <p:nvPr/>
          </p:nvSpPr>
          <p:spPr>
            <a:xfrm>
              <a:off x="12401550" y="8460290"/>
              <a:ext cx="3009900" cy="457200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TextBox 6">
              <a:extLst>
                <a:ext uri="{FF2B5EF4-FFF2-40B4-BE49-F238E27FC236}">
                  <a16:creationId xmlns:a16="http://schemas.microsoft.com/office/drawing/2014/main" id="{D3C4A68B-C991-400B-ACDA-B83D9E4BD929}"/>
                </a:ext>
              </a:extLst>
            </p:cNvPr>
            <p:cNvSpPr txBox="1"/>
            <p:nvPr/>
          </p:nvSpPr>
          <p:spPr>
            <a:xfrm>
              <a:off x="12573000" y="8490291"/>
              <a:ext cx="2667000" cy="3595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000" i="1" dirty="0">
                  <a:solidFill>
                    <a:srgbClr val="E9E2D7"/>
                  </a:solidFill>
                  <a:latin typeface="Inter"/>
                </a:rPr>
                <a:t>www.website.com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4568E2B-1A22-4B48-9FE5-677EC7ACF445}"/>
              </a:ext>
            </a:extLst>
          </p:cNvPr>
          <p:cNvSpPr/>
          <p:nvPr/>
        </p:nvSpPr>
        <p:spPr>
          <a:xfrm>
            <a:off x="1219200" y="3865847"/>
            <a:ext cx="2838450" cy="1346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32646763-E2BC-4EF3-9AF7-6224F8E4BA01}"/>
              </a:ext>
            </a:extLst>
          </p:cNvPr>
          <p:cNvSpPr txBox="1"/>
          <p:nvPr/>
        </p:nvSpPr>
        <p:spPr>
          <a:xfrm>
            <a:off x="14859000" y="2865573"/>
            <a:ext cx="258354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3000" i="1" dirty="0">
                <a:solidFill>
                  <a:srgbClr val="D5C8B3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02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5DA2388-64B7-4744-A495-195C49810461}"/>
              </a:ext>
            </a:extLst>
          </p:cNvPr>
          <p:cNvSpPr/>
          <p:nvPr/>
        </p:nvSpPr>
        <p:spPr>
          <a:xfrm>
            <a:off x="8812207" y="5661595"/>
            <a:ext cx="1322393" cy="1310706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D2F2F9-799E-4148-AD37-4BBE9B94F3B5}"/>
              </a:ext>
            </a:extLst>
          </p:cNvPr>
          <p:cNvSpPr/>
          <p:nvPr/>
        </p:nvSpPr>
        <p:spPr>
          <a:xfrm flipH="1">
            <a:off x="0" y="-9646"/>
            <a:ext cx="18288000" cy="3355898"/>
          </a:xfrm>
          <a:prstGeom prst="rect">
            <a:avLst/>
          </a:prstGeom>
          <a:blipFill>
            <a:blip r:embed="rId2"/>
            <a:stretch>
              <a:fillRect l="-36989" t="-304352" r="-7951" b="-294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BFC11F-DA0F-460E-BFF6-F1F406403B83}"/>
              </a:ext>
            </a:extLst>
          </p:cNvPr>
          <p:cNvSpPr/>
          <p:nvPr/>
        </p:nvSpPr>
        <p:spPr>
          <a:xfrm flipH="1">
            <a:off x="0" y="3346252"/>
            <a:ext cx="18288000" cy="1797248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4C8FEE88-7240-4706-BA3D-A1998BC752C7}"/>
              </a:ext>
            </a:extLst>
          </p:cNvPr>
          <p:cNvSpPr txBox="1"/>
          <p:nvPr/>
        </p:nvSpPr>
        <p:spPr>
          <a:xfrm>
            <a:off x="9220200" y="6626304"/>
            <a:ext cx="62484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elsap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kotale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pure deco exercitation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.</a:t>
            </a:r>
          </a:p>
        </p:txBody>
      </p:sp>
      <p:sp>
        <p:nvSpPr>
          <p:cNvPr id="6" name="TextBox 28">
            <a:extLst>
              <a:ext uri="{FF2B5EF4-FFF2-40B4-BE49-F238E27FC236}">
                <a16:creationId xmlns:a16="http://schemas.microsoft.com/office/drawing/2014/main" id="{9DE62513-2347-477B-A8D6-6B692ACBC2A3}"/>
              </a:ext>
            </a:extLst>
          </p:cNvPr>
          <p:cNvSpPr txBox="1"/>
          <p:nvPr/>
        </p:nvSpPr>
        <p:spPr>
          <a:xfrm>
            <a:off x="9237543" y="5992793"/>
            <a:ext cx="4707056" cy="522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17"/>
              </a:lnSpc>
            </a:pPr>
            <a:r>
              <a:rPr lang="en-US" sz="3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Lorem Ipsum Dolor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1C4ADC-E97D-478B-B788-DA8FB21F8075}"/>
              </a:ext>
            </a:extLst>
          </p:cNvPr>
          <p:cNvSpPr/>
          <p:nvPr/>
        </p:nvSpPr>
        <p:spPr>
          <a:xfrm>
            <a:off x="9227573" y="8728811"/>
            <a:ext cx="3009900" cy="4572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3630F1D7-6385-4160-B792-95A89F7E1F4E}"/>
              </a:ext>
            </a:extLst>
          </p:cNvPr>
          <p:cNvSpPr txBox="1"/>
          <p:nvPr/>
        </p:nvSpPr>
        <p:spPr>
          <a:xfrm>
            <a:off x="9399023" y="8758812"/>
            <a:ext cx="2667000" cy="3811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</a:pPr>
            <a:r>
              <a:rPr lang="en-US" sz="2241" i="1" dirty="0">
                <a:solidFill>
                  <a:srgbClr val="E9E2D7"/>
                </a:solidFill>
                <a:latin typeface="Inter"/>
              </a:rPr>
              <a:t>www.website.com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66036F49-34AC-430E-A477-0E86D0F97F94}"/>
              </a:ext>
            </a:extLst>
          </p:cNvPr>
          <p:cNvSpPr txBox="1"/>
          <p:nvPr/>
        </p:nvSpPr>
        <p:spPr>
          <a:xfrm>
            <a:off x="9227573" y="4470301"/>
            <a:ext cx="3303024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37"/>
              </a:lnSpc>
            </a:pPr>
            <a:r>
              <a:rPr lang="en-US" sz="2000" i="1" dirty="0">
                <a:solidFill>
                  <a:schemeClr val="bg1"/>
                </a:solidFill>
                <a:latin typeface="Inter"/>
              </a:rPr>
              <a:t>Position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6EFE8F27-6D49-486E-BE1B-7F68DC094C61}"/>
              </a:ext>
            </a:extLst>
          </p:cNvPr>
          <p:cNvSpPr txBox="1"/>
          <p:nvPr/>
        </p:nvSpPr>
        <p:spPr>
          <a:xfrm>
            <a:off x="9227573" y="3842147"/>
            <a:ext cx="4605529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Name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000E35-2D33-4646-BF88-693DAB771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844" y="1142982"/>
            <a:ext cx="5481839" cy="914401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9E9DCBE-6EB5-4690-BF68-815035F98BA0}"/>
              </a:ext>
            </a:extLst>
          </p:cNvPr>
          <p:cNvSpPr/>
          <p:nvPr/>
        </p:nvSpPr>
        <p:spPr>
          <a:xfrm flipH="1">
            <a:off x="16423196" y="5143500"/>
            <a:ext cx="1864801" cy="5143500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3FB6066-B376-499F-8FD7-66342E4265D4}"/>
              </a:ext>
            </a:extLst>
          </p:cNvPr>
          <p:cNvSpPr/>
          <p:nvPr/>
        </p:nvSpPr>
        <p:spPr>
          <a:xfrm>
            <a:off x="4648200" y="2095500"/>
            <a:ext cx="3505200" cy="3540694"/>
          </a:xfrm>
          <a:prstGeom prst="rect">
            <a:avLst/>
          </a:prstGeom>
          <a:blipFill>
            <a:blip r:embed="rId2"/>
            <a:stretch>
              <a:fillRect l="-2945" t="-1003" r="-71739" b="-21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2DFDD44-A487-4686-BA8C-06C13833609A}"/>
              </a:ext>
            </a:extLst>
          </p:cNvPr>
          <p:cNvSpPr/>
          <p:nvPr/>
        </p:nvSpPr>
        <p:spPr>
          <a:xfrm>
            <a:off x="0" y="5612933"/>
            <a:ext cx="4648200" cy="4674066"/>
          </a:xfrm>
          <a:prstGeom prst="rect">
            <a:avLst/>
          </a:prstGeom>
          <a:blipFill>
            <a:blip r:embed="rId3"/>
            <a:stretch>
              <a:fillRect l="-15802" r="-258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401925F-81EB-493E-95C6-5B3F331C021D}"/>
              </a:ext>
            </a:extLst>
          </p:cNvPr>
          <p:cNvSpPr/>
          <p:nvPr/>
        </p:nvSpPr>
        <p:spPr>
          <a:xfrm>
            <a:off x="0" y="1"/>
            <a:ext cx="4648200" cy="2095499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BFBD94-77AD-4CFD-8A3B-2523E6A7A7F3}"/>
              </a:ext>
            </a:extLst>
          </p:cNvPr>
          <p:cNvGrpSpPr/>
          <p:nvPr/>
        </p:nvGrpSpPr>
        <p:grpSpPr>
          <a:xfrm>
            <a:off x="10134602" y="1790700"/>
            <a:ext cx="6744067" cy="7126790"/>
            <a:chOff x="1200150" y="1790700"/>
            <a:chExt cx="6744067" cy="7126790"/>
          </a:xfrm>
        </p:grpSpPr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6D6093CF-F469-4262-9EB7-648FE1DB2EDE}"/>
                </a:ext>
              </a:extLst>
            </p:cNvPr>
            <p:cNvSpPr txBox="1"/>
            <p:nvPr/>
          </p:nvSpPr>
          <p:spPr>
            <a:xfrm>
              <a:off x="1200150" y="4823253"/>
              <a:ext cx="6744067" cy="21544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adia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piscing</a:t>
              </a:r>
              <a:endParaRPr lang="en-US" sz="2000" dirty="0">
                <a:solidFill>
                  <a:srgbClr val="012B4E"/>
                </a:solidFill>
                <a:latin typeface="Inter"/>
              </a:endParaRPr>
            </a:p>
            <a:p>
              <a:pPr>
                <a:spcBef>
                  <a:spcPct val="0"/>
                </a:spcBef>
              </a:pP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sed do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. Ut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veniam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quis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nostrud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exercitation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nisi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aliquip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ex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metanos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commodo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consequat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. Duis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aute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irure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dolor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prehender</a:t>
              </a:r>
              <a:endParaRPr lang="en-US" sz="2000" dirty="0">
                <a:solidFill>
                  <a:srgbClr val="012B4E"/>
                </a:solidFill>
                <a:latin typeface="Inter"/>
              </a:endParaRPr>
            </a:p>
            <a:p>
              <a:pPr>
                <a:spcBef>
                  <a:spcPct val="0"/>
                </a:spcBef>
              </a:pP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in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voluptate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velit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esse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cillum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dolore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eu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fugiat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nulla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pariatur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.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Excepteur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sint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occaecat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2000" dirty="0" err="1">
                  <a:solidFill>
                    <a:srgbClr val="012B4E"/>
                  </a:solidFill>
                  <a:latin typeface="Inter"/>
                </a:rPr>
                <a:t>cupidatat</a:t>
              </a:r>
              <a:r>
                <a:rPr lang="en-US" sz="2000" dirty="0">
                  <a:solidFill>
                    <a:srgbClr val="012B4E"/>
                  </a:solidFill>
                  <a:latin typeface="Inter"/>
                </a:rPr>
                <a:t>.</a:t>
              </a: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7FCDA090-59EC-40FF-80CE-9A3449CD8183}"/>
                </a:ext>
              </a:extLst>
            </p:cNvPr>
            <p:cNvSpPr txBox="1"/>
            <p:nvPr/>
          </p:nvSpPr>
          <p:spPr>
            <a:xfrm>
              <a:off x="1200150" y="1790700"/>
              <a:ext cx="4563872" cy="15388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5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Add Your </a:t>
              </a:r>
            </a:p>
            <a:p>
              <a:r>
                <a:rPr lang="en-US" sz="5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Title Here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A3EBF94-CD99-4D05-9C19-91270F13DEF6}"/>
                </a:ext>
              </a:extLst>
            </p:cNvPr>
            <p:cNvGrpSpPr/>
            <p:nvPr/>
          </p:nvGrpSpPr>
          <p:grpSpPr>
            <a:xfrm>
              <a:off x="1219200" y="8460290"/>
              <a:ext cx="3009900" cy="457200"/>
              <a:chOff x="12401550" y="8460290"/>
              <a:chExt cx="3009900" cy="45720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B3B0A66-9497-4545-914F-7B6D85FD797E}"/>
                  </a:ext>
                </a:extLst>
              </p:cNvPr>
              <p:cNvSpPr/>
              <p:nvPr/>
            </p:nvSpPr>
            <p:spPr>
              <a:xfrm>
                <a:off x="12401550" y="8460290"/>
                <a:ext cx="3009900" cy="457200"/>
              </a:xfrm>
              <a:prstGeom prst="rect">
                <a:avLst/>
              </a:prstGeom>
              <a:solidFill>
                <a:srgbClr val="012B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" name="TextBox 6">
                <a:extLst>
                  <a:ext uri="{FF2B5EF4-FFF2-40B4-BE49-F238E27FC236}">
                    <a16:creationId xmlns:a16="http://schemas.microsoft.com/office/drawing/2014/main" id="{D3C4A68B-C991-400B-ACDA-B83D9E4BD929}"/>
                  </a:ext>
                </a:extLst>
              </p:cNvPr>
              <p:cNvSpPr txBox="1"/>
              <p:nvPr/>
            </p:nvSpPr>
            <p:spPr>
              <a:xfrm>
                <a:off x="12573000" y="8490291"/>
                <a:ext cx="2667000" cy="35958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3137"/>
                  </a:lnSpc>
                </a:pPr>
                <a:r>
                  <a:rPr lang="en-US" sz="2000" i="1" dirty="0">
                    <a:solidFill>
                      <a:srgbClr val="E9E2D7"/>
                    </a:solidFill>
                    <a:latin typeface="Inter"/>
                  </a:rPr>
                  <a:t>www.website.com</a:t>
                </a: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4568E2B-1A22-4B48-9FE5-677EC7ACF445}"/>
                </a:ext>
              </a:extLst>
            </p:cNvPr>
            <p:cNvSpPr/>
            <p:nvPr/>
          </p:nvSpPr>
          <p:spPr>
            <a:xfrm>
              <a:off x="1219200" y="3865847"/>
              <a:ext cx="2838450" cy="134653"/>
            </a:xfrm>
            <a:prstGeom prst="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" name="TextBox 19">
            <a:extLst>
              <a:ext uri="{FF2B5EF4-FFF2-40B4-BE49-F238E27FC236}">
                <a16:creationId xmlns:a16="http://schemas.microsoft.com/office/drawing/2014/main" id="{32646763-E2BC-4EF3-9AF7-6224F8E4BA01}"/>
              </a:ext>
            </a:extLst>
          </p:cNvPr>
          <p:cNvSpPr txBox="1"/>
          <p:nvPr/>
        </p:nvSpPr>
        <p:spPr>
          <a:xfrm>
            <a:off x="1032328" y="2865573"/>
            <a:ext cx="258354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3000" i="1" dirty="0">
                <a:solidFill>
                  <a:srgbClr val="D5C8B3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01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EC2A11-7C5A-4147-92E3-CD5356D77B8E}"/>
              </a:ext>
            </a:extLst>
          </p:cNvPr>
          <p:cNvSpPr/>
          <p:nvPr/>
        </p:nvSpPr>
        <p:spPr>
          <a:xfrm>
            <a:off x="8166099" y="5612933"/>
            <a:ext cx="1322393" cy="1310706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646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759CC01-BD21-4093-8B0A-73A052788B65}"/>
              </a:ext>
            </a:extLst>
          </p:cNvPr>
          <p:cNvSpPr/>
          <p:nvPr/>
        </p:nvSpPr>
        <p:spPr>
          <a:xfrm>
            <a:off x="1221058" y="2476500"/>
            <a:ext cx="4960148" cy="6400800"/>
          </a:xfrm>
          <a:prstGeom prst="rect">
            <a:avLst/>
          </a:prstGeom>
          <a:solidFill>
            <a:srgbClr val="D5C8B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93D533-B30E-4199-84F0-8523F3BB3A7E}"/>
              </a:ext>
            </a:extLst>
          </p:cNvPr>
          <p:cNvSpPr/>
          <p:nvPr/>
        </p:nvSpPr>
        <p:spPr>
          <a:xfrm>
            <a:off x="6646320" y="1485900"/>
            <a:ext cx="4960148" cy="7391400"/>
          </a:xfrm>
          <a:prstGeom prst="rect">
            <a:avLst/>
          </a:prstGeom>
          <a:solidFill>
            <a:srgbClr val="012B4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034A8B7-C95A-4791-BA46-114FE82D727D}"/>
              </a:ext>
            </a:extLst>
          </p:cNvPr>
          <p:cNvSpPr/>
          <p:nvPr/>
        </p:nvSpPr>
        <p:spPr>
          <a:xfrm>
            <a:off x="12090260" y="2476500"/>
            <a:ext cx="4960148" cy="6400800"/>
          </a:xfrm>
          <a:prstGeom prst="rect">
            <a:avLst/>
          </a:prstGeom>
          <a:solidFill>
            <a:srgbClr val="D5C8B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19">
            <a:extLst>
              <a:ext uri="{FF2B5EF4-FFF2-40B4-BE49-F238E27FC236}">
                <a16:creationId xmlns:a16="http://schemas.microsoft.com/office/drawing/2014/main" id="{678F245C-6B31-453F-949A-2C9196625935}"/>
              </a:ext>
            </a:extLst>
          </p:cNvPr>
          <p:cNvSpPr txBox="1"/>
          <p:nvPr/>
        </p:nvSpPr>
        <p:spPr>
          <a:xfrm>
            <a:off x="7645269" y="3699165"/>
            <a:ext cx="2997461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10"/>
              </a:lnSpc>
            </a:pPr>
            <a:r>
              <a:rPr lang="en-US" sz="3600" spc="-150" dirty="0">
                <a:solidFill>
                  <a:srgbClr val="E9E2D7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$</a:t>
            </a:r>
            <a:r>
              <a:rPr lang="en-US" sz="8800" spc="-150" dirty="0">
                <a:solidFill>
                  <a:srgbClr val="E9E2D7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99</a:t>
            </a:r>
            <a:r>
              <a:rPr lang="en-US" sz="3200" spc="-150" dirty="0">
                <a:solidFill>
                  <a:srgbClr val="E9E2D7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Only</a:t>
            </a:r>
          </a:p>
        </p:txBody>
      </p:sp>
      <p:sp>
        <p:nvSpPr>
          <p:cNvPr id="61" name="TextBox 19">
            <a:extLst>
              <a:ext uri="{FF2B5EF4-FFF2-40B4-BE49-F238E27FC236}">
                <a16:creationId xmlns:a16="http://schemas.microsoft.com/office/drawing/2014/main" id="{3E40845F-F4A8-434A-B25F-E3ED21CCBDDA}"/>
              </a:ext>
            </a:extLst>
          </p:cNvPr>
          <p:cNvSpPr txBox="1"/>
          <p:nvPr/>
        </p:nvSpPr>
        <p:spPr>
          <a:xfrm>
            <a:off x="7108244" y="3009900"/>
            <a:ext cx="407151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E9E2D7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Lato Black" panose="020F0502020204030203" pitchFamily="34" charset="0"/>
              </a:rPr>
              <a:t>Name Package</a:t>
            </a:r>
          </a:p>
        </p:txBody>
      </p:sp>
      <p:sp>
        <p:nvSpPr>
          <p:cNvPr id="62" name="TextBox 12">
            <a:extLst>
              <a:ext uri="{FF2B5EF4-FFF2-40B4-BE49-F238E27FC236}">
                <a16:creationId xmlns:a16="http://schemas.microsoft.com/office/drawing/2014/main" id="{D55D4A5E-EA37-49CE-8069-43E3169DA322}"/>
              </a:ext>
            </a:extLst>
          </p:cNvPr>
          <p:cNvSpPr txBox="1"/>
          <p:nvPr/>
        </p:nvSpPr>
        <p:spPr>
          <a:xfrm>
            <a:off x="7368849" y="50305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E9E2D7"/>
                </a:solidFill>
                <a:latin typeface="Inter"/>
              </a:rPr>
              <a:t>Lorem ipsum dolor</a:t>
            </a:r>
          </a:p>
        </p:txBody>
      </p:sp>
      <p:sp>
        <p:nvSpPr>
          <p:cNvPr id="63" name="TextBox 12">
            <a:extLst>
              <a:ext uri="{FF2B5EF4-FFF2-40B4-BE49-F238E27FC236}">
                <a16:creationId xmlns:a16="http://schemas.microsoft.com/office/drawing/2014/main" id="{E0069FFC-BB6A-457B-A825-5D3AD683540B}"/>
              </a:ext>
            </a:extLst>
          </p:cNvPr>
          <p:cNvSpPr txBox="1"/>
          <p:nvPr/>
        </p:nvSpPr>
        <p:spPr>
          <a:xfrm>
            <a:off x="7368849" y="56401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E9E2D7"/>
                </a:solidFill>
                <a:latin typeface="Inter"/>
              </a:rPr>
              <a:t>Lorem ipsum dolor</a:t>
            </a:r>
          </a:p>
        </p:txBody>
      </p:sp>
      <p:sp>
        <p:nvSpPr>
          <p:cNvPr id="64" name="TextBox 12">
            <a:extLst>
              <a:ext uri="{FF2B5EF4-FFF2-40B4-BE49-F238E27FC236}">
                <a16:creationId xmlns:a16="http://schemas.microsoft.com/office/drawing/2014/main" id="{3366FB18-4D89-4D87-A79C-DCD742E74A9B}"/>
              </a:ext>
            </a:extLst>
          </p:cNvPr>
          <p:cNvSpPr txBox="1"/>
          <p:nvPr/>
        </p:nvSpPr>
        <p:spPr>
          <a:xfrm>
            <a:off x="7368849" y="62497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E9E2D7"/>
                </a:solidFill>
                <a:latin typeface="Inter"/>
              </a:rPr>
              <a:t>Lorem ipsum dolor</a:t>
            </a:r>
          </a:p>
        </p:txBody>
      </p:sp>
      <p:sp>
        <p:nvSpPr>
          <p:cNvPr id="65" name="TextBox 12">
            <a:extLst>
              <a:ext uri="{FF2B5EF4-FFF2-40B4-BE49-F238E27FC236}">
                <a16:creationId xmlns:a16="http://schemas.microsoft.com/office/drawing/2014/main" id="{F2C6ED80-41DD-4A9A-B699-7637E8BB80E2}"/>
              </a:ext>
            </a:extLst>
          </p:cNvPr>
          <p:cNvSpPr txBox="1"/>
          <p:nvPr/>
        </p:nvSpPr>
        <p:spPr>
          <a:xfrm>
            <a:off x="7368849" y="68593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E9E2D7"/>
                </a:solidFill>
                <a:latin typeface="Inter"/>
              </a:rPr>
              <a:t>Lorem ipsum dolor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9B1079B-7A7D-4969-A8AD-F77CF3822409}"/>
              </a:ext>
            </a:extLst>
          </p:cNvPr>
          <p:cNvSpPr/>
          <p:nvPr/>
        </p:nvSpPr>
        <p:spPr>
          <a:xfrm>
            <a:off x="7770518" y="7581666"/>
            <a:ext cx="2638751" cy="470142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  <p:sp>
        <p:nvSpPr>
          <p:cNvPr id="68" name="TextBox 12">
            <a:extLst>
              <a:ext uri="{FF2B5EF4-FFF2-40B4-BE49-F238E27FC236}">
                <a16:creationId xmlns:a16="http://schemas.microsoft.com/office/drawing/2014/main" id="{576318AD-1D42-4996-A272-D48A74AE80DE}"/>
              </a:ext>
            </a:extLst>
          </p:cNvPr>
          <p:cNvSpPr txBox="1"/>
          <p:nvPr/>
        </p:nvSpPr>
        <p:spPr>
          <a:xfrm>
            <a:off x="7919162" y="7630820"/>
            <a:ext cx="2449674" cy="371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00" b="1" dirty="0">
                <a:solidFill>
                  <a:srgbClr val="012B4E"/>
                </a:solidFill>
                <a:latin typeface="Inter"/>
              </a:rPr>
              <a:t>GET THIS PLAN</a:t>
            </a:r>
          </a:p>
        </p:txBody>
      </p:sp>
      <p:sp>
        <p:nvSpPr>
          <p:cNvPr id="69" name="TextBox 19">
            <a:extLst>
              <a:ext uri="{FF2B5EF4-FFF2-40B4-BE49-F238E27FC236}">
                <a16:creationId xmlns:a16="http://schemas.microsoft.com/office/drawing/2014/main" id="{9153112A-05C0-4CD7-82A9-58735A577965}"/>
              </a:ext>
            </a:extLst>
          </p:cNvPr>
          <p:cNvSpPr txBox="1"/>
          <p:nvPr/>
        </p:nvSpPr>
        <p:spPr>
          <a:xfrm>
            <a:off x="13036419" y="3699165"/>
            <a:ext cx="2997461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10"/>
              </a:lnSpc>
            </a:pPr>
            <a:r>
              <a:rPr lang="en-US" sz="36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$</a:t>
            </a:r>
            <a:r>
              <a:rPr lang="en-US" sz="88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99</a:t>
            </a:r>
            <a:r>
              <a:rPr lang="en-US" sz="32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Only</a:t>
            </a:r>
          </a:p>
        </p:txBody>
      </p:sp>
      <p:sp>
        <p:nvSpPr>
          <p:cNvPr id="70" name="TextBox 19">
            <a:extLst>
              <a:ext uri="{FF2B5EF4-FFF2-40B4-BE49-F238E27FC236}">
                <a16:creationId xmlns:a16="http://schemas.microsoft.com/office/drawing/2014/main" id="{D441690F-D2DE-4D7C-A52B-FF205C1EB61E}"/>
              </a:ext>
            </a:extLst>
          </p:cNvPr>
          <p:cNvSpPr txBox="1"/>
          <p:nvPr/>
        </p:nvSpPr>
        <p:spPr>
          <a:xfrm>
            <a:off x="12499394" y="3009900"/>
            <a:ext cx="407151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Lato Black" panose="020F0502020204030203" pitchFamily="34" charset="0"/>
              </a:rPr>
              <a:t>Name Package</a:t>
            </a:r>
          </a:p>
        </p:txBody>
      </p:sp>
      <p:sp>
        <p:nvSpPr>
          <p:cNvPr id="71" name="TextBox 12">
            <a:extLst>
              <a:ext uri="{FF2B5EF4-FFF2-40B4-BE49-F238E27FC236}">
                <a16:creationId xmlns:a16="http://schemas.microsoft.com/office/drawing/2014/main" id="{C0C8D188-7086-4335-A4B9-7029D8CC97AB}"/>
              </a:ext>
            </a:extLst>
          </p:cNvPr>
          <p:cNvSpPr txBox="1"/>
          <p:nvPr/>
        </p:nvSpPr>
        <p:spPr>
          <a:xfrm>
            <a:off x="12759999" y="50305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2" name="TextBox 12">
            <a:extLst>
              <a:ext uri="{FF2B5EF4-FFF2-40B4-BE49-F238E27FC236}">
                <a16:creationId xmlns:a16="http://schemas.microsoft.com/office/drawing/2014/main" id="{47A9A777-45A2-43C3-88E5-C68D6D6FC64B}"/>
              </a:ext>
            </a:extLst>
          </p:cNvPr>
          <p:cNvSpPr txBox="1"/>
          <p:nvPr/>
        </p:nvSpPr>
        <p:spPr>
          <a:xfrm>
            <a:off x="12759999" y="56401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922BF484-E4BF-4473-A04C-E021035E41C6}"/>
              </a:ext>
            </a:extLst>
          </p:cNvPr>
          <p:cNvSpPr txBox="1"/>
          <p:nvPr/>
        </p:nvSpPr>
        <p:spPr>
          <a:xfrm>
            <a:off x="12759999" y="62497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4" name="TextBox 12">
            <a:extLst>
              <a:ext uri="{FF2B5EF4-FFF2-40B4-BE49-F238E27FC236}">
                <a16:creationId xmlns:a16="http://schemas.microsoft.com/office/drawing/2014/main" id="{2B3BC810-3FC6-41E2-9640-959A3C798FBD}"/>
              </a:ext>
            </a:extLst>
          </p:cNvPr>
          <p:cNvSpPr txBox="1"/>
          <p:nvPr/>
        </p:nvSpPr>
        <p:spPr>
          <a:xfrm>
            <a:off x="12759999" y="68593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FA72949-7BBD-4495-88CA-7A36BFAC54A0}"/>
              </a:ext>
            </a:extLst>
          </p:cNvPr>
          <p:cNvSpPr/>
          <p:nvPr/>
        </p:nvSpPr>
        <p:spPr>
          <a:xfrm>
            <a:off x="13161668" y="7581666"/>
            <a:ext cx="2638751" cy="470142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sp>
        <p:nvSpPr>
          <p:cNvPr id="76" name="TextBox 12">
            <a:extLst>
              <a:ext uri="{FF2B5EF4-FFF2-40B4-BE49-F238E27FC236}">
                <a16:creationId xmlns:a16="http://schemas.microsoft.com/office/drawing/2014/main" id="{217D99ED-0239-458C-9B6B-D0BE5E51ABFB}"/>
              </a:ext>
            </a:extLst>
          </p:cNvPr>
          <p:cNvSpPr txBox="1"/>
          <p:nvPr/>
        </p:nvSpPr>
        <p:spPr>
          <a:xfrm>
            <a:off x="13310312" y="7630820"/>
            <a:ext cx="2449674" cy="371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00" b="1" dirty="0">
                <a:solidFill>
                  <a:srgbClr val="012B4E"/>
                </a:solidFill>
                <a:latin typeface="Inter"/>
              </a:rPr>
              <a:t>GET THIS PLAN</a:t>
            </a:r>
          </a:p>
        </p:txBody>
      </p:sp>
      <p:sp>
        <p:nvSpPr>
          <p:cNvPr id="77" name="TextBox 19">
            <a:extLst>
              <a:ext uri="{FF2B5EF4-FFF2-40B4-BE49-F238E27FC236}">
                <a16:creationId xmlns:a16="http://schemas.microsoft.com/office/drawing/2014/main" id="{89407DD8-2DA1-4B61-9F02-BC4B60C64BC3}"/>
              </a:ext>
            </a:extLst>
          </p:cNvPr>
          <p:cNvSpPr txBox="1"/>
          <p:nvPr/>
        </p:nvSpPr>
        <p:spPr>
          <a:xfrm>
            <a:off x="2177919" y="3699165"/>
            <a:ext cx="2997461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10"/>
              </a:lnSpc>
            </a:pPr>
            <a:r>
              <a:rPr lang="en-US" sz="36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$</a:t>
            </a:r>
            <a:r>
              <a:rPr lang="en-US" sz="88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99</a:t>
            </a:r>
            <a:r>
              <a:rPr lang="en-US" sz="32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Only</a:t>
            </a:r>
          </a:p>
        </p:txBody>
      </p:sp>
      <p:sp>
        <p:nvSpPr>
          <p:cNvPr id="78" name="TextBox 19">
            <a:extLst>
              <a:ext uri="{FF2B5EF4-FFF2-40B4-BE49-F238E27FC236}">
                <a16:creationId xmlns:a16="http://schemas.microsoft.com/office/drawing/2014/main" id="{2A84C0B2-B7A4-4144-8F07-226BB327B540}"/>
              </a:ext>
            </a:extLst>
          </p:cNvPr>
          <p:cNvSpPr txBox="1"/>
          <p:nvPr/>
        </p:nvSpPr>
        <p:spPr>
          <a:xfrm>
            <a:off x="1640894" y="3009900"/>
            <a:ext cx="407151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Lato Black" panose="020F0502020204030203" pitchFamily="34" charset="0"/>
              </a:rPr>
              <a:t>Name Package</a:t>
            </a:r>
          </a:p>
        </p:txBody>
      </p:sp>
      <p:sp>
        <p:nvSpPr>
          <p:cNvPr id="79" name="TextBox 12">
            <a:extLst>
              <a:ext uri="{FF2B5EF4-FFF2-40B4-BE49-F238E27FC236}">
                <a16:creationId xmlns:a16="http://schemas.microsoft.com/office/drawing/2014/main" id="{9B763B95-E4B1-4BA7-BE18-2B278045ABAD}"/>
              </a:ext>
            </a:extLst>
          </p:cNvPr>
          <p:cNvSpPr txBox="1"/>
          <p:nvPr/>
        </p:nvSpPr>
        <p:spPr>
          <a:xfrm>
            <a:off x="1901499" y="50305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0" name="TextBox 12">
            <a:extLst>
              <a:ext uri="{FF2B5EF4-FFF2-40B4-BE49-F238E27FC236}">
                <a16:creationId xmlns:a16="http://schemas.microsoft.com/office/drawing/2014/main" id="{42E22A87-E7D4-45E7-B6F7-258EFAEE6748}"/>
              </a:ext>
            </a:extLst>
          </p:cNvPr>
          <p:cNvSpPr txBox="1"/>
          <p:nvPr/>
        </p:nvSpPr>
        <p:spPr>
          <a:xfrm>
            <a:off x="1901499" y="56401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1" name="TextBox 12">
            <a:extLst>
              <a:ext uri="{FF2B5EF4-FFF2-40B4-BE49-F238E27FC236}">
                <a16:creationId xmlns:a16="http://schemas.microsoft.com/office/drawing/2014/main" id="{43F4390B-ABDB-4412-A87A-73841099DA20}"/>
              </a:ext>
            </a:extLst>
          </p:cNvPr>
          <p:cNvSpPr txBox="1"/>
          <p:nvPr/>
        </p:nvSpPr>
        <p:spPr>
          <a:xfrm>
            <a:off x="1901499" y="62497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2" name="TextBox 12">
            <a:extLst>
              <a:ext uri="{FF2B5EF4-FFF2-40B4-BE49-F238E27FC236}">
                <a16:creationId xmlns:a16="http://schemas.microsoft.com/office/drawing/2014/main" id="{4A51B620-DD6A-488F-A3A4-9D99A7261FC8}"/>
              </a:ext>
            </a:extLst>
          </p:cNvPr>
          <p:cNvSpPr txBox="1"/>
          <p:nvPr/>
        </p:nvSpPr>
        <p:spPr>
          <a:xfrm>
            <a:off x="1901499" y="68593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D78264F-DA70-496F-B80E-0346C23283C7}"/>
              </a:ext>
            </a:extLst>
          </p:cNvPr>
          <p:cNvSpPr/>
          <p:nvPr/>
        </p:nvSpPr>
        <p:spPr>
          <a:xfrm>
            <a:off x="2303168" y="7581666"/>
            <a:ext cx="2638751" cy="470142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12B4E"/>
              </a:solidFill>
            </a:endParaRPr>
          </a:p>
        </p:txBody>
      </p:sp>
      <p:sp>
        <p:nvSpPr>
          <p:cNvPr id="84" name="TextBox 12">
            <a:extLst>
              <a:ext uri="{FF2B5EF4-FFF2-40B4-BE49-F238E27FC236}">
                <a16:creationId xmlns:a16="http://schemas.microsoft.com/office/drawing/2014/main" id="{17E92B2F-BC05-48E2-B49B-43AC5F6DA04B}"/>
              </a:ext>
            </a:extLst>
          </p:cNvPr>
          <p:cNvSpPr txBox="1"/>
          <p:nvPr/>
        </p:nvSpPr>
        <p:spPr>
          <a:xfrm>
            <a:off x="2451812" y="7630820"/>
            <a:ext cx="2449674" cy="371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00" b="1" dirty="0">
                <a:solidFill>
                  <a:srgbClr val="012B4E"/>
                </a:solidFill>
                <a:latin typeface="Inter"/>
              </a:rPr>
              <a:t>GET THIS PLAN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2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DAF210A-361A-4A86-807B-0EC9CCF3C6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8086653"/>
              </p:ext>
            </p:extLst>
          </p:nvPr>
        </p:nvGraphicFramePr>
        <p:xfrm>
          <a:off x="1402080" y="3455938"/>
          <a:ext cx="3255645" cy="3215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589EDDA-878F-4246-8ACC-68FCBECC4C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5655148"/>
              </p:ext>
            </p:extLst>
          </p:nvPr>
        </p:nvGraphicFramePr>
        <p:xfrm>
          <a:off x="5291908" y="3455938"/>
          <a:ext cx="3255645" cy="3215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6E50B42B-A587-4ED9-A6AD-4AC642E1CD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7976767"/>
              </p:ext>
            </p:extLst>
          </p:nvPr>
        </p:nvGraphicFramePr>
        <p:xfrm>
          <a:off x="9125876" y="2586183"/>
          <a:ext cx="4136271" cy="4085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26B50255-1370-41CD-BB69-AFD62A3E8A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2407916"/>
              </p:ext>
            </p:extLst>
          </p:nvPr>
        </p:nvGraphicFramePr>
        <p:xfrm>
          <a:off x="13869003" y="3455938"/>
          <a:ext cx="3255645" cy="3215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9">
            <a:extLst>
              <a:ext uri="{FF2B5EF4-FFF2-40B4-BE49-F238E27FC236}">
                <a16:creationId xmlns:a16="http://schemas.microsoft.com/office/drawing/2014/main" id="{C6ADC1E6-ECC0-4D88-A3BD-BA2301BDA6FF}"/>
              </a:ext>
            </a:extLst>
          </p:cNvPr>
          <p:cNvSpPr txBox="1"/>
          <p:nvPr/>
        </p:nvSpPr>
        <p:spPr>
          <a:xfrm>
            <a:off x="2403359" y="4751338"/>
            <a:ext cx="1253087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48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16%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76B8021F-8B43-4DB2-AF8A-8A3DBF94F6B2}"/>
              </a:ext>
            </a:extLst>
          </p:cNvPr>
          <p:cNvSpPr txBox="1"/>
          <p:nvPr/>
        </p:nvSpPr>
        <p:spPr>
          <a:xfrm>
            <a:off x="1470722" y="7494538"/>
            <a:ext cx="3118361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F5576B3A-262C-4F16-A517-3D75D6315540}"/>
              </a:ext>
            </a:extLst>
          </p:cNvPr>
          <p:cNvSpPr txBox="1"/>
          <p:nvPr/>
        </p:nvSpPr>
        <p:spPr>
          <a:xfrm>
            <a:off x="1145211" y="6884938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9FB2E3-3CE6-492F-9CDC-DD3BDEC311E8}"/>
              </a:ext>
            </a:extLst>
          </p:cNvPr>
          <p:cNvSpPr txBox="1"/>
          <p:nvPr/>
        </p:nvSpPr>
        <p:spPr>
          <a:xfrm>
            <a:off x="6293187" y="4751338"/>
            <a:ext cx="1253087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48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16%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72EC7C57-0D39-4221-B40A-DD5FC46D581C}"/>
              </a:ext>
            </a:extLst>
          </p:cNvPr>
          <p:cNvSpPr txBox="1"/>
          <p:nvPr/>
        </p:nvSpPr>
        <p:spPr>
          <a:xfrm>
            <a:off x="5360550" y="7494538"/>
            <a:ext cx="3118361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5C79B083-CC16-432F-87F6-2B82C568FF98}"/>
              </a:ext>
            </a:extLst>
          </p:cNvPr>
          <p:cNvSpPr txBox="1"/>
          <p:nvPr/>
        </p:nvSpPr>
        <p:spPr>
          <a:xfrm>
            <a:off x="5035039" y="6884938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22F02C-51D7-49E9-95DC-1530DB981FEC}"/>
              </a:ext>
            </a:extLst>
          </p:cNvPr>
          <p:cNvSpPr txBox="1"/>
          <p:nvPr/>
        </p:nvSpPr>
        <p:spPr>
          <a:xfrm>
            <a:off x="10459645" y="4217938"/>
            <a:ext cx="1468733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5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16%</a:t>
            </a: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CB023572-656D-42BF-9CEE-F25398D599CE}"/>
              </a:ext>
            </a:extLst>
          </p:cNvPr>
          <p:cNvSpPr txBox="1"/>
          <p:nvPr/>
        </p:nvSpPr>
        <p:spPr>
          <a:xfrm>
            <a:off x="9634831" y="7494538"/>
            <a:ext cx="3118361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A037CEF6-5915-4FCB-BD09-0A50D41E199A}"/>
              </a:ext>
            </a:extLst>
          </p:cNvPr>
          <p:cNvSpPr txBox="1"/>
          <p:nvPr/>
        </p:nvSpPr>
        <p:spPr>
          <a:xfrm>
            <a:off x="9309320" y="6884938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E60B7C8-D54C-486A-8CCE-871453C054E9}"/>
              </a:ext>
            </a:extLst>
          </p:cNvPr>
          <p:cNvSpPr txBox="1"/>
          <p:nvPr/>
        </p:nvSpPr>
        <p:spPr>
          <a:xfrm>
            <a:off x="14870282" y="4751338"/>
            <a:ext cx="1253087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48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16%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8F5611FC-0B0B-418A-AC13-320CD014BC4D}"/>
              </a:ext>
            </a:extLst>
          </p:cNvPr>
          <p:cNvSpPr txBox="1"/>
          <p:nvPr/>
        </p:nvSpPr>
        <p:spPr>
          <a:xfrm>
            <a:off x="13937645" y="7494538"/>
            <a:ext cx="3118361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772F48F9-9C71-46CF-B20C-55C4416273F5}"/>
              </a:ext>
            </a:extLst>
          </p:cNvPr>
          <p:cNvSpPr txBox="1"/>
          <p:nvPr/>
        </p:nvSpPr>
        <p:spPr>
          <a:xfrm>
            <a:off x="13612134" y="6884938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B791B98E-2EF6-4FCB-9D55-3ABCF2514B96}"/>
              </a:ext>
            </a:extLst>
          </p:cNvPr>
          <p:cNvSpPr txBox="1"/>
          <p:nvPr/>
        </p:nvSpPr>
        <p:spPr>
          <a:xfrm>
            <a:off x="1600199" y="101381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0BC25FB-BD2C-4750-B3DB-3EC619049405}"/>
              </a:ext>
            </a:extLst>
          </p:cNvPr>
          <p:cNvCxnSpPr>
            <a:cxnSpLocks/>
          </p:cNvCxnSpPr>
          <p:nvPr/>
        </p:nvCxnSpPr>
        <p:spPr>
          <a:xfrm flipH="1">
            <a:off x="7117610" y="1485900"/>
            <a:ext cx="1117039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3162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06389" y="3724941"/>
              <a:ext cx="1039067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868429" y="3724941"/>
              <a:ext cx="158729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10400" y="6710737"/>
              <a:ext cx="1204176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29718" y="6710737"/>
              <a:ext cx="106471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ameisl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as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ameisl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as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ameisl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as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ameisl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as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6438900" y="86141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1620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5F24BFB-C0CA-4EF6-B124-C2B8381A2698}"/>
              </a:ext>
            </a:extLst>
          </p:cNvPr>
          <p:cNvGrpSpPr/>
          <p:nvPr/>
        </p:nvGrpSpPr>
        <p:grpSpPr>
          <a:xfrm>
            <a:off x="1219200" y="1822174"/>
            <a:ext cx="2719888" cy="2711726"/>
            <a:chOff x="1219200" y="1333500"/>
            <a:chExt cx="2719888" cy="2711726"/>
          </a:xfrm>
        </p:grpSpPr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200" y="1333500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2017131" y="1858026"/>
              <a:ext cx="1124026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S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3916140-2195-4082-85DF-A470017B4A71}"/>
              </a:ext>
            </a:extLst>
          </p:cNvPr>
          <p:cNvSpPr/>
          <p:nvPr/>
        </p:nvSpPr>
        <p:spPr>
          <a:xfrm>
            <a:off x="0" y="5524500"/>
            <a:ext cx="18288000" cy="4876800"/>
          </a:xfrm>
          <a:prstGeom prst="rect">
            <a:avLst/>
          </a:prstGeom>
          <a:blipFill>
            <a:blip r:embed="rId2"/>
            <a:stretch>
              <a:fillRect t="-79688" b="-690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F38C7364-87AE-465E-8133-8D0582BA7ED2}"/>
              </a:ext>
            </a:extLst>
          </p:cNvPr>
          <p:cNvSpPr txBox="1"/>
          <p:nvPr/>
        </p:nvSpPr>
        <p:spPr>
          <a:xfrm>
            <a:off x="4709884" y="991177"/>
            <a:ext cx="3824516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5400" b="1" i="0" dirty="0">
                <a:solidFill>
                  <a:srgbClr val="012B4E"/>
                </a:solidFill>
                <a:effectLst/>
                <a:latin typeface="arial" panose="020B0604020202020204" pitchFamily="34" charset="0"/>
              </a:rPr>
              <a:t>Strengths</a:t>
            </a:r>
            <a:endParaRPr lang="en-US" sz="5000" dirty="0">
              <a:solidFill>
                <a:srgbClr val="012B4E"/>
              </a:solidFill>
              <a:latin typeface="Inter Black" panose="02000503000000020004" pitchFamily="2" charset="0"/>
              <a:ea typeface="Inter Black" panose="02000503000000020004" pitchFamily="2" charset="0"/>
              <a:cs typeface="Bentoga Thin" pitchFamily="50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D88AEF-0D2D-4470-BC70-62D1BF050D06}"/>
              </a:ext>
            </a:extLst>
          </p:cNvPr>
          <p:cNvGrpSpPr/>
          <p:nvPr/>
        </p:nvGrpSpPr>
        <p:grpSpPr>
          <a:xfrm>
            <a:off x="12299051" y="2406150"/>
            <a:ext cx="2719889" cy="1472743"/>
            <a:chOff x="13049752" y="2490465"/>
            <a:chExt cx="2719889" cy="1472743"/>
          </a:xfrm>
        </p:grpSpPr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80274424-3AB4-47D4-9453-996BE2813B72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A5D72FA0-B425-4B83-AA0C-6C865934C7C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77B30C7-1138-4A46-B492-BA8B5CCD0F1C}"/>
              </a:ext>
            </a:extLst>
          </p:cNvPr>
          <p:cNvGrpSpPr/>
          <p:nvPr/>
        </p:nvGrpSpPr>
        <p:grpSpPr>
          <a:xfrm>
            <a:off x="8510822" y="2406150"/>
            <a:ext cx="2719889" cy="1472743"/>
            <a:chOff x="13049752" y="2490465"/>
            <a:chExt cx="2719889" cy="1472743"/>
          </a:xfrm>
        </p:grpSpPr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8F1AC8E3-EFE2-4FC6-8CDB-3F68DC0EF7D9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3" name="TextBox 6">
              <a:extLst>
                <a:ext uri="{FF2B5EF4-FFF2-40B4-BE49-F238E27FC236}">
                  <a16:creationId xmlns:a16="http://schemas.microsoft.com/office/drawing/2014/main" id="{FD0E61DE-0DA3-4FBF-B393-4D5583905DAF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7FC93D-08C4-4873-B2E4-4044592E0EF4}"/>
              </a:ext>
            </a:extLst>
          </p:cNvPr>
          <p:cNvGrpSpPr/>
          <p:nvPr/>
        </p:nvGrpSpPr>
        <p:grpSpPr>
          <a:xfrm>
            <a:off x="4722592" y="2406150"/>
            <a:ext cx="2719889" cy="1472743"/>
            <a:chOff x="13049752" y="2490465"/>
            <a:chExt cx="2719889" cy="1472743"/>
          </a:xfrm>
        </p:grpSpPr>
        <p:sp>
          <p:nvSpPr>
            <p:cNvPr id="45" name="TextBox 6">
              <a:extLst>
                <a:ext uri="{FF2B5EF4-FFF2-40B4-BE49-F238E27FC236}">
                  <a16:creationId xmlns:a16="http://schemas.microsoft.com/office/drawing/2014/main" id="{64089160-740E-4A5C-B189-3CEBD757D9C0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C8505F37-5592-440C-A18A-C166E0C2C1F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C800705-D499-4DB2-A804-94AA8F04EE97}"/>
              </a:ext>
            </a:extLst>
          </p:cNvPr>
          <p:cNvCxnSpPr>
            <a:cxnSpLocks/>
          </p:cNvCxnSpPr>
          <p:nvPr/>
        </p:nvCxnSpPr>
        <p:spPr>
          <a:xfrm flipH="1">
            <a:off x="4722592" y="2055872"/>
            <a:ext cx="1021080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7C132CF-C4E1-41D1-94A8-97DD4A9614E6}"/>
              </a:ext>
            </a:extLst>
          </p:cNvPr>
          <p:cNvCxnSpPr>
            <a:cxnSpLocks/>
          </p:cNvCxnSpPr>
          <p:nvPr/>
        </p:nvCxnSpPr>
        <p:spPr>
          <a:xfrm flipH="1">
            <a:off x="4722592" y="4233015"/>
            <a:ext cx="1021080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5811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5F24BFB-C0CA-4EF6-B124-C2B8381A2698}"/>
              </a:ext>
            </a:extLst>
          </p:cNvPr>
          <p:cNvGrpSpPr/>
          <p:nvPr/>
        </p:nvGrpSpPr>
        <p:grpSpPr>
          <a:xfrm>
            <a:off x="1219200" y="1822174"/>
            <a:ext cx="2719888" cy="2711726"/>
            <a:chOff x="1219200" y="1333500"/>
            <a:chExt cx="2719888" cy="2711726"/>
          </a:xfrm>
        </p:grpSpPr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200" y="1333500"/>
              <a:ext cx="2719888" cy="2711726"/>
            </a:xfrm>
            <a:prstGeom prst="ellipse">
              <a:avLst/>
            </a:prstGeom>
            <a:solidFill>
              <a:srgbClr val="E9E2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714965" y="1858026"/>
              <a:ext cx="1728358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W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3916140-2195-4082-85DF-A470017B4A71}"/>
              </a:ext>
            </a:extLst>
          </p:cNvPr>
          <p:cNvSpPr/>
          <p:nvPr/>
        </p:nvSpPr>
        <p:spPr>
          <a:xfrm>
            <a:off x="0" y="5524500"/>
            <a:ext cx="18288000" cy="4876800"/>
          </a:xfrm>
          <a:prstGeom prst="rect">
            <a:avLst/>
          </a:prstGeom>
          <a:blipFill>
            <a:blip r:embed="rId2"/>
            <a:stretch>
              <a:fillRect t="-76284" b="-487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F38C7364-87AE-465E-8133-8D0582BA7ED2}"/>
              </a:ext>
            </a:extLst>
          </p:cNvPr>
          <p:cNvSpPr txBox="1"/>
          <p:nvPr/>
        </p:nvSpPr>
        <p:spPr>
          <a:xfrm>
            <a:off x="4686306" y="991177"/>
            <a:ext cx="4305294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D" sz="5400" b="1" i="0" dirty="0">
                <a:solidFill>
                  <a:srgbClr val="E9E2D7"/>
                </a:solidFill>
                <a:effectLst/>
                <a:latin typeface="arial" panose="020B0604020202020204" pitchFamily="34" charset="0"/>
              </a:rPr>
              <a:t>Weaknesses</a:t>
            </a:r>
            <a:endParaRPr lang="en-US" sz="5000" dirty="0">
              <a:solidFill>
                <a:srgbClr val="E9E2D7"/>
              </a:solidFill>
              <a:latin typeface="Inter Black" panose="02000503000000020004" pitchFamily="2" charset="0"/>
              <a:ea typeface="Inter Black" panose="02000503000000020004" pitchFamily="2" charset="0"/>
              <a:cs typeface="Bentoga Thin" pitchFamily="50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D88AEF-0D2D-4470-BC70-62D1BF050D06}"/>
              </a:ext>
            </a:extLst>
          </p:cNvPr>
          <p:cNvGrpSpPr/>
          <p:nvPr/>
        </p:nvGrpSpPr>
        <p:grpSpPr>
          <a:xfrm>
            <a:off x="12299051" y="2406150"/>
            <a:ext cx="2719889" cy="1472743"/>
            <a:chOff x="13049752" y="2490465"/>
            <a:chExt cx="2719889" cy="1472743"/>
          </a:xfrm>
        </p:grpSpPr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80274424-3AB4-47D4-9453-996BE2813B72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A5D72FA0-B425-4B83-AA0C-6C865934C7C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77B30C7-1138-4A46-B492-BA8B5CCD0F1C}"/>
              </a:ext>
            </a:extLst>
          </p:cNvPr>
          <p:cNvGrpSpPr/>
          <p:nvPr/>
        </p:nvGrpSpPr>
        <p:grpSpPr>
          <a:xfrm>
            <a:off x="8510822" y="2406150"/>
            <a:ext cx="2719889" cy="1472743"/>
            <a:chOff x="13049752" y="2490465"/>
            <a:chExt cx="2719889" cy="1472743"/>
          </a:xfrm>
        </p:grpSpPr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8F1AC8E3-EFE2-4FC6-8CDB-3F68DC0EF7D9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3" name="TextBox 6">
              <a:extLst>
                <a:ext uri="{FF2B5EF4-FFF2-40B4-BE49-F238E27FC236}">
                  <a16:creationId xmlns:a16="http://schemas.microsoft.com/office/drawing/2014/main" id="{FD0E61DE-0DA3-4FBF-B393-4D5583905DAF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7FC93D-08C4-4873-B2E4-4044592E0EF4}"/>
              </a:ext>
            </a:extLst>
          </p:cNvPr>
          <p:cNvGrpSpPr/>
          <p:nvPr/>
        </p:nvGrpSpPr>
        <p:grpSpPr>
          <a:xfrm>
            <a:off x="4722592" y="2406150"/>
            <a:ext cx="2719889" cy="1472743"/>
            <a:chOff x="13049752" y="2490465"/>
            <a:chExt cx="2719889" cy="1472743"/>
          </a:xfrm>
        </p:grpSpPr>
        <p:sp>
          <p:nvSpPr>
            <p:cNvPr id="45" name="TextBox 6">
              <a:extLst>
                <a:ext uri="{FF2B5EF4-FFF2-40B4-BE49-F238E27FC236}">
                  <a16:creationId xmlns:a16="http://schemas.microsoft.com/office/drawing/2014/main" id="{64089160-740E-4A5C-B189-3CEBD757D9C0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C8505F37-5592-440C-A18A-C166E0C2C1F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C800705-D499-4DB2-A804-94AA8F04EE97}"/>
              </a:ext>
            </a:extLst>
          </p:cNvPr>
          <p:cNvCxnSpPr>
            <a:cxnSpLocks/>
          </p:cNvCxnSpPr>
          <p:nvPr/>
        </p:nvCxnSpPr>
        <p:spPr>
          <a:xfrm flipH="1">
            <a:off x="4722592" y="2055872"/>
            <a:ext cx="10210800" cy="0"/>
          </a:xfrm>
          <a:prstGeom prst="line">
            <a:avLst/>
          </a:prstGeom>
          <a:ln w="47625">
            <a:solidFill>
              <a:srgbClr val="E9E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7C132CF-C4E1-41D1-94A8-97DD4A9614E6}"/>
              </a:ext>
            </a:extLst>
          </p:cNvPr>
          <p:cNvCxnSpPr>
            <a:cxnSpLocks/>
          </p:cNvCxnSpPr>
          <p:nvPr/>
        </p:nvCxnSpPr>
        <p:spPr>
          <a:xfrm flipH="1">
            <a:off x="4722592" y="4233015"/>
            <a:ext cx="10210800" cy="0"/>
          </a:xfrm>
          <a:prstGeom prst="line">
            <a:avLst/>
          </a:prstGeom>
          <a:ln w="47625">
            <a:solidFill>
              <a:srgbClr val="E9E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8889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3916140-2195-4082-85DF-A470017B4A71}"/>
              </a:ext>
            </a:extLst>
          </p:cNvPr>
          <p:cNvSpPr/>
          <p:nvPr/>
        </p:nvSpPr>
        <p:spPr>
          <a:xfrm>
            <a:off x="0" y="-30104"/>
            <a:ext cx="18288000" cy="4876800"/>
          </a:xfrm>
          <a:prstGeom prst="rect">
            <a:avLst/>
          </a:prstGeom>
          <a:blipFill>
            <a:blip r:embed="rId2"/>
            <a:stretch>
              <a:fillRect t="-76284" b="-487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F38C7364-87AE-465E-8133-8D0582BA7ED2}"/>
              </a:ext>
            </a:extLst>
          </p:cNvPr>
          <p:cNvSpPr txBox="1"/>
          <p:nvPr/>
        </p:nvSpPr>
        <p:spPr>
          <a:xfrm>
            <a:off x="1792514" y="5753100"/>
            <a:ext cx="4991094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5400" b="1" i="0" dirty="0">
                <a:solidFill>
                  <a:srgbClr val="012B4E"/>
                </a:solidFill>
                <a:effectLst/>
                <a:latin typeface="arial" panose="020B0604020202020204" pitchFamily="34" charset="0"/>
              </a:rPr>
              <a:t>Opportunities</a:t>
            </a:r>
            <a:endParaRPr lang="en-US" sz="5000" dirty="0">
              <a:solidFill>
                <a:srgbClr val="012B4E"/>
              </a:solidFill>
              <a:latin typeface="Inter Black" panose="02000503000000020004" pitchFamily="2" charset="0"/>
              <a:ea typeface="Inter Black" panose="02000503000000020004" pitchFamily="2" charset="0"/>
              <a:cs typeface="Bentoga Thin" pitchFamily="50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D88AEF-0D2D-4470-BC70-62D1BF050D06}"/>
              </a:ext>
            </a:extLst>
          </p:cNvPr>
          <p:cNvGrpSpPr/>
          <p:nvPr/>
        </p:nvGrpSpPr>
        <p:grpSpPr>
          <a:xfrm>
            <a:off x="9329059" y="7168073"/>
            <a:ext cx="2719889" cy="1472743"/>
            <a:chOff x="13049752" y="2490465"/>
            <a:chExt cx="2719889" cy="1472743"/>
          </a:xfrm>
        </p:grpSpPr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80274424-3AB4-47D4-9453-996BE2813B72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A5D72FA0-B425-4B83-AA0C-6C865934C7C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77B30C7-1138-4A46-B492-BA8B5CCD0F1C}"/>
              </a:ext>
            </a:extLst>
          </p:cNvPr>
          <p:cNvGrpSpPr/>
          <p:nvPr/>
        </p:nvGrpSpPr>
        <p:grpSpPr>
          <a:xfrm>
            <a:off x="5540830" y="7168073"/>
            <a:ext cx="2719889" cy="1472743"/>
            <a:chOff x="13049752" y="2490465"/>
            <a:chExt cx="2719889" cy="1472743"/>
          </a:xfrm>
        </p:grpSpPr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8F1AC8E3-EFE2-4FC6-8CDB-3F68DC0EF7D9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3" name="TextBox 6">
              <a:extLst>
                <a:ext uri="{FF2B5EF4-FFF2-40B4-BE49-F238E27FC236}">
                  <a16:creationId xmlns:a16="http://schemas.microsoft.com/office/drawing/2014/main" id="{FD0E61DE-0DA3-4FBF-B393-4D5583905DAF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7FC93D-08C4-4873-B2E4-4044592E0EF4}"/>
              </a:ext>
            </a:extLst>
          </p:cNvPr>
          <p:cNvGrpSpPr/>
          <p:nvPr/>
        </p:nvGrpSpPr>
        <p:grpSpPr>
          <a:xfrm>
            <a:off x="1752600" y="7168073"/>
            <a:ext cx="2719889" cy="1472743"/>
            <a:chOff x="13049752" y="2490465"/>
            <a:chExt cx="2719889" cy="1472743"/>
          </a:xfrm>
        </p:grpSpPr>
        <p:sp>
          <p:nvSpPr>
            <p:cNvPr id="45" name="TextBox 6">
              <a:extLst>
                <a:ext uri="{FF2B5EF4-FFF2-40B4-BE49-F238E27FC236}">
                  <a16:creationId xmlns:a16="http://schemas.microsoft.com/office/drawing/2014/main" id="{64089160-740E-4A5C-B189-3CEBD757D9C0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012B4E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C8505F37-5592-440C-A18A-C166E0C2C1F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C800705-D499-4DB2-A804-94AA8F04EE97}"/>
              </a:ext>
            </a:extLst>
          </p:cNvPr>
          <p:cNvCxnSpPr>
            <a:cxnSpLocks/>
          </p:cNvCxnSpPr>
          <p:nvPr/>
        </p:nvCxnSpPr>
        <p:spPr>
          <a:xfrm flipH="1">
            <a:off x="1752600" y="6817795"/>
            <a:ext cx="1021080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7C132CF-C4E1-41D1-94A8-97DD4A9614E6}"/>
              </a:ext>
            </a:extLst>
          </p:cNvPr>
          <p:cNvCxnSpPr>
            <a:cxnSpLocks/>
          </p:cNvCxnSpPr>
          <p:nvPr/>
        </p:nvCxnSpPr>
        <p:spPr>
          <a:xfrm flipH="1">
            <a:off x="1752600" y="8994938"/>
            <a:ext cx="1021080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892D617-3ADD-4B07-AEF4-BF742E73BC08}"/>
              </a:ext>
            </a:extLst>
          </p:cNvPr>
          <p:cNvGrpSpPr/>
          <p:nvPr/>
        </p:nvGrpSpPr>
        <p:grpSpPr>
          <a:xfrm>
            <a:off x="13944600" y="3617839"/>
            <a:ext cx="2719888" cy="2711726"/>
            <a:chOff x="1219200" y="1333500"/>
            <a:chExt cx="2719888" cy="2711726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DF20D84B-0A54-49FA-B32C-6994AC04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200" y="1333500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D5419A7-C4F6-4227-990A-BDB9E828E0C8}"/>
                </a:ext>
              </a:extLst>
            </p:cNvPr>
            <p:cNvSpPr txBox="1"/>
            <p:nvPr/>
          </p:nvSpPr>
          <p:spPr>
            <a:xfrm>
              <a:off x="1925760" y="1858026"/>
              <a:ext cx="1306768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0" dirty="0">
                  <a:solidFill>
                    <a:srgbClr val="E9E2D7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O</a:t>
              </a: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48B84C1-E26E-4D99-A206-F77625CCE602}"/>
              </a:ext>
            </a:extLst>
          </p:cNvPr>
          <p:cNvSpPr/>
          <p:nvPr/>
        </p:nvSpPr>
        <p:spPr>
          <a:xfrm>
            <a:off x="14044838" y="7538293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4446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3916140-2195-4082-85DF-A470017B4A71}"/>
              </a:ext>
            </a:extLst>
          </p:cNvPr>
          <p:cNvSpPr/>
          <p:nvPr/>
        </p:nvSpPr>
        <p:spPr>
          <a:xfrm>
            <a:off x="0" y="0"/>
            <a:ext cx="18288000" cy="4876800"/>
          </a:xfrm>
          <a:prstGeom prst="rect">
            <a:avLst/>
          </a:prstGeom>
          <a:blipFill>
            <a:blip r:embed="rId2"/>
            <a:stretch>
              <a:fillRect t="-232031" b="20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F38C7364-87AE-465E-8133-8D0582BA7ED2}"/>
              </a:ext>
            </a:extLst>
          </p:cNvPr>
          <p:cNvSpPr txBox="1"/>
          <p:nvPr/>
        </p:nvSpPr>
        <p:spPr>
          <a:xfrm>
            <a:off x="1597765" y="5635462"/>
            <a:ext cx="4305294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5400" b="1" i="0" dirty="0">
                <a:solidFill>
                  <a:srgbClr val="E9E2D7"/>
                </a:solidFill>
                <a:effectLst/>
                <a:latin typeface="arial" panose="020B0604020202020204" pitchFamily="34" charset="0"/>
              </a:rPr>
              <a:t>Threats</a:t>
            </a:r>
            <a:endParaRPr lang="en-US" sz="5000" dirty="0">
              <a:solidFill>
                <a:srgbClr val="E9E2D7"/>
              </a:solidFill>
              <a:latin typeface="Inter Black" panose="02000503000000020004" pitchFamily="2" charset="0"/>
              <a:ea typeface="Inter Black" panose="02000503000000020004" pitchFamily="2" charset="0"/>
              <a:cs typeface="Bentoga Thin" pitchFamily="50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D88AEF-0D2D-4470-BC70-62D1BF050D06}"/>
              </a:ext>
            </a:extLst>
          </p:cNvPr>
          <p:cNvGrpSpPr/>
          <p:nvPr/>
        </p:nvGrpSpPr>
        <p:grpSpPr>
          <a:xfrm>
            <a:off x="9087139" y="7050435"/>
            <a:ext cx="2719889" cy="1472743"/>
            <a:chOff x="13049752" y="2490465"/>
            <a:chExt cx="2719889" cy="1472743"/>
          </a:xfrm>
        </p:grpSpPr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80274424-3AB4-47D4-9453-996BE2813B72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A5D72FA0-B425-4B83-AA0C-6C865934C7C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77B30C7-1138-4A46-B492-BA8B5CCD0F1C}"/>
              </a:ext>
            </a:extLst>
          </p:cNvPr>
          <p:cNvGrpSpPr/>
          <p:nvPr/>
        </p:nvGrpSpPr>
        <p:grpSpPr>
          <a:xfrm>
            <a:off x="5298910" y="7050435"/>
            <a:ext cx="2719889" cy="1472743"/>
            <a:chOff x="13049752" y="2490465"/>
            <a:chExt cx="2719889" cy="1472743"/>
          </a:xfrm>
        </p:grpSpPr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8F1AC8E3-EFE2-4FC6-8CDB-3F68DC0EF7D9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3" name="TextBox 6">
              <a:extLst>
                <a:ext uri="{FF2B5EF4-FFF2-40B4-BE49-F238E27FC236}">
                  <a16:creationId xmlns:a16="http://schemas.microsoft.com/office/drawing/2014/main" id="{FD0E61DE-0DA3-4FBF-B393-4D5583905DAF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7FC93D-08C4-4873-B2E4-4044592E0EF4}"/>
              </a:ext>
            </a:extLst>
          </p:cNvPr>
          <p:cNvGrpSpPr/>
          <p:nvPr/>
        </p:nvGrpSpPr>
        <p:grpSpPr>
          <a:xfrm>
            <a:off x="1510680" y="7050435"/>
            <a:ext cx="2719889" cy="1472743"/>
            <a:chOff x="13049752" y="2490465"/>
            <a:chExt cx="2719889" cy="1472743"/>
          </a:xfrm>
        </p:grpSpPr>
        <p:sp>
          <p:nvSpPr>
            <p:cNvPr id="45" name="TextBox 6">
              <a:extLst>
                <a:ext uri="{FF2B5EF4-FFF2-40B4-BE49-F238E27FC236}">
                  <a16:creationId xmlns:a16="http://schemas.microsoft.com/office/drawing/2014/main" id="{64089160-740E-4A5C-B189-3CEBD757D9C0}"/>
                </a:ext>
              </a:extLst>
            </p:cNvPr>
            <p:cNvSpPr txBox="1"/>
            <p:nvPr/>
          </p:nvSpPr>
          <p:spPr>
            <a:xfrm>
              <a:off x="13049752" y="2978323"/>
              <a:ext cx="2719888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amet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incididunti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/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ad minim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veniamte</a:t>
              </a:r>
              <a:endParaRPr lang="en-US" sz="1600" dirty="0">
                <a:solidFill>
                  <a:srgbClr val="E9E2D7"/>
                </a:solidFill>
                <a:latin typeface="Inter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ullamco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E9E2D7"/>
                  </a:solidFill>
                  <a:latin typeface="Inter"/>
                </a:rPr>
                <a:t>laboris</a:t>
              </a:r>
              <a:r>
                <a:rPr lang="en-US" sz="1600" dirty="0">
                  <a:solidFill>
                    <a:srgbClr val="E9E2D7"/>
                  </a:solidFill>
                  <a:latin typeface="Inter"/>
                </a:rPr>
                <a:t> nisi  </a:t>
              </a:r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C8505F37-5592-440C-A18A-C166E0C2C1FC}"/>
                </a:ext>
              </a:extLst>
            </p:cNvPr>
            <p:cNvSpPr txBox="1"/>
            <p:nvPr/>
          </p:nvSpPr>
          <p:spPr>
            <a:xfrm>
              <a:off x="13049752" y="2490465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E9E2D7"/>
                  </a:solidFill>
                  <a:latin typeface="Inter"/>
                </a:rPr>
                <a:t>Lorem Ipsum Dolor</a:t>
              </a:r>
            </a:p>
          </p:txBody>
        </p: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C800705-D499-4DB2-A804-94AA8F04EE97}"/>
              </a:ext>
            </a:extLst>
          </p:cNvPr>
          <p:cNvCxnSpPr>
            <a:cxnSpLocks/>
          </p:cNvCxnSpPr>
          <p:nvPr/>
        </p:nvCxnSpPr>
        <p:spPr>
          <a:xfrm flipH="1">
            <a:off x="1510680" y="6700157"/>
            <a:ext cx="10210800" cy="0"/>
          </a:xfrm>
          <a:prstGeom prst="line">
            <a:avLst/>
          </a:prstGeom>
          <a:ln w="47625">
            <a:solidFill>
              <a:srgbClr val="E9E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7C132CF-C4E1-41D1-94A8-97DD4A9614E6}"/>
              </a:ext>
            </a:extLst>
          </p:cNvPr>
          <p:cNvCxnSpPr>
            <a:cxnSpLocks/>
          </p:cNvCxnSpPr>
          <p:nvPr/>
        </p:nvCxnSpPr>
        <p:spPr>
          <a:xfrm flipH="1">
            <a:off x="1510680" y="8877300"/>
            <a:ext cx="10210800" cy="0"/>
          </a:xfrm>
          <a:prstGeom prst="line">
            <a:avLst/>
          </a:prstGeom>
          <a:ln w="47625">
            <a:solidFill>
              <a:srgbClr val="E9E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DB9ACB-424C-42C0-9FE9-56DAB526D983}"/>
              </a:ext>
            </a:extLst>
          </p:cNvPr>
          <p:cNvGrpSpPr/>
          <p:nvPr/>
        </p:nvGrpSpPr>
        <p:grpSpPr>
          <a:xfrm>
            <a:off x="13678045" y="3520937"/>
            <a:ext cx="2719888" cy="2711726"/>
            <a:chOff x="1219200" y="1333500"/>
            <a:chExt cx="2719888" cy="2711726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ACC5BB50-39CA-4317-88DE-6903C1975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200" y="1333500"/>
              <a:ext cx="2719888" cy="2711726"/>
            </a:xfrm>
            <a:prstGeom prst="ellipse">
              <a:avLst/>
            </a:prstGeom>
            <a:solidFill>
              <a:srgbClr val="E9E2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E85948-46D1-410C-8718-56D53D6C384E}"/>
                </a:ext>
              </a:extLst>
            </p:cNvPr>
            <p:cNvSpPr txBox="1"/>
            <p:nvPr/>
          </p:nvSpPr>
          <p:spPr>
            <a:xfrm>
              <a:off x="2002704" y="1858026"/>
              <a:ext cx="1152880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0" dirty="0">
                  <a:solidFill>
                    <a:srgbClr val="012B4E"/>
                  </a:solidFill>
                  <a:latin typeface="Inter Black" panose="02000A03000000020004" pitchFamily="50" charset="0"/>
                  <a:ea typeface="Inter Black" panose="02000A03000000020004" pitchFamily="50" charset="0"/>
                  <a:cs typeface="Inter Black" panose="02000A03000000020004" pitchFamily="50" charset="0"/>
                </a:rPr>
                <a:t>T</a:t>
              </a: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2017D94-4B76-44B4-91CA-EDC200034CC7}"/>
              </a:ext>
            </a:extLst>
          </p:cNvPr>
          <p:cNvSpPr/>
          <p:nvPr/>
        </p:nvSpPr>
        <p:spPr>
          <a:xfrm>
            <a:off x="13778283" y="7538293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E9E2D7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4055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10A7DD7-694C-41C0-AD8D-A5ADE4EC02BE}"/>
              </a:ext>
            </a:extLst>
          </p:cNvPr>
          <p:cNvSpPr/>
          <p:nvPr/>
        </p:nvSpPr>
        <p:spPr>
          <a:xfrm rot="5400000">
            <a:off x="9225923" y="1814860"/>
            <a:ext cx="7822408" cy="691207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86BE30-195A-44EB-86BA-28FB465A4609}"/>
              </a:ext>
            </a:extLst>
          </p:cNvPr>
          <p:cNvSpPr/>
          <p:nvPr/>
        </p:nvSpPr>
        <p:spPr>
          <a:xfrm>
            <a:off x="2005747" y="1359695"/>
            <a:ext cx="6912078" cy="782240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 l="-2491" t="-12104" r="-2177" b="-42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40C68F80-03DF-4C23-B940-40EBD1A28CAC}"/>
              </a:ext>
            </a:extLst>
          </p:cNvPr>
          <p:cNvSpPr txBox="1"/>
          <p:nvPr/>
        </p:nvSpPr>
        <p:spPr>
          <a:xfrm>
            <a:off x="11191227" y="4962873"/>
            <a:ext cx="4038600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sed do</a:t>
            </a:r>
          </a:p>
          <a:p>
            <a:pPr algn="ctr"/>
            <a:r>
              <a:rPr lang="en-US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.</a:t>
            </a:r>
          </a:p>
          <a:p>
            <a:pPr algn="ctr"/>
            <a:r>
              <a:rPr lang="en-US" dirty="0">
                <a:solidFill>
                  <a:srgbClr val="E9E2D7"/>
                </a:solidFill>
                <a:latin typeface="Inter"/>
              </a:rPr>
              <a:t>Ut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nostrud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exercitation</a:t>
            </a:r>
          </a:p>
          <a:p>
            <a:pPr algn="ctr">
              <a:spcBef>
                <a:spcPct val="0"/>
              </a:spcBef>
            </a:pPr>
            <a:r>
              <a:rPr lang="en-US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nisi  </a:t>
            </a: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60550660-D1EA-4AF5-9BD9-2D82482C7C45}"/>
              </a:ext>
            </a:extLst>
          </p:cNvPr>
          <p:cNvSpPr txBox="1"/>
          <p:nvPr/>
        </p:nvSpPr>
        <p:spPr>
          <a:xfrm>
            <a:off x="10744200" y="2171700"/>
            <a:ext cx="486444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</a:t>
            </a:r>
          </a:p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Title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1FB973F-871D-49DB-9BEA-DD33EAB38C16}"/>
              </a:ext>
            </a:extLst>
          </p:cNvPr>
          <p:cNvSpPr/>
          <p:nvPr/>
        </p:nvSpPr>
        <p:spPr>
          <a:xfrm>
            <a:off x="11800827" y="4331388"/>
            <a:ext cx="2819400" cy="104738"/>
          </a:xfrm>
          <a:prstGeom prst="round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7CD78E0-7D0B-4B32-BD61-6884D4C81499}"/>
              </a:ext>
            </a:extLst>
          </p:cNvPr>
          <p:cNvSpPr/>
          <p:nvPr/>
        </p:nvSpPr>
        <p:spPr>
          <a:xfrm>
            <a:off x="11950821" y="7741408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E9E2D7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9D61F13-44D2-4572-AC51-6EFC6CB0676D}"/>
              </a:ext>
            </a:extLst>
          </p:cNvPr>
          <p:cNvSpPr/>
          <p:nvPr/>
        </p:nvSpPr>
        <p:spPr>
          <a:xfrm rot="5400000">
            <a:off x="8972550" y="-5505450"/>
            <a:ext cx="342900" cy="18288000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1921C396-2A48-4398-AA13-7D65790A6D85}"/>
              </a:ext>
            </a:extLst>
          </p:cNvPr>
          <p:cNvSpPr txBox="1"/>
          <p:nvPr/>
        </p:nvSpPr>
        <p:spPr>
          <a:xfrm>
            <a:off x="5295900" y="7420570"/>
            <a:ext cx="76962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i="1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i="1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i="1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i="1" dirty="0">
                <a:solidFill>
                  <a:srgbClr val="012B4E"/>
                </a:solidFill>
                <a:latin typeface="Inter"/>
              </a:rPr>
              <a:t> ad minim .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9E7D333-76D9-4FC5-81F4-732E54BD1C43}"/>
              </a:ext>
            </a:extLst>
          </p:cNvPr>
          <p:cNvSpPr/>
          <p:nvPr/>
        </p:nvSpPr>
        <p:spPr>
          <a:xfrm>
            <a:off x="8162412" y="7029450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C2D6437-FBEF-4827-81CB-687991D2725C}"/>
              </a:ext>
            </a:extLst>
          </p:cNvPr>
          <p:cNvGrpSpPr/>
          <p:nvPr/>
        </p:nvGrpSpPr>
        <p:grpSpPr>
          <a:xfrm>
            <a:off x="7639050" y="8953500"/>
            <a:ext cx="3009900" cy="457200"/>
            <a:chOff x="7639050" y="8953500"/>
            <a:chExt cx="3009900" cy="4572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EC46548-D1D6-47B6-B31C-44C1D6EA250F}"/>
                </a:ext>
              </a:extLst>
            </p:cNvPr>
            <p:cNvSpPr/>
            <p:nvPr/>
          </p:nvSpPr>
          <p:spPr>
            <a:xfrm>
              <a:off x="7639050" y="8953500"/>
              <a:ext cx="3009900" cy="457200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7379B2A9-F328-4159-96FA-BD5B06FCA1AC}"/>
                </a:ext>
              </a:extLst>
            </p:cNvPr>
            <p:cNvSpPr txBox="1"/>
            <p:nvPr/>
          </p:nvSpPr>
          <p:spPr>
            <a:xfrm>
              <a:off x="7810500" y="8983501"/>
              <a:ext cx="2667000" cy="3811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241" i="1" dirty="0">
                  <a:solidFill>
                    <a:schemeClr val="bg1"/>
                  </a:solidFill>
                  <a:latin typeface="Inter"/>
                </a:rPr>
                <a:t>www.website.com</a:t>
              </a: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EC3EFCEE-2407-4556-A0B2-85F94A0764EE}"/>
              </a:ext>
            </a:extLst>
          </p:cNvPr>
          <p:cNvSpPr/>
          <p:nvPr/>
        </p:nvSpPr>
        <p:spPr>
          <a:xfrm rot="5400000">
            <a:off x="7387098" y="-7387350"/>
            <a:ext cx="3543300" cy="18288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664E720-E5F6-4512-AE64-D224AA78BF14}"/>
              </a:ext>
            </a:extLst>
          </p:cNvPr>
          <p:cNvSpPr/>
          <p:nvPr/>
        </p:nvSpPr>
        <p:spPr>
          <a:xfrm>
            <a:off x="7353300" y="1891355"/>
            <a:ext cx="3581400" cy="3581400"/>
          </a:xfrm>
          <a:prstGeom prst="ellipse">
            <a:avLst/>
          </a:prstGeom>
          <a:blipFill dpi="0" rotWithShape="1">
            <a:blip r:embed="rId2"/>
            <a:srcRect/>
            <a:stretch>
              <a:fillRect l="-43555" t="-1441" r="-44379" b="-243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2EF806A1-9E6B-46A5-8220-9787521FA48A}"/>
              </a:ext>
            </a:extLst>
          </p:cNvPr>
          <p:cNvSpPr txBox="1"/>
          <p:nvPr/>
        </p:nvSpPr>
        <p:spPr>
          <a:xfrm>
            <a:off x="6453647" y="5750264"/>
            <a:ext cx="5410201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Name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76EF243C-4660-46A0-88FA-8809897ACD30}"/>
              </a:ext>
            </a:extLst>
          </p:cNvPr>
          <p:cNvSpPr txBox="1"/>
          <p:nvPr/>
        </p:nvSpPr>
        <p:spPr>
          <a:xfrm>
            <a:off x="5295900" y="6453943"/>
            <a:ext cx="7696200" cy="3595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15439284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5A19B4C2-FBB5-4F4F-A1C0-F8387E64C442}"/>
              </a:ext>
            </a:extLst>
          </p:cNvPr>
          <p:cNvSpPr/>
          <p:nvPr/>
        </p:nvSpPr>
        <p:spPr>
          <a:xfrm>
            <a:off x="0" y="3619500"/>
            <a:ext cx="4572000" cy="5486400"/>
          </a:xfrm>
          <a:prstGeom prst="rect">
            <a:avLst/>
          </a:prstGeom>
          <a:blipFill>
            <a:blip r:embed="rId2"/>
            <a:stretch>
              <a:fillRect l="-9458" r="-587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31A456-24E4-4E4B-A16F-C7322A3EB84A}"/>
              </a:ext>
            </a:extLst>
          </p:cNvPr>
          <p:cNvSpPr/>
          <p:nvPr/>
        </p:nvSpPr>
        <p:spPr>
          <a:xfrm>
            <a:off x="4572000" y="3619500"/>
            <a:ext cx="4572000" cy="54864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918B651-C1D1-4382-B144-80E46CADF5A5}"/>
              </a:ext>
            </a:extLst>
          </p:cNvPr>
          <p:cNvSpPr/>
          <p:nvPr/>
        </p:nvSpPr>
        <p:spPr>
          <a:xfrm>
            <a:off x="9135712" y="3619500"/>
            <a:ext cx="4580287" cy="5486400"/>
          </a:xfrm>
          <a:prstGeom prst="rect">
            <a:avLst/>
          </a:prstGeom>
          <a:blipFill>
            <a:blip r:embed="rId3"/>
            <a:stretch>
              <a:fillRect l="-35911" t="-16511" r="-59890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6C3006-AE64-4F1C-8C60-5E5E8ED02537}"/>
              </a:ext>
            </a:extLst>
          </p:cNvPr>
          <p:cNvSpPr/>
          <p:nvPr/>
        </p:nvSpPr>
        <p:spPr>
          <a:xfrm>
            <a:off x="13716000" y="3619500"/>
            <a:ext cx="4572000" cy="54864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4D8FB769-23A2-44BC-8776-5393162E7B15}"/>
              </a:ext>
            </a:extLst>
          </p:cNvPr>
          <p:cNvSpPr txBox="1"/>
          <p:nvPr/>
        </p:nvSpPr>
        <p:spPr>
          <a:xfrm>
            <a:off x="5111580" y="6426994"/>
            <a:ext cx="3499020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9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lersa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1900" dirty="0">
                <a:solidFill>
                  <a:srgbClr val="E9E2D7"/>
                </a:solidFill>
                <a:latin typeface="Inter"/>
              </a:rPr>
              <a:t> 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B47E6FC8-E98E-43EB-8F5A-29C47997888E}"/>
              </a:ext>
            </a:extLst>
          </p:cNvPr>
          <p:cNvSpPr txBox="1"/>
          <p:nvPr/>
        </p:nvSpPr>
        <p:spPr>
          <a:xfrm>
            <a:off x="14243945" y="6426994"/>
            <a:ext cx="3641402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9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lersa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adipiscing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, sed do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incididunt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1900" dirty="0">
                <a:solidFill>
                  <a:schemeClr val="bg1"/>
                </a:solidFill>
                <a:latin typeface="Inter"/>
              </a:rPr>
              <a:t> </a:t>
            </a: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79828229-341F-4C4D-A92E-7A95435B7070}"/>
              </a:ext>
            </a:extLst>
          </p:cNvPr>
          <p:cNvSpPr txBox="1"/>
          <p:nvPr/>
        </p:nvSpPr>
        <p:spPr>
          <a:xfrm>
            <a:off x="5111580" y="5291435"/>
            <a:ext cx="2880127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</a:t>
            </a:r>
            <a:r>
              <a:rPr lang="en-US" sz="3000" dirty="0" err="1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Ttile</a:t>
            </a:r>
            <a:endParaRPr lang="en-US" sz="3000" dirty="0">
              <a:solidFill>
                <a:srgbClr val="E9E2D7"/>
              </a:solidFill>
              <a:latin typeface="Inter Black" panose="02000A03000000020004" pitchFamily="50" charset="0"/>
              <a:ea typeface="Inter Black" panose="02000A03000000020004" pitchFamily="50" charset="0"/>
              <a:cs typeface="Inter Black" panose="02000A03000000020004" pitchFamily="50" charset="0"/>
            </a:endParaRP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BF13255E-3C20-4B1C-889B-080465668E2F}"/>
              </a:ext>
            </a:extLst>
          </p:cNvPr>
          <p:cNvSpPr txBox="1"/>
          <p:nvPr/>
        </p:nvSpPr>
        <p:spPr>
          <a:xfrm>
            <a:off x="14249400" y="5291435"/>
            <a:ext cx="2880127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Title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8958873E-D5C1-4BAE-99C9-1F6502C60DC0}"/>
              </a:ext>
            </a:extLst>
          </p:cNvPr>
          <p:cNvSpPr txBox="1"/>
          <p:nvPr/>
        </p:nvSpPr>
        <p:spPr>
          <a:xfrm>
            <a:off x="1541130" y="12305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FD3ABB-410C-4246-A23D-9B4503E7821C}"/>
              </a:ext>
            </a:extLst>
          </p:cNvPr>
          <p:cNvSpPr/>
          <p:nvPr/>
        </p:nvSpPr>
        <p:spPr>
          <a:xfrm>
            <a:off x="5111580" y="6057900"/>
            <a:ext cx="1839751" cy="76200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952E13-5050-43D8-85A0-65BFF28E24F3}"/>
              </a:ext>
            </a:extLst>
          </p:cNvPr>
          <p:cNvSpPr/>
          <p:nvPr/>
        </p:nvSpPr>
        <p:spPr>
          <a:xfrm>
            <a:off x="14255580" y="6057900"/>
            <a:ext cx="1839751" cy="76200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51451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D5D2A3D5-9AEA-4B2D-9909-00C7B0420FF4}"/>
              </a:ext>
            </a:extLst>
          </p:cNvPr>
          <p:cNvSpPr/>
          <p:nvPr/>
        </p:nvSpPr>
        <p:spPr>
          <a:xfrm>
            <a:off x="10210800" y="0"/>
            <a:ext cx="506391" cy="10287000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E7ADAE-7BF6-47AD-A2DF-7B52841732C4}"/>
              </a:ext>
            </a:extLst>
          </p:cNvPr>
          <p:cNvSpPr/>
          <p:nvPr/>
        </p:nvSpPr>
        <p:spPr>
          <a:xfrm>
            <a:off x="0" y="0"/>
            <a:ext cx="10210800" cy="10287000"/>
          </a:xfrm>
          <a:prstGeom prst="rect">
            <a:avLst/>
          </a:prstGeom>
          <a:blipFill>
            <a:blip r:embed="rId2"/>
            <a:stretch>
              <a:fillRect l="-62683" t="-3730" r="-164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DD9937-B8A2-4600-BE04-6D1F7DF6532C}"/>
              </a:ext>
            </a:extLst>
          </p:cNvPr>
          <p:cNvSpPr/>
          <p:nvPr/>
        </p:nvSpPr>
        <p:spPr>
          <a:xfrm>
            <a:off x="5867400" y="3817618"/>
            <a:ext cx="9132686" cy="507267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8FF36398-2D73-46ED-B775-F8C09591FF14}"/>
              </a:ext>
            </a:extLst>
          </p:cNvPr>
          <p:cNvSpPr txBox="1"/>
          <p:nvPr/>
        </p:nvSpPr>
        <p:spPr>
          <a:xfrm>
            <a:off x="6841235" y="6415637"/>
            <a:ext cx="747260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sed</a:t>
            </a:r>
            <a:r>
              <a:rPr lang="id-ID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  <a:p>
            <a:r>
              <a:rPr lang="en-US" sz="2000" dirty="0">
                <a:solidFill>
                  <a:srgbClr val="E9E2D7"/>
                </a:solidFill>
                <a:latin typeface="Inter"/>
              </a:rPr>
              <a:t>at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</a:t>
            </a: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C610A18E-61CA-4AE7-A570-CECB71150184}"/>
              </a:ext>
            </a:extLst>
          </p:cNvPr>
          <p:cNvSpPr txBox="1"/>
          <p:nvPr/>
        </p:nvSpPr>
        <p:spPr>
          <a:xfrm>
            <a:off x="6841235" y="4533900"/>
            <a:ext cx="460552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Presentation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7206352-E120-42E4-B355-E2119CCACF90}"/>
              </a:ext>
            </a:extLst>
          </p:cNvPr>
          <p:cNvSpPr/>
          <p:nvPr/>
        </p:nvSpPr>
        <p:spPr>
          <a:xfrm>
            <a:off x="6853525" y="7872367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458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6AF75A09-EBF8-48AD-BD77-D3D90A0330AD}"/>
              </a:ext>
            </a:extLst>
          </p:cNvPr>
          <p:cNvSpPr/>
          <p:nvPr/>
        </p:nvSpPr>
        <p:spPr>
          <a:xfrm>
            <a:off x="1723559" y="7658100"/>
            <a:ext cx="4296241" cy="1066800"/>
          </a:xfrm>
          <a:prstGeom prst="rect">
            <a:avLst/>
          </a:prstGeom>
          <a:solidFill>
            <a:srgbClr val="012B4E"/>
          </a:solidFill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E37F19-ACA6-471C-808A-BCD91063F377}"/>
              </a:ext>
            </a:extLst>
          </p:cNvPr>
          <p:cNvSpPr/>
          <p:nvPr/>
        </p:nvSpPr>
        <p:spPr>
          <a:xfrm>
            <a:off x="6930014" y="7658100"/>
            <a:ext cx="4296241" cy="1066800"/>
          </a:xfrm>
          <a:prstGeom prst="rect">
            <a:avLst/>
          </a:prstGeom>
          <a:solidFill>
            <a:srgbClr val="012B4E"/>
          </a:solidFill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59CC01-BD21-4093-8B0A-73A052788B65}"/>
              </a:ext>
            </a:extLst>
          </p:cNvPr>
          <p:cNvSpPr/>
          <p:nvPr/>
        </p:nvSpPr>
        <p:spPr>
          <a:xfrm>
            <a:off x="1723559" y="2324100"/>
            <a:ext cx="4296241" cy="6400800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93D533-B30E-4199-84F0-8523F3BB3A7E}"/>
              </a:ext>
            </a:extLst>
          </p:cNvPr>
          <p:cNvSpPr/>
          <p:nvPr/>
        </p:nvSpPr>
        <p:spPr>
          <a:xfrm>
            <a:off x="6930014" y="1333500"/>
            <a:ext cx="4296241" cy="7391400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034A8B7-C95A-4791-BA46-114FE82D727D}"/>
              </a:ext>
            </a:extLst>
          </p:cNvPr>
          <p:cNvSpPr/>
          <p:nvPr/>
        </p:nvSpPr>
        <p:spPr>
          <a:xfrm>
            <a:off x="12192000" y="2324100"/>
            <a:ext cx="4296241" cy="6400800"/>
          </a:xfrm>
          <a:prstGeom prst="rect">
            <a:avLst/>
          </a:prstGeom>
          <a:noFill/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19">
            <a:extLst>
              <a:ext uri="{FF2B5EF4-FFF2-40B4-BE49-F238E27FC236}">
                <a16:creationId xmlns:a16="http://schemas.microsoft.com/office/drawing/2014/main" id="{678F245C-6B31-453F-949A-2C9196625935}"/>
              </a:ext>
            </a:extLst>
          </p:cNvPr>
          <p:cNvSpPr txBox="1"/>
          <p:nvPr/>
        </p:nvSpPr>
        <p:spPr>
          <a:xfrm>
            <a:off x="7645269" y="3225182"/>
            <a:ext cx="2997461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10"/>
              </a:lnSpc>
            </a:pPr>
            <a:r>
              <a:rPr lang="en-US" sz="36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$</a:t>
            </a:r>
            <a:r>
              <a:rPr lang="en-US" sz="88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99</a:t>
            </a:r>
            <a:r>
              <a:rPr lang="en-US" sz="32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Only</a:t>
            </a:r>
          </a:p>
        </p:txBody>
      </p:sp>
      <p:sp>
        <p:nvSpPr>
          <p:cNvPr id="61" name="TextBox 19">
            <a:extLst>
              <a:ext uri="{FF2B5EF4-FFF2-40B4-BE49-F238E27FC236}">
                <a16:creationId xmlns:a16="http://schemas.microsoft.com/office/drawing/2014/main" id="{3E40845F-F4A8-434A-B25F-E3ED21CCBDDA}"/>
              </a:ext>
            </a:extLst>
          </p:cNvPr>
          <p:cNvSpPr txBox="1"/>
          <p:nvPr/>
        </p:nvSpPr>
        <p:spPr>
          <a:xfrm>
            <a:off x="7108244" y="2535917"/>
            <a:ext cx="407151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Lato Black" panose="020F0502020204030203" pitchFamily="34" charset="0"/>
              </a:rPr>
              <a:t>Name Package</a:t>
            </a:r>
          </a:p>
        </p:txBody>
      </p:sp>
      <p:sp>
        <p:nvSpPr>
          <p:cNvPr id="62" name="TextBox 12">
            <a:extLst>
              <a:ext uri="{FF2B5EF4-FFF2-40B4-BE49-F238E27FC236}">
                <a16:creationId xmlns:a16="http://schemas.microsoft.com/office/drawing/2014/main" id="{D55D4A5E-EA37-49CE-8069-43E3169DA322}"/>
              </a:ext>
            </a:extLst>
          </p:cNvPr>
          <p:cNvSpPr txBox="1"/>
          <p:nvPr/>
        </p:nvSpPr>
        <p:spPr>
          <a:xfrm>
            <a:off x="7368849" y="4556574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3" name="TextBox 12">
            <a:extLst>
              <a:ext uri="{FF2B5EF4-FFF2-40B4-BE49-F238E27FC236}">
                <a16:creationId xmlns:a16="http://schemas.microsoft.com/office/drawing/2014/main" id="{E0069FFC-BB6A-457B-A825-5D3AD683540B}"/>
              </a:ext>
            </a:extLst>
          </p:cNvPr>
          <p:cNvSpPr txBox="1"/>
          <p:nvPr/>
        </p:nvSpPr>
        <p:spPr>
          <a:xfrm>
            <a:off x="7368849" y="5166174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4" name="TextBox 12">
            <a:extLst>
              <a:ext uri="{FF2B5EF4-FFF2-40B4-BE49-F238E27FC236}">
                <a16:creationId xmlns:a16="http://schemas.microsoft.com/office/drawing/2014/main" id="{3366FB18-4D89-4D87-A79C-DCD742E74A9B}"/>
              </a:ext>
            </a:extLst>
          </p:cNvPr>
          <p:cNvSpPr txBox="1"/>
          <p:nvPr/>
        </p:nvSpPr>
        <p:spPr>
          <a:xfrm>
            <a:off x="7368849" y="5775774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5" name="TextBox 12">
            <a:extLst>
              <a:ext uri="{FF2B5EF4-FFF2-40B4-BE49-F238E27FC236}">
                <a16:creationId xmlns:a16="http://schemas.microsoft.com/office/drawing/2014/main" id="{F2C6ED80-41DD-4A9A-B699-7637E8BB80E2}"/>
              </a:ext>
            </a:extLst>
          </p:cNvPr>
          <p:cNvSpPr txBox="1"/>
          <p:nvPr/>
        </p:nvSpPr>
        <p:spPr>
          <a:xfrm>
            <a:off x="7368849" y="6385374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9" name="TextBox 19">
            <a:extLst>
              <a:ext uri="{FF2B5EF4-FFF2-40B4-BE49-F238E27FC236}">
                <a16:creationId xmlns:a16="http://schemas.microsoft.com/office/drawing/2014/main" id="{9153112A-05C0-4CD7-82A9-58735A577965}"/>
              </a:ext>
            </a:extLst>
          </p:cNvPr>
          <p:cNvSpPr txBox="1"/>
          <p:nvPr/>
        </p:nvSpPr>
        <p:spPr>
          <a:xfrm>
            <a:off x="12854465" y="3546765"/>
            <a:ext cx="2997461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10"/>
              </a:lnSpc>
            </a:pPr>
            <a:r>
              <a:rPr lang="en-US" sz="36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$</a:t>
            </a:r>
            <a:r>
              <a:rPr lang="en-US" sz="88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99</a:t>
            </a:r>
            <a:r>
              <a:rPr lang="en-US" sz="32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Only</a:t>
            </a:r>
          </a:p>
        </p:txBody>
      </p:sp>
      <p:sp>
        <p:nvSpPr>
          <p:cNvPr id="70" name="TextBox 19">
            <a:extLst>
              <a:ext uri="{FF2B5EF4-FFF2-40B4-BE49-F238E27FC236}">
                <a16:creationId xmlns:a16="http://schemas.microsoft.com/office/drawing/2014/main" id="{D441690F-D2DE-4D7C-A52B-FF205C1EB61E}"/>
              </a:ext>
            </a:extLst>
          </p:cNvPr>
          <p:cNvSpPr txBox="1"/>
          <p:nvPr/>
        </p:nvSpPr>
        <p:spPr>
          <a:xfrm>
            <a:off x="12317440" y="2857500"/>
            <a:ext cx="407151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Lato Black" panose="020F0502020204030203" pitchFamily="34" charset="0"/>
              </a:rPr>
              <a:t>Name Package</a:t>
            </a:r>
          </a:p>
        </p:txBody>
      </p:sp>
      <p:sp>
        <p:nvSpPr>
          <p:cNvPr id="71" name="TextBox 12">
            <a:extLst>
              <a:ext uri="{FF2B5EF4-FFF2-40B4-BE49-F238E27FC236}">
                <a16:creationId xmlns:a16="http://schemas.microsoft.com/office/drawing/2014/main" id="{C0C8D188-7086-4335-A4B9-7029D8CC97AB}"/>
              </a:ext>
            </a:extLst>
          </p:cNvPr>
          <p:cNvSpPr txBox="1"/>
          <p:nvPr/>
        </p:nvSpPr>
        <p:spPr>
          <a:xfrm>
            <a:off x="12578045" y="48781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2" name="TextBox 12">
            <a:extLst>
              <a:ext uri="{FF2B5EF4-FFF2-40B4-BE49-F238E27FC236}">
                <a16:creationId xmlns:a16="http://schemas.microsoft.com/office/drawing/2014/main" id="{47A9A777-45A2-43C3-88E5-C68D6D6FC64B}"/>
              </a:ext>
            </a:extLst>
          </p:cNvPr>
          <p:cNvSpPr txBox="1"/>
          <p:nvPr/>
        </p:nvSpPr>
        <p:spPr>
          <a:xfrm>
            <a:off x="12578045" y="54877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922BF484-E4BF-4473-A04C-E021035E41C6}"/>
              </a:ext>
            </a:extLst>
          </p:cNvPr>
          <p:cNvSpPr txBox="1"/>
          <p:nvPr/>
        </p:nvSpPr>
        <p:spPr>
          <a:xfrm>
            <a:off x="12578045" y="60973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4" name="TextBox 12">
            <a:extLst>
              <a:ext uri="{FF2B5EF4-FFF2-40B4-BE49-F238E27FC236}">
                <a16:creationId xmlns:a16="http://schemas.microsoft.com/office/drawing/2014/main" id="{2B3BC810-3FC6-41E2-9640-959A3C798FBD}"/>
              </a:ext>
            </a:extLst>
          </p:cNvPr>
          <p:cNvSpPr txBox="1"/>
          <p:nvPr/>
        </p:nvSpPr>
        <p:spPr>
          <a:xfrm>
            <a:off x="12578045" y="67069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77" name="TextBox 19">
            <a:extLst>
              <a:ext uri="{FF2B5EF4-FFF2-40B4-BE49-F238E27FC236}">
                <a16:creationId xmlns:a16="http://schemas.microsoft.com/office/drawing/2014/main" id="{89407DD8-2DA1-4B61-9F02-BC4B60C64BC3}"/>
              </a:ext>
            </a:extLst>
          </p:cNvPr>
          <p:cNvSpPr txBox="1"/>
          <p:nvPr/>
        </p:nvSpPr>
        <p:spPr>
          <a:xfrm>
            <a:off x="2396726" y="3546765"/>
            <a:ext cx="2997461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10"/>
              </a:lnSpc>
            </a:pPr>
            <a:r>
              <a:rPr lang="en-US" sz="36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$</a:t>
            </a:r>
            <a:r>
              <a:rPr lang="en-US" sz="88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99</a:t>
            </a:r>
            <a:r>
              <a:rPr lang="en-US" sz="3200" spc="-150" dirty="0">
                <a:solidFill>
                  <a:srgbClr val="012B4E"/>
                </a:solidFill>
                <a:latin typeface="Inter Bold" panose="020B0502030000000004" pitchFamily="34" charset="0"/>
                <a:ea typeface="Inter Bold" panose="020B0502030000000004" pitchFamily="34" charset="0"/>
                <a:cs typeface="Lato Black" panose="020F0502020204030203" pitchFamily="34" charset="0"/>
              </a:rPr>
              <a:t>Only</a:t>
            </a:r>
          </a:p>
        </p:txBody>
      </p:sp>
      <p:sp>
        <p:nvSpPr>
          <p:cNvPr id="78" name="TextBox 19">
            <a:extLst>
              <a:ext uri="{FF2B5EF4-FFF2-40B4-BE49-F238E27FC236}">
                <a16:creationId xmlns:a16="http://schemas.microsoft.com/office/drawing/2014/main" id="{2A84C0B2-B7A4-4144-8F07-226BB327B540}"/>
              </a:ext>
            </a:extLst>
          </p:cNvPr>
          <p:cNvSpPr txBox="1"/>
          <p:nvPr/>
        </p:nvSpPr>
        <p:spPr>
          <a:xfrm>
            <a:off x="1859701" y="2857500"/>
            <a:ext cx="4071512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0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Lato Black" panose="020F0502020204030203" pitchFamily="34" charset="0"/>
              </a:rPr>
              <a:t>Name Package</a:t>
            </a:r>
          </a:p>
        </p:txBody>
      </p:sp>
      <p:sp>
        <p:nvSpPr>
          <p:cNvPr id="79" name="TextBox 12">
            <a:extLst>
              <a:ext uri="{FF2B5EF4-FFF2-40B4-BE49-F238E27FC236}">
                <a16:creationId xmlns:a16="http://schemas.microsoft.com/office/drawing/2014/main" id="{9B763B95-E4B1-4BA7-BE18-2B278045ABAD}"/>
              </a:ext>
            </a:extLst>
          </p:cNvPr>
          <p:cNvSpPr txBox="1"/>
          <p:nvPr/>
        </p:nvSpPr>
        <p:spPr>
          <a:xfrm>
            <a:off x="2120306" y="48781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0" name="TextBox 12">
            <a:extLst>
              <a:ext uri="{FF2B5EF4-FFF2-40B4-BE49-F238E27FC236}">
                <a16:creationId xmlns:a16="http://schemas.microsoft.com/office/drawing/2014/main" id="{42E22A87-E7D4-45E7-B6F7-258EFAEE6748}"/>
              </a:ext>
            </a:extLst>
          </p:cNvPr>
          <p:cNvSpPr txBox="1"/>
          <p:nvPr/>
        </p:nvSpPr>
        <p:spPr>
          <a:xfrm>
            <a:off x="2120306" y="54877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1" name="TextBox 12">
            <a:extLst>
              <a:ext uri="{FF2B5EF4-FFF2-40B4-BE49-F238E27FC236}">
                <a16:creationId xmlns:a16="http://schemas.microsoft.com/office/drawing/2014/main" id="{43F4390B-ABDB-4412-A87A-73841099DA20}"/>
              </a:ext>
            </a:extLst>
          </p:cNvPr>
          <p:cNvSpPr txBox="1"/>
          <p:nvPr/>
        </p:nvSpPr>
        <p:spPr>
          <a:xfrm>
            <a:off x="2120306" y="60973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2" name="TextBox 12">
            <a:extLst>
              <a:ext uri="{FF2B5EF4-FFF2-40B4-BE49-F238E27FC236}">
                <a16:creationId xmlns:a16="http://schemas.microsoft.com/office/drawing/2014/main" id="{4A51B620-DD6A-488F-A3A4-9D99A7261FC8}"/>
              </a:ext>
            </a:extLst>
          </p:cNvPr>
          <p:cNvSpPr txBox="1"/>
          <p:nvPr/>
        </p:nvSpPr>
        <p:spPr>
          <a:xfrm>
            <a:off x="2120306" y="6706957"/>
            <a:ext cx="3550301" cy="366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4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84" name="TextBox 12">
            <a:extLst>
              <a:ext uri="{FF2B5EF4-FFF2-40B4-BE49-F238E27FC236}">
                <a16:creationId xmlns:a16="http://schemas.microsoft.com/office/drawing/2014/main" id="{17E92B2F-BC05-48E2-B49B-43AC5F6DA04B}"/>
              </a:ext>
            </a:extLst>
          </p:cNvPr>
          <p:cNvSpPr txBox="1"/>
          <p:nvPr/>
        </p:nvSpPr>
        <p:spPr>
          <a:xfrm>
            <a:off x="2670619" y="8005583"/>
            <a:ext cx="2449674" cy="371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00" b="1" dirty="0">
                <a:solidFill>
                  <a:srgbClr val="E9E2D7"/>
                </a:solidFill>
                <a:latin typeface="Inter"/>
              </a:rPr>
              <a:t>GET THIS PLAN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31908231-F332-4767-B6CB-4336C89E8BA0}"/>
              </a:ext>
            </a:extLst>
          </p:cNvPr>
          <p:cNvSpPr txBox="1"/>
          <p:nvPr/>
        </p:nvSpPr>
        <p:spPr>
          <a:xfrm>
            <a:off x="7901557" y="8005583"/>
            <a:ext cx="2449674" cy="371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00" b="1" dirty="0">
                <a:solidFill>
                  <a:srgbClr val="E9E2D7"/>
                </a:solidFill>
                <a:latin typeface="Inter"/>
              </a:rPr>
              <a:t>GET THIS PLAN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1FA0778-B2D4-4F22-949E-F3116FDF35C3}"/>
              </a:ext>
            </a:extLst>
          </p:cNvPr>
          <p:cNvSpPr/>
          <p:nvPr/>
        </p:nvSpPr>
        <p:spPr>
          <a:xfrm>
            <a:off x="12209605" y="7658100"/>
            <a:ext cx="4296241" cy="1066800"/>
          </a:xfrm>
          <a:prstGeom prst="rect">
            <a:avLst/>
          </a:prstGeom>
          <a:solidFill>
            <a:srgbClr val="012B4E"/>
          </a:solidFill>
          <a:ln w="38100">
            <a:solidFill>
              <a:srgbClr val="012B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  <p:sp>
        <p:nvSpPr>
          <p:cNvPr id="39" name="TextBox 12">
            <a:extLst>
              <a:ext uri="{FF2B5EF4-FFF2-40B4-BE49-F238E27FC236}">
                <a16:creationId xmlns:a16="http://schemas.microsoft.com/office/drawing/2014/main" id="{1AA261DF-282C-4FE5-9EB7-82DD8E2D48F0}"/>
              </a:ext>
            </a:extLst>
          </p:cNvPr>
          <p:cNvSpPr txBox="1"/>
          <p:nvPr/>
        </p:nvSpPr>
        <p:spPr>
          <a:xfrm>
            <a:off x="13128358" y="7943728"/>
            <a:ext cx="2449674" cy="371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37"/>
              </a:lnSpc>
              <a:spcBef>
                <a:spcPct val="0"/>
              </a:spcBef>
            </a:pPr>
            <a:r>
              <a:rPr lang="en-US" sz="2200" b="1" dirty="0">
                <a:solidFill>
                  <a:srgbClr val="E9E2D7"/>
                </a:solidFill>
                <a:latin typeface="Inter"/>
              </a:rPr>
              <a:t>GET THIS PLAN</a:t>
            </a:r>
          </a:p>
        </p:txBody>
      </p:sp>
    </p:spTree>
    <p:extLst>
      <p:ext uri="{BB962C8B-B14F-4D97-AF65-F5344CB8AC3E}">
        <p14:creationId xmlns:p14="http://schemas.microsoft.com/office/powerpoint/2010/main" val="22421299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A98F4FF-0419-470E-9526-FDE986CA8E43}"/>
              </a:ext>
            </a:extLst>
          </p:cNvPr>
          <p:cNvGrpSpPr/>
          <p:nvPr/>
        </p:nvGrpSpPr>
        <p:grpSpPr>
          <a:xfrm>
            <a:off x="1329561" y="6051401"/>
            <a:ext cx="1169550" cy="1169550"/>
            <a:chOff x="1253360" y="5594200"/>
            <a:chExt cx="1539923" cy="1539923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F6F9350-31DA-4EAE-82F9-7D4799462EDE}"/>
                </a:ext>
              </a:extLst>
            </p:cNvPr>
            <p:cNvSpPr/>
            <p:nvPr/>
          </p:nvSpPr>
          <p:spPr>
            <a:xfrm>
              <a:off x="1253360" y="5594200"/>
              <a:ext cx="1539923" cy="1539923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Picture 21">
              <a:extLst>
                <a:ext uri="{FF2B5EF4-FFF2-40B4-BE49-F238E27FC236}">
                  <a16:creationId xmlns:a16="http://schemas.microsoft.com/office/drawing/2014/main" id="{2D5D8085-D926-47DB-95A9-2E3ECE91C3D9}"/>
                </a:ext>
              </a:extLst>
            </p:cNvPr>
            <p:cNvSpPr/>
            <p:nvPr/>
          </p:nvSpPr>
          <p:spPr>
            <a:xfrm>
              <a:off x="1491211" y="5827405"/>
              <a:ext cx="1064220" cy="1064220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52D0047-99E3-42A5-B6AD-F438AACE8444}"/>
              </a:ext>
            </a:extLst>
          </p:cNvPr>
          <p:cNvGrpSpPr/>
          <p:nvPr/>
        </p:nvGrpSpPr>
        <p:grpSpPr>
          <a:xfrm>
            <a:off x="1329561" y="7783951"/>
            <a:ext cx="1169550" cy="1169550"/>
            <a:chOff x="1253360" y="7783950"/>
            <a:chExt cx="1539923" cy="153992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9F9F308-D889-4F89-AF84-B47B43750196}"/>
                </a:ext>
              </a:extLst>
            </p:cNvPr>
            <p:cNvSpPr/>
            <p:nvPr/>
          </p:nvSpPr>
          <p:spPr>
            <a:xfrm>
              <a:off x="1253360" y="7783950"/>
              <a:ext cx="1539923" cy="1539923"/>
            </a:xfrm>
            <a:prstGeom prst="rect">
              <a:avLst/>
            </a:prstGeom>
            <a:solidFill>
              <a:srgbClr val="D5C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Picture 21">
              <a:extLst>
                <a:ext uri="{FF2B5EF4-FFF2-40B4-BE49-F238E27FC236}">
                  <a16:creationId xmlns:a16="http://schemas.microsoft.com/office/drawing/2014/main" id="{639AD1BB-0BDC-4E81-A5ED-47A17101F37D}"/>
                </a:ext>
              </a:extLst>
            </p:cNvPr>
            <p:cNvSpPr/>
            <p:nvPr/>
          </p:nvSpPr>
          <p:spPr>
            <a:xfrm>
              <a:off x="1489922" y="8017155"/>
              <a:ext cx="1064220" cy="1064220"/>
            </a:xfrm>
            <a:custGeom>
              <a:avLst/>
              <a:gdLst>
                <a:gd name="connsiteX0" fmla="*/ 1227750 w 1448735"/>
                <a:gd name="connsiteY0" fmla="*/ 941849 h 1448735"/>
                <a:gd name="connsiteX1" fmla="*/ 1117497 w 1448735"/>
                <a:gd name="connsiteY1" fmla="*/ 921567 h 1448735"/>
                <a:gd name="connsiteX2" fmla="*/ 792347 w 1448735"/>
                <a:gd name="connsiteY2" fmla="*/ 465567 h 1448735"/>
                <a:gd name="connsiteX3" fmla="*/ 336348 w 1448735"/>
                <a:gd name="connsiteY3" fmla="*/ 790717 h 1448735"/>
                <a:gd name="connsiteX4" fmla="*/ 387270 w 1448735"/>
                <a:gd name="connsiteY4" fmla="*/ 1059772 h 1448735"/>
                <a:gd name="connsiteX5" fmla="*/ 581784 w 1448735"/>
                <a:gd name="connsiteY5" fmla="*/ 1222989 h 1448735"/>
                <a:gd name="connsiteX6" fmla="*/ 874088 w 1448735"/>
                <a:gd name="connsiteY6" fmla="*/ 1222201 h 1448735"/>
                <a:gd name="connsiteX7" fmla="*/ 1128938 w 1448735"/>
                <a:gd name="connsiteY7" fmla="*/ 1437381 h 1448735"/>
                <a:gd name="connsiteX8" fmla="*/ 1167478 w 1448735"/>
                <a:gd name="connsiteY8" fmla="*/ 1434355 h 1448735"/>
                <a:gd name="connsiteX9" fmla="*/ 1383211 w 1448735"/>
                <a:gd name="connsiteY9" fmla="*/ 1137631 h 1448735"/>
                <a:gd name="connsiteX10" fmla="*/ 1351127 w 1448735"/>
                <a:gd name="connsiteY10" fmla="*/ 1047543 h 1448735"/>
                <a:gd name="connsiteX11" fmla="*/ 1227750 w 1448735"/>
                <a:gd name="connsiteY11" fmla="*/ 941849 h 1448735"/>
                <a:gd name="connsiteX12" fmla="*/ 1061358 w 1448735"/>
                <a:gd name="connsiteY12" fmla="*/ 920650 h 1448735"/>
                <a:gd name="connsiteX13" fmla="*/ 1060101 w 1448735"/>
                <a:gd name="connsiteY13" fmla="*/ 926488 h 1448735"/>
                <a:gd name="connsiteX14" fmla="*/ 938258 w 1448735"/>
                <a:gd name="connsiteY14" fmla="*/ 1004528 h 1448735"/>
                <a:gd name="connsiteX15" fmla="*/ 761427 w 1448735"/>
                <a:gd name="connsiteY15" fmla="*/ 956144 h 1448735"/>
                <a:gd name="connsiteX16" fmla="*/ 688458 w 1448735"/>
                <a:gd name="connsiteY16" fmla="*/ 956613 h 1448735"/>
                <a:gd name="connsiteX17" fmla="*/ 662317 w 1448735"/>
                <a:gd name="connsiteY17" fmla="*/ 956379 h 1448735"/>
                <a:gd name="connsiteX18" fmla="*/ 660826 w 1448735"/>
                <a:gd name="connsiteY18" fmla="*/ 956379 h 1448735"/>
                <a:gd name="connsiteX19" fmla="*/ 462903 w 1448735"/>
                <a:gd name="connsiteY19" fmla="*/ 1060922 h 1448735"/>
                <a:gd name="connsiteX20" fmla="*/ 458876 w 1448735"/>
                <a:gd name="connsiteY20" fmla="*/ 1066547 h 1448735"/>
                <a:gd name="connsiteX21" fmla="*/ 404655 w 1448735"/>
                <a:gd name="connsiteY21" fmla="*/ 973274 h 1448735"/>
                <a:gd name="connsiteX22" fmla="*/ 535212 w 1448735"/>
                <a:gd name="connsiteY22" fmla="*/ 573465 h 1448735"/>
                <a:gd name="connsiteX23" fmla="*/ 724698 w 1448735"/>
                <a:gd name="connsiteY23" fmla="*/ 514813 h 1448735"/>
                <a:gd name="connsiteX24" fmla="*/ 869060 w 1448735"/>
                <a:gd name="connsiteY24" fmla="*/ 546770 h 1448735"/>
                <a:gd name="connsiteX25" fmla="*/ 1064235 w 1448735"/>
                <a:gd name="connsiteY25" fmla="*/ 814914 h 1448735"/>
                <a:gd name="connsiteX26" fmla="*/ 1061252 w 1448735"/>
                <a:gd name="connsiteY26" fmla="*/ 920650 h 1448735"/>
                <a:gd name="connsiteX27" fmla="*/ 573688 w 1448735"/>
                <a:gd name="connsiteY27" fmla="*/ 1029604 h 1448735"/>
                <a:gd name="connsiteX28" fmla="*/ 638796 w 1448735"/>
                <a:gd name="connsiteY28" fmla="*/ 1011836 h 1448735"/>
                <a:gd name="connsiteX29" fmla="*/ 815840 w 1448735"/>
                <a:gd name="connsiteY29" fmla="*/ 1011388 h 1448735"/>
                <a:gd name="connsiteX30" fmla="*/ 866972 w 1448735"/>
                <a:gd name="connsiteY30" fmla="*/ 1022722 h 1448735"/>
                <a:gd name="connsiteX31" fmla="*/ 905151 w 1448735"/>
                <a:gd name="connsiteY31" fmla="*/ 1045263 h 1448735"/>
                <a:gd name="connsiteX32" fmla="*/ 868804 w 1448735"/>
                <a:gd name="connsiteY32" fmla="*/ 1168683 h 1448735"/>
                <a:gd name="connsiteX33" fmla="*/ 769694 w 1448735"/>
                <a:gd name="connsiteY33" fmla="*/ 1192011 h 1448735"/>
                <a:gd name="connsiteX34" fmla="*/ 499377 w 1448735"/>
                <a:gd name="connsiteY34" fmla="*/ 1107047 h 1448735"/>
                <a:gd name="connsiteX35" fmla="*/ 573688 w 1448735"/>
                <a:gd name="connsiteY35" fmla="*/ 1029604 h 1448735"/>
                <a:gd name="connsiteX36" fmla="*/ 1331505 w 1448735"/>
                <a:gd name="connsiteY36" fmla="*/ 1181892 h 1448735"/>
                <a:gd name="connsiteX37" fmla="*/ 1129492 w 1448735"/>
                <a:gd name="connsiteY37" fmla="*/ 1384012 h 1448735"/>
                <a:gd name="connsiteX38" fmla="*/ 1128235 w 1448735"/>
                <a:gd name="connsiteY38" fmla="*/ 1384012 h 1448735"/>
                <a:gd name="connsiteX39" fmla="*/ 985939 w 1448735"/>
                <a:gd name="connsiteY39" fmla="*/ 1324358 h 1448735"/>
                <a:gd name="connsiteX40" fmla="*/ 984249 w 1448735"/>
                <a:gd name="connsiteY40" fmla="*/ 1038130 h 1448735"/>
                <a:gd name="connsiteX41" fmla="*/ 1128895 w 1448735"/>
                <a:gd name="connsiteY41" fmla="*/ 978003 h 1448735"/>
                <a:gd name="connsiteX42" fmla="*/ 1130450 w 1448735"/>
                <a:gd name="connsiteY42" fmla="*/ 978003 h 1448735"/>
                <a:gd name="connsiteX43" fmla="*/ 1331527 w 1448735"/>
                <a:gd name="connsiteY43" fmla="*/ 1178781 h 1448735"/>
                <a:gd name="connsiteX44" fmla="*/ 1331505 w 1448735"/>
                <a:gd name="connsiteY44" fmla="*/ 1181892 h 1448735"/>
                <a:gd name="connsiteX45" fmla="*/ 552043 w 1448735"/>
                <a:gd name="connsiteY45" fmla="*/ 239468 h 1448735"/>
                <a:gd name="connsiteX46" fmla="*/ 589262 w 1448735"/>
                <a:gd name="connsiteY46" fmla="*/ 276730 h 1448735"/>
                <a:gd name="connsiteX47" fmla="*/ 596378 w 1448735"/>
                <a:gd name="connsiteY47" fmla="*/ 301571 h 1448735"/>
                <a:gd name="connsiteX48" fmla="*/ 588389 w 1448735"/>
                <a:gd name="connsiteY48" fmla="*/ 351169 h 1448735"/>
                <a:gd name="connsiteX49" fmla="*/ 580570 w 1448735"/>
                <a:gd name="connsiteY49" fmla="*/ 399127 h 1448735"/>
                <a:gd name="connsiteX50" fmla="*/ 590903 w 1448735"/>
                <a:gd name="connsiteY50" fmla="*/ 431255 h 1448735"/>
                <a:gd name="connsiteX51" fmla="*/ 624778 w 1448735"/>
                <a:gd name="connsiteY51" fmla="*/ 430296 h 1448735"/>
                <a:gd name="connsiteX52" fmla="*/ 710956 w 1448735"/>
                <a:gd name="connsiteY52" fmla="*/ 385215 h 1448735"/>
                <a:gd name="connsiteX53" fmla="*/ 741166 w 1448735"/>
                <a:gd name="connsiteY53" fmla="*/ 385044 h 1448735"/>
                <a:gd name="connsiteX54" fmla="*/ 825087 w 1448735"/>
                <a:gd name="connsiteY54" fmla="*/ 429593 h 1448735"/>
                <a:gd name="connsiteX55" fmla="*/ 828943 w 1448735"/>
                <a:gd name="connsiteY55" fmla="*/ 431574 h 1448735"/>
                <a:gd name="connsiteX56" fmla="*/ 847819 w 1448735"/>
                <a:gd name="connsiteY56" fmla="*/ 436538 h 1448735"/>
                <a:gd name="connsiteX57" fmla="*/ 861902 w 1448735"/>
                <a:gd name="connsiteY57" fmla="*/ 432831 h 1448735"/>
                <a:gd name="connsiteX58" fmla="*/ 874109 w 1448735"/>
                <a:gd name="connsiteY58" fmla="*/ 409801 h 1448735"/>
                <a:gd name="connsiteX59" fmla="*/ 874109 w 1448735"/>
                <a:gd name="connsiteY59" fmla="*/ 409311 h 1448735"/>
                <a:gd name="connsiteX60" fmla="*/ 874109 w 1448735"/>
                <a:gd name="connsiteY60" fmla="*/ 408820 h 1448735"/>
                <a:gd name="connsiteX61" fmla="*/ 869103 w 1448735"/>
                <a:gd name="connsiteY61" fmla="*/ 378077 h 1448735"/>
                <a:gd name="connsiteX62" fmla="*/ 855787 w 1448735"/>
                <a:gd name="connsiteY62" fmla="*/ 303638 h 1448735"/>
                <a:gd name="connsiteX63" fmla="*/ 863521 w 1448735"/>
                <a:gd name="connsiteY63" fmla="*/ 274919 h 1448735"/>
                <a:gd name="connsiteX64" fmla="*/ 933167 w 1448735"/>
                <a:gd name="connsiteY64" fmla="*/ 206914 h 1448735"/>
                <a:gd name="connsiteX65" fmla="*/ 945715 w 1448735"/>
                <a:gd name="connsiteY65" fmla="*/ 173209 h 1448735"/>
                <a:gd name="connsiteX66" fmla="*/ 915675 w 1448735"/>
                <a:gd name="connsiteY66" fmla="*/ 153332 h 1448735"/>
                <a:gd name="connsiteX67" fmla="*/ 819356 w 1448735"/>
                <a:gd name="connsiteY67" fmla="*/ 139334 h 1448735"/>
                <a:gd name="connsiteX68" fmla="*/ 797113 w 1448735"/>
                <a:gd name="connsiteY68" fmla="*/ 122503 h 1448735"/>
                <a:gd name="connsiteX69" fmla="*/ 754716 w 1448735"/>
                <a:gd name="connsiteY69" fmla="*/ 37539 h 1448735"/>
                <a:gd name="connsiteX70" fmla="*/ 726232 w 1448735"/>
                <a:gd name="connsiteY70" fmla="*/ 15979 h 1448735"/>
                <a:gd name="connsiteX71" fmla="*/ 697811 w 1448735"/>
                <a:gd name="connsiteY71" fmla="*/ 37284 h 1448735"/>
                <a:gd name="connsiteX72" fmla="*/ 655457 w 1448735"/>
                <a:gd name="connsiteY72" fmla="*/ 122333 h 1448735"/>
                <a:gd name="connsiteX73" fmla="*/ 631212 w 1448735"/>
                <a:gd name="connsiteY73" fmla="*/ 139547 h 1448735"/>
                <a:gd name="connsiteX74" fmla="*/ 534913 w 1448735"/>
                <a:gd name="connsiteY74" fmla="*/ 153566 h 1448735"/>
                <a:gd name="connsiteX75" fmla="*/ 506833 w 1448735"/>
                <a:gd name="connsiteY75" fmla="*/ 172740 h 1448735"/>
                <a:gd name="connsiteX76" fmla="*/ 517486 w 1448735"/>
                <a:gd name="connsiteY76" fmla="*/ 205017 h 1448735"/>
                <a:gd name="connsiteX77" fmla="*/ 552043 w 1448735"/>
                <a:gd name="connsiteY77" fmla="*/ 239468 h 1448735"/>
                <a:gd name="connsiteX78" fmla="*/ 799649 w 1448735"/>
                <a:gd name="connsiteY78" fmla="*/ 295713 h 1448735"/>
                <a:gd name="connsiteX79" fmla="*/ 808533 w 1448735"/>
                <a:gd name="connsiteY79" fmla="*/ 345140 h 1448735"/>
                <a:gd name="connsiteX80" fmla="*/ 810940 w 1448735"/>
                <a:gd name="connsiteY80" fmla="*/ 360842 h 1448735"/>
                <a:gd name="connsiteX81" fmla="*/ 796581 w 1448735"/>
                <a:gd name="connsiteY81" fmla="*/ 353449 h 1448735"/>
                <a:gd name="connsiteX82" fmla="*/ 750136 w 1448735"/>
                <a:gd name="connsiteY82" fmla="*/ 328714 h 1448735"/>
                <a:gd name="connsiteX83" fmla="*/ 726104 w 1448735"/>
                <a:gd name="connsiteY83" fmla="*/ 321641 h 1448735"/>
                <a:gd name="connsiteX84" fmla="*/ 702668 w 1448735"/>
                <a:gd name="connsiteY84" fmla="*/ 328544 h 1448735"/>
                <a:gd name="connsiteX85" fmla="*/ 656266 w 1448735"/>
                <a:gd name="connsiteY85" fmla="*/ 353300 h 1448735"/>
                <a:gd name="connsiteX86" fmla="*/ 641630 w 1448735"/>
                <a:gd name="connsiteY86" fmla="*/ 360842 h 1448735"/>
                <a:gd name="connsiteX87" fmla="*/ 643760 w 1448735"/>
                <a:gd name="connsiteY87" fmla="*/ 346930 h 1448735"/>
                <a:gd name="connsiteX88" fmla="*/ 652282 w 1448735"/>
                <a:gd name="connsiteY88" fmla="*/ 300591 h 1448735"/>
                <a:gd name="connsiteX89" fmla="*/ 632447 w 1448735"/>
                <a:gd name="connsiteY89" fmla="*/ 241896 h 1448735"/>
                <a:gd name="connsiteX90" fmla="*/ 600000 w 1448735"/>
                <a:gd name="connsiteY90" fmla="*/ 210621 h 1448735"/>
                <a:gd name="connsiteX91" fmla="*/ 590285 w 1448735"/>
                <a:gd name="connsiteY91" fmla="*/ 200543 h 1448735"/>
                <a:gd name="connsiteX92" fmla="*/ 604921 w 1448735"/>
                <a:gd name="connsiteY92" fmla="*/ 197966 h 1448735"/>
                <a:gd name="connsiteX93" fmla="*/ 655158 w 1448735"/>
                <a:gd name="connsiteY93" fmla="*/ 190551 h 1448735"/>
                <a:gd name="connsiteX94" fmla="*/ 696788 w 1448735"/>
                <a:gd name="connsiteY94" fmla="*/ 160490 h 1448735"/>
                <a:gd name="connsiteX95" fmla="*/ 718988 w 1448735"/>
                <a:gd name="connsiteY95" fmla="*/ 115047 h 1448735"/>
                <a:gd name="connsiteX96" fmla="*/ 726019 w 1448735"/>
                <a:gd name="connsiteY96" fmla="*/ 101412 h 1448735"/>
                <a:gd name="connsiteX97" fmla="*/ 733348 w 1448735"/>
                <a:gd name="connsiteY97" fmla="*/ 115515 h 1448735"/>
                <a:gd name="connsiteX98" fmla="*/ 757571 w 1448735"/>
                <a:gd name="connsiteY98" fmla="*/ 164261 h 1448735"/>
                <a:gd name="connsiteX99" fmla="*/ 794535 w 1448735"/>
                <a:gd name="connsiteY99" fmla="*/ 190104 h 1448735"/>
                <a:gd name="connsiteX100" fmla="*/ 846455 w 1448735"/>
                <a:gd name="connsiteY100" fmla="*/ 197667 h 1448735"/>
                <a:gd name="connsiteX101" fmla="*/ 862903 w 1448735"/>
                <a:gd name="connsiteY101" fmla="*/ 200373 h 1448735"/>
                <a:gd name="connsiteX102" fmla="*/ 852485 w 1448735"/>
                <a:gd name="connsiteY102" fmla="*/ 210791 h 1448735"/>
                <a:gd name="connsiteX103" fmla="*/ 816820 w 1448735"/>
                <a:gd name="connsiteY103" fmla="*/ 244879 h 1448735"/>
                <a:gd name="connsiteX104" fmla="*/ 799649 w 1448735"/>
                <a:gd name="connsiteY104" fmla="*/ 295713 h 1448735"/>
                <a:gd name="connsiteX105" fmla="*/ 1436219 w 1448735"/>
                <a:gd name="connsiteY105" fmla="*/ 335404 h 1448735"/>
                <a:gd name="connsiteX106" fmla="*/ 1408373 w 1448735"/>
                <a:gd name="connsiteY106" fmla="*/ 316229 h 1448735"/>
                <a:gd name="connsiteX107" fmla="*/ 1316293 w 1448735"/>
                <a:gd name="connsiteY107" fmla="*/ 302807 h 1448735"/>
                <a:gd name="connsiteX108" fmla="*/ 1282589 w 1448735"/>
                <a:gd name="connsiteY108" fmla="*/ 276922 h 1448735"/>
                <a:gd name="connsiteX109" fmla="*/ 1281715 w 1448735"/>
                <a:gd name="connsiteY109" fmla="*/ 275025 h 1448735"/>
                <a:gd name="connsiteX110" fmla="*/ 1244070 w 1448735"/>
                <a:gd name="connsiteY110" fmla="*/ 197539 h 1448735"/>
                <a:gd name="connsiteX111" fmla="*/ 1216778 w 1448735"/>
                <a:gd name="connsiteY111" fmla="*/ 177555 h 1448735"/>
                <a:gd name="connsiteX112" fmla="*/ 1216778 w 1448735"/>
                <a:gd name="connsiteY112" fmla="*/ 177555 h 1448735"/>
                <a:gd name="connsiteX113" fmla="*/ 1189465 w 1448735"/>
                <a:gd name="connsiteY113" fmla="*/ 197603 h 1448735"/>
                <a:gd name="connsiteX114" fmla="*/ 1167713 w 1448735"/>
                <a:gd name="connsiteY114" fmla="*/ 240362 h 1448735"/>
                <a:gd name="connsiteX115" fmla="*/ 1144405 w 1448735"/>
                <a:gd name="connsiteY115" fmla="*/ 285912 h 1448735"/>
                <a:gd name="connsiteX116" fmla="*/ 1123100 w 1448735"/>
                <a:gd name="connsiteY116" fmla="*/ 300932 h 1448735"/>
                <a:gd name="connsiteX117" fmla="*/ 1072884 w 1448735"/>
                <a:gd name="connsiteY117" fmla="*/ 308858 h 1448735"/>
                <a:gd name="connsiteX118" fmla="*/ 1025076 w 1448735"/>
                <a:gd name="connsiteY118" fmla="*/ 316293 h 1448735"/>
                <a:gd name="connsiteX119" fmla="*/ 997657 w 1448735"/>
                <a:gd name="connsiteY119" fmla="*/ 336064 h 1448735"/>
                <a:gd name="connsiteX120" fmla="*/ 1008607 w 1448735"/>
                <a:gd name="connsiteY120" fmla="*/ 368213 h 1448735"/>
                <a:gd name="connsiteX121" fmla="*/ 1076783 w 1448735"/>
                <a:gd name="connsiteY121" fmla="*/ 434706 h 1448735"/>
                <a:gd name="connsiteX122" fmla="*/ 1087223 w 1448735"/>
                <a:gd name="connsiteY122" fmla="*/ 467303 h 1448735"/>
                <a:gd name="connsiteX123" fmla="*/ 1072075 w 1448735"/>
                <a:gd name="connsiteY123" fmla="*/ 558914 h 1448735"/>
                <a:gd name="connsiteX124" fmla="*/ 1081449 w 1448735"/>
                <a:gd name="connsiteY124" fmla="*/ 593321 h 1448735"/>
                <a:gd name="connsiteX125" fmla="*/ 1117667 w 1448735"/>
                <a:gd name="connsiteY125" fmla="*/ 591660 h 1448735"/>
                <a:gd name="connsiteX126" fmla="*/ 1201886 w 1448735"/>
                <a:gd name="connsiteY126" fmla="*/ 547345 h 1448735"/>
                <a:gd name="connsiteX127" fmla="*/ 1232011 w 1448735"/>
                <a:gd name="connsiteY127" fmla="*/ 547516 h 1448735"/>
                <a:gd name="connsiteX128" fmla="*/ 1303169 w 1448735"/>
                <a:gd name="connsiteY128" fmla="*/ 585438 h 1448735"/>
                <a:gd name="connsiteX129" fmla="*/ 1313822 w 1448735"/>
                <a:gd name="connsiteY129" fmla="*/ 590978 h 1448735"/>
                <a:gd name="connsiteX130" fmla="*/ 1328203 w 1448735"/>
                <a:gd name="connsiteY130" fmla="*/ 597114 h 1448735"/>
                <a:gd name="connsiteX131" fmla="*/ 1332762 w 1448735"/>
                <a:gd name="connsiteY131" fmla="*/ 598903 h 1448735"/>
                <a:gd name="connsiteX132" fmla="*/ 1333955 w 1448735"/>
                <a:gd name="connsiteY132" fmla="*/ 599372 h 1448735"/>
                <a:gd name="connsiteX133" fmla="*/ 1335233 w 1448735"/>
                <a:gd name="connsiteY133" fmla="*/ 599372 h 1448735"/>
                <a:gd name="connsiteX134" fmla="*/ 1358669 w 1448735"/>
                <a:gd name="connsiteY134" fmla="*/ 588954 h 1448735"/>
                <a:gd name="connsiteX135" fmla="*/ 1362930 w 1448735"/>
                <a:gd name="connsiteY135" fmla="*/ 562685 h 1448735"/>
                <a:gd name="connsiteX136" fmla="*/ 1357327 w 1448735"/>
                <a:gd name="connsiteY136" fmla="*/ 530280 h 1448735"/>
                <a:gd name="connsiteX137" fmla="*/ 1346674 w 1448735"/>
                <a:gd name="connsiteY137" fmla="*/ 462743 h 1448735"/>
                <a:gd name="connsiteX138" fmla="*/ 1355196 w 1448735"/>
                <a:gd name="connsiteY138" fmla="*/ 437859 h 1448735"/>
                <a:gd name="connsiteX139" fmla="*/ 1391287 w 1448735"/>
                <a:gd name="connsiteY139" fmla="*/ 401641 h 1448735"/>
                <a:gd name="connsiteX140" fmla="*/ 1425375 w 1448735"/>
                <a:gd name="connsiteY140" fmla="*/ 367553 h 1448735"/>
                <a:gd name="connsiteX141" fmla="*/ 1436219 w 1448735"/>
                <a:gd name="connsiteY141" fmla="*/ 335404 h 1448735"/>
                <a:gd name="connsiteX142" fmla="*/ 1290749 w 1448735"/>
                <a:gd name="connsiteY142" fmla="*/ 464341 h 1448735"/>
                <a:gd name="connsiteX143" fmla="*/ 1299122 w 1448735"/>
                <a:gd name="connsiteY143" fmla="*/ 509082 h 1448735"/>
                <a:gd name="connsiteX144" fmla="*/ 1301401 w 1448735"/>
                <a:gd name="connsiteY144" fmla="*/ 523100 h 1448735"/>
                <a:gd name="connsiteX145" fmla="*/ 1286765 w 1448735"/>
                <a:gd name="connsiteY145" fmla="*/ 515622 h 1448735"/>
                <a:gd name="connsiteX146" fmla="*/ 1239596 w 1448735"/>
                <a:gd name="connsiteY146" fmla="*/ 490674 h 1448735"/>
                <a:gd name="connsiteX147" fmla="*/ 1216693 w 1448735"/>
                <a:gd name="connsiteY147" fmla="*/ 483857 h 1448735"/>
                <a:gd name="connsiteX148" fmla="*/ 1194301 w 1448735"/>
                <a:gd name="connsiteY148" fmla="*/ 490546 h 1448735"/>
                <a:gd name="connsiteX149" fmla="*/ 1146621 w 1448735"/>
                <a:gd name="connsiteY149" fmla="*/ 515814 h 1448735"/>
                <a:gd name="connsiteX150" fmla="*/ 1132773 w 1448735"/>
                <a:gd name="connsiteY150" fmla="*/ 522845 h 1448735"/>
                <a:gd name="connsiteX151" fmla="*/ 1135287 w 1448735"/>
                <a:gd name="connsiteY151" fmla="*/ 507931 h 1448735"/>
                <a:gd name="connsiteX152" fmla="*/ 1143809 w 1448735"/>
                <a:gd name="connsiteY152" fmla="*/ 449641 h 1448735"/>
                <a:gd name="connsiteX153" fmla="*/ 1134349 w 1448735"/>
                <a:gd name="connsiteY153" fmla="*/ 418152 h 1448735"/>
                <a:gd name="connsiteX154" fmla="*/ 1090227 w 1448735"/>
                <a:gd name="connsiteY154" fmla="*/ 375542 h 1448735"/>
                <a:gd name="connsiteX155" fmla="*/ 1077188 w 1448735"/>
                <a:gd name="connsiteY155" fmla="*/ 363484 h 1448735"/>
                <a:gd name="connsiteX156" fmla="*/ 1095595 w 1448735"/>
                <a:gd name="connsiteY156" fmla="*/ 360458 h 1448735"/>
                <a:gd name="connsiteX157" fmla="*/ 1150115 w 1448735"/>
                <a:gd name="connsiteY157" fmla="*/ 352384 h 1448735"/>
                <a:gd name="connsiteX158" fmla="*/ 1186568 w 1448735"/>
                <a:gd name="connsiteY158" fmla="*/ 325390 h 1448735"/>
                <a:gd name="connsiteX159" fmla="*/ 1210344 w 1448735"/>
                <a:gd name="connsiteY159" fmla="*/ 276389 h 1448735"/>
                <a:gd name="connsiteX160" fmla="*/ 1216735 w 1448735"/>
                <a:gd name="connsiteY160" fmla="*/ 263436 h 1448735"/>
                <a:gd name="connsiteX161" fmla="*/ 1223851 w 1448735"/>
                <a:gd name="connsiteY161" fmla="*/ 277135 h 1448735"/>
                <a:gd name="connsiteX162" fmla="*/ 1247436 w 1448735"/>
                <a:gd name="connsiteY162" fmla="*/ 325135 h 1448735"/>
                <a:gd name="connsiteX163" fmla="*/ 1283526 w 1448735"/>
                <a:gd name="connsiteY163" fmla="*/ 352405 h 1448735"/>
                <a:gd name="connsiteX164" fmla="*/ 1337236 w 1448735"/>
                <a:gd name="connsiteY164" fmla="*/ 360330 h 1448735"/>
                <a:gd name="connsiteX165" fmla="*/ 1355047 w 1448735"/>
                <a:gd name="connsiteY165" fmla="*/ 363143 h 1448735"/>
                <a:gd name="connsiteX166" fmla="*/ 1344693 w 1448735"/>
                <a:gd name="connsiteY166" fmla="*/ 373199 h 1448735"/>
                <a:gd name="connsiteX167" fmla="*/ 1309369 w 1448735"/>
                <a:gd name="connsiteY167" fmla="*/ 405476 h 1448735"/>
                <a:gd name="connsiteX168" fmla="*/ 1290749 w 1448735"/>
                <a:gd name="connsiteY168" fmla="*/ 464341 h 1448735"/>
                <a:gd name="connsiteX169" fmla="*/ 371483 w 1448735"/>
                <a:gd name="connsiteY169" fmla="*/ 592938 h 1448735"/>
                <a:gd name="connsiteX170" fmla="*/ 380687 w 1448735"/>
                <a:gd name="connsiteY170" fmla="*/ 560448 h 1448735"/>
                <a:gd name="connsiteX171" fmla="*/ 373337 w 1448735"/>
                <a:gd name="connsiteY171" fmla="*/ 514131 h 1448735"/>
                <a:gd name="connsiteX172" fmla="*/ 365369 w 1448735"/>
                <a:gd name="connsiteY172" fmla="*/ 462530 h 1448735"/>
                <a:gd name="connsiteX173" fmla="*/ 373763 w 1448735"/>
                <a:gd name="connsiteY173" fmla="*/ 437880 h 1448735"/>
                <a:gd name="connsiteX174" fmla="*/ 410748 w 1448735"/>
                <a:gd name="connsiteY174" fmla="*/ 400852 h 1448735"/>
                <a:gd name="connsiteX175" fmla="*/ 445603 w 1448735"/>
                <a:gd name="connsiteY175" fmla="*/ 366147 h 1448735"/>
                <a:gd name="connsiteX176" fmla="*/ 454764 w 1448735"/>
                <a:gd name="connsiteY176" fmla="*/ 335702 h 1448735"/>
                <a:gd name="connsiteX177" fmla="*/ 430306 w 1448735"/>
                <a:gd name="connsiteY177" fmla="*/ 317934 h 1448735"/>
                <a:gd name="connsiteX178" fmla="*/ 329875 w 1448735"/>
                <a:gd name="connsiteY178" fmla="*/ 301827 h 1448735"/>
                <a:gd name="connsiteX179" fmla="*/ 306844 w 1448735"/>
                <a:gd name="connsiteY179" fmla="*/ 285699 h 1448735"/>
                <a:gd name="connsiteX180" fmla="*/ 264554 w 1448735"/>
                <a:gd name="connsiteY180" fmla="*/ 200479 h 1448735"/>
                <a:gd name="connsiteX181" fmla="*/ 235387 w 1448735"/>
                <a:gd name="connsiteY181" fmla="*/ 177044 h 1448735"/>
                <a:gd name="connsiteX182" fmla="*/ 207243 w 1448735"/>
                <a:gd name="connsiteY182" fmla="*/ 199606 h 1448735"/>
                <a:gd name="connsiteX183" fmla="*/ 167914 w 1448735"/>
                <a:gd name="connsiteY183" fmla="*/ 278754 h 1448735"/>
                <a:gd name="connsiteX184" fmla="*/ 135701 w 1448735"/>
                <a:gd name="connsiteY184" fmla="*/ 302722 h 1448735"/>
                <a:gd name="connsiteX185" fmla="*/ 43643 w 1448735"/>
                <a:gd name="connsiteY185" fmla="*/ 316251 h 1448735"/>
                <a:gd name="connsiteX186" fmla="*/ 16223 w 1448735"/>
                <a:gd name="connsiteY186" fmla="*/ 336000 h 1448735"/>
                <a:gd name="connsiteX187" fmla="*/ 27430 w 1448735"/>
                <a:gd name="connsiteY187" fmla="*/ 367958 h 1448735"/>
                <a:gd name="connsiteX188" fmla="*/ 93944 w 1448735"/>
                <a:gd name="connsiteY188" fmla="*/ 433066 h 1448735"/>
                <a:gd name="connsiteX189" fmla="*/ 105384 w 1448735"/>
                <a:gd name="connsiteY189" fmla="*/ 469689 h 1448735"/>
                <a:gd name="connsiteX190" fmla="*/ 90045 w 1448735"/>
                <a:gd name="connsiteY190" fmla="*/ 557721 h 1448735"/>
                <a:gd name="connsiteX191" fmla="*/ 89171 w 1448735"/>
                <a:gd name="connsiteY191" fmla="*/ 563239 h 1448735"/>
                <a:gd name="connsiteX192" fmla="*/ 93731 w 1448735"/>
                <a:gd name="connsiteY192" fmla="*/ 589082 h 1448735"/>
                <a:gd name="connsiteX193" fmla="*/ 117677 w 1448735"/>
                <a:gd name="connsiteY193" fmla="*/ 599095 h 1448735"/>
                <a:gd name="connsiteX194" fmla="*/ 118870 w 1448735"/>
                <a:gd name="connsiteY194" fmla="*/ 599095 h 1448735"/>
                <a:gd name="connsiteX195" fmla="*/ 119978 w 1448735"/>
                <a:gd name="connsiteY195" fmla="*/ 598648 h 1448735"/>
                <a:gd name="connsiteX196" fmla="*/ 124048 w 1448735"/>
                <a:gd name="connsiteY196" fmla="*/ 597092 h 1448735"/>
                <a:gd name="connsiteX197" fmla="*/ 137086 w 1448735"/>
                <a:gd name="connsiteY197" fmla="*/ 591596 h 1448735"/>
                <a:gd name="connsiteX198" fmla="*/ 155771 w 1448735"/>
                <a:gd name="connsiteY198" fmla="*/ 582008 h 1448735"/>
                <a:gd name="connsiteX199" fmla="*/ 217022 w 1448735"/>
                <a:gd name="connsiteY199" fmla="*/ 549071 h 1448735"/>
                <a:gd name="connsiteX200" fmla="*/ 254796 w 1448735"/>
                <a:gd name="connsiteY200" fmla="*/ 549604 h 1448735"/>
                <a:gd name="connsiteX201" fmla="*/ 337203 w 1448735"/>
                <a:gd name="connsiteY201" fmla="*/ 592767 h 1448735"/>
                <a:gd name="connsiteX202" fmla="*/ 371483 w 1448735"/>
                <a:gd name="connsiteY202" fmla="*/ 592938 h 1448735"/>
                <a:gd name="connsiteX203" fmla="*/ 154173 w 1448735"/>
                <a:gd name="connsiteY203" fmla="*/ 507335 h 1448735"/>
                <a:gd name="connsiteX204" fmla="*/ 162375 w 1448735"/>
                <a:gd name="connsiteY204" fmla="*/ 451260 h 1448735"/>
                <a:gd name="connsiteX205" fmla="*/ 150338 w 1448735"/>
                <a:gd name="connsiteY205" fmla="*/ 414125 h 1448735"/>
                <a:gd name="connsiteX206" fmla="*/ 110199 w 1448735"/>
                <a:gd name="connsiteY206" fmla="*/ 373646 h 1448735"/>
                <a:gd name="connsiteX207" fmla="*/ 98886 w 1448735"/>
                <a:gd name="connsiteY207" fmla="*/ 362994 h 1448735"/>
                <a:gd name="connsiteX208" fmla="*/ 114460 w 1448735"/>
                <a:gd name="connsiteY208" fmla="*/ 360501 h 1448735"/>
                <a:gd name="connsiteX209" fmla="*/ 167403 w 1448735"/>
                <a:gd name="connsiteY209" fmla="*/ 352661 h 1448735"/>
                <a:gd name="connsiteX210" fmla="*/ 205752 w 1448735"/>
                <a:gd name="connsiteY210" fmla="*/ 324645 h 1448735"/>
                <a:gd name="connsiteX211" fmla="*/ 229038 w 1448735"/>
                <a:gd name="connsiteY211" fmla="*/ 276709 h 1448735"/>
                <a:gd name="connsiteX212" fmla="*/ 235792 w 1448735"/>
                <a:gd name="connsiteY212" fmla="*/ 263414 h 1448735"/>
                <a:gd name="connsiteX213" fmla="*/ 242013 w 1448735"/>
                <a:gd name="connsiteY213" fmla="*/ 275388 h 1448735"/>
                <a:gd name="connsiteX214" fmla="*/ 262146 w 1448735"/>
                <a:gd name="connsiteY214" fmla="*/ 317529 h 1448735"/>
                <a:gd name="connsiteX215" fmla="*/ 312106 w 1448735"/>
                <a:gd name="connsiteY215" fmla="*/ 353939 h 1448735"/>
                <a:gd name="connsiteX216" fmla="*/ 359211 w 1448735"/>
                <a:gd name="connsiteY216" fmla="*/ 360522 h 1448735"/>
                <a:gd name="connsiteX217" fmla="*/ 375787 w 1448735"/>
                <a:gd name="connsiteY217" fmla="*/ 363271 h 1448735"/>
                <a:gd name="connsiteX218" fmla="*/ 364069 w 1448735"/>
                <a:gd name="connsiteY218" fmla="*/ 374307 h 1448735"/>
                <a:gd name="connsiteX219" fmla="*/ 324932 w 1448735"/>
                <a:gd name="connsiteY219" fmla="*/ 410269 h 1448735"/>
                <a:gd name="connsiteX220" fmla="*/ 309060 w 1448735"/>
                <a:gd name="connsiteY220" fmla="*/ 456522 h 1448735"/>
                <a:gd name="connsiteX221" fmla="*/ 317731 w 1448735"/>
                <a:gd name="connsiteY221" fmla="*/ 507356 h 1448735"/>
                <a:gd name="connsiteX222" fmla="*/ 319861 w 1448735"/>
                <a:gd name="connsiteY222" fmla="*/ 522781 h 1448735"/>
                <a:gd name="connsiteX223" fmla="*/ 306695 w 1448735"/>
                <a:gd name="connsiteY223" fmla="*/ 515686 h 1448735"/>
                <a:gd name="connsiteX224" fmla="*/ 256202 w 1448735"/>
                <a:gd name="connsiteY224" fmla="*/ 490759 h 1448735"/>
                <a:gd name="connsiteX225" fmla="*/ 215105 w 1448735"/>
                <a:gd name="connsiteY225" fmla="*/ 490759 h 1448735"/>
                <a:gd name="connsiteX226" fmla="*/ 165358 w 1448735"/>
                <a:gd name="connsiteY226" fmla="*/ 515367 h 1448735"/>
                <a:gd name="connsiteX227" fmla="*/ 151595 w 1448735"/>
                <a:gd name="connsiteY227" fmla="*/ 522802 h 1448735"/>
                <a:gd name="connsiteX228" fmla="*/ 154130 w 1448735"/>
                <a:gd name="connsiteY228" fmla="*/ 507335 h 1448735"/>
                <a:gd name="connsiteX229" fmla="*/ 727830 w 1448735"/>
                <a:gd name="connsiteY229" fmla="*/ 582541 h 1448735"/>
                <a:gd name="connsiteX230" fmla="*/ 727574 w 1448735"/>
                <a:gd name="connsiteY230" fmla="*/ 582541 h 1448735"/>
                <a:gd name="connsiteX231" fmla="*/ 547789 w 1448735"/>
                <a:gd name="connsiteY231" fmla="*/ 755369 h 1448735"/>
                <a:gd name="connsiteX232" fmla="*/ 720617 w 1448735"/>
                <a:gd name="connsiteY232" fmla="*/ 935154 h 1448735"/>
                <a:gd name="connsiteX233" fmla="*/ 725806 w 1448735"/>
                <a:gd name="connsiteY233" fmla="*/ 935180 h 1448735"/>
                <a:gd name="connsiteX234" fmla="*/ 726210 w 1448735"/>
                <a:gd name="connsiteY234" fmla="*/ 935180 h 1448735"/>
                <a:gd name="connsiteX235" fmla="*/ 904320 w 1448735"/>
                <a:gd name="connsiteY235" fmla="*/ 761076 h 1448735"/>
                <a:gd name="connsiteX236" fmla="*/ 854445 w 1448735"/>
                <a:gd name="connsiteY236" fmla="*/ 637508 h 1448735"/>
                <a:gd name="connsiteX237" fmla="*/ 727787 w 1448735"/>
                <a:gd name="connsiteY237" fmla="*/ 582541 h 1448735"/>
                <a:gd name="connsiteX238" fmla="*/ 850972 w 1448735"/>
                <a:gd name="connsiteY238" fmla="*/ 758584 h 1448735"/>
                <a:gd name="connsiteX239" fmla="*/ 727957 w 1448735"/>
                <a:gd name="connsiteY239" fmla="*/ 880959 h 1448735"/>
                <a:gd name="connsiteX240" fmla="*/ 639116 w 1448735"/>
                <a:gd name="connsiteY240" fmla="*/ 845742 h 1448735"/>
                <a:gd name="connsiteX241" fmla="*/ 633769 w 1448735"/>
                <a:gd name="connsiteY241" fmla="*/ 676920 h 1448735"/>
                <a:gd name="connsiteX242" fmla="*/ 636644 w 1448735"/>
                <a:gd name="connsiteY242" fmla="*/ 673960 h 1448735"/>
                <a:gd name="connsiteX243" fmla="*/ 725571 w 1448735"/>
                <a:gd name="connsiteY243" fmla="*/ 636485 h 1448735"/>
                <a:gd name="connsiteX244" fmla="*/ 726125 w 1448735"/>
                <a:gd name="connsiteY244" fmla="*/ 636485 h 1448735"/>
                <a:gd name="connsiteX245" fmla="*/ 815095 w 1448735"/>
                <a:gd name="connsiteY245" fmla="*/ 673257 h 1448735"/>
                <a:gd name="connsiteX246" fmla="*/ 850929 w 1448735"/>
                <a:gd name="connsiteY246" fmla="*/ 758584 h 1448735"/>
                <a:gd name="connsiteX247" fmla="*/ 1272064 w 1448735"/>
                <a:gd name="connsiteY247" fmla="*/ 1100656 h 1448735"/>
                <a:gd name="connsiteX248" fmla="*/ 1266014 w 1448735"/>
                <a:gd name="connsiteY248" fmla="*/ 1141263 h 1448735"/>
                <a:gd name="connsiteX249" fmla="*/ 1219143 w 1448735"/>
                <a:gd name="connsiteY249" fmla="*/ 1182595 h 1448735"/>
                <a:gd name="connsiteX250" fmla="*/ 1172677 w 1448735"/>
                <a:gd name="connsiteY250" fmla="*/ 1223351 h 1448735"/>
                <a:gd name="connsiteX251" fmla="*/ 1101859 w 1448735"/>
                <a:gd name="connsiteY251" fmla="*/ 1285775 h 1448735"/>
                <a:gd name="connsiteX252" fmla="*/ 1078424 w 1448735"/>
                <a:gd name="connsiteY252" fmla="*/ 1296576 h 1448735"/>
                <a:gd name="connsiteX253" fmla="*/ 1076549 w 1448735"/>
                <a:gd name="connsiteY253" fmla="*/ 1296576 h 1448735"/>
                <a:gd name="connsiteX254" fmla="*/ 1053774 w 1448735"/>
                <a:gd name="connsiteY254" fmla="*/ 1282707 h 1448735"/>
                <a:gd name="connsiteX255" fmla="*/ 999105 w 1448735"/>
                <a:gd name="connsiteY255" fmla="*/ 1216938 h 1448735"/>
                <a:gd name="connsiteX256" fmla="*/ 987473 w 1448735"/>
                <a:gd name="connsiteY256" fmla="*/ 1202962 h 1448735"/>
                <a:gd name="connsiteX257" fmla="*/ 984763 w 1448735"/>
                <a:gd name="connsiteY257" fmla="*/ 1165126 h 1448735"/>
                <a:gd name="connsiteX258" fmla="*/ 988261 w 1448735"/>
                <a:gd name="connsiteY258" fmla="*/ 1161759 h 1448735"/>
                <a:gd name="connsiteX259" fmla="*/ 1006988 w 1448735"/>
                <a:gd name="connsiteY259" fmla="*/ 1154898 h 1448735"/>
                <a:gd name="connsiteX260" fmla="*/ 1028890 w 1448735"/>
                <a:gd name="connsiteY260" fmla="*/ 1168363 h 1448735"/>
                <a:gd name="connsiteX261" fmla="*/ 1070647 w 1448735"/>
                <a:gd name="connsiteY261" fmla="*/ 1218025 h 1448735"/>
                <a:gd name="connsiteX262" fmla="*/ 1081811 w 1448735"/>
                <a:gd name="connsiteY262" fmla="*/ 1231340 h 1448735"/>
                <a:gd name="connsiteX263" fmla="*/ 1231074 w 1448735"/>
                <a:gd name="connsiteY263" fmla="*/ 1100251 h 1448735"/>
                <a:gd name="connsiteX264" fmla="*/ 1254232 w 1448735"/>
                <a:gd name="connsiteY264" fmla="*/ 1090685 h 1448735"/>
                <a:gd name="connsiteX265" fmla="*/ 1272064 w 1448735"/>
                <a:gd name="connsiteY265" fmla="*/ 1100656 h 14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1448735" h="1448735">
                  <a:moveTo>
                    <a:pt x="1227750" y="941849"/>
                  </a:moveTo>
                  <a:cubicBezTo>
                    <a:pt x="1192829" y="927429"/>
                    <a:pt x="1155264" y="920519"/>
                    <a:pt x="1117497" y="921567"/>
                  </a:cubicBezTo>
                  <a:cubicBezTo>
                    <a:pt x="1153630" y="705858"/>
                    <a:pt x="1008056" y="501700"/>
                    <a:pt x="792347" y="465567"/>
                  </a:cubicBezTo>
                  <a:cubicBezTo>
                    <a:pt x="576639" y="429434"/>
                    <a:pt x="372481" y="575009"/>
                    <a:pt x="336348" y="790717"/>
                  </a:cubicBezTo>
                  <a:cubicBezTo>
                    <a:pt x="320789" y="883604"/>
                    <a:pt x="338843" y="978995"/>
                    <a:pt x="387270" y="1059772"/>
                  </a:cubicBezTo>
                  <a:cubicBezTo>
                    <a:pt x="432130" y="1134314"/>
                    <a:pt x="500584" y="1191754"/>
                    <a:pt x="581784" y="1222989"/>
                  </a:cubicBezTo>
                  <a:cubicBezTo>
                    <a:pt x="675773" y="1259911"/>
                    <a:pt x="780300" y="1259629"/>
                    <a:pt x="874088" y="1222201"/>
                  </a:cubicBezTo>
                  <a:cubicBezTo>
                    <a:pt x="895516" y="1346296"/>
                    <a:pt x="1003007" y="1437054"/>
                    <a:pt x="1128938" y="1437381"/>
                  </a:cubicBezTo>
                  <a:cubicBezTo>
                    <a:pt x="1141844" y="1437384"/>
                    <a:pt x="1154731" y="1436372"/>
                    <a:pt x="1167478" y="1434355"/>
                  </a:cubicBezTo>
                  <a:cubicBezTo>
                    <a:pt x="1308990" y="1411990"/>
                    <a:pt x="1405576" y="1279142"/>
                    <a:pt x="1383211" y="1137631"/>
                  </a:cubicBezTo>
                  <a:cubicBezTo>
                    <a:pt x="1378192" y="1105872"/>
                    <a:pt x="1367312" y="1075324"/>
                    <a:pt x="1351127" y="1047543"/>
                  </a:cubicBezTo>
                  <a:cubicBezTo>
                    <a:pt x="1322164" y="1000193"/>
                    <a:pt x="1278984" y="963201"/>
                    <a:pt x="1227750" y="941849"/>
                  </a:cubicBezTo>
                  <a:close/>
                  <a:moveTo>
                    <a:pt x="1061358" y="920650"/>
                  </a:moveTo>
                  <a:lnTo>
                    <a:pt x="1060101" y="926488"/>
                  </a:lnTo>
                  <a:cubicBezTo>
                    <a:pt x="1014071" y="942877"/>
                    <a:pt x="972396" y="969570"/>
                    <a:pt x="938258" y="1004528"/>
                  </a:cubicBezTo>
                  <a:cubicBezTo>
                    <a:pt x="893156" y="968310"/>
                    <a:pt x="836932" y="953034"/>
                    <a:pt x="761427" y="956144"/>
                  </a:cubicBezTo>
                  <a:cubicBezTo>
                    <a:pt x="737182" y="957167"/>
                    <a:pt x="712426" y="956911"/>
                    <a:pt x="688458" y="956613"/>
                  </a:cubicBezTo>
                  <a:cubicBezTo>
                    <a:pt x="679751" y="956500"/>
                    <a:pt x="671038" y="956421"/>
                    <a:pt x="662317" y="956379"/>
                  </a:cubicBezTo>
                  <a:lnTo>
                    <a:pt x="660826" y="956379"/>
                  </a:lnTo>
                  <a:cubicBezTo>
                    <a:pt x="581114" y="954237"/>
                    <a:pt x="506070" y="993876"/>
                    <a:pt x="462903" y="1060922"/>
                  </a:cubicBezTo>
                  <a:cubicBezTo>
                    <a:pt x="461688" y="1062669"/>
                    <a:pt x="460431" y="1064395"/>
                    <a:pt x="458876" y="1066547"/>
                  </a:cubicBezTo>
                  <a:cubicBezTo>
                    <a:pt x="434968" y="1039235"/>
                    <a:pt x="416558" y="1007564"/>
                    <a:pt x="404655" y="973274"/>
                  </a:cubicBezTo>
                  <a:cubicBezTo>
                    <a:pt x="350475" y="825848"/>
                    <a:pt x="404468" y="660504"/>
                    <a:pt x="535212" y="573465"/>
                  </a:cubicBezTo>
                  <a:cubicBezTo>
                    <a:pt x="591025" y="535276"/>
                    <a:pt x="657070" y="514832"/>
                    <a:pt x="724698" y="514813"/>
                  </a:cubicBezTo>
                  <a:cubicBezTo>
                    <a:pt x="774563" y="514904"/>
                    <a:pt x="823815" y="525807"/>
                    <a:pt x="869060" y="546770"/>
                  </a:cubicBezTo>
                  <a:cubicBezTo>
                    <a:pt x="976989" y="595310"/>
                    <a:pt x="1051218" y="697290"/>
                    <a:pt x="1064235" y="814914"/>
                  </a:cubicBezTo>
                  <a:cubicBezTo>
                    <a:pt x="1068994" y="850087"/>
                    <a:pt x="1067987" y="885801"/>
                    <a:pt x="1061252" y="920650"/>
                  </a:cubicBezTo>
                  <a:close/>
                  <a:moveTo>
                    <a:pt x="573688" y="1029604"/>
                  </a:moveTo>
                  <a:cubicBezTo>
                    <a:pt x="594261" y="1020127"/>
                    <a:pt x="616261" y="1014123"/>
                    <a:pt x="638796" y="1011836"/>
                  </a:cubicBezTo>
                  <a:cubicBezTo>
                    <a:pt x="698450" y="1001332"/>
                    <a:pt x="740123" y="1004911"/>
                    <a:pt x="815840" y="1011388"/>
                  </a:cubicBezTo>
                  <a:cubicBezTo>
                    <a:pt x="833380" y="1012413"/>
                    <a:pt x="850642" y="1016240"/>
                    <a:pt x="866972" y="1022722"/>
                  </a:cubicBezTo>
                  <a:cubicBezTo>
                    <a:pt x="880712" y="1028370"/>
                    <a:pt x="893569" y="1035961"/>
                    <a:pt x="905151" y="1045263"/>
                  </a:cubicBezTo>
                  <a:cubicBezTo>
                    <a:pt x="881862" y="1082253"/>
                    <a:pt x="869281" y="1124974"/>
                    <a:pt x="868804" y="1168683"/>
                  </a:cubicBezTo>
                  <a:cubicBezTo>
                    <a:pt x="837060" y="1181181"/>
                    <a:pt x="803680" y="1189038"/>
                    <a:pt x="769694" y="1192011"/>
                  </a:cubicBezTo>
                  <a:cubicBezTo>
                    <a:pt x="672230" y="1197695"/>
                    <a:pt x="576063" y="1167468"/>
                    <a:pt x="499377" y="1107047"/>
                  </a:cubicBezTo>
                  <a:cubicBezTo>
                    <a:pt x="515664" y="1074255"/>
                    <a:pt x="541596" y="1047231"/>
                    <a:pt x="573688" y="1029604"/>
                  </a:cubicBezTo>
                  <a:close/>
                  <a:moveTo>
                    <a:pt x="1331505" y="1181892"/>
                  </a:moveTo>
                  <a:cubicBezTo>
                    <a:pt x="1330682" y="1293135"/>
                    <a:pt x="1240735" y="1383130"/>
                    <a:pt x="1129492" y="1384012"/>
                  </a:cubicBezTo>
                  <a:lnTo>
                    <a:pt x="1128235" y="1384012"/>
                  </a:lnTo>
                  <a:cubicBezTo>
                    <a:pt x="1074735" y="1383949"/>
                    <a:pt x="1023489" y="1362465"/>
                    <a:pt x="985939" y="1324358"/>
                  </a:cubicBezTo>
                  <a:cubicBezTo>
                    <a:pt x="906433" y="1245785"/>
                    <a:pt x="905676" y="1117636"/>
                    <a:pt x="984249" y="1038130"/>
                  </a:cubicBezTo>
                  <a:cubicBezTo>
                    <a:pt x="1022440" y="999486"/>
                    <a:pt x="1074564" y="977819"/>
                    <a:pt x="1128895" y="978003"/>
                  </a:cubicBezTo>
                  <a:lnTo>
                    <a:pt x="1130450" y="978003"/>
                  </a:lnTo>
                  <a:cubicBezTo>
                    <a:pt x="1241419" y="977921"/>
                    <a:pt x="1331444" y="1067812"/>
                    <a:pt x="1331527" y="1178781"/>
                  </a:cubicBezTo>
                  <a:cubicBezTo>
                    <a:pt x="1331528" y="1179818"/>
                    <a:pt x="1331520" y="1180855"/>
                    <a:pt x="1331505" y="1181892"/>
                  </a:cubicBezTo>
                  <a:close/>
                  <a:moveTo>
                    <a:pt x="552043" y="239468"/>
                  </a:moveTo>
                  <a:cubicBezTo>
                    <a:pt x="564506" y="251484"/>
                    <a:pt x="577395" y="263883"/>
                    <a:pt x="589262" y="276730"/>
                  </a:cubicBezTo>
                  <a:cubicBezTo>
                    <a:pt x="594722" y="283797"/>
                    <a:pt x="597268" y="292686"/>
                    <a:pt x="596378" y="301571"/>
                  </a:cubicBezTo>
                  <a:cubicBezTo>
                    <a:pt x="594248" y="318147"/>
                    <a:pt x="591308" y="334935"/>
                    <a:pt x="588389" y="351169"/>
                  </a:cubicBezTo>
                  <a:cubicBezTo>
                    <a:pt x="585576" y="366828"/>
                    <a:pt x="582658" y="383127"/>
                    <a:pt x="580570" y="399127"/>
                  </a:cubicBezTo>
                  <a:cubicBezTo>
                    <a:pt x="578797" y="410863"/>
                    <a:pt x="582620" y="422752"/>
                    <a:pt x="590903" y="431255"/>
                  </a:cubicBezTo>
                  <a:cubicBezTo>
                    <a:pt x="601762" y="436056"/>
                    <a:pt x="614208" y="435704"/>
                    <a:pt x="624778" y="430296"/>
                  </a:cubicBezTo>
                  <a:cubicBezTo>
                    <a:pt x="650535" y="418152"/>
                    <a:pt x="677912" y="403835"/>
                    <a:pt x="710956" y="385215"/>
                  </a:cubicBezTo>
                  <a:cubicBezTo>
                    <a:pt x="720038" y="378965"/>
                    <a:pt x="732015" y="378897"/>
                    <a:pt x="741166" y="385044"/>
                  </a:cubicBezTo>
                  <a:cubicBezTo>
                    <a:pt x="768735" y="400682"/>
                    <a:pt x="797390" y="415382"/>
                    <a:pt x="825087" y="429593"/>
                  </a:cubicBezTo>
                  <a:lnTo>
                    <a:pt x="828943" y="431574"/>
                  </a:lnTo>
                  <a:cubicBezTo>
                    <a:pt x="834752" y="434704"/>
                    <a:pt x="841222" y="436405"/>
                    <a:pt x="847819" y="436538"/>
                  </a:cubicBezTo>
                  <a:cubicBezTo>
                    <a:pt x="852764" y="436618"/>
                    <a:pt x="857637" y="435336"/>
                    <a:pt x="861902" y="432831"/>
                  </a:cubicBezTo>
                  <a:cubicBezTo>
                    <a:pt x="869738" y="427836"/>
                    <a:pt x="874374" y="419090"/>
                    <a:pt x="874109" y="409801"/>
                  </a:cubicBezTo>
                  <a:lnTo>
                    <a:pt x="874109" y="409311"/>
                  </a:lnTo>
                  <a:lnTo>
                    <a:pt x="874109" y="408820"/>
                  </a:lnTo>
                  <a:cubicBezTo>
                    <a:pt x="872362" y="398530"/>
                    <a:pt x="870722" y="388283"/>
                    <a:pt x="869103" y="378077"/>
                  </a:cubicBezTo>
                  <a:cubicBezTo>
                    <a:pt x="865183" y="353556"/>
                    <a:pt x="861113" y="328203"/>
                    <a:pt x="855787" y="303638"/>
                  </a:cubicBezTo>
                  <a:cubicBezTo>
                    <a:pt x="851958" y="293396"/>
                    <a:pt x="855067" y="281853"/>
                    <a:pt x="863521" y="274919"/>
                  </a:cubicBezTo>
                  <a:cubicBezTo>
                    <a:pt x="883313" y="256725"/>
                    <a:pt x="909113" y="232586"/>
                    <a:pt x="933167" y="206914"/>
                  </a:cubicBezTo>
                  <a:cubicBezTo>
                    <a:pt x="942266" y="198178"/>
                    <a:pt x="946886" y="185769"/>
                    <a:pt x="945715" y="173209"/>
                  </a:cubicBezTo>
                  <a:cubicBezTo>
                    <a:pt x="942264" y="162834"/>
                    <a:pt x="926072" y="155334"/>
                    <a:pt x="915675" y="153332"/>
                  </a:cubicBezTo>
                  <a:cubicBezTo>
                    <a:pt x="885401" y="147515"/>
                    <a:pt x="852996" y="142807"/>
                    <a:pt x="819356" y="139334"/>
                  </a:cubicBezTo>
                  <a:cubicBezTo>
                    <a:pt x="809104" y="139060"/>
                    <a:pt x="800163" y="132294"/>
                    <a:pt x="797113" y="122503"/>
                  </a:cubicBezTo>
                  <a:cubicBezTo>
                    <a:pt x="785417" y="96937"/>
                    <a:pt x="771228" y="67004"/>
                    <a:pt x="754716" y="37539"/>
                  </a:cubicBezTo>
                  <a:cubicBezTo>
                    <a:pt x="748964" y="26420"/>
                    <a:pt x="738495" y="18496"/>
                    <a:pt x="726232" y="15979"/>
                  </a:cubicBezTo>
                  <a:cubicBezTo>
                    <a:pt x="714038" y="18449"/>
                    <a:pt x="703601" y="26272"/>
                    <a:pt x="697811" y="37284"/>
                  </a:cubicBezTo>
                  <a:cubicBezTo>
                    <a:pt x="683324" y="63190"/>
                    <a:pt x="669475" y="91015"/>
                    <a:pt x="655457" y="122333"/>
                  </a:cubicBezTo>
                  <a:cubicBezTo>
                    <a:pt x="651853" y="132640"/>
                    <a:pt x="642130" y="139543"/>
                    <a:pt x="631212" y="139547"/>
                  </a:cubicBezTo>
                  <a:cubicBezTo>
                    <a:pt x="598146" y="142999"/>
                    <a:pt x="565742" y="147728"/>
                    <a:pt x="534913" y="153566"/>
                  </a:cubicBezTo>
                  <a:cubicBezTo>
                    <a:pt x="523130" y="155369"/>
                    <a:pt x="512802" y="162422"/>
                    <a:pt x="506833" y="172740"/>
                  </a:cubicBezTo>
                  <a:cubicBezTo>
                    <a:pt x="505162" y="184571"/>
                    <a:pt x="509101" y="196505"/>
                    <a:pt x="517486" y="205017"/>
                  </a:cubicBezTo>
                  <a:cubicBezTo>
                    <a:pt x="528650" y="216970"/>
                    <a:pt x="540538" y="228410"/>
                    <a:pt x="552043" y="239468"/>
                  </a:cubicBezTo>
                  <a:close/>
                  <a:moveTo>
                    <a:pt x="799649" y="295713"/>
                  </a:moveTo>
                  <a:cubicBezTo>
                    <a:pt x="803398" y="311308"/>
                    <a:pt x="805784" y="326988"/>
                    <a:pt x="808533" y="345140"/>
                  </a:cubicBezTo>
                  <a:cubicBezTo>
                    <a:pt x="809300" y="350211"/>
                    <a:pt x="810088" y="355452"/>
                    <a:pt x="810940" y="360842"/>
                  </a:cubicBezTo>
                  <a:cubicBezTo>
                    <a:pt x="806019" y="358285"/>
                    <a:pt x="801225" y="355835"/>
                    <a:pt x="796581" y="353449"/>
                  </a:cubicBezTo>
                  <a:cubicBezTo>
                    <a:pt x="779537" y="344693"/>
                    <a:pt x="764751" y="337129"/>
                    <a:pt x="750136" y="328714"/>
                  </a:cubicBezTo>
                  <a:cubicBezTo>
                    <a:pt x="742890" y="324277"/>
                    <a:pt x="734598" y="321837"/>
                    <a:pt x="726104" y="321641"/>
                  </a:cubicBezTo>
                  <a:cubicBezTo>
                    <a:pt x="717818" y="321819"/>
                    <a:pt x="709728" y="324202"/>
                    <a:pt x="702668" y="328544"/>
                  </a:cubicBezTo>
                  <a:cubicBezTo>
                    <a:pt x="688096" y="337065"/>
                    <a:pt x="673353" y="344522"/>
                    <a:pt x="656266" y="353300"/>
                  </a:cubicBezTo>
                  <a:lnTo>
                    <a:pt x="641630" y="360842"/>
                  </a:lnTo>
                  <a:cubicBezTo>
                    <a:pt x="642397" y="356069"/>
                    <a:pt x="643121" y="351446"/>
                    <a:pt x="643760" y="346930"/>
                  </a:cubicBezTo>
                  <a:cubicBezTo>
                    <a:pt x="646317" y="330653"/>
                    <a:pt x="648703" y="315249"/>
                    <a:pt x="652282" y="300591"/>
                  </a:cubicBezTo>
                  <a:cubicBezTo>
                    <a:pt x="659202" y="278794"/>
                    <a:pt x="651171" y="255028"/>
                    <a:pt x="632447" y="241896"/>
                  </a:cubicBezTo>
                  <a:cubicBezTo>
                    <a:pt x="621005" y="232142"/>
                    <a:pt x="610169" y="221697"/>
                    <a:pt x="600000" y="210621"/>
                  </a:cubicBezTo>
                  <a:cubicBezTo>
                    <a:pt x="596847" y="207340"/>
                    <a:pt x="593608" y="203974"/>
                    <a:pt x="590285" y="200543"/>
                  </a:cubicBezTo>
                  <a:cubicBezTo>
                    <a:pt x="595270" y="199691"/>
                    <a:pt x="600128" y="198818"/>
                    <a:pt x="604921" y="197966"/>
                  </a:cubicBezTo>
                  <a:cubicBezTo>
                    <a:pt x="622349" y="194834"/>
                    <a:pt x="638839" y="191872"/>
                    <a:pt x="655158" y="190551"/>
                  </a:cubicBezTo>
                  <a:cubicBezTo>
                    <a:pt x="673989" y="190322"/>
                    <a:pt x="690647" y="178293"/>
                    <a:pt x="696788" y="160490"/>
                  </a:cubicBezTo>
                  <a:cubicBezTo>
                    <a:pt x="703180" y="145577"/>
                    <a:pt x="710871" y="130663"/>
                    <a:pt x="718988" y="115047"/>
                  </a:cubicBezTo>
                  <a:cubicBezTo>
                    <a:pt x="721289" y="110637"/>
                    <a:pt x="723611" y="106099"/>
                    <a:pt x="726019" y="101412"/>
                  </a:cubicBezTo>
                  <a:lnTo>
                    <a:pt x="733348" y="115515"/>
                  </a:lnTo>
                  <a:cubicBezTo>
                    <a:pt x="742104" y="132304"/>
                    <a:pt x="750392" y="148176"/>
                    <a:pt x="757571" y="164261"/>
                  </a:cubicBezTo>
                  <a:cubicBezTo>
                    <a:pt x="763508" y="179578"/>
                    <a:pt x="778112" y="189788"/>
                    <a:pt x="794535" y="190104"/>
                  </a:cubicBezTo>
                  <a:cubicBezTo>
                    <a:pt x="811217" y="191830"/>
                    <a:pt x="827537" y="194535"/>
                    <a:pt x="846455" y="197667"/>
                  </a:cubicBezTo>
                  <a:lnTo>
                    <a:pt x="862903" y="200373"/>
                  </a:lnTo>
                  <a:cubicBezTo>
                    <a:pt x="859324" y="203931"/>
                    <a:pt x="855872" y="207404"/>
                    <a:pt x="852485" y="210791"/>
                  </a:cubicBezTo>
                  <a:cubicBezTo>
                    <a:pt x="840298" y="222999"/>
                    <a:pt x="828772" y="234546"/>
                    <a:pt x="816820" y="244879"/>
                  </a:cubicBezTo>
                  <a:cubicBezTo>
                    <a:pt x="800978" y="256528"/>
                    <a:pt x="794116" y="276843"/>
                    <a:pt x="799649" y="295713"/>
                  </a:cubicBezTo>
                  <a:close/>
                  <a:moveTo>
                    <a:pt x="1436219" y="335404"/>
                  </a:moveTo>
                  <a:cubicBezTo>
                    <a:pt x="1430326" y="325120"/>
                    <a:pt x="1420083" y="318066"/>
                    <a:pt x="1408373" y="316229"/>
                  </a:cubicBezTo>
                  <a:cubicBezTo>
                    <a:pt x="1377951" y="310058"/>
                    <a:pt x="1347211" y="305577"/>
                    <a:pt x="1316293" y="302807"/>
                  </a:cubicBezTo>
                  <a:cubicBezTo>
                    <a:pt x="1300730" y="302133"/>
                    <a:pt x="1287256" y="291784"/>
                    <a:pt x="1282589" y="276922"/>
                  </a:cubicBezTo>
                  <a:lnTo>
                    <a:pt x="1281715" y="275025"/>
                  </a:lnTo>
                  <a:cubicBezTo>
                    <a:pt x="1269998" y="249332"/>
                    <a:pt x="1257875" y="222764"/>
                    <a:pt x="1244070" y="197539"/>
                  </a:cubicBezTo>
                  <a:cubicBezTo>
                    <a:pt x="1238498" y="187063"/>
                    <a:pt x="1228448" y="179703"/>
                    <a:pt x="1216778" y="177555"/>
                  </a:cubicBezTo>
                  <a:lnTo>
                    <a:pt x="1216778" y="177555"/>
                  </a:lnTo>
                  <a:cubicBezTo>
                    <a:pt x="1205097" y="179732"/>
                    <a:pt x="1195043" y="187112"/>
                    <a:pt x="1189465" y="197603"/>
                  </a:cubicBezTo>
                  <a:cubicBezTo>
                    <a:pt x="1181731" y="211643"/>
                    <a:pt x="1174552" y="226237"/>
                    <a:pt x="1167713" y="240362"/>
                  </a:cubicBezTo>
                  <a:cubicBezTo>
                    <a:pt x="1160341" y="255468"/>
                    <a:pt x="1152799" y="271105"/>
                    <a:pt x="1144405" y="285912"/>
                  </a:cubicBezTo>
                  <a:cubicBezTo>
                    <a:pt x="1139435" y="293410"/>
                    <a:pt x="1131832" y="298770"/>
                    <a:pt x="1123100" y="300932"/>
                  </a:cubicBezTo>
                  <a:cubicBezTo>
                    <a:pt x="1106546" y="304171"/>
                    <a:pt x="1089438" y="306557"/>
                    <a:pt x="1072884" y="308858"/>
                  </a:cubicBezTo>
                  <a:cubicBezTo>
                    <a:pt x="1057204" y="310988"/>
                    <a:pt x="1040927" y="313289"/>
                    <a:pt x="1025076" y="316293"/>
                  </a:cubicBezTo>
                  <a:cubicBezTo>
                    <a:pt x="1013368" y="318282"/>
                    <a:pt x="1003242" y="325584"/>
                    <a:pt x="997657" y="336064"/>
                  </a:cubicBezTo>
                  <a:cubicBezTo>
                    <a:pt x="996269" y="347884"/>
                    <a:pt x="1000293" y="359698"/>
                    <a:pt x="1008607" y="368213"/>
                  </a:cubicBezTo>
                  <a:cubicBezTo>
                    <a:pt x="1031148" y="392288"/>
                    <a:pt x="1054115" y="414658"/>
                    <a:pt x="1076783" y="434706"/>
                  </a:cubicBezTo>
                  <a:cubicBezTo>
                    <a:pt x="1086771" y="442295"/>
                    <a:pt x="1090944" y="455323"/>
                    <a:pt x="1087223" y="467303"/>
                  </a:cubicBezTo>
                  <a:cubicBezTo>
                    <a:pt x="1079936" y="503862"/>
                    <a:pt x="1075271" y="532112"/>
                    <a:pt x="1072075" y="558914"/>
                  </a:cubicBezTo>
                  <a:cubicBezTo>
                    <a:pt x="1070860" y="568970"/>
                    <a:pt x="1072309" y="587228"/>
                    <a:pt x="1081449" y="593321"/>
                  </a:cubicBezTo>
                  <a:cubicBezTo>
                    <a:pt x="1093175" y="598143"/>
                    <a:pt x="1106432" y="597535"/>
                    <a:pt x="1117667" y="591660"/>
                  </a:cubicBezTo>
                  <a:cubicBezTo>
                    <a:pt x="1143510" y="579558"/>
                    <a:pt x="1170291" y="565497"/>
                    <a:pt x="1201886" y="547345"/>
                  </a:cubicBezTo>
                  <a:cubicBezTo>
                    <a:pt x="1211021" y="541249"/>
                    <a:pt x="1222945" y="541316"/>
                    <a:pt x="1232011" y="547516"/>
                  </a:cubicBezTo>
                  <a:cubicBezTo>
                    <a:pt x="1255446" y="560703"/>
                    <a:pt x="1279713" y="573273"/>
                    <a:pt x="1303169" y="585438"/>
                  </a:cubicBezTo>
                  <a:lnTo>
                    <a:pt x="1313822" y="590978"/>
                  </a:lnTo>
                  <a:cubicBezTo>
                    <a:pt x="1318492" y="593302"/>
                    <a:pt x="1323294" y="595351"/>
                    <a:pt x="1328203" y="597114"/>
                  </a:cubicBezTo>
                  <a:cubicBezTo>
                    <a:pt x="1329865" y="597753"/>
                    <a:pt x="1331420" y="598349"/>
                    <a:pt x="1332762" y="598903"/>
                  </a:cubicBezTo>
                  <a:lnTo>
                    <a:pt x="1333955" y="599372"/>
                  </a:lnTo>
                  <a:lnTo>
                    <a:pt x="1335233" y="599372"/>
                  </a:lnTo>
                  <a:cubicBezTo>
                    <a:pt x="1344179" y="599426"/>
                    <a:pt x="1352716" y="595631"/>
                    <a:pt x="1358669" y="588954"/>
                  </a:cubicBezTo>
                  <a:cubicBezTo>
                    <a:pt x="1363775" y="581207"/>
                    <a:pt x="1365325" y="571648"/>
                    <a:pt x="1362930" y="562685"/>
                  </a:cubicBezTo>
                  <a:cubicBezTo>
                    <a:pt x="1361162" y="551883"/>
                    <a:pt x="1359244" y="541082"/>
                    <a:pt x="1357327" y="530280"/>
                  </a:cubicBezTo>
                  <a:cubicBezTo>
                    <a:pt x="1353407" y="508187"/>
                    <a:pt x="1349337" y="485327"/>
                    <a:pt x="1346674" y="462743"/>
                  </a:cubicBezTo>
                  <a:cubicBezTo>
                    <a:pt x="1346262" y="453669"/>
                    <a:pt x="1349308" y="444776"/>
                    <a:pt x="1355196" y="437859"/>
                  </a:cubicBezTo>
                  <a:cubicBezTo>
                    <a:pt x="1366722" y="425396"/>
                    <a:pt x="1379228" y="413337"/>
                    <a:pt x="1391287" y="401641"/>
                  </a:cubicBezTo>
                  <a:cubicBezTo>
                    <a:pt x="1402621" y="390690"/>
                    <a:pt x="1414339" y="379356"/>
                    <a:pt x="1425375" y="367553"/>
                  </a:cubicBezTo>
                  <a:cubicBezTo>
                    <a:pt x="1433757" y="359084"/>
                    <a:pt x="1437759" y="347219"/>
                    <a:pt x="1436219" y="335404"/>
                  </a:cubicBezTo>
                  <a:close/>
                  <a:moveTo>
                    <a:pt x="1290749" y="464341"/>
                  </a:moveTo>
                  <a:cubicBezTo>
                    <a:pt x="1294179" y="478360"/>
                    <a:pt x="1296480" y="492570"/>
                    <a:pt x="1299122" y="509082"/>
                  </a:cubicBezTo>
                  <a:cubicBezTo>
                    <a:pt x="1299846" y="513598"/>
                    <a:pt x="1300606" y="518271"/>
                    <a:pt x="1301401" y="523100"/>
                  </a:cubicBezTo>
                  <a:lnTo>
                    <a:pt x="1286765" y="515622"/>
                  </a:lnTo>
                  <a:cubicBezTo>
                    <a:pt x="1270189" y="507100"/>
                    <a:pt x="1254509" y="499153"/>
                    <a:pt x="1239596" y="490674"/>
                  </a:cubicBezTo>
                  <a:cubicBezTo>
                    <a:pt x="1232697" y="486421"/>
                    <a:pt x="1224795" y="484069"/>
                    <a:pt x="1216693" y="483857"/>
                  </a:cubicBezTo>
                  <a:cubicBezTo>
                    <a:pt x="1208764" y="484041"/>
                    <a:pt x="1201031" y="486351"/>
                    <a:pt x="1194301" y="490546"/>
                  </a:cubicBezTo>
                  <a:cubicBezTo>
                    <a:pt x="1179196" y="499303"/>
                    <a:pt x="1163366" y="507335"/>
                    <a:pt x="1146621" y="515814"/>
                  </a:cubicBezTo>
                  <a:cubicBezTo>
                    <a:pt x="1142083" y="518094"/>
                    <a:pt x="1137481" y="520416"/>
                    <a:pt x="1132773" y="522845"/>
                  </a:cubicBezTo>
                  <a:cubicBezTo>
                    <a:pt x="1133603" y="517753"/>
                    <a:pt x="1134456" y="512789"/>
                    <a:pt x="1135287" y="507931"/>
                  </a:cubicBezTo>
                  <a:cubicBezTo>
                    <a:pt x="1138695" y="487777"/>
                    <a:pt x="1141934" y="468730"/>
                    <a:pt x="1143809" y="449641"/>
                  </a:cubicBezTo>
                  <a:cubicBezTo>
                    <a:pt x="1144843" y="438316"/>
                    <a:pt x="1141453" y="427031"/>
                    <a:pt x="1134349" y="418152"/>
                  </a:cubicBezTo>
                  <a:cubicBezTo>
                    <a:pt x="1120906" y="403729"/>
                    <a:pt x="1106653" y="390626"/>
                    <a:pt x="1090227" y="375542"/>
                  </a:cubicBezTo>
                  <a:cubicBezTo>
                    <a:pt x="1085966" y="371665"/>
                    <a:pt x="1081705" y="367659"/>
                    <a:pt x="1077188" y="363484"/>
                  </a:cubicBezTo>
                  <a:cubicBezTo>
                    <a:pt x="1083579" y="362461"/>
                    <a:pt x="1089694" y="361353"/>
                    <a:pt x="1095595" y="360458"/>
                  </a:cubicBezTo>
                  <a:cubicBezTo>
                    <a:pt x="1115516" y="357135"/>
                    <a:pt x="1132730" y="354280"/>
                    <a:pt x="1150115" y="352384"/>
                  </a:cubicBezTo>
                  <a:cubicBezTo>
                    <a:pt x="1166443" y="351138"/>
                    <a:pt x="1180613" y="340645"/>
                    <a:pt x="1186568" y="325390"/>
                  </a:cubicBezTo>
                  <a:cubicBezTo>
                    <a:pt x="1194067" y="309326"/>
                    <a:pt x="1201907" y="293433"/>
                    <a:pt x="1210344" y="276389"/>
                  </a:cubicBezTo>
                  <a:lnTo>
                    <a:pt x="1216735" y="263436"/>
                  </a:lnTo>
                  <a:cubicBezTo>
                    <a:pt x="1219143" y="268101"/>
                    <a:pt x="1221529" y="272661"/>
                    <a:pt x="1223851" y="277135"/>
                  </a:cubicBezTo>
                  <a:cubicBezTo>
                    <a:pt x="1232373" y="293625"/>
                    <a:pt x="1240576" y="309220"/>
                    <a:pt x="1247436" y="325135"/>
                  </a:cubicBezTo>
                  <a:cubicBezTo>
                    <a:pt x="1253001" y="340572"/>
                    <a:pt x="1267156" y="351267"/>
                    <a:pt x="1283526" y="352405"/>
                  </a:cubicBezTo>
                  <a:cubicBezTo>
                    <a:pt x="1300719" y="354536"/>
                    <a:pt x="1317614" y="357220"/>
                    <a:pt x="1337236" y="360330"/>
                  </a:cubicBezTo>
                  <a:lnTo>
                    <a:pt x="1355047" y="363143"/>
                  </a:lnTo>
                  <a:cubicBezTo>
                    <a:pt x="1351482" y="366580"/>
                    <a:pt x="1348031" y="369932"/>
                    <a:pt x="1344693" y="373199"/>
                  </a:cubicBezTo>
                  <a:cubicBezTo>
                    <a:pt x="1333467" y="384543"/>
                    <a:pt x="1321678" y="395316"/>
                    <a:pt x="1309369" y="405476"/>
                  </a:cubicBezTo>
                  <a:cubicBezTo>
                    <a:pt x="1290879" y="418858"/>
                    <a:pt x="1283318" y="442760"/>
                    <a:pt x="1290749" y="464341"/>
                  </a:cubicBezTo>
                  <a:close/>
                  <a:moveTo>
                    <a:pt x="371483" y="592938"/>
                  </a:moveTo>
                  <a:cubicBezTo>
                    <a:pt x="379373" y="584093"/>
                    <a:pt x="382766" y="572116"/>
                    <a:pt x="380687" y="560448"/>
                  </a:cubicBezTo>
                  <a:cubicBezTo>
                    <a:pt x="378706" y="544916"/>
                    <a:pt x="375978" y="529257"/>
                    <a:pt x="373337" y="514131"/>
                  </a:cubicBezTo>
                  <a:cubicBezTo>
                    <a:pt x="370397" y="497236"/>
                    <a:pt x="367350" y="479766"/>
                    <a:pt x="365369" y="462530"/>
                  </a:cubicBezTo>
                  <a:cubicBezTo>
                    <a:pt x="364932" y="453545"/>
                    <a:pt x="367933" y="444732"/>
                    <a:pt x="373763" y="437880"/>
                  </a:cubicBezTo>
                  <a:cubicBezTo>
                    <a:pt x="385608" y="425097"/>
                    <a:pt x="398391" y="412783"/>
                    <a:pt x="410748" y="400852"/>
                  </a:cubicBezTo>
                  <a:cubicBezTo>
                    <a:pt x="422338" y="389667"/>
                    <a:pt x="434311" y="378099"/>
                    <a:pt x="445603" y="366147"/>
                  </a:cubicBezTo>
                  <a:cubicBezTo>
                    <a:pt x="453031" y="357865"/>
                    <a:pt x="456389" y="346708"/>
                    <a:pt x="454764" y="335702"/>
                  </a:cubicBezTo>
                  <a:cubicBezTo>
                    <a:pt x="452634" y="326733"/>
                    <a:pt x="439126" y="319638"/>
                    <a:pt x="430306" y="317934"/>
                  </a:cubicBezTo>
                  <a:cubicBezTo>
                    <a:pt x="399009" y="311926"/>
                    <a:pt x="366157" y="306663"/>
                    <a:pt x="329875" y="301827"/>
                  </a:cubicBezTo>
                  <a:cubicBezTo>
                    <a:pt x="319617" y="301683"/>
                    <a:pt x="310487" y="295290"/>
                    <a:pt x="306844" y="285699"/>
                  </a:cubicBezTo>
                  <a:cubicBezTo>
                    <a:pt x="291675" y="251974"/>
                    <a:pt x="278231" y="224895"/>
                    <a:pt x="264554" y="200479"/>
                  </a:cubicBezTo>
                  <a:cubicBezTo>
                    <a:pt x="258593" y="188886"/>
                    <a:pt x="247992" y="180368"/>
                    <a:pt x="235387" y="177044"/>
                  </a:cubicBezTo>
                  <a:cubicBezTo>
                    <a:pt x="224159" y="175766"/>
                    <a:pt x="211739" y="191702"/>
                    <a:pt x="207243" y="199606"/>
                  </a:cubicBezTo>
                  <a:cubicBezTo>
                    <a:pt x="193203" y="224767"/>
                    <a:pt x="179952" y="251398"/>
                    <a:pt x="167914" y="278754"/>
                  </a:cubicBezTo>
                  <a:cubicBezTo>
                    <a:pt x="163492" y="292870"/>
                    <a:pt x="150493" y="302541"/>
                    <a:pt x="135701" y="302722"/>
                  </a:cubicBezTo>
                  <a:cubicBezTo>
                    <a:pt x="104796" y="305587"/>
                    <a:pt x="74066" y="310103"/>
                    <a:pt x="43643" y="316251"/>
                  </a:cubicBezTo>
                  <a:cubicBezTo>
                    <a:pt x="31939" y="318235"/>
                    <a:pt x="21814" y="325528"/>
                    <a:pt x="16223" y="336000"/>
                  </a:cubicBezTo>
                  <a:cubicBezTo>
                    <a:pt x="14896" y="347804"/>
                    <a:pt x="19021" y="359568"/>
                    <a:pt x="27430" y="367958"/>
                  </a:cubicBezTo>
                  <a:cubicBezTo>
                    <a:pt x="48402" y="390852"/>
                    <a:pt x="70606" y="412587"/>
                    <a:pt x="93944" y="433066"/>
                  </a:cubicBezTo>
                  <a:cubicBezTo>
                    <a:pt x="105130" y="441617"/>
                    <a:pt x="109714" y="456290"/>
                    <a:pt x="105384" y="469689"/>
                  </a:cubicBezTo>
                  <a:cubicBezTo>
                    <a:pt x="99526" y="498919"/>
                    <a:pt x="94732" y="528810"/>
                    <a:pt x="90045" y="557721"/>
                  </a:cubicBezTo>
                  <a:lnTo>
                    <a:pt x="89171" y="563239"/>
                  </a:lnTo>
                  <a:cubicBezTo>
                    <a:pt x="86896" y="572108"/>
                    <a:pt x="88557" y="581527"/>
                    <a:pt x="93731" y="589082"/>
                  </a:cubicBezTo>
                  <a:cubicBezTo>
                    <a:pt x="99912" y="595693"/>
                    <a:pt x="108630" y="599339"/>
                    <a:pt x="117677" y="599095"/>
                  </a:cubicBezTo>
                  <a:lnTo>
                    <a:pt x="118870" y="599095"/>
                  </a:lnTo>
                  <a:lnTo>
                    <a:pt x="119978" y="598648"/>
                  </a:lnTo>
                  <a:cubicBezTo>
                    <a:pt x="121171" y="598158"/>
                    <a:pt x="122556" y="597646"/>
                    <a:pt x="124048" y="597092"/>
                  </a:cubicBezTo>
                  <a:cubicBezTo>
                    <a:pt x="128500" y="595522"/>
                    <a:pt x="132854" y="593686"/>
                    <a:pt x="137086" y="591596"/>
                  </a:cubicBezTo>
                  <a:lnTo>
                    <a:pt x="155771" y="582008"/>
                  </a:lnTo>
                  <a:cubicBezTo>
                    <a:pt x="176053" y="571633"/>
                    <a:pt x="197038" y="560916"/>
                    <a:pt x="217022" y="549071"/>
                  </a:cubicBezTo>
                  <a:cubicBezTo>
                    <a:pt x="228382" y="540991"/>
                    <a:pt x="243669" y="541206"/>
                    <a:pt x="254796" y="549604"/>
                  </a:cubicBezTo>
                  <a:cubicBezTo>
                    <a:pt x="281461" y="565477"/>
                    <a:pt x="308971" y="579886"/>
                    <a:pt x="337203" y="592767"/>
                  </a:cubicBezTo>
                  <a:cubicBezTo>
                    <a:pt x="348010" y="598032"/>
                    <a:pt x="360625" y="598094"/>
                    <a:pt x="371483" y="592938"/>
                  </a:cubicBezTo>
                  <a:close/>
                  <a:moveTo>
                    <a:pt x="154173" y="507335"/>
                  </a:moveTo>
                  <a:cubicBezTo>
                    <a:pt x="157891" y="488800"/>
                    <a:pt x="160629" y="470083"/>
                    <a:pt x="162375" y="451260"/>
                  </a:cubicBezTo>
                  <a:cubicBezTo>
                    <a:pt x="163002" y="437831"/>
                    <a:pt x="158723" y="424633"/>
                    <a:pt x="150338" y="414125"/>
                  </a:cubicBezTo>
                  <a:cubicBezTo>
                    <a:pt x="137686" y="399930"/>
                    <a:pt x="124287" y="386418"/>
                    <a:pt x="110199" y="373646"/>
                  </a:cubicBezTo>
                  <a:cubicBezTo>
                    <a:pt x="106514" y="370173"/>
                    <a:pt x="102721" y="366594"/>
                    <a:pt x="98886" y="362994"/>
                  </a:cubicBezTo>
                  <a:lnTo>
                    <a:pt x="114460" y="360501"/>
                  </a:lnTo>
                  <a:cubicBezTo>
                    <a:pt x="132868" y="357518"/>
                    <a:pt x="150274" y="354727"/>
                    <a:pt x="167403" y="352661"/>
                  </a:cubicBezTo>
                  <a:cubicBezTo>
                    <a:pt x="184615" y="351766"/>
                    <a:pt x="199666" y="340770"/>
                    <a:pt x="205752" y="324645"/>
                  </a:cubicBezTo>
                  <a:cubicBezTo>
                    <a:pt x="212697" y="308773"/>
                    <a:pt x="220665" y="293199"/>
                    <a:pt x="229038" y="276709"/>
                  </a:cubicBezTo>
                  <a:cubicBezTo>
                    <a:pt x="231169" y="272341"/>
                    <a:pt x="233512" y="267931"/>
                    <a:pt x="235792" y="263414"/>
                  </a:cubicBezTo>
                  <a:cubicBezTo>
                    <a:pt x="237908" y="267505"/>
                    <a:pt x="239982" y="271496"/>
                    <a:pt x="242013" y="275388"/>
                  </a:cubicBezTo>
                  <a:cubicBezTo>
                    <a:pt x="249487" y="289057"/>
                    <a:pt x="256208" y="303125"/>
                    <a:pt x="262146" y="317529"/>
                  </a:cubicBezTo>
                  <a:cubicBezTo>
                    <a:pt x="269101" y="339245"/>
                    <a:pt x="289304" y="353968"/>
                    <a:pt x="312106" y="353939"/>
                  </a:cubicBezTo>
                  <a:cubicBezTo>
                    <a:pt x="327020" y="355068"/>
                    <a:pt x="341933" y="357582"/>
                    <a:pt x="359211" y="360522"/>
                  </a:cubicBezTo>
                  <a:cubicBezTo>
                    <a:pt x="364495" y="361396"/>
                    <a:pt x="369992" y="362333"/>
                    <a:pt x="375787" y="363271"/>
                  </a:cubicBezTo>
                  <a:cubicBezTo>
                    <a:pt x="371753" y="367034"/>
                    <a:pt x="367847" y="370713"/>
                    <a:pt x="364069" y="374307"/>
                  </a:cubicBezTo>
                  <a:cubicBezTo>
                    <a:pt x="350562" y="387089"/>
                    <a:pt x="337821" y="399042"/>
                    <a:pt x="324932" y="410269"/>
                  </a:cubicBezTo>
                  <a:cubicBezTo>
                    <a:pt x="310127" y="420581"/>
                    <a:pt x="303706" y="439293"/>
                    <a:pt x="309060" y="456522"/>
                  </a:cubicBezTo>
                  <a:cubicBezTo>
                    <a:pt x="313018" y="473267"/>
                    <a:pt x="315914" y="490246"/>
                    <a:pt x="317731" y="507356"/>
                  </a:cubicBezTo>
                  <a:cubicBezTo>
                    <a:pt x="318391" y="512384"/>
                    <a:pt x="319052" y="517518"/>
                    <a:pt x="319861" y="522781"/>
                  </a:cubicBezTo>
                  <a:cubicBezTo>
                    <a:pt x="315387" y="520395"/>
                    <a:pt x="310998" y="518030"/>
                    <a:pt x="306695" y="515686"/>
                  </a:cubicBezTo>
                  <a:cubicBezTo>
                    <a:pt x="290365" y="506399"/>
                    <a:pt x="273505" y="498076"/>
                    <a:pt x="256202" y="490759"/>
                  </a:cubicBezTo>
                  <a:cubicBezTo>
                    <a:pt x="242924" y="485955"/>
                    <a:pt x="228383" y="485955"/>
                    <a:pt x="215105" y="490759"/>
                  </a:cubicBezTo>
                  <a:cubicBezTo>
                    <a:pt x="198044" y="497956"/>
                    <a:pt x="181431" y="506173"/>
                    <a:pt x="165358" y="515367"/>
                  </a:cubicBezTo>
                  <a:cubicBezTo>
                    <a:pt x="160905" y="517795"/>
                    <a:pt x="156325" y="520288"/>
                    <a:pt x="151595" y="522802"/>
                  </a:cubicBezTo>
                  <a:cubicBezTo>
                    <a:pt x="152277" y="517476"/>
                    <a:pt x="153214" y="512384"/>
                    <a:pt x="154130" y="507335"/>
                  </a:cubicBezTo>
                  <a:close/>
                  <a:moveTo>
                    <a:pt x="727830" y="582541"/>
                  </a:moveTo>
                  <a:lnTo>
                    <a:pt x="727574" y="582541"/>
                  </a:lnTo>
                  <a:cubicBezTo>
                    <a:pt x="630202" y="580620"/>
                    <a:pt x="549710" y="657998"/>
                    <a:pt x="547789" y="755369"/>
                  </a:cubicBezTo>
                  <a:cubicBezTo>
                    <a:pt x="545867" y="852740"/>
                    <a:pt x="623245" y="933233"/>
                    <a:pt x="720617" y="935154"/>
                  </a:cubicBezTo>
                  <a:cubicBezTo>
                    <a:pt x="722346" y="935189"/>
                    <a:pt x="724076" y="935197"/>
                    <a:pt x="725806" y="935180"/>
                  </a:cubicBezTo>
                  <a:lnTo>
                    <a:pt x="726210" y="935180"/>
                  </a:lnTo>
                  <a:cubicBezTo>
                    <a:pt x="823220" y="935662"/>
                    <a:pt x="902595" y="858072"/>
                    <a:pt x="904320" y="761076"/>
                  </a:cubicBezTo>
                  <a:cubicBezTo>
                    <a:pt x="905152" y="714825"/>
                    <a:pt x="887150" y="670222"/>
                    <a:pt x="854445" y="637508"/>
                  </a:cubicBezTo>
                  <a:cubicBezTo>
                    <a:pt x="821278" y="602981"/>
                    <a:pt x="775659" y="583184"/>
                    <a:pt x="727787" y="582541"/>
                  </a:cubicBezTo>
                  <a:close/>
                  <a:moveTo>
                    <a:pt x="850972" y="758584"/>
                  </a:moveTo>
                  <a:cubicBezTo>
                    <a:pt x="850229" y="826109"/>
                    <a:pt x="795485" y="880568"/>
                    <a:pt x="727957" y="880959"/>
                  </a:cubicBezTo>
                  <a:cubicBezTo>
                    <a:pt x="694920" y="881062"/>
                    <a:pt x="663110" y="868452"/>
                    <a:pt x="639116" y="845742"/>
                  </a:cubicBezTo>
                  <a:cubicBezTo>
                    <a:pt x="591020" y="800599"/>
                    <a:pt x="588627" y="725015"/>
                    <a:pt x="633769" y="676920"/>
                  </a:cubicBezTo>
                  <a:cubicBezTo>
                    <a:pt x="634711" y="675917"/>
                    <a:pt x="635669" y="674930"/>
                    <a:pt x="636644" y="673960"/>
                  </a:cubicBezTo>
                  <a:cubicBezTo>
                    <a:pt x="660073" y="650065"/>
                    <a:pt x="692107" y="636565"/>
                    <a:pt x="725571" y="636485"/>
                  </a:cubicBezTo>
                  <a:lnTo>
                    <a:pt x="726125" y="636485"/>
                  </a:lnTo>
                  <a:cubicBezTo>
                    <a:pt x="759498" y="636391"/>
                    <a:pt x="791526" y="649629"/>
                    <a:pt x="815095" y="673257"/>
                  </a:cubicBezTo>
                  <a:cubicBezTo>
                    <a:pt x="837999" y="695743"/>
                    <a:pt x="850911" y="726487"/>
                    <a:pt x="850929" y="758584"/>
                  </a:cubicBezTo>
                  <a:close/>
                  <a:moveTo>
                    <a:pt x="1272064" y="1100656"/>
                  </a:moveTo>
                  <a:cubicBezTo>
                    <a:pt x="1279905" y="1109774"/>
                    <a:pt x="1285209" y="1124240"/>
                    <a:pt x="1266014" y="1141263"/>
                  </a:cubicBezTo>
                  <a:cubicBezTo>
                    <a:pt x="1250390" y="1155097"/>
                    <a:pt x="1234766" y="1168874"/>
                    <a:pt x="1219143" y="1182595"/>
                  </a:cubicBezTo>
                  <a:lnTo>
                    <a:pt x="1172677" y="1223351"/>
                  </a:lnTo>
                  <a:cubicBezTo>
                    <a:pt x="1149007" y="1244102"/>
                    <a:pt x="1125337" y="1264832"/>
                    <a:pt x="1101859" y="1285775"/>
                  </a:cubicBezTo>
                  <a:cubicBezTo>
                    <a:pt x="1095668" y="1292172"/>
                    <a:pt x="1087309" y="1296025"/>
                    <a:pt x="1078424" y="1296576"/>
                  </a:cubicBezTo>
                  <a:cubicBezTo>
                    <a:pt x="1077785" y="1296576"/>
                    <a:pt x="1077167" y="1296576"/>
                    <a:pt x="1076549" y="1296576"/>
                  </a:cubicBezTo>
                  <a:cubicBezTo>
                    <a:pt x="1067351" y="1295345"/>
                    <a:pt x="1059090" y="1290314"/>
                    <a:pt x="1053774" y="1282707"/>
                  </a:cubicBezTo>
                  <a:cubicBezTo>
                    <a:pt x="1035594" y="1260720"/>
                    <a:pt x="1017371" y="1238797"/>
                    <a:pt x="999105" y="1216938"/>
                  </a:cubicBezTo>
                  <a:lnTo>
                    <a:pt x="987473" y="1202962"/>
                  </a:lnTo>
                  <a:cubicBezTo>
                    <a:pt x="976276" y="1193263"/>
                    <a:pt x="975063" y="1176323"/>
                    <a:pt x="984763" y="1165126"/>
                  </a:cubicBezTo>
                  <a:cubicBezTo>
                    <a:pt x="985825" y="1163900"/>
                    <a:pt x="986996" y="1162773"/>
                    <a:pt x="988261" y="1161759"/>
                  </a:cubicBezTo>
                  <a:cubicBezTo>
                    <a:pt x="993318" y="1157031"/>
                    <a:pt x="1000075" y="1154556"/>
                    <a:pt x="1006988" y="1154898"/>
                  </a:cubicBezTo>
                  <a:cubicBezTo>
                    <a:pt x="1015799" y="1156269"/>
                    <a:pt x="1023689" y="1161120"/>
                    <a:pt x="1028890" y="1168363"/>
                  </a:cubicBezTo>
                  <a:cubicBezTo>
                    <a:pt x="1042631" y="1184640"/>
                    <a:pt x="1056309" y="1200938"/>
                    <a:pt x="1070647" y="1218025"/>
                  </a:cubicBezTo>
                  <a:lnTo>
                    <a:pt x="1081811" y="1231340"/>
                  </a:lnTo>
                  <a:lnTo>
                    <a:pt x="1231074" y="1100251"/>
                  </a:lnTo>
                  <a:cubicBezTo>
                    <a:pt x="1237237" y="1094144"/>
                    <a:pt x="1245556" y="1090708"/>
                    <a:pt x="1254232" y="1090685"/>
                  </a:cubicBezTo>
                  <a:cubicBezTo>
                    <a:pt x="1261279" y="1091464"/>
                    <a:pt x="1267711" y="1095060"/>
                    <a:pt x="1272064" y="1100656"/>
                  </a:cubicBezTo>
                  <a:close/>
                </a:path>
              </a:pathLst>
            </a:custGeom>
            <a:solidFill>
              <a:srgbClr val="012B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9C8C3EC-D5D6-454D-BF21-9F7DD8956F40}"/>
              </a:ext>
            </a:extLst>
          </p:cNvPr>
          <p:cNvGrpSpPr/>
          <p:nvPr/>
        </p:nvGrpSpPr>
        <p:grpSpPr>
          <a:xfrm>
            <a:off x="-6248400" y="-903742"/>
            <a:ext cx="5486400" cy="1807483"/>
            <a:chOff x="3816103" y="1208237"/>
            <a:chExt cx="5486400" cy="1807483"/>
          </a:xfrm>
        </p:grpSpPr>
        <p:sp>
          <p:nvSpPr>
            <p:cNvPr id="61" name="TextBox 6">
              <a:extLst>
                <a:ext uri="{FF2B5EF4-FFF2-40B4-BE49-F238E27FC236}">
                  <a16:creationId xmlns:a16="http://schemas.microsoft.com/office/drawing/2014/main" id="{E4D6857D-7F0B-4DAD-AD6C-2A089819BF70}"/>
                </a:ext>
              </a:extLst>
            </p:cNvPr>
            <p:cNvSpPr txBox="1"/>
            <p:nvPr/>
          </p:nvSpPr>
          <p:spPr>
            <a:xfrm>
              <a:off x="3816103" y="2251215"/>
              <a:ext cx="5486400" cy="7645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37"/>
                </a:lnSpc>
              </a:pPr>
              <a:r>
                <a:rPr lang="en-US" sz="2241" dirty="0">
                  <a:latin typeface="Inter"/>
                </a:rPr>
                <a:t>Lorem ipsum dolor sit </a:t>
              </a:r>
              <a:r>
                <a:rPr lang="en-US" sz="2241" dirty="0" err="1">
                  <a:latin typeface="Inter"/>
                </a:rPr>
                <a:t>amet</a:t>
              </a:r>
              <a:r>
                <a:rPr lang="en-US" sz="2241" dirty="0">
                  <a:latin typeface="Inter"/>
                </a:rPr>
                <a:t>, </a:t>
              </a:r>
              <a:r>
                <a:rPr lang="en-US" sz="2241" dirty="0" err="1">
                  <a:latin typeface="Inter"/>
                </a:rPr>
                <a:t>consectetur</a:t>
              </a:r>
              <a:r>
                <a:rPr lang="en-US" sz="2241" dirty="0">
                  <a:latin typeface="Inter"/>
                </a:rPr>
                <a:t> </a:t>
              </a:r>
              <a:r>
                <a:rPr lang="en-US" sz="2241" dirty="0" err="1">
                  <a:latin typeface="Inter"/>
                </a:rPr>
                <a:t>adipiscing</a:t>
              </a:r>
              <a:r>
                <a:rPr lang="en-US" sz="2241" dirty="0">
                  <a:latin typeface="Inter"/>
                </a:rPr>
                <a:t> </a:t>
              </a:r>
              <a:r>
                <a:rPr lang="en-US" sz="2241" dirty="0" err="1">
                  <a:latin typeface="Inter"/>
                </a:rPr>
                <a:t>elit</a:t>
              </a:r>
              <a:r>
                <a:rPr lang="en-US" sz="2241" dirty="0">
                  <a:latin typeface="Inter"/>
                </a:rPr>
                <a:t>, sed do </a:t>
              </a:r>
              <a:r>
                <a:rPr lang="en-US" sz="2241" dirty="0" err="1">
                  <a:latin typeface="Inter"/>
                </a:rPr>
                <a:t>tempor</a:t>
              </a:r>
              <a:r>
                <a:rPr lang="en-US" sz="2241" dirty="0">
                  <a:latin typeface="Inter"/>
                </a:rPr>
                <a:t> </a:t>
              </a:r>
              <a:r>
                <a:rPr lang="en-US" sz="2241" dirty="0" err="1">
                  <a:latin typeface="Inter"/>
                </a:rPr>
                <a:t>incididunt</a:t>
              </a:r>
              <a:endParaRPr lang="en-US" sz="2241" dirty="0">
                <a:latin typeface="Inter"/>
              </a:endParaRPr>
            </a:p>
          </p:txBody>
        </p:sp>
        <p:sp>
          <p:nvSpPr>
            <p:cNvPr id="62" name="TextBox 19">
              <a:extLst>
                <a:ext uri="{FF2B5EF4-FFF2-40B4-BE49-F238E27FC236}">
                  <a16:creationId xmlns:a16="http://schemas.microsoft.com/office/drawing/2014/main" id="{BEC83E7E-18A9-4265-9148-E77B374A2ABB}"/>
                </a:ext>
              </a:extLst>
            </p:cNvPr>
            <p:cNvSpPr txBox="1"/>
            <p:nvPr/>
          </p:nvSpPr>
          <p:spPr>
            <a:xfrm>
              <a:off x="3816103" y="1208237"/>
              <a:ext cx="4139561" cy="9980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9110"/>
                </a:lnSpc>
              </a:pPr>
              <a:r>
                <a:rPr lang="en-US" sz="3200" dirty="0">
                  <a:solidFill>
                    <a:srgbClr val="273968"/>
                  </a:solidFill>
                  <a:latin typeface="Inter SemiBold" panose="02000503000000020004" pitchFamily="2" charset="0"/>
                  <a:ea typeface="Inter SemiBold" panose="02000503000000020004" pitchFamily="2" charset="0"/>
                  <a:cs typeface="Bentoga Thin" pitchFamily="50" charset="0"/>
                </a:rPr>
                <a:t>Add Your Title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2ABCEFF-3092-4876-8261-7FA7F90EBA0D}"/>
              </a:ext>
            </a:extLst>
          </p:cNvPr>
          <p:cNvGrpSpPr/>
          <p:nvPr/>
        </p:nvGrpSpPr>
        <p:grpSpPr>
          <a:xfrm>
            <a:off x="-6248400" y="1286007"/>
            <a:ext cx="5486400" cy="1807483"/>
            <a:chOff x="3816103" y="3906832"/>
            <a:chExt cx="5486400" cy="1807483"/>
          </a:xfrm>
        </p:grpSpPr>
        <p:sp>
          <p:nvSpPr>
            <p:cNvPr id="64" name="TextBox 6">
              <a:extLst>
                <a:ext uri="{FF2B5EF4-FFF2-40B4-BE49-F238E27FC236}">
                  <a16:creationId xmlns:a16="http://schemas.microsoft.com/office/drawing/2014/main" id="{BAFC8067-7328-4BDE-895F-D60CC765E332}"/>
                </a:ext>
              </a:extLst>
            </p:cNvPr>
            <p:cNvSpPr txBox="1"/>
            <p:nvPr/>
          </p:nvSpPr>
          <p:spPr>
            <a:xfrm>
              <a:off x="3816103" y="4949810"/>
              <a:ext cx="5486400" cy="7645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37"/>
                </a:lnSpc>
              </a:pPr>
              <a:r>
                <a:rPr lang="en-US" sz="2241" dirty="0">
                  <a:latin typeface="Inter"/>
                </a:rPr>
                <a:t>Lorem ipsum dolor sit </a:t>
              </a:r>
              <a:r>
                <a:rPr lang="en-US" sz="2241" dirty="0" err="1">
                  <a:latin typeface="Inter"/>
                </a:rPr>
                <a:t>amet</a:t>
              </a:r>
              <a:r>
                <a:rPr lang="en-US" sz="2241" dirty="0">
                  <a:latin typeface="Inter"/>
                </a:rPr>
                <a:t>, </a:t>
              </a:r>
              <a:r>
                <a:rPr lang="en-US" sz="2241" dirty="0" err="1">
                  <a:latin typeface="Inter"/>
                </a:rPr>
                <a:t>consectetur</a:t>
              </a:r>
              <a:r>
                <a:rPr lang="en-US" sz="2241" dirty="0">
                  <a:latin typeface="Inter"/>
                </a:rPr>
                <a:t> </a:t>
              </a:r>
              <a:r>
                <a:rPr lang="en-US" sz="2241" dirty="0" err="1">
                  <a:latin typeface="Inter"/>
                </a:rPr>
                <a:t>adipiscing</a:t>
              </a:r>
              <a:r>
                <a:rPr lang="en-US" sz="2241" dirty="0">
                  <a:latin typeface="Inter"/>
                </a:rPr>
                <a:t> </a:t>
              </a:r>
              <a:r>
                <a:rPr lang="en-US" sz="2241" dirty="0" err="1">
                  <a:latin typeface="Inter"/>
                </a:rPr>
                <a:t>elit</a:t>
              </a:r>
              <a:r>
                <a:rPr lang="en-US" sz="2241" dirty="0">
                  <a:latin typeface="Inter"/>
                </a:rPr>
                <a:t>, sed do </a:t>
              </a:r>
              <a:r>
                <a:rPr lang="en-US" sz="2241" dirty="0" err="1">
                  <a:latin typeface="Inter"/>
                </a:rPr>
                <a:t>tempor</a:t>
              </a:r>
              <a:r>
                <a:rPr lang="en-US" sz="2241" dirty="0">
                  <a:latin typeface="Inter"/>
                </a:rPr>
                <a:t> </a:t>
              </a:r>
              <a:r>
                <a:rPr lang="en-US" sz="2241" dirty="0" err="1">
                  <a:latin typeface="Inter"/>
                </a:rPr>
                <a:t>incididunt</a:t>
              </a:r>
              <a:endParaRPr lang="en-US" sz="2241" dirty="0">
                <a:latin typeface="Inter"/>
              </a:endParaRPr>
            </a:p>
          </p:txBody>
        </p:sp>
        <p:sp>
          <p:nvSpPr>
            <p:cNvPr id="65" name="TextBox 19">
              <a:extLst>
                <a:ext uri="{FF2B5EF4-FFF2-40B4-BE49-F238E27FC236}">
                  <a16:creationId xmlns:a16="http://schemas.microsoft.com/office/drawing/2014/main" id="{7651F224-8FD8-479A-B9B2-CEB68735DCC2}"/>
                </a:ext>
              </a:extLst>
            </p:cNvPr>
            <p:cNvSpPr txBox="1"/>
            <p:nvPr/>
          </p:nvSpPr>
          <p:spPr>
            <a:xfrm>
              <a:off x="3816103" y="3906832"/>
              <a:ext cx="4139561" cy="9980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9110"/>
                </a:lnSpc>
              </a:pPr>
              <a:r>
                <a:rPr lang="en-US" sz="3200" dirty="0">
                  <a:solidFill>
                    <a:srgbClr val="273968"/>
                  </a:solidFill>
                  <a:latin typeface="Inter SemiBold" panose="02000503000000020004" pitchFamily="2" charset="0"/>
                  <a:ea typeface="Inter SemiBold" panose="02000503000000020004" pitchFamily="2" charset="0"/>
                  <a:cs typeface="Bentoga Thin" pitchFamily="50" charset="0"/>
                </a:rPr>
                <a:t>Add Your Title</a:t>
              </a:r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52409A3E-86AA-474A-A8D7-86E31451B259}"/>
              </a:ext>
            </a:extLst>
          </p:cNvPr>
          <p:cNvSpPr/>
          <p:nvPr/>
        </p:nvSpPr>
        <p:spPr>
          <a:xfrm>
            <a:off x="9708642" y="0"/>
            <a:ext cx="2975400" cy="3617256"/>
          </a:xfrm>
          <a:custGeom>
            <a:avLst/>
            <a:gdLst>
              <a:gd name="connsiteX0" fmla="*/ 0 w 2975400"/>
              <a:gd name="connsiteY0" fmla="*/ 0 h 3617256"/>
              <a:gd name="connsiteX1" fmla="*/ 2975400 w 2975400"/>
              <a:gd name="connsiteY1" fmla="*/ 0 h 3617256"/>
              <a:gd name="connsiteX2" fmla="*/ 1487700 w 2975400"/>
              <a:gd name="connsiteY2" fmla="*/ 3617256 h 3617256"/>
              <a:gd name="connsiteX3" fmla="*/ 0 w 2975400"/>
              <a:gd name="connsiteY3" fmla="*/ 0 h 361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400" h="3617256">
                <a:moveTo>
                  <a:pt x="0" y="0"/>
                </a:moveTo>
                <a:lnTo>
                  <a:pt x="2975400" y="0"/>
                </a:lnTo>
                <a:lnTo>
                  <a:pt x="1487700" y="3617256"/>
                </a:lnTo>
                <a:lnTo>
                  <a:pt x="0" y="0"/>
                </a:lnTo>
                <a:close/>
              </a:path>
            </a:pathLst>
          </a:cu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9B736673-F5DC-4622-8DB6-28F30B3325BB}"/>
              </a:ext>
            </a:extLst>
          </p:cNvPr>
          <p:cNvSpPr/>
          <p:nvPr/>
        </p:nvSpPr>
        <p:spPr>
          <a:xfrm>
            <a:off x="8734656" y="0"/>
            <a:ext cx="9534294" cy="10287000"/>
          </a:xfrm>
          <a:custGeom>
            <a:avLst/>
            <a:gdLst>
              <a:gd name="connsiteX0" fmla="*/ 4230823 w 9534294"/>
              <a:gd name="connsiteY0" fmla="*/ 0 h 10287000"/>
              <a:gd name="connsiteX1" fmla="*/ 9534294 w 9534294"/>
              <a:gd name="connsiteY1" fmla="*/ 0 h 10287000"/>
              <a:gd name="connsiteX2" fmla="*/ 9534294 w 9534294"/>
              <a:gd name="connsiteY2" fmla="*/ 326942 h 10287000"/>
              <a:gd name="connsiteX3" fmla="*/ 5437935 w 9534294"/>
              <a:gd name="connsiteY3" fmla="*/ 10287000 h 10287000"/>
              <a:gd name="connsiteX4" fmla="*/ 0 w 9534294"/>
              <a:gd name="connsiteY4" fmla="*/ 10287000 h 10287000"/>
              <a:gd name="connsiteX5" fmla="*/ 4230823 w 9534294"/>
              <a:gd name="connsiteY5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34294" h="10287000">
                <a:moveTo>
                  <a:pt x="4230823" y="0"/>
                </a:moveTo>
                <a:lnTo>
                  <a:pt x="9534294" y="0"/>
                </a:lnTo>
                <a:lnTo>
                  <a:pt x="9534294" y="326942"/>
                </a:lnTo>
                <a:lnTo>
                  <a:pt x="5437935" y="10287000"/>
                </a:lnTo>
                <a:lnTo>
                  <a:pt x="0" y="10287000"/>
                </a:lnTo>
                <a:lnTo>
                  <a:pt x="4230823" y="0"/>
                </a:lnTo>
                <a:close/>
              </a:path>
            </a:pathLst>
          </a:custGeom>
          <a:blipFill>
            <a:blip r:embed="rId2"/>
            <a:stretch>
              <a:fillRect l="-24301" t="-2667" r="-65147" b="-6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F44E33AE-106D-4793-8ECB-F0776D865F51}"/>
              </a:ext>
            </a:extLst>
          </p:cNvPr>
          <p:cNvSpPr/>
          <p:nvPr/>
        </p:nvSpPr>
        <p:spPr>
          <a:xfrm>
            <a:off x="14458950" y="6359516"/>
            <a:ext cx="3230580" cy="3927485"/>
          </a:xfrm>
          <a:custGeom>
            <a:avLst/>
            <a:gdLst>
              <a:gd name="connsiteX0" fmla="*/ 1615290 w 3230580"/>
              <a:gd name="connsiteY0" fmla="*/ 0 h 3927485"/>
              <a:gd name="connsiteX1" fmla="*/ 3230580 w 3230580"/>
              <a:gd name="connsiteY1" fmla="*/ 3927485 h 3927485"/>
              <a:gd name="connsiteX2" fmla="*/ 0 w 3230580"/>
              <a:gd name="connsiteY2" fmla="*/ 3927485 h 3927485"/>
              <a:gd name="connsiteX3" fmla="*/ 1615290 w 3230580"/>
              <a:gd name="connsiteY3" fmla="*/ 0 h 392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0580" h="3927485">
                <a:moveTo>
                  <a:pt x="1615290" y="0"/>
                </a:moveTo>
                <a:lnTo>
                  <a:pt x="3230580" y="3927485"/>
                </a:lnTo>
                <a:lnTo>
                  <a:pt x="0" y="3927485"/>
                </a:lnTo>
                <a:lnTo>
                  <a:pt x="1615290" y="0"/>
                </a:lnTo>
                <a:close/>
              </a:path>
            </a:pathLst>
          </a:cu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EFD11C-16A5-4282-BDC2-7E2CFD7822DE}"/>
              </a:ext>
            </a:extLst>
          </p:cNvPr>
          <p:cNvGrpSpPr/>
          <p:nvPr/>
        </p:nvGrpSpPr>
        <p:grpSpPr>
          <a:xfrm>
            <a:off x="3048000" y="5981700"/>
            <a:ext cx="3962400" cy="1226522"/>
            <a:chOff x="3276600" y="5598962"/>
            <a:chExt cx="3962400" cy="1226522"/>
          </a:xfrm>
        </p:grpSpPr>
        <p:sp>
          <p:nvSpPr>
            <p:cNvPr id="56" name="TextBox 6">
              <a:extLst>
                <a:ext uri="{FF2B5EF4-FFF2-40B4-BE49-F238E27FC236}">
                  <a16:creationId xmlns:a16="http://schemas.microsoft.com/office/drawing/2014/main" id="{98B782F2-B729-4707-96D1-EC8BB9326B25}"/>
                </a:ext>
              </a:extLst>
            </p:cNvPr>
            <p:cNvSpPr txBox="1"/>
            <p:nvPr/>
          </p:nvSpPr>
          <p:spPr>
            <a:xfrm>
              <a:off x="3276600" y="6086820"/>
              <a:ext cx="3962400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labore et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ad.</a:t>
              </a:r>
            </a:p>
          </p:txBody>
        </p:sp>
        <p:sp>
          <p:nvSpPr>
            <p:cNvPr id="57" name="TextBox 6">
              <a:extLst>
                <a:ext uri="{FF2B5EF4-FFF2-40B4-BE49-F238E27FC236}">
                  <a16:creationId xmlns:a16="http://schemas.microsoft.com/office/drawing/2014/main" id="{EA5D2DBD-3037-4928-8CDA-279C59D7A04D}"/>
                </a:ext>
              </a:extLst>
            </p:cNvPr>
            <p:cNvSpPr txBox="1"/>
            <p:nvPr/>
          </p:nvSpPr>
          <p:spPr>
            <a:xfrm>
              <a:off x="3286124" y="5598962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43A4197-AA99-4A5B-860F-FCEBE619C345}"/>
              </a:ext>
            </a:extLst>
          </p:cNvPr>
          <p:cNvGrpSpPr/>
          <p:nvPr/>
        </p:nvGrpSpPr>
        <p:grpSpPr>
          <a:xfrm>
            <a:off x="3048000" y="7803178"/>
            <a:ext cx="3962400" cy="1226522"/>
            <a:chOff x="3276600" y="7854482"/>
            <a:chExt cx="3962400" cy="1226522"/>
          </a:xfrm>
        </p:grpSpPr>
        <p:sp>
          <p:nvSpPr>
            <p:cNvPr id="58" name="TextBox 6">
              <a:extLst>
                <a:ext uri="{FF2B5EF4-FFF2-40B4-BE49-F238E27FC236}">
                  <a16:creationId xmlns:a16="http://schemas.microsoft.com/office/drawing/2014/main" id="{D17E81F8-CFB6-40FE-9FEE-6FF748776CA6}"/>
                </a:ext>
              </a:extLst>
            </p:cNvPr>
            <p:cNvSpPr txBox="1"/>
            <p:nvPr/>
          </p:nvSpPr>
          <p:spPr>
            <a:xfrm>
              <a:off x="3276600" y="8342340"/>
              <a:ext cx="3962400" cy="7386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consectet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</a:p>
            <a:p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labore et</a:t>
              </a:r>
            </a:p>
            <a:p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Ut </a:t>
              </a:r>
              <a:r>
                <a:rPr lang="en-US" sz="16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600" dirty="0">
                  <a:solidFill>
                    <a:srgbClr val="012B4E"/>
                  </a:solidFill>
                  <a:latin typeface="Inter"/>
                </a:rPr>
                <a:t> ad.</a:t>
              </a:r>
            </a:p>
          </p:txBody>
        </p:sp>
        <p:sp>
          <p:nvSpPr>
            <p:cNvPr id="66" name="TextBox 6">
              <a:extLst>
                <a:ext uri="{FF2B5EF4-FFF2-40B4-BE49-F238E27FC236}">
                  <a16:creationId xmlns:a16="http://schemas.microsoft.com/office/drawing/2014/main" id="{C50C019E-3BF7-456B-BE1E-0749AAD07C29}"/>
                </a:ext>
              </a:extLst>
            </p:cNvPr>
            <p:cNvSpPr txBox="1"/>
            <p:nvPr/>
          </p:nvSpPr>
          <p:spPr>
            <a:xfrm>
              <a:off x="3286124" y="7854482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67" name="TextBox 6">
            <a:extLst>
              <a:ext uri="{FF2B5EF4-FFF2-40B4-BE49-F238E27FC236}">
                <a16:creationId xmlns:a16="http://schemas.microsoft.com/office/drawing/2014/main" id="{7F821685-C8E5-4CD7-9812-4A352C041DC4}"/>
              </a:ext>
            </a:extLst>
          </p:cNvPr>
          <p:cNvSpPr txBox="1"/>
          <p:nvPr/>
        </p:nvSpPr>
        <p:spPr>
          <a:xfrm>
            <a:off x="1295400" y="3458170"/>
            <a:ext cx="70866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exercit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nisi.</a:t>
            </a:r>
          </a:p>
        </p:txBody>
      </p:sp>
      <p:sp>
        <p:nvSpPr>
          <p:cNvPr id="68" name="TextBox 19">
            <a:extLst>
              <a:ext uri="{FF2B5EF4-FFF2-40B4-BE49-F238E27FC236}">
                <a16:creationId xmlns:a16="http://schemas.microsoft.com/office/drawing/2014/main" id="{78AFB9BE-4E52-4C16-B233-95A925F4925E}"/>
              </a:ext>
            </a:extLst>
          </p:cNvPr>
          <p:cNvSpPr txBox="1"/>
          <p:nvPr/>
        </p:nvSpPr>
        <p:spPr>
          <a:xfrm>
            <a:off x="1295400" y="952500"/>
            <a:ext cx="4563872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Title Here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66695EF-E9C2-4ABE-BF8B-AFF46935C539}"/>
              </a:ext>
            </a:extLst>
          </p:cNvPr>
          <p:cNvSpPr/>
          <p:nvPr/>
        </p:nvSpPr>
        <p:spPr>
          <a:xfrm>
            <a:off x="1314450" y="2820118"/>
            <a:ext cx="2838450" cy="1346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653759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22A75881-5415-4A5A-BB94-09760065F6ED}"/>
              </a:ext>
            </a:extLst>
          </p:cNvPr>
          <p:cNvSpPr/>
          <p:nvPr/>
        </p:nvSpPr>
        <p:spPr>
          <a:xfrm>
            <a:off x="4420999" y="5033537"/>
            <a:ext cx="3177494" cy="4429316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059F601-36AC-45FE-8AB1-99EB1798CC8C}"/>
              </a:ext>
            </a:extLst>
          </p:cNvPr>
          <p:cNvSpPr/>
          <p:nvPr/>
        </p:nvSpPr>
        <p:spPr>
          <a:xfrm>
            <a:off x="1143000" y="824147"/>
            <a:ext cx="3277998" cy="4209390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181F66-6F9B-40A0-BDD1-E97D9633A7DF}"/>
              </a:ext>
            </a:extLst>
          </p:cNvPr>
          <p:cNvSpPr/>
          <p:nvPr/>
        </p:nvSpPr>
        <p:spPr>
          <a:xfrm>
            <a:off x="1614899" y="1291910"/>
            <a:ext cx="5529667" cy="7703179"/>
          </a:xfrm>
          <a:prstGeom prst="rect">
            <a:avLst/>
          </a:prstGeom>
          <a:blipFill dpi="0" rotWithShape="1">
            <a:blip r:embed="rId2"/>
            <a:srcRect/>
            <a:stretch>
              <a:fillRect l="-34717" t="-6072" r="-103192" b="-38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07116BCC-4C70-4A46-95AC-990099DE14D8}"/>
              </a:ext>
            </a:extLst>
          </p:cNvPr>
          <p:cNvSpPr txBox="1"/>
          <p:nvPr/>
        </p:nvSpPr>
        <p:spPr>
          <a:xfrm>
            <a:off x="9171039" y="3534370"/>
            <a:ext cx="637376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.</a:t>
            </a: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103235C2-BBA1-49F5-B4B9-938AB1ABCA2B}"/>
              </a:ext>
            </a:extLst>
          </p:cNvPr>
          <p:cNvSpPr txBox="1"/>
          <p:nvPr/>
        </p:nvSpPr>
        <p:spPr>
          <a:xfrm>
            <a:off x="9171039" y="2033981"/>
            <a:ext cx="4605529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5F05F79-145E-48EB-813D-0EDBD55C6D28}"/>
              </a:ext>
            </a:extLst>
          </p:cNvPr>
          <p:cNvSpPr/>
          <p:nvPr/>
        </p:nvSpPr>
        <p:spPr>
          <a:xfrm>
            <a:off x="9183329" y="3067050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6">
            <a:extLst>
              <a:ext uri="{FF2B5EF4-FFF2-40B4-BE49-F238E27FC236}">
                <a16:creationId xmlns:a16="http://schemas.microsoft.com/office/drawing/2014/main" id="{2B5153D4-CE81-4CCF-9C42-67DDB0314721}"/>
              </a:ext>
            </a:extLst>
          </p:cNvPr>
          <p:cNvSpPr txBox="1"/>
          <p:nvPr/>
        </p:nvSpPr>
        <p:spPr>
          <a:xfrm>
            <a:off x="9171039" y="7268170"/>
            <a:ext cx="629756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.</a:t>
            </a:r>
          </a:p>
        </p:txBody>
      </p:sp>
      <p:sp>
        <p:nvSpPr>
          <p:cNvPr id="30" name="TextBox 19">
            <a:extLst>
              <a:ext uri="{FF2B5EF4-FFF2-40B4-BE49-F238E27FC236}">
                <a16:creationId xmlns:a16="http://schemas.microsoft.com/office/drawing/2014/main" id="{E047E6B6-7113-43FB-9CD1-0FF69EDB74AD}"/>
              </a:ext>
            </a:extLst>
          </p:cNvPr>
          <p:cNvSpPr txBox="1"/>
          <p:nvPr/>
        </p:nvSpPr>
        <p:spPr>
          <a:xfrm>
            <a:off x="9171039" y="5898059"/>
            <a:ext cx="4605529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30E269E-4499-42EB-8CE5-C1C6E363618E}"/>
              </a:ext>
            </a:extLst>
          </p:cNvPr>
          <p:cNvSpPr/>
          <p:nvPr/>
        </p:nvSpPr>
        <p:spPr>
          <a:xfrm>
            <a:off x="9183329" y="6838001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5187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096785B-B297-4683-8519-D14162C19A29}"/>
              </a:ext>
            </a:extLst>
          </p:cNvPr>
          <p:cNvSpPr/>
          <p:nvPr/>
        </p:nvSpPr>
        <p:spPr>
          <a:xfrm>
            <a:off x="4914900" y="7581900"/>
            <a:ext cx="2819399" cy="2732315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F2BA3B3-4096-4D11-A6A1-C12D63A6F3BE}"/>
              </a:ext>
            </a:extLst>
          </p:cNvPr>
          <p:cNvSpPr/>
          <p:nvPr/>
        </p:nvSpPr>
        <p:spPr>
          <a:xfrm>
            <a:off x="6324600" y="0"/>
            <a:ext cx="11963401" cy="3319621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A417C894-BFA0-4C3D-8818-F0A18CFBC3D0}"/>
              </a:ext>
            </a:extLst>
          </p:cNvPr>
          <p:cNvSpPr/>
          <p:nvPr/>
        </p:nvSpPr>
        <p:spPr>
          <a:xfrm>
            <a:off x="6324600" y="1230710"/>
            <a:ext cx="5638800" cy="7825579"/>
          </a:xfrm>
          <a:prstGeom prst="rect">
            <a:avLst/>
          </a:prstGeom>
          <a:blipFill>
            <a:blip r:embed="rId2">
              <a:alphaModFix amt="9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 l="-27018" t="-38605" r="-650" b="-106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2DFCA139-C508-4570-961B-0A5F93E6A23C}"/>
              </a:ext>
            </a:extLst>
          </p:cNvPr>
          <p:cNvSpPr/>
          <p:nvPr/>
        </p:nvSpPr>
        <p:spPr>
          <a:xfrm>
            <a:off x="13076588" y="1230710"/>
            <a:ext cx="4047809" cy="3972334"/>
          </a:xfrm>
          <a:prstGeom prst="rect">
            <a:avLst/>
          </a:prstGeom>
          <a:blipFill>
            <a:blip r:embed="rId4">
              <a:alphaModFix amt="99000"/>
            </a:blip>
            <a:stretch>
              <a:fillRect l="-4444" t="-6352" r="-54677" b="-14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xtBox 6">
            <a:extLst>
              <a:ext uri="{FF2B5EF4-FFF2-40B4-BE49-F238E27FC236}">
                <a16:creationId xmlns:a16="http://schemas.microsoft.com/office/drawing/2014/main" id="{2E501CE7-487F-41DF-91EF-54E5A386F9FF}"/>
              </a:ext>
            </a:extLst>
          </p:cNvPr>
          <p:cNvSpPr txBox="1"/>
          <p:nvPr/>
        </p:nvSpPr>
        <p:spPr>
          <a:xfrm>
            <a:off x="13273904" y="5586271"/>
            <a:ext cx="3871096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endParaRPr lang="en-US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48DE078-A422-4376-9FCD-ECAE507B2551}"/>
              </a:ext>
            </a:extLst>
          </p:cNvPr>
          <p:cNvSpPr/>
          <p:nvPr/>
        </p:nvSpPr>
        <p:spPr>
          <a:xfrm>
            <a:off x="13584434" y="4888310"/>
            <a:ext cx="3227927" cy="52813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9">
            <a:extLst>
              <a:ext uri="{FF2B5EF4-FFF2-40B4-BE49-F238E27FC236}">
                <a16:creationId xmlns:a16="http://schemas.microsoft.com/office/drawing/2014/main" id="{FC305D19-C910-4E03-8335-FFE2D2AA2793}"/>
              </a:ext>
            </a:extLst>
          </p:cNvPr>
          <p:cNvSpPr txBox="1"/>
          <p:nvPr/>
        </p:nvSpPr>
        <p:spPr>
          <a:xfrm>
            <a:off x="13978720" y="4991100"/>
            <a:ext cx="2404280" cy="3539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300" dirty="0">
                <a:solidFill>
                  <a:srgbClr val="E9E2D7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113" name="TextBox 6">
            <a:extLst>
              <a:ext uri="{FF2B5EF4-FFF2-40B4-BE49-F238E27FC236}">
                <a16:creationId xmlns:a16="http://schemas.microsoft.com/office/drawing/2014/main" id="{353F2E55-2F43-4195-8740-BD674BB6396D}"/>
              </a:ext>
            </a:extLst>
          </p:cNvPr>
          <p:cNvSpPr txBox="1"/>
          <p:nvPr/>
        </p:nvSpPr>
        <p:spPr>
          <a:xfrm>
            <a:off x="817407" y="4048480"/>
            <a:ext cx="4897593" cy="1552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37"/>
              </a:lnSpc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.</a:t>
            </a:r>
          </a:p>
        </p:txBody>
      </p:sp>
      <p:sp>
        <p:nvSpPr>
          <p:cNvPr id="114" name="TextBox 19">
            <a:extLst>
              <a:ext uri="{FF2B5EF4-FFF2-40B4-BE49-F238E27FC236}">
                <a16:creationId xmlns:a16="http://schemas.microsoft.com/office/drawing/2014/main" id="{620A99B4-6658-422B-9374-B5706882AF57}"/>
              </a:ext>
            </a:extLst>
          </p:cNvPr>
          <p:cNvSpPr txBox="1"/>
          <p:nvPr/>
        </p:nvSpPr>
        <p:spPr>
          <a:xfrm>
            <a:off x="817407" y="2297033"/>
            <a:ext cx="4605529" cy="10225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10"/>
              </a:lnSpc>
            </a:pPr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Add Your Title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702A7B74-707A-4150-8224-83D5711D6257}"/>
              </a:ext>
            </a:extLst>
          </p:cNvPr>
          <p:cNvSpPr/>
          <p:nvPr/>
        </p:nvSpPr>
        <p:spPr>
          <a:xfrm>
            <a:off x="829697" y="3624632"/>
            <a:ext cx="1963176" cy="95250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DC3561B-9C60-44A9-A910-8469204F82DF}"/>
              </a:ext>
            </a:extLst>
          </p:cNvPr>
          <p:cNvSpPr/>
          <p:nvPr/>
        </p:nvSpPr>
        <p:spPr>
          <a:xfrm>
            <a:off x="14644638" y="8683918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752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C33688-4E49-4D8A-812B-9626D34C0B89}"/>
              </a:ext>
            </a:extLst>
          </p:cNvPr>
          <p:cNvSpPr/>
          <p:nvPr/>
        </p:nvSpPr>
        <p:spPr>
          <a:xfrm>
            <a:off x="9677400" y="1"/>
            <a:ext cx="4292290" cy="342052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456A74-FB15-4875-9EF3-3E956DEC546A}"/>
              </a:ext>
            </a:extLst>
          </p:cNvPr>
          <p:cNvSpPr/>
          <p:nvPr/>
        </p:nvSpPr>
        <p:spPr>
          <a:xfrm>
            <a:off x="9677400" y="3420528"/>
            <a:ext cx="4292290" cy="3445945"/>
          </a:xfrm>
          <a:prstGeom prst="rect">
            <a:avLst/>
          </a:prstGeom>
          <a:blipFill>
            <a:blip r:embed="rId2"/>
            <a:stretch>
              <a:fillRect l="-26760" t="-3730" r="-2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C065776-1814-4B86-BEBA-0FE26E9E8A99}"/>
              </a:ext>
            </a:extLst>
          </p:cNvPr>
          <p:cNvSpPr/>
          <p:nvPr/>
        </p:nvSpPr>
        <p:spPr>
          <a:xfrm>
            <a:off x="9677400" y="6866474"/>
            <a:ext cx="4292290" cy="3420527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C6A7A76-7EF2-48ED-B592-65C5C8AB64FD}"/>
              </a:ext>
            </a:extLst>
          </p:cNvPr>
          <p:cNvSpPr/>
          <p:nvPr/>
        </p:nvSpPr>
        <p:spPr>
          <a:xfrm>
            <a:off x="13969690" y="1"/>
            <a:ext cx="4318310" cy="3420527"/>
          </a:xfrm>
          <a:prstGeom prst="rect">
            <a:avLst/>
          </a:prstGeom>
          <a:blipFill>
            <a:blip r:embed="rId3"/>
            <a:stretch>
              <a:fillRect l="-26760" t="-3730" r="-2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A473F36-4907-41BD-9CB4-191A819933F4}"/>
              </a:ext>
            </a:extLst>
          </p:cNvPr>
          <p:cNvSpPr/>
          <p:nvPr/>
        </p:nvSpPr>
        <p:spPr>
          <a:xfrm>
            <a:off x="13969690" y="3420528"/>
            <a:ext cx="4318310" cy="3420527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3C2C617-A219-4A7E-BBAD-8BA9478DB7E2}"/>
              </a:ext>
            </a:extLst>
          </p:cNvPr>
          <p:cNvSpPr/>
          <p:nvPr/>
        </p:nvSpPr>
        <p:spPr>
          <a:xfrm>
            <a:off x="13969690" y="6866474"/>
            <a:ext cx="4318310" cy="3420527"/>
          </a:xfrm>
          <a:prstGeom prst="rect">
            <a:avLst/>
          </a:prstGeom>
          <a:blipFill>
            <a:blip r:embed="rId4"/>
            <a:stretch>
              <a:fillRect l="-26760" t="-3730" r="-2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148AFD1C-56DF-4394-B7DC-716E3733DD0D}"/>
              </a:ext>
            </a:extLst>
          </p:cNvPr>
          <p:cNvSpPr txBox="1"/>
          <p:nvPr/>
        </p:nvSpPr>
        <p:spPr>
          <a:xfrm>
            <a:off x="1222115" y="5436560"/>
            <a:ext cx="6245486" cy="11620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37"/>
              </a:lnSpc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  <a:p>
            <a:pPr>
              <a:lnSpc>
                <a:spcPts val="3137"/>
              </a:lnSpc>
            </a:pPr>
            <a:r>
              <a:rPr lang="en-US" sz="2000" dirty="0">
                <a:solidFill>
                  <a:srgbClr val="012B4E"/>
                </a:solidFill>
                <a:latin typeface="Inter"/>
              </a:rPr>
              <a:t>sed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.</a:t>
            </a:r>
            <a:r>
              <a:rPr lang="id-ID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ad minim .</a:t>
            </a:r>
          </a:p>
        </p:txBody>
      </p:sp>
      <p:sp>
        <p:nvSpPr>
          <p:cNvPr id="40" name="TextBox 19">
            <a:extLst>
              <a:ext uri="{FF2B5EF4-FFF2-40B4-BE49-F238E27FC236}">
                <a16:creationId xmlns:a16="http://schemas.microsoft.com/office/drawing/2014/main" id="{1483E428-C087-44A0-BC8E-8257065BDC88}"/>
              </a:ext>
            </a:extLst>
          </p:cNvPr>
          <p:cNvSpPr txBox="1"/>
          <p:nvPr/>
        </p:nvSpPr>
        <p:spPr>
          <a:xfrm>
            <a:off x="1206547" y="1409052"/>
            <a:ext cx="7937453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Quote Lorem Ipsum Dolor sit </a:t>
            </a:r>
            <a:r>
              <a:rPr lang="en-US" sz="5000" dirty="0" err="1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Amet</a:t>
            </a:r>
            <a:endParaRPr lang="en-US" sz="5000" dirty="0">
              <a:solidFill>
                <a:srgbClr val="012B4E"/>
              </a:solidFill>
              <a:latin typeface="Inter Black" panose="02000A03000000020004" pitchFamily="50" charset="0"/>
              <a:ea typeface="Inter Black" panose="02000A03000000020004" pitchFamily="50" charset="0"/>
              <a:cs typeface="Inter Black" panose="02000A03000000020004" pitchFamily="50" charset="0"/>
            </a:endParaRPr>
          </a:p>
          <a:p>
            <a:r>
              <a:rPr lang="en-US" sz="5000" dirty="0" err="1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Consectu</a:t>
            </a:r>
            <a:r>
              <a:rPr lang="en-US" sz="5000" dirty="0">
                <a:solidFill>
                  <a:srgbClr val="012B4E"/>
                </a:solidFill>
                <a:latin typeface="Inter Black" panose="02000A03000000020004" pitchFamily="50" charset="0"/>
                <a:ea typeface="Inter Black" panose="02000A03000000020004" pitchFamily="50" charset="0"/>
                <a:cs typeface="Inter Black" panose="02000A03000000020004" pitchFamily="50" charset="0"/>
              </a:rPr>
              <a:t> Labore et dolore magna </a:t>
            </a:r>
          </a:p>
        </p:txBody>
      </p:sp>
      <p:sp>
        <p:nvSpPr>
          <p:cNvPr id="41" name="TextBox 6">
            <a:extLst>
              <a:ext uri="{FF2B5EF4-FFF2-40B4-BE49-F238E27FC236}">
                <a16:creationId xmlns:a16="http://schemas.microsoft.com/office/drawing/2014/main" id="{A80FE74D-9BCC-445D-82D4-6B0F88B5CAD0}"/>
              </a:ext>
            </a:extLst>
          </p:cNvPr>
          <p:cNvSpPr txBox="1"/>
          <p:nvPr/>
        </p:nvSpPr>
        <p:spPr>
          <a:xfrm>
            <a:off x="10214901" y="1658660"/>
            <a:ext cx="3330213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piscing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id-ID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incididun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labore et dolore magna.</a:t>
            </a:r>
            <a:r>
              <a:rPr lang="id-ID" sz="1700" dirty="0">
                <a:solidFill>
                  <a:schemeClr val="bg1"/>
                </a:solidFill>
                <a:latin typeface="Inter"/>
              </a:rPr>
              <a:t> </a:t>
            </a:r>
            <a:endParaRPr lang="en-US" sz="1700" dirty="0">
              <a:solidFill>
                <a:schemeClr val="bg1"/>
              </a:solidFill>
              <a:latin typeface="Inter"/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5C85B8C7-A5DF-4CBE-8954-E32561698093}"/>
              </a:ext>
            </a:extLst>
          </p:cNvPr>
          <p:cNvSpPr txBox="1"/>
          <p:nvPr/>
        </p:nvSpPr>
        <p:spPr>
          <a:xfrm>
            <a:off x="10214901" y="8516660"/>
            <a:ext cx="3330213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piscing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id-ID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Inter"/>
              </a:rPr>
              <a:t>incididun</a:t>
            </a:r>
            <a:r>
              <a:rPr lang="en-US" sz="1700" dirty="0">
                <a:solidFill>
                  <a:schemeClr val="bg1"/>
                </a:solidFill>
                <a:latin typeface="Inter"/>
              </a:rPr>
              <a:t> labore et dolore magna.</a:t>
            </a:r>
            <a:r>
              <a:rPr lang="id-ID" sz="1700" dirty="0">
                <a:solidFill>
                  <a:schemeClr val="bg1"/>
                </a:solidFill>
                <a:latin typeface="Inter"/>
              </a:rPr>
              <a:t> </a:t>
            </a:r>
            <a:endParaRPr lang="en-US" sz="1700" dirty="0">
              <a:solidFill>
                <a:schemeClr val="bg1"/>
              </a:solidFill>
              <a:latin typeface="Inter"/>
            </a:endParaRP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02FAF2AE-4C7D-4593-A4D8-D5E18D09C4BA}"/>
              </a:ext>
            </a:extLst>
          </p:cNvPr>
          <p:cNvSpPr txBox="1"/>
          <p:nvPr/>
        </p:nvSpPr>
        <p:spPr>
          <a:xfrm>
            <a:off x="14554200" y="5163860"/>
            <a:ext cx="3330213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id-ID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incididun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labore et dolore magna.</a:t>
            </a:r>
            <a:r>
              <a:rPr lang="id-ID" sz="1700" dirty="0">
                <a:solidFill>
                  <a:srgbClr val="012B4E"/>
                </a:solidFill>
                <a:latin typeface="Inter"/>
              </a:rPr>
              <a:t> </a:t>
            </a:r>
            <a:endParaRPr lang="en-US" sz="17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23" name="Freeform 25">
            <a:extLst>
              <a:ext uri="{FF2B5EF4-FFF2-40B4-BE49-F238E27FC236}">
                <a16:creationId xmlns:a16="http://schemas.microsoft.com/office/drawing/2014/main" id="{95E104A9-BF7E-4DC6-9326-BBD3A9A64A5C}"/>
              </a:ext>
            </a:extLst>
          </p:cNvPr>
          <p:cNvSpPr>
            <a:spLocks noEditPoints="1"/>
          </p:cNvSpPr>
          <p:nvPr/>
        </p:nvSpPr>
        <p:spPr bwMode="auto">
          <a:xfrm>
            <a:off x="11455612" y="575965"/>
            <a:ext cx="848790" cy="846138"/>
          </a:xfrm>
          <a:custGeom>
            <a:avLst/>
            <a:gdLst>
              <a:gd name="T0" fmla="*/ 459 w 1056"/>
              <a:gd name="T1" fmla="*/ 530 h 1057"/>
              <a:gd name="T2" fmla="*/ 459 w 1056"/>
              <a:gd name="T3" fmla="*/ 789 h 1057"/>
              <a:gd name="T4" fmla="*/ 465 w 1056"/>
              <a:gd name="T5" fmla="*/ 795 h 1057"/>
              <a:gd name="T6" fmla="*/ 561 w 1056"/>
              <a:gd name="T7" fmla="*/ 795 h 1057"/>
              <a:gd name="T8" fmla="*/ 568 w 1056"/>
              <a:gd name="T9" fmla="*/ 789 h 1057"/>
              <a:gd name="T10" fmla="*/ 568 w 1056"/>
              <a:gd name="T11" fmla="*/ 526 h 1057"/>
              <a:gd name="T12" fmla="*/ 638 w 1056"/>
              <a:gd name="T13" fmla="*/ 526 h 1057"/>
              <a:gd name="T14" fmla="*/ 644 w 1056"/>
              <a:gd name="T15" fmla="*/ 520 h 1057"/>
              <a:gd name="T16" fmla="*/ 651 w 1056"/>
              <a:gd name="T17" fmla="*/ 441 h 1057"/>
              <a:gd name="T18" fmla="*/ 644 w 1056"/>
              <a:gd name="T19" fmla="*/ 433 h 1057"/>
              <a:gd name="T20" fmla="*/ 568 w 1056"/>
              <a:gd name="T21" fmla="*/ 433 h 1057"/>
              <a:gd name="T22" fmla="*/ 568 w 1056"/>
              <a:gd name="T23" fmla="*/ 377 h 1057"/>
              <a:gd name="T24" fmla="*/ 592 w 1056"/>
              <a:gd name="T25" fmla="*/ 353 h 1057"/>
              <a:gd name="T26" fmla="*/ 645 w 1056"/>
              <a:gd name="T27" fmla="*/ 353 h 1057"/>
              <a:gd name="T28" fmla="*/ 652 w 1056"/>
              <a:gd name="T29" fmla="*/ 347 h 1057"/>
              <a:gd name="T30" fmla="*/ 652 w 1056"/>
              <a:gd name="T31" fmla="*/ 267 h 1057"/>
              <a:gd name="T32" fmla="*/ 645 w 1056"/>
              <a:gd name="T33" fmla="*/ 261 h 1057"/>
              <a:gd name="T34" fmla="*/ 555 w 1056"/>
              <a:gd name="T35" fmla="*/ 261 h 1057"/>
              <a:gd name="T36" fmla="*/ 459 w 1056"/>
              <a:gd name="T37" fmla="*/ 357 h 1057"/>
              <a:gd name="T38" fmla="*/ 459 w 1056"/>
              <a:gd name="T39" fmla="*/ 433 h 1057"/>
              <a:gd name="T40" fmla="*/ 411 w 1056"/>
              <a:gd name="T41" fmla="*/ 433 h 1057"/>
              <a:gd name="T42" fmla="*/ 404 w 1056"/>
              <a:gd name="T43" fmla="*/ 440 h 1057"/>
              <a:gd name="T44" fmla="*/ 404 w 1056"/>
              <a:gd name="T45" fmla="*/ 519 h 1057"/>
              <a:gd name="T46" fmla="*/ 411 w 1056"/>
              <a:gd name="T47" fmla="*/ 526 h 1057"/>
              <a:gd name="T48" fmla="*/ 459 w 1056"/>
              <a:gd name="T49" fmla="*/ 526 h 1057"/>
              <a:gd name="T50" fmla="*/ 459 w 1056"/>
              <a:gd name="T51" fmla="*/ 530 h 1057"/>
              <a:gd name="T52" fmla="*/ 989 w 1056"/>
              <a:gd name="T53" fmla="*/ 528 h 1057"/>
              <a:gd name="T54" fmla="*/ 528 w 1056"/>
              <a:gd name="T55" fmla="*/ 989 h 1057"/>
              <a:gd name="T56" fmla="*/ 67 w 1056"/>
              <a:gd name="T57" fmla="*/ 528 h 1057"/>
              <a:gd name="T58" fmla="*/ 528 w 1056"/>
              <a:gd name="T59" fmla="*/ 67 h 1057"/>
              <a:gd name="T60" fmla="*/ 989 w 1056"/>
              <a:gd name="T61" fmla="*/ 528 h 1057"/>
              <a:gd name="T62" fmla="*/ 528 w 1056"/>
              <a:gd name="T63" fmla="*/ 0 h 1057"/>
              <a:gd name="T64" fmla="*/ 0 w 1056"/>
              <a:gd name="T65" fmla="*/ 528 h 1057"/>
              <a:gd name="T66" fmla="*/ 528 w 1056"/>
              <a:gd name="T67" fmla="*/ 1057 h 1057"/>
              <a:gd name="T68" fmla="*/ 1056 w 1056"/>
              <a:gd name="T69" fmla="*/ 528 h 1057"/>
              <a:gd name="T70" fmla="*/ 528 w 1056"/>
              <a:gd name="T71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6" h="1057">
                <a:moveTo>
                  <a:pt x="459" y="530"/>
                </a:moveTo>
                <a:lnTo>
                  <a:pt x="459" y="789"/>
                </a:lnTo>
                <a:cubicBezTo>
                  <a:pt x="459" y="792"/>
                  <a:pt x="462" y="795"/>
                  <a:pt x="465" y="795"/>
                </a:cubicBezTo>
                <a:lnTo>
                  <a:pt x="561" y="795"/>
                </a:lnTo>
                <a:cubicBezTo>
                  <a:pt x="565" y="795"/>
                  <a:pt x="568" y="792"/>
                  <a:pt x="568" y="789"/>
                </a:cubicBezTo>
                <a:lnTo>
                  <a:pt x="568" y="526"/>
                </a:lnTo>
                <a:lnTo>
                  <a:pt x="638" y="526"/>
                </a:lnTo>
                <a:cubicBezTo>
                  <a:pt x="641" y="526"/>
                  <a:pt x="644" y="523"/>
                  <a:pt x="644" y="520"/>
                </a:cubicBezTo>
                <a:lnTo>
                  <a:pt x="651" y="441"/>
                </a:lnTo>
                <a:cubicBezTo>
                  <a:pt x="651" y="437"/>
                  <a:pt x="648" y="433"/>
                  <a:pt x="644" y="433"/>
                </a:cubicBezTo>
                <a:lnTo>
                  <a:pt x="568" y="433"/>
                </a:lnTo>
                <a:lnTo>
                  <a:pt x="568" y="377"/>
                </a:lnTo>
                <a:cubicBezTo>
                  <a:pt x="568" y="364"/>
                  <a:pt x="579" y="353"/>
                  <a:pt x="592" y="353"/>
                </a:cubicBezTo>
                <a:lnTo>
                  <a:pt x="645" y="353"/>
                </a:lnTo>
                <a:cubicBezTo>
                  <a:pt x="649" y="353"/>
                  <a:pt x="652" y="350"/>
                  <a:pt x="652" y="347"/>
                </a:cubicBezTo>
                <a:lnTo>
                  <a:pt x="652" y="267"/>
                </a:lnTo>
                <a:cubicBezTo>
                  <a:pt x="652" y="264"/>
                  <a:pt x="649" y="261"/>
                  <a:pt x="645" y="261"/>
                </a:cubicBezTo>
                <a:lnTo>
                  <a:pt x="555" y="261"/>
                </a:lnTo>
                <a:cubicBezTo>
                  <a:pt x="502" y="261"/>
                  <a:pt x="459" y="304"/>
                  <a:pt x="459" y="357"/>
                </a:cubicBezTo>
                <a:lnTo>
                  <a:pt x="459" y="433"/>
                </a:lnTo>
                <a:lnTo>
                  <a:pt x="411" y="433"/>
                </a:lnTo>
                <a:cubicBezTo>
                  <a:pt x="407" y="433"/>
                  <a:pt x="404" y="436"/>
                  <a:pt x="404" y="440"/>
                </a:cubicBezTo>
                <a:lnTo>
                  <a:pt x="404" y="519"/>
                </a:lnTo>
                <a:cubicBezTo>
                  <a:pt x="404" y="523"/>
                  <a:pt x="407" y="526"/>
                  <a:pt x="411" y="526"/>
                </a:cubicBezTo>
                <a:lnTo>
                  <a:pt x="459" y="526"/>
                </a:lnTo>
                <a:lnTo>
                  <a:pt x="459" y="530"/>
                </a:lnTo>
                <a:close/>
                <a:moveTo>
                  <a:pt x="989" y="528"/>
                </a:moveTo>
                <a:cubicBezTo>
                  <a:pt x="989" y="782"/>
                  <a:pt x="782" y="989"/>
                  <a:pt x="528" y="989"/>
                </a:cubicBezTo>
                <a:cubicBezTo>
                  <a:pt x="274" y="989"/>
                  <a:pt x="67" y="782"/>
                  <a:pt x="67" y="528"/>
                </a:cubicBezTo>
                <a:cubicBezTo>
                  <a:pt x="67" y="274"/>
                  <a:pt x="274" y="67"/>
                  <a:pt x="528" y="67"/>
                </a:cubicBezTo>
                <a:cubicBezTo>
                  <a:pt x="782" y="67"/>
                  <a:pt x="989" y="274"/>
                  <a:pt x="989" y="528"/>
                </a:cubicBezTo>
                <a:close/>
                <a:moveTo>
                  <a:pt x="528" y="0"/>
                </a:moveTo>
                <a:cubicBezTo>
                  <a:pt x="237" y="0"/>
                  <a:pt x="0" y="237"/>
                  <a:pt x="0" y="528"/>
                </a:cubicBezTo>
                <a:cubicBezTo>
                  <a:pt x="0" y="820"/>
                  <a:pt x="237" y="1057"/>
                  <a:pt x="528" y="1057"/>
                </a:cubicBezTo>
                <a:cubicBezTo>
                  <a:pt x="819" y="1057"/>
                  <a:pt x="1056" y="820"/>
                  <a:pt x="1056" y="528"/>
                </a:cubicBezTo>
                <a:cubicBezTo>
                  <a:pt x="1056" y="237"/>
                  <a:pt x="819" y="0"/>
                  <a:pt x="528" y="0"/>
                </a:cubicBezTo>
                <a:close/>
              </a:path>
            </a:pathLst>
          </a:custGeom>
          <a:solidFill>
            <a:srgbClr val="E9E2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8">
            <a:extLst>
              <a:ext uri="{FF2B5EF4-FFF2-40B4-BE49-F238E27FC236}">
                <a16:creationId xmlns:a16="http://schemas.microsoft.com/office/drawing/2014/main" id="{C45C7154-0E9D-464C-94CB-D2E08A1189E0}"/>
              </a:ext>
            </a:extLst>
          </p:cNvPr>
          <p:cNvSpPr>
            <a:spLocks noEditPoints="1"/>
          </p:cNvSpPr>
          <p:nvPr/>
        </p:nvSpPr>
        <p:spPr bwMode="auto">
          <a:xfrm>
            <a:off x="11454949" y="7452353"/>
            <a:ext cx="850116" cy="846138"/>
          </a:xfrm>
          <a:custGeom>
            <a:avLst/>
            <a:gdLst>
              <a:gd name="T0" fmla="*/ 748 w 1057"/>
              <a:gd name="T1" fmla="*/ 636 h 1057"/>
              <a:gd name="T2" fmla="*/ 636 w 1057"/>
              <a:gd name="T3" fmla="*/ 748 h 1057"/>
              <a:gd name="T4" fmla="*/ 420 w 1057"/>
              <a:gd name="T5" fmla="*/ 748 h 1057"/>
              <a:gd name="T6" fmla="*/ 309 w 1057"/>
              <a:gd name="T7" fmla="*/ 636 h 1057"/>
              <a:gd name="T8" fmla="*/ 309 w 1057"/>
              <a:gd name="T9" fmla="*/ 420 h 1057"/>
              <a:gd name="T10" fmla="*/ 420 w 1057"/>
              <a:gd name="T11" fmla="*/ 308 h 1057"/>
              <a:gd name="T12" fmla="*/ 636 w 1057"/>
              <a:gd name="T13" fmla="*/ 308 h 1057"/>
              <a:gd name="T14" fmla="*/ 748 w 1057"/>
              <a:gd name="T15" fmla="*/ 420 h 1057"/>
              <a:gd name="T16" fmla="*/ 748 w 1057"/>
              <a:gd name="T17" fmla="*/ 636 h 1057"/>
              <a:gd name="T18" fmla="*/ 528 w 1057"/>
              <a:gd name="T19" fmla="*/ 989 h 1057"/>
              <a:gd name="T20" fmla="*/ 67 w 1057"/>
              <a:gd name="T21" fmla="*/ 528 h 1057"/>
              <a:gd name="T22" fmla="*/ 528 w 1057"/>
              <a:gd name="T23" fmla="*/ 67 h 1057"/>
              <a:gd name="T24" fmla="*/ 989 w 1057"/>
              <a:gd name="T25" fmla="*/ 528 h 1057"/>
              <a:gd name="T26" fmla="*/ 528 w 1057"/>
              <a:gd name="T27" fmla="*/ 989 h 1057"/>
              <a:gd name="T28" fmla="*/ 528 w 1057"/>
              <a:gd name="T29" fmla="*/ 0 h 1057"/>
              <a:gd name="T30" fmla="*/ 0 w 1057"/>
              <a:gd name="T31" fmla="*/ 528 h 1057"/>
              <a:gd name="T32" fmla="*/ 528 w 1057"/>
              <a:gd name="T33" fmla="*/ 1057 h 1057"/>
              <a:gd name="T34" fmla="*/ 1057 w 1057"/>
              <a:gd name="T35" fmla="*/ 528 h 1057"/>
              <a:gd name="T36" fmla="*/ 528 w 1057"/>
              <a:gd name="T37" fmla="*/ 0 h 1057"/>
              <a:gd name="T38" fmla="*/ 801 w 1057"/>
              <a:gd name="T39" fmla="*/ 417 h 1057"/>
              <a:gd name="T40" fmla="*/ 639 w 1057"/>
              <a:gd name="T41" fmla="*/ 255 h 1057"/>
              <a:gd name="T42" fmla="*/ 417 w 1057"/>
              <a:gd name="T43" fmla="*/ 255 h 1057"/>
              <a:gd name="T44" fmla="*/ 255 w 1057"/>
              <a:gd name="T45" fmla="*/ 417 h 1057"/>
              <a:gd name="T46" fmla="*/ 255 w 1057"/>
              <a:gd name="T47" fmla="*/ 639 h 1057"/>
              <a:gd name="T48" fmla="*/ 417 w 1057"/>
              <a:gd name="T49" fmla="*/ 801 h 1057"/>
              <a:gd name="T50" fmla="*/ 639 w 1057"/>
              <a:gd name="T51" fmla="*/ 801 h 1057"/>
              <a:gd name="T52" fmla="*/ 801 w 1057"/>
              <a:gd name="T53" fmla="*/ 639 h 1057"/>
              <a:gd name="T54" fmla="*/ 801 w 1057"/>
              <a:gd name="T55" fmla="*/ 417 h 1057"/>
              <a:gd name="T56" fmla="*/ 617 w 1057"/>
              <a:gd name="T57" fmla="*/ 524 h 1057"/>
              <a:gd name="T58" fmla="*/ 532 w 1057"/>
              <a:gd name="T59" fmla="*/ 439 h 1057"/>
              <a:gd name="T60" fmla="*/ 447 w 1057"/>
              <a:gd name="T61" fmla="*/ 524 h 1057"/>
              <a:gd name="T62" fmla="*/ 532 w 1057"/>
              <a:gd name="T63" fmla="*/ 609 h 1057"/>
              <a:gd name="T64" fmla="*/ 617 w 1057"/>
              <a:gd name="T65" fmla="*/ 524 h 1057"/>
              <a:gd name="T66" fmla="*/ 665 w 1057"/>
              <a:gd name="T67" fmla="*/ 524 h 1057"/>
              <a:gd name="T68" fmla="*/ 532 w 1057"/>
              <a:gd name="T69" fmla="*/ 657 h 1057"/>
              <a:gd name="T70" fmla="*/ 399 w 1057"/>
              <a:gd name="T71" fmla="*/ 524 h 1057"/>
              <a:gd name="T72" fmla="*/ 532 w 1057"/>
              <a:gd name="T73" fmla="*/ 391 h 1057"/>
              <a:gd name="T74" fmla="*/ 665 w 1057"/>
              <a:gd name="T75" fmla="*/ 524 h 1057"/>
              <a:gd name="T76" fmla="*/ 704 w 1057"/>
              <a:gd name="T77" fmla="*/ 382 h 1057"/>
              <a:gd name="T78" fmla="*/ 673 w 1057"/>
              <a:gd name="T79" fmla="*/ 414 h 1057"/>
              <a:gd name="T80" fmla="*/ 641 w 1057"/>
              <a:gd name="T81" fmla="*/ 382 h 1057"/>
              <a:gd name="T82" fmla="*/ 673 w 1057"/>
              <a:gd name="T83" fmla="*/ 351 h 1057"/>
              <a:gd name="T84" fmla="*/ 704 w 1057"/>
              <a:gd name="T85" fmla="*/ 382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7" h="1057">
                <a:moveTo>
                  <a:pt x="748" y="636"/>
                </a:moveTo>
                <a:cubicBezTo>
                  <a:pt x="748" y="698"/>
                  <a:pt x="698" y="748"/>
                  <a:pt x="636" y="748"/>
                </a:cubicBezTo>
                <a:lnTo>
                  <a:pt x="420" y="748"/>
                </a:lnTo>
                <a:cubicBezTo>
                  <a:pt x="358" y="748"/>
                  <a:pt x="309" y="698"/>
                  <a:pt x="309" y="636"/>
                </a:cubicBezTo>
                <a:lnTo>
                  <a:pt x="309" y="420"/>
                </a:lnTo>
                <a:cubicBezTo>
                  <a:pt x="309" y="358"/>
                  <a:pt x="358" y="308"/>
                  <a:pt x="420" y="308"/>
                </a:cubicBezTo>
                <a:lnTo>
                  <a:pt x="636" y="308"/>
                </a:lnTo>
                <a:cubicBezTo>
                  <a:pt x="698" y="308"/>
                  <a:pt x="748" y="358"/>
                  <a:pt x="748" y="420"/>
                </a:cubicBezTo>
                <a:lnTo>
                  <a:pt x="748" y="636"/>
                </a:lnTo>
                <a:close/>
                <a:moveTo>
                  <a:pt x="528" y="989"/>
                </a:moveTo>
                <a:cubicBezTo>
                  <a:pt x="274" y="989"/>
                  <a:pt x="67" y="782"/>
                  <a:pt x="67" y="528"/>
                </a:cubicBezTo>
                <a:cubicBezTo>
                  <a:pt x="67" y="274"/>
                  <a:pt x="274" y="67"/>
                  <a:pt x="528" y="67"/>
                </a:cubicBezTo>
                <a:cubicBezTo>
                  <a:pt x="782" y="67"/>
                  <a:pt x="989" y="274"/>
                  <a:pt x="989" y="528"/>
                </a:cubicBezTo>
                <a:cubicBezTo>
                  <a:pt x="989" y="782"/>
                  <a:pt x="782" y="989"/>
                  <a:pt x="528" y="989"/>
                </a:cubicBezTo>
                <a:close/>
                <a:moveTo>
                  <a:pt x="528" y="0"/>
                </a:moveTo>
                <a:cubicBezTo>
                  <a:pt x="237" y="0"/>
                  <a:pt x="0" y="237"/>
                  <a:pt x="0" y="528"/>
                </a:cubicBezTo>
                <a:cubicBezTo>
                  <a:pt x="0" y="820"/>
                  <a:pt x="237" y="1057"/>
                  <a:pt x="528" y="1057"/>
                </a:cubicBezTo>
                <a:cubicBezTo>
                  <a:pt x="820" y="1057"/>
                  <a:pt x="1057" y="820"/>
                  <a:pt x="1057" y="528"/>
                </a:cubicBezTo>
                <a:cubicBezTo>
                  <a:pt x="1057" y="237"/>
                  <a:pt x="820" y="0"/>
                  <a:pt x="528" y="0"/>
                </a:cubicBezTo>
                <a:close/>
                <a:moveTo>
                  <a:pt x="801" y="417"/>
                </a:moveTo>
                <a:cubicBezTo>
                  <a:pt x="801" y="328"/>
                  <a:pt x="728" y="255"/>
                  <a:pt x="639" y="255"/>
                </a:cubicBezTo>
                <a:lnTo>
                  <a:pt x="417" y="255"/>
                </a:lnTo>
                <a:cubicBezTo>
                  <a:pt x="328" y="255"/>
                  <a:pt x="255" y="328"/>
                  <a:pt x="255" y="417"/>
                </a:cubicBezTo>
                <a:lnTo>
                  <a:pt x="255" y="639"/>
                </a:lnTo>
                <a:cubicBezTo>
                  <a:pt x="255" y="728"/>
                  <a:pt x="328" y="801"/>
                  <a:pt x="417" y="801"/>
                </a:cubicBezTo>
                <a:lnTo>
                  <a:pt x="639" y="801"/>
                </a:lnTo>
                <a:cubicBezTo>
                  <a:pt x="728" y="801"/>
                  <a:pt x="801" y="728"/>
                  <a:pt x="801" y="639"/>
                </a:cubicBezTo>
                <a:lnTo>
                  <a:pt x="801" y="417"/>
                </a:lnTo>
                <a:close/>
                <a:moveTo>
                  <a:pt x="617" y="524"/>
                </a:moveTo>
                <a:cubicBezTo>
                  <a:pt x="617" y="477"/>
                  <a:pt x="579" y="439"/>
                  <a:pt x="532" y="439"/>
                </a:cubicBezTo>
                <a:cubicBezTo>
                  <a:pt x="485" y="439"/>
                  <a:pt x="447" y="477"/>
                  <a:pt x="447" y="524"/>
                </a:cubicBezTo>
                <a:cubicBezTo>
                  <a:pt x="447" y="571"/>
                  <a:pt x="485" y="609"/>
                  <a:pt x="532" y="609"/>
                </a:cubicBezTo>
                <a:cubicBezTo>
                  <a:pt x="579" y="609"/>
                  <a:pt x="617" y="571"/>
                  <a:pt x="617" y="524"/>
                </a:cubicBezTo>
                <a:close/>
                <a:moveTo>
                  <a:pt x="665" y="524"/>
                </a:moveTo>
                <a:cubicBezTo>
                  <a:pt x="665" y="598"/>
                  <a:pt x="605" y="657"/>
                  <a:pt x="532" y="657"/>
                </a:cubicBezTo>
                <a:cubicBezTo>
                  <a:pt x="459" y="657"/>
                  <a:pt x="399" y="598"/>
                  <a:pt x="399" y="524"/>
                </a:cubicBezTo>
                <a:cubicBezTo>
                  <a:pt x="399" y="451"/>
                  <a:pt x="459" y="391"/>
                  <a:pt x="532" y="391"/>
                </a:cubicBezTo>
                <a:cubicBezTo>
                  <a:pt x="605" y="391"/>
                  <a:pt x="665" y="451"/>
                  <a:pt x="665" y="524"/>
                </a:cubicBezTo>
                <a:close/>
                <a:moveTo>
                  <a:pt x="704" y="382"/>
                </a:moveTo>
                <a:cubicBezTo>
                  <a:pt x="704" y="400"/>
                  <a:pt x="690" y="414"/>
                  <a:pt x="673" y="414"/>
                </a:cubicBezTo>
                <a:cubicBezTo>
                  <a:pt x="655" y="414"/>
                  <a:pt x="641" y="400"/>
                  <a:pt x="641" y="382"/>
                </a:cubicBezTo>
                <a:cubicBezTo>
                  <a:pt x="641" y="365"/>
                  <a:pt x="655" y="351"/>
                  <a:pt x="673" y="351"/>
                </a:cubicBezTo>
                <a:cubicBezTo>
                  <a:pt x="690" y="351"/>
                  <a:pt x="704" y="365"/>
                  <a:pt x="704" y="382"/>
                </a:cubicBezTo>
                <a:close/>
              </a:path>
            </a:pathLst>
          </a:custGeom>
          <a:solidFill>
            <a:srgbClr val="E9E2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8502D038-B23F-4204-ABDB-DC4B0AA058DF}"/>
              </a:ext>
            </a:extLst>
          </p:cNvPr>
          <p:cNvSpPr>
            <a:spLocks noEditPoints="1"/>
          </p:cNvSpPr>
          <p:nvPr/>
        </p:nvSpPr>
        <p:spPr bwMode="auto">
          <a:xfrm>
            <a:off x="15794911" y="4021395"/>
            <a:ext cx="848790" cy="846138"/>
          </a:xfrm>
          <a:custGeom>
            <a:avLst/>
            <a:gdLst>
              <a:gd name="T0" fmla="*/ 320 w 1057"/>
              <a:gd name="T1" fmla="*/ 543 h 1057"/>
              <a:gd name="T2" fmla="*/ 438 w 1057"/>
              <a:gd name="T3" fmla="*/ 549 h 1057"/>
              <a:gd name="T4" fmla="*/ 437 w 1057"/>
              <a:gd name="T5" fmla="*/ 628 h 1057"/>
              <a:gd name="T6" fmla="*/ 320 w 1057"/>
              <a:gd name="T7" fmla="*/ 634 h 1057"/>
              <a:gd name="T8" fmla="*/ 68 w 1057"/>
              <a:gd name="T9" fmla="*/ 528 h 1057"/>
              <a:gd name="T10" fmla="*/ 989 w 1057"/>
              <a:gd name="T11" fmla="*/ 528 h 1057"/>
              <a:gd name="T12" fmla="*/ 529 w 1057"/>
              <a:gd name="T13" fmla="*/ 0 h 1057"/>
              <a:gd name="T14" fmla="*/ 529 w 1057"/>
              <a:gd name="T15" fmla="*/ 1057 h 1057"/>
              <a:gd name="T16" fmla="*/ 529 w 1057"/>
              <a:gd name="T17" fmla="*/ 0 h 1057"/>
              <a:gd name="T18" fmla="*/ 597 w 1057"/>
              <a:gd name="T19" fmla="*/ 372 h 1057"/>
              <a:gd name="T20" fmla="*/ 745 w 1057"/>
              <a:gd name="T21" fmla="*/ 407 h 1057"/>
              <a:gd name="T22" fmla="*/ 636 w 1057"/>
              <a:gd name="T23" fmla="*/ 503 h 1057"/>
              <a:gd name="T24" fmla="*/ 714 w 1057"/>
              <a:gd name="T25" fmla="*/ 503 h 1057"/>
              <a:gd name="T26" fmla="*/ 618 w 1057"/>
              <a:gd name="T27" fmla="*/ 542 h 1057"/>
              <a:gd name="T28" fmla="*/ 589 w 1057"/>
              <a:gd name="T29" fmla="*/ 671 h 1057"/>
              <a:gd name="T30" fmla="*/ 772 w 1057"/>
              <a:gd name="T31" fmla="*/ 665 h 1057"/>
              <a:gd name="T32" fmla="*/ 730 w 1057"/>
              <a:gd name="T33" fmla="*/ 620 h 1057"/>
              <a:gd name="T34" fmla="*/ 679 w 1057"/>
              <a:gd name="T35" fmla="*/ 649 h 1057"/>
              <a:gd name="T36" fmla="*/ 617 w 1057"/>
              <a:gd name="T37" fmla="*/ 586 h 1057"/>
              <a:gd name="T38" fmla="*/ 798 w 1057"/>
              <a:gd name="T39" fmla="*/ 536 h 1057"/>
              <a:gd name="T40" fmla="*/ 735 w 1057"/>
              <a:gd name="T41" fmla="*/ 446 h 1057"/>
              <a:gd name="T42" fmla="*/ 585 w 1057"/>
              <a:gd name="T43" fmla="*/ 470 h 1057"/>
              <a:gd name="T44" fmla="*/ 589 w 1057"/>
              <a:gd name="T45" fmla="*/ 671 h 1057"/>
              <a:gd name="T46" fmla="*/ 394 w 1057"/>
              <a:gd name="T47" fmla="*/ 412 h 1057"/>
              <a:gd name="T48" fmla="*/ 452 w 1057"/>
              <a:gd name="T49" fmla="*/ 449 h 1057"/>
              <a:gd name="T50" fmla="*/ 402 w 1057"/>
              <a:gd name="T51" fmla="*/ 487 h 1057"/>
              <a:gd name="T52" fmla="*/ 320 w 1057"/>
              <a:gd name="T53" fmla="*/ 412 h 1057"/>
              <a:gd name="T54" fmla="*/ 492 w 1057"/>
              <a:gd name="T55" fmla="*/ 672 h 1057"/>
              <a:gd name="T56" fmla="*/ 531 w 1057"/>
              <a:gd name="T57" fmla="*/ 590 h 1057"/>
              <a:gd name="T58" fmla="*/ 479 w 1057"/>
              <a:gd name="T59" fmla="*/ 510 h 1057"/>
              <a:gd name="T60" fmla="*/ 520 w 1057"/>
              <a:gd name="T61" fmla="*/ 441 h 1057"/>
              <a:gd name="T62" fmla="*/ 416 w 1057"/>
              <a:gd name="T63" fmla="*/ 353 h 1057"/>
              <a:gd name="T64" fmla="*/ 252 w 1057"/>
              <a:gd name="T65" fmla="*/ 693 h 1057"/>
              <a:gd name="T66" fmla="*/ 453 w 1057"/>
              <a:gd name="T67" fmla="*/ 689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7" h="1057">
                <a:moveTo>
                  <a:pt x="320" y="634"/>
                </a:moveTo>
                <a:lnTo>
                  <a:pt x="320" y="543"/>
                </a:lnTo>
                <a:lnTo>
                  <a:pt x="403" y="543"/>
                </a:lnTo>
                <a:cubicBezTo>
                  <a:pt x="418" y="543"/>
                  <a:pt x="429" y="545"/>
                  <a:pt x="438" y="549"/>
                </a:cubicBezTo>
                <a:cubicBezTo>
                  <a:pt x="452" y="556"/>
                  <a:pt x="459" y="568"/>
                  <a:pt x="459" y="586"/>
                </a:cubicBezTo>
                <a:cubicBezTo>
                  <a:pt x="459" y="607"/>
                  <a:pt x="452" y="621"/>
                  <a:pt x="437" y="628"/>
                </a:cubicBezTo>
                <a:cubicBezTo>
                  <a:pt x="429" y="632"/>
                  <a:pt x="417" y="634"/>
                  <a:pt x="402" y="634"/>
                </a:cubicBezTo>
                <a:lnTo>
                  <a:pt x="320" y="634"/>
                </a:lnTo>
                <a:close/>
                <a:moveTo>
                  <a:pt x="529" y="989"/>
                </a:moveTo>
                <a:cubicBezTo>
                  <a:pt x="274" y="989"/>
                  <a:pt x="68" y="782"/>
                  <a:pt x="68" y="528"/>
                </a:cubicBezTo>
                <a:cubicBezTo>
                  <a:pt x="68" y="274"/>
                  <a:pt x="274" y="67"/>
                  <a:pt x="529" y="67"/>
                </a:cubicBezTo>
                <a:cubicBezTo>
                  <a:pt x="783" y="67"/>
                  <a:pt x="989" y="274"/>
                  <a:pt x="989" y="528"/>
                </a:cubicBezTo>
                <a:cubicBezTo>
                  <a:pt x="989" y="782"/>
                  <a:pt x="783" y="989"/>
                  <a:pt x="529" y="989"/>
                </a:cubicBezTo>
                <a:close/>
                <a:moveTo>
                  <a:pt x="529" y="0"/>
                </a:moveTo>
                <a:cubicBezTo>
                  <a:pt x="237" y="0"/>
                  <a:pt x="0" y="237"/>
                  <a:pt x="0" y="528"/>
                </a:cubicBezTo>
                <a:cubicBezTo>
                  <a:pt x="0" y="820"/>
                  <a:pt x="237" y="1057"/>
                  <a:pt x="529" y="1057"/>
                </a:cubicBezTo>
                <a:cubicBezTo>
                  <a:pt x="820" y="1057"/>
                  <a:pt x="1057" y="820"/>
                  <a:pt x="1057" y="528"/>
                </a:cubicBezTo>
                <a:cubicBezTo>
                  <a:pt x="1057" y="237"/>
                  <a:pt x="820" y="0"/>
                  <a:pt x="529" y="0"/>
                </a:cubicBezTo>
                <a:close/>
                <a:moveTo>
                  <a:pt x="745" y="372"/>
                </a:moveTo>
                <a:lnTo>
                  <a:pt x="597" y="372"/>
                </a:lnTo>
                <a:lnTo>
                  <a:pt x="597" y="407"/>
                </a:lnTo>
                <a:lnTo>
                  <a:pt x="745" y="407"/>
                </a:lnTo>
                <a:lnTo>
                  <a:pt x="745" y="372"/>
                </a:lnTo>
                <a:close/>
                <a:moveTo>
                  <a:pt x="636" y="503"/>
                </a:moveTo>
                <a:cubicBezTo>
                  <a:pt x="645" y="494"/>
                  <a:pt x="658" y="489"/>
                  <a:pt x="675" y="489"/>
                </a:cubicBezTo>
                <a:cubicBezTo>
                  <a:pt x="691" y="489"/>
                  <a:pt x="704" y="494"/>
                  <a:pt x="714" y="503"/>
                </a:cubicBezTo>
                <a:cubicBezTo>
                  <a:pt x="725" y="512"/>
                  <a:pt x="731" y="525"/>
                  <a:pt x="732" y="542"/>
                </a:cubicBezTo>
                <a:lnTo>
                  <a:pt x="618" y="542"/>
                </a:lnTo>
                <a:cubicBezTo>
                  <a:pt x="621" y="526"/>
                  <a:pt x="627" y="513"/>
                  <a:pt x="636" y="503"/>
                </a:cubicBezTo>
                <a:close/>
                <a:moveTo>
                  <a:pt x="589" y="671"/>
                </a:moveTo>
                <a:cubicBezTo>
                  <a:pt x="615" y="692"/>
                  <a:pt x="644" y="702"/>
                  <a:pt x="678" y="702"/>
                </a:cubicBezTo>
                <a:cubicBezTo>
                  <a:pt x="718" y="702"/>
                  <a:pt x="750" y="690"/>
                  <a:pt x="772" y="665"/>
                </a:cubicBezTo>
                <a:cubicBezTo>
                  <a:pt x="787" y="650"/>
                  <a:pt x="795" y="635"/>
                  <a:pt x="797" y="620"/>
                </a:cubicBezTo>
                <a:lnTo>
                  <a:pt x="730" y="620"/>
                </a:lnTo>
                <a:cubicBezTo>
                  <a:pt x="726" y="627"/>
                  <a:pt x="721" y="633"/>
                  <a:pt x="716" y="637"/>
                </a:cubicBezTo>
                <a:cubicBezTo>
                  <a:pt x="707" y="645"/>
                  <a:pt x="694" y="649"/>
                  <a:pt x="679" y="649"/>
                </a:cubicBezTo>
                <a:cubicBezTo>
                  <a:pt x="665" y="649"/>
                  <a:pt x="653" y="645"/>
                  <a:pt x="643" y="639"/>
                </a:cubicBezTo>
                <a:cubicBezTo>
                  <a:pt x="627" y="629"/>
                  <a:pt x="618" y="611"/>
                  <a:pt x="617" y="586"/>
                </a:cubicBezTo>
                <a:lnTo>
                  <a:pt x="800" y="586"/>
                </a:lnTo>
                <a:cubicBezTo>
                  <a:pt x="801" y="564"/>
                  <a:pt x="800" y="547"/>
                  <a:pt x="798" y="536"/>
                </a:cubicBezTo>
                <a:cubicBezTo>
                  <a:pt x="795" y="516"/>
                  <a:pt x="788" y="499"/>
                  <a:pt x="778" y="484"/>
                </a:cubicBezTo>
                <a:cubicBezTo>
                  <a:pt x="767" y="467"/>
                  <a:pt x="752" y="454"/>
                  <a:pt x="735" y="446"/>
                </a:cubicBezTo>
                <a:cubicBezTo>
                  <a:pt x="717" y="439"/>
                  <a:pt x="697" y="435"/>
                  <a:pt x="675" y="435"/>
                </a:cubicBezTo>
                <a:cubicBezTo>
                  <a:pt x="638" y="435"/>
                  <a:pt x="608" y="446"/>
                  <a:pt x="585" y="470"/>
                </a:cubicBezTo>
                <a:cubicBezTo>
                  <a:pt x="562" y="493"/>
                  <a:pt x="550" y="526"/>
                  <a:pt x="550" y="570"/>
                </a:cubicBezTo>
                <a:cubicBezTo>
                  <a:pt x="550" y="617"/>
                  <a:pt x="563" y="650"/>
                  <a:pt x="589" y="671"/>
                </a:cubicBezTo>
                <a:close/>
                <a:moveTo>
                  <a:pt x="320" y="412"/>
                </a:moveTo>
                <a:lnTo>
                  <a:pt x="394" y="412"/>
                </a:lnTo>
                <a:cubicBezTo>
                  <a:pt x="410" y="412"/>
                  <a:pt x="423" y="414"/>
                  <a:pt x="434" y="417"/>
                </a:cubicBezTo>
                <a:cubicBezTo>
                  <a:pt x="446" y="422"/>
                  <a:pt x="452" y="433"/>
                  <a:pt x="452" y="449"/>
                </a:cubicBezTo>
                <a:cubicBezTo>
                  <a:pt x="452" y="463"/>
                  <a:pt x="448" y="473"/>
                  <a:pt x="438" y="478"/>
                </a:cubicBezTo>
                <a:cubicBezTo>
                  <a:pt x="429" y="484"/>
                  <a:pt x="417" y="487"/>
                  <a:pt x="402" y="487"/>
                </a:cubicBezTo>
                <a:lnTo>
                  <a:pt x="320" y="487"/>
                </a:lnTo>
                <a:lnTo>
                  <a:pt x="320" y="412"/>
                </a:lnTo>
                <a:close/>
                <a:moveTo>
                  <a:pt x="453" y="689"/>
                </a:moveTo>
                <a:cubicBezTo>
                  <a:pt x="468" y="686"/>
                  <a:pt x="481" y="680"/>
                  <a:pt x="492" y="672"/>
                </a:cubicBezTo>
                <a:cubicBezTo>
                  <a:pt x="501" y="664"/>
                  <a:pt x="510" y="655"/>
                  <a:pt x="516" y="645"/>
                </a:cubicBezTo>
                <a:cubicBezTo>
                  <a:pt x="526" y="629"/>
                  <a:pt x="531" y="611"/>
                  <a:pt x="531" y="590"/>
                </a:cubicBezTo>
                <a:cubicBezTo>
                  <a:pt x="531" y="571"/>
                  <a:pt x="527" y="554"/>
                  <a:pt x="518" y="541"/>
                </a:cubicBezTo>
                <a:cubicBezTo>
                  <a:pt x="509" y="527"/>
                  <a:pt x="496" y="517"/>
                  <a:pt x="479" y="510"/>
                </a:cubicBezTo>
                <a:cubicBezTo>
                  <a:pt x="490" y="505"/>
                  <a:pt x="499" y="498"/>
                  <a:pt x="505" y="491"/>
                </a:cubicBezTo>
                <a:cubicBezTo>
                  <a:pt x="515" y="478"/>
                  <a:pt x="520" y="462"/>
                  <a:pt x="520" y="441"/>
                </a:cubicBezTo>
                <a:cubicBezTo>
                  <a:pt x="520" y="421"/>
                  <a:pt x="515" y="403"/>
                  <a:pt x="505" y="389"/>
                </a:cubicBezTo>
                <a:cubicBezTo>
                  <a:pt x="487" y="365"/>
                  <a:pt x="458" y="353"/>
                  <a:pt x="416" y="353"/>
                </a:cubicBezTo>
                <a:lnTo>
                  <a:pt x="252" y="353"/>
                </a:lnTo>
                <a:lnTo>
                  <a:pt x="252" y="693"/>
                </a:lnTo>
                <a:lnTo>
                  <a:pt x="405" y="693"/>
                </a:lnTo>
                <a:cubicBezTo>
                  <a:pt x="422" y="693"/>
                  <a:pt x="439" y="692"/>
                  <a:pt x="453" y="689"/>
                </a:cubicBezTo>
                <a:close/>
              </a:path>
            </a:pathLst>
          </a:custGeom>
          <a:solidFill>
            <a:srgbClr val="012B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E77C1CD-F9EF-4AD5-8075-05238F7B1599}"/>
              </a:ext>
            </a:extLst>
          </p:cNvPr>
          <p:cNvGrpSpPr/>
          <p:nvPr/>
        </p:nvGrpSpPr>
        <p:grpSpPr>
          <a:xfrm>
            <a:off x="1222115" y="7886700"/>
            <a:ext cx="3009900" cy="457200"/>
            <a:chOff x="7639050" y="8953500"/>
            <a:chExt cx="3009900" cy="4572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0488922-D67F-4F64-B0FF-7C5E743939C4}"/>
                </a:ext>
              </a:extLst>
            </p:cNvPr>
            <p:cNvSpPr/>
            <p:nvPr/>
          </p:nvSpPr>
          <p:spPr>
            <a:xfrm>
              <a:off x="7639050" y="8953500"/>
              <a:ext cx="3009900" cy="457200"/>
            </a:xfrm>
            <a:prstGeom prst="rect">
              <a:avLst/>
            </a:prstGeom>
            <a:solidFill>
              <a:srgbClr val="012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AD0D7640-2F04-4965-80CA-3AD47E276104}"/>
                </a:ext>
              </a:extLst>
            </p:cNvPr>
            <p:cNvSpPr txBox="1"/>
            <p:nvPr/>
          </p:nvSpPr>
          <p:spPr>
            <a:xfrm>
              <a:off x="7810500" y="8983501"/>
              <a:ext cx="2667000" cy="3595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37"/>
                </a:lnSpc>
              </a:pPr>
              <a:r>
                <a:rPr lang="en-US" sz="2000" i="1" dirty="0">
                  <a:solidFill>
                    <a:srgbClr val="E9E2D7"/>
                  </a:solidFill>
                  <a:latin typeface="Inter"/>
                </a:rPr>
                <a:t>www.website.com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4004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-8115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17610" y="3724941"/>
              <a:ext cx="101662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924534" y="3724941"/>
              <a:ext cx="147508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85694" y="6710737"/>
              <a:ext cx="117852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46550" y="6710737"/>
              <a:ext cx="1031051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1713593" y="12305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DFBCDE-3F2D-4A76-B90B-C4812C0EE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2150414"/>
              </p:ext>
            </p:extLst>
          </p:nvPr>
        </p:nvGraphicFramePr>
        <p:xfrm>
          <a:off x="10896600" y="2567583"/>
          <a:ext cx="5703050" cy="545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6">
            <a:extLst>
              <a:ext uri="{FF2B5EF4-FFF2-40B4-BE49-F238E27FC236}">
                <a16:creationId xmlns:a16="http://schemas.microsoft.com/office/drawing/2014/main" id="{E888C079-A9BA-4816-A22F-34BD2085CA8B}"/>
              </a:ext>
            </a:extLst>
          </p:cNvPr>
          <p:cNvSpPr txBox="1"/>
          <p:nvPr/>
        </p:nvSpPr>
        <p:spPr>
          <a:xfrm>
            <a:off x="11277600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2020</a:t>
            </a: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B5AA2037-8A6A-4CAC-8B39-75F67C92D8DC}"/>
              </a:ext>
            </a:extLst>
          </p:cNvPr>
          <p:cNvSpPr txBox="1"/>
          <p:nvPr/>
        </p:nvSpPr>
        <p:spPr>
          <a:xfrm>
            <a:off x="12649200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2021</a:t>
            </a:r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0C07349C-C2F9-454F-B2A7-8B6F207388D0}"/>
              </a:ext>
            </a:extLst>
          </p:cNvPr>
          <p:cNvSpPr txBox="1"/>
          <p:nvPr/>
        </p:nvSpPr>
        <p:spPr>
          <a:xfrm>
            <a:off x="13975080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2022</a:t>
            </a:r>
          </a:p>
        </p:txBody>
      </p:sp>
      <p:sp>
        <p:nvSpPr>
          <p:cNvPr id="35" name="TextBox 6">
            <a:extLst>
              <a:ext uri="{FF2B5EF4-FFF2-40B4-BE49-F238E27FC236}">
                <a16:creationId xmlns:a16="http://schemas.microsoft.com/office/drawing/2014/main" id="{5447D6A4-1598-417D-9778-9D8AF9865C88}"/>
              </a:ext>
            </a:extLst>
          </p:cNvPr>
          <p:cNvSpPr txBox="1"/>
          <p:nvPr/>
        </p:nvSpPr>
        <p:spPr>
          <a:xfrm>
            <a:off x="15361920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2023</a:t>
            </a: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A77A5F39-44CD-45E5-927D-DF570E54D397}"/>
              </a:ext>
            </a:extLst>
          </p:cNvPr>
          <p:cNvSpPr txBox="1"/>
          <p:nvPr/>
        </p:nvSpPr>
        <p:spPr>
          <a:xfrm>
            <a:off x="1713592" y="4424486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EEFE678-6062-4CF4-BF80-3EDD27003713}"/>
              </a:ext>
            </a:extLst>
          </p:cNvPr>
          <p:cNvSpPr/>
          <p:nvPr/>
        </p:nvSpPr>
        <p:spPr>
          <a:xfrm>
            <a:off x="1771747" y="8862821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0691F527-BB48-493F-92EA-298BAB928C80}"/>
              </a:ext>
            </a:extLst>
          </p:cNvPr>
          <p:cNvSpPr txBox="1"/>
          <p:nvPr/>
        </p:nvSpPr>
        <p:spPr>
          <a:xfrm>
            <a:off x="1713592" y="6901815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AFF6D22-DBDE-493F-9966-16E3419C20FA}"/>
              </a:ext>
            </a:extLst>
          </p:cNvPr>
          <p:cNvSpPr txBox="1"/>
          <p:nvPr/>
        </p:nvSpPr>
        <p:spPr>
          <a:xfrm>
            <a:off x="1752697" y="3936628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7AE18570-8C06-43D9-8151-C829C46DF7B4}"/>
              </a:ext>
            </a:extLst>
          </p:cNvPr>
          <p:cNvSpPr txBox="1"/>
          <p:nvPr/>
        </p:nvSpPr>
        <p:spPr>
          <a:xfrm>
            <a:off x="1752697" y="646158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14D84-708D-4846-873F-D8235435ECF8}"/>
              </a:ext>
            </a:extLst>
          </p:cNvPr>
          <p:cNvSpPr/>
          <p:nvPr/>
        </p:nvSpPr>
        <p:spPr>
          <a:xfrm>
            <a:off x="1771747" y="3322726"/>
            <a:ext cx="438053" cy="43805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76A313-61D1-4616-AF08-3622C49D456F}"/>
              </a:ext>
            </a:extLst>
          </p:cNvPr>
          <p:cNvSpPr/>
          <p:nvPr/>
        </p:nvSpPr>
        <p:spPr>
          <a:xfrm>
            <a:off x="1771747" y="5906735"/>
            <a:ext cx="438053" cy="4380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9A5CA80-B8A2-44D8-A4B4-731C66872AA0}"/>
              </a:ext>
            </a:extLst>
          </p:cNvPr>
          <p:cNvCxnSpPr>
            <a:cxnSpLocks/>
          </p:cNvCxnSpPr>
          <p:nvPr/>
        </p:nvCxnSpPr>
        <p:spPr>
          <a:xfrm flipH="1">
            <a:off x="7117610" y="1638300"/>
            <a:ext cx="11170390" cy="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9514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-8115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17610" y="3724941"/>
              <a:ext cx="101662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924534" y="3724941"/>
              <a:ext cx="147508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85694" y="6710737"/>
              <a:ext cx="117852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46550" y="6710737"/>
              <a:ext cx="1031051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10019394" y="13067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A77A5F39-44CD-45E5-927D-DF570E54D397}"/>
              </a:ext>
            </a:extLst>
          </p:cNvPr>
          <p:cNvSpPr txBox="1"/>
          <p:nvPr/>
        </p:nvSpPr>
        <p:spPr>
          <a:xfrm>
            <a:off x="10019393" y="4500686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EEFE678-6062-4CF4-BF80-3EDD27003713}"/>
              </a:ext>
            </a:extLst>
          </p:cNvPr>
          <p:cNvSpPr/>
          <p:nvPr/>
        </p:nvSpPr>
        <p:spPr>
          <a:xfrm>
            <a:off x="14692831" y="8943907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0691F527-BB48-493F-92EA-298BAB928C80}"/>
              </a:ext>
            </a:extLst>
          </p:cNvPr>
          <p:cNvSpPr txBox="1"/>
          <p:nvPr/>
        </p:nvSpPr>
        <p:spPr>
          <a:xfrm>
            <a:off x="10019393" y="6978015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AFF6D22-DBDE-493F-9966-16E3419C20FA}"/>
              </a:ext>
            </a:extLst>
          </p:cNvPr>
          <p:cNvSpPr txBox="1"/>
          <p:nvPr/>
        </p:nvSpPr>
        <p:spPr>
          <a:xfrm>
            <a:off x="10058498" y="4012828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7AE18570-8C06-43D9-8151-C829C46DF7B4}"/>
              </a:ext>
            </a:extLst>
          </p:cNvPr>
          <p:cNvSpPr txBox="1"/>
          <p:nvPr/>
        </p:nvSpPr>
        <p:spPr>
          <a:xfrm>
            <a:off x="10058498" y="653778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14D84-708D-4846-873F-D8235435ECF8}"/>
              </a:ext>
            </a:extLst>
          </p:cNvPr>
          <p:cNvSpPr/>
          <p:nvPr/>
        </p:nvSpPr>
        <p:spPr>
          <a:xfrm>
            <a:off x="10077548" y="3398926"/>
            <a:ext cx="438053" cy="43805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76A313-61D1-4616-AF08-3622C49D456F}"/>
              </a:ext>
            </a:extLst>
          </p:cNvPr>
          <p:cNvSpPr/>
          <p:nvPr/>
        </p:nvSpPr>
        <p:spPr>
          <a:xfrm>
            <a:off x="10077548" y="5982935"/>
            <a:ext cx="438053" cy="4380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4C1BEB0-AB0D-4B21-B318-950F265D1FFC}"/>
              </a:ext>
            </a:extLst>
          </p:cNvPr>
          <p:cNvSpPr/>
          <p:nvPr/>
        </p:nvSpPr>
        <p:spPr>
          <a:xfrm>
            <a:off x="1032178" y="1000719"/>
            <a:ext cx="6740222" cy="8389981"/>
          </a:xfrm>
          <a:prstGeom prst="rect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1F925B66-E528-4E6F-A796-A86923BEA4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2774051"/>
              </p:ext>
            </p:extLst>
          </p:nvPr>
        </p:nvGraphicFramePr>
        <p:xfrm>
          <a:off x="1522862" y="2567583"/>
          <a:ext cx="5703050" cy="545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TextBox 6">
            <a:extLst>
              <a:ext uri="{FF2B5EF4-FFF2-40B4-BE49-F238E27FC236}">
                <a16:creationId xmlns:a16="http://schemas.microsoft.com/office/drawing/2014/main" id="{66929BF4-A6CE-4F01-997C-13716F7C5249}"/>
              </a:ext>
            </a:extLst>
          </p:cNvPr>
          <p:cNvSpPr txBox="1"/>
          <p:nvPr/>
        </p:nvSpPr>
        <p:spPr>
          <a:xfrm>
            <a:off x="1903862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2020</a:t>
            </a:r>
          </a:p>
        </p:txBody>
      </p:sp>
      <p:sp>
        <p:nvSpPr>
          <p:cNvPr id="49" name="TextBox 6">
            <a:extLst>
              <a:ext uri="{FF2B5EF4-FFF2-40B4-BE49-F238E27FC236}">
                <a16:creationId xmlns:a16="http://schemas.microsoft.com/office/drawing/2014/main" id="{6AA8AAB6-01E6-4598-903F-29DB453D50D4}"/>
              </a:ext>
            </a:extLst>
          </p:cNvPr>
          <p:cNvSpPr txBox="1"/>
          <p:nvPr/>
        </p:nvSpPr>
        <p:spPr>
          <a:xfrm>
            <a:off x="3275462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2021</a:t>
            </a:r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id="{6D30CEAB-9DDB-40B6-A564-3D24DB2B4B0A}"/>
              </a:ext>
            </a:extLst>
          </p:cNvPr>
          <p:cNvSpPr txBox="1"/>
          <p:nvPr/>
        </p:nvSpPr>
        <p:spPr>
          <a:xfrm>
            <a:off x="4601342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2022</a:t>
            </a:r>
          </a:p>
        </p:txBody>
      </p:sp>
      <p:sp>
        <p:nvSpPr>
          <p:cNvPr id="51" name="TextBox 6">
            <a:extLst>
              <a:ext uri="{FF2B5EF4-FFF2-40B4-BE49-F238E27FC236}">
                <a16:creationId xmlns:a16="http://schemas.microsoft.com/office/drawing/2014/main" id="{6F566F29-243E-4B15-9E4E-61E8DE9772C9}"/>
              </a:ext>
            </a:extLst>
          </p:cNvPr>
          <p:cNvSpPr txBox="1"/>
          <p:nvPr/>
        </p:nvSpPr>
        <p:spPr>
          <a:xfrm>
            <a:off x="5988182" y="819150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12B4E"/>
                </a:solidFill>
                <a:latin typeface="Inter"/>
              </a:rPr>
              <a:t>2023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6C46DD-1971-4E1F-9509-9BC60EF8E19F}"/>
              </a:ext>
            </a:extLst>
          </p:cNvPr>
          <p:cNvCxnSpPr>
            <a:cxnSpLocks/>
          </p:cNvCxnSpPr>
          <p:nvPr/>
        </p:nvCxnSpPr>
        <p:spPr>
          <a:xfrm>
            <a:off x="8610600" y="0"/>
            <a:ext cx="0" cy="10287000"/>
          </a:xfrm>
          <a:prstGeom prst="line">
            <a:avLst/>
          </a:prstGeom>
          <a:ln w="47625">
            <a:solidFill>
              <a:srgbClr val="012B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6833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-8115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17610" y="3724941"/>
              <a:ext cx="101662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924534" y="3724941"/>
              <a:ext cx="147508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85694" y="6710737"/>
              <a:ext cx="117852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46550" y="6710737"/>
              <a:ext cx="1031051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1713593" y="12305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DFBCDE-3F2D-4A76-B90B-C4812C0EE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510632"/>
              </p:ext>
            </p:extLst>
          </p:nvPr>
        </p:nvGraphicFramePr>
        <p:xfrm>
          <a:off x="10896600" y="2567583"/>
          <a:ext cx="5703050" cy="545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6">
            <a:extLst>
              <a:ext uri="{FF2B5EF4-FFF2-40B4-BE49-F238E27FC236}">
                <a16:creationId xmlns:a16="http://schemas.microsoft.com/office/drawing/2014/main" id="{E888C079-A9BA-4816-A22F-34BD2085CA8B}"/>
              </a:ext>
            </a:extLst>
          </p:cNvPr>
          <p:cNvSpPr txBox="1"/>
          <p:nvPr/>
        </p:nvSpPr>
        <p:spPr>
          <a:xfrm>
            <a:off x="11042781" y="2567583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2020</a:t>
            </a: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A77A5F39-44CD-45E5-927D-DF570E54D397}"/>
              </a:ext>
            </a:extLst>
          </p:cNvPr>
          <p:cNvSpPr txBox="1"/>
          <p:nvPr/>
        </p:nvSpPr>
        <p:spPr>
          <a:xfrm>
            <a:off x="1713592" y="4424486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EEFE678-6062-4CF4-BF80-3EDD27003713}"/>
              </a:ext>
            </a:extLst>
          </p:cNvPr>
          <p:cNvSpPr/>
          <p:nvPr/>
        </p:nvSpPr>
        <p:spPr>
          <a:xfrm>
            <a:off x="1771747" y="8862821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0691F527-BB48-493F-92EA-298BAB928C80}"/>
              </a:ext>
            </a:extLst>
          </p:cNvPr>
          <p:cNvSpPr txBox="1"/>
          <p:nvPr/>
        </p:nvSpPr>
        <p:spPr>
          <a:xfrm>
            <a:off x="1713592" y="6901815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AFF6D22-DBDE-493F-9966-16E3419C20FA}"/>
              </a:ext>
            </a:extLst>
          </p:cNvPr>
          <p:cNvSpPr txBox="1"/>
          <p:nvPr/>
        </p:nvSpPr>
        <p:spPr>
          <a:xfrm>
            <a:off x="1752697" y="3936628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7AE18570-8C06-43D9-8151-C829C46DF7B4}"/>
              </a:ext>
            </a:extLst>
          </p:cNvPr>
          <p:cNvSpPr txBox="1"/>
          <p:nvPr/>
        </p:nvSpPr>
        <p:spPr>
          <a:xfrm>
            <a:off x="1752697" y="646158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14D84-708D-4846-873F-D8235435ECF8}"/>
              </a:ext>
            </a:extLst>
          </p:cNvPr>
          <p:cNvSpPr/>
          <p:nvPr/>
        </p:nvSpPr>
        <p:spPr>
          <a:xfrm>
            <a:off x="1771747" y="3322726"/>
            <a:ext cx="438053" cy="43805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76A313-61D1-4616-AF08-3622C49D456F}"/>
              </a:ext>
            </a:extLst>
          </p:cNvPr>
          <p:cNvSpPr/>
          <p:nvPr/>
        </p:nvSpPr>
        <p:spPr>
          <a:xfrm>
            <a:off x="1771747" y="5906735"/>
            <a:ext cx="438053" cy="4380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TextBox 6">
            <a:extLst>
              <a:ext uri="{FF2B5EF4-FFF2-40B4-BE49-F238E27FC236}">
                <a16:creationId xmlns:a16="http://schemas.microsoft.com/office/drawing/2014/main" id="{964A158F-68CF-4CC2-A651-950A71EB4FB0}"/>
              </a:ext>
            </a:extLst>
          </p:cNvPr>
          <p:cNvSpPr txBox="1"/>
          <p:nvPr/>
        </p:nvSpPr>
        <p:spPr>
          <a:xfrm>
            <a:off x="11042781" y="3910608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2021</a:t>
            </a:r>
          </a:p>
        </p:txBody>
      </p:sp>
      <p:sp>
        <p:nvSpPr>
          <p:cNvPr id="47" name="TextBox 6">
            <a:extLst>
              <a:ext uri="{FF2B5EF4-FFF2-40B4-BE49-F238E27FC236}">
                <a16:creationId xmlns:a16="http://schemas.microsoft.com/office/drawing/2014/main" id="{B17B83B7-33B5-4AF8-9EB8-B2CCEF4CA451}"/>
              </a:ext>
            </a:extLst>
          </p:cNvPr>
          <p:cNvSpPr txBox="1"/>
          <p:nvPr/>
        </p:nvSpPr>
        <p:spPr>
          <a:xfrm>
            <a:off x="11042781" y="5221883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2022</a:t>
            </a:r>
          </a:p>
        </p:txBody>
      </p:sp>
      <p:sp>
        <p:nvSpPr>
          <p:cNvPr id="48" name="TextBox 6">
            <a:extLst>
              <a:ext uri="{FF2B5EF4-FFF2-40B4-BE49-F238E27FC236}">
                <a16:creationId xmlns:a16="http://schemas.microsoft.com/office/drawing/2014/main" id="{AC61FA90-DD87-401A-8320-C48E4D534034}"/>
              </a:ext>
            </a:extLst>
          </p:cNvPr>
          <p:cNvSpPr txBox="1"/>
          <p:nvPr/>
        </p:nvSpPr>
        <p:spPr>
          <a:xfrm>
            <a:off x="11042781" y="6564908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36754934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-8115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17610" y="3724941"/>
              <a:ext cx="101662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924534" y="3724941"/>
              <a:ext cx="147508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85694" y="6710737"/>
              <a:ext cx="117852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46550" y="6710737"/>
              <a:ext cx="1031051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1713593" y="12305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DFBCDE-3F2D-4A76-B90B-C4812C0EE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2911980"/>
              </p:ext>
            </p:extLst>
          </p:nvPr>
        </p:nvGraphicFramePr>
        <p:xfrm>
          <a:off x="11163301" y="2567583"/>
          <a:ext cx="5703050" cy="545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6">
            <a:extLst>
              <a:ext uri="{FF2B5EF4-FFF2-40B4-BE49-F238E27FC236}">
                <a16:creationId xmlns:a16="http://schemas.microsoft.com/office/drawing/2014/main" id="{A77A5F39-44CD-45E5-927D-DF570E54D397}"/>
              </a:ext>
            </a:extLst>
          </p:cNvPr>
          <p:cNvSpPr txBox="1"/>
          <p:nvPr/>
        </p:nvSpPr>
        <p:spPr>
          <a:xfrm>
            <a:off x="1713592" y="4424486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EEFE678-6062-4CF4-BF80-3EDD27003713}"/>
              </a:ext>
            </a:extLst>
          </p:cNvPr>
          <p:cNvSpPr/>
          <p:nvPr/>
        </p:nvSpPr>
        <p:spPr>
          <a:xfrm>
            <a:off x="1771747" y="8862821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0691F527-BB48-493F-92EA-298BAB928C80}"/>
              </a:ext>
            </a:extLst>
          </p:cNvPr>
          <p:cNvSpPr txBox="1"/>
          <p:nvPr/>
        </p:nvSpPr>
        <p:spPr>
          <a:xfrm>
            <a:off x="1713592" y="6901815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AFF6D22-DBDE-493F-9966-16E3419C20FA}"/>
              </a:ext>
            </a:extLst>
          </p:cNvPr>
          <p:cNvSpPr txBox="1"/>
          <p:nvPr/>
        </p:nvSpPr>
        <p:spPr>
          <a:xfrm>
            <a:off x="1752697" y="3936628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7AE18570-8C06-43D9-8151-C829C46DF7B4}"/>
              </a:ext>
            </a:extLst>
          </p:cNvPr>
          <p:cNvSpPr txBox="1"/>
          <p:nvPr/>
        </p:nvSpPr>
        <p:spPr>
          <a:xfrm>
            <a:off x="1752697" y="646158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14D84-708D-4846-873F-D8235435ECF8}"/>
              </a:ext>
            </a:extLst>
          </p:cNvPr>
          <p:cNvSpPr/>
          <p:nvPr/>
        </p:nvSpPr>
        <p:spPr>
          <a:xfrm>
            <a:off x="1771747" y="3322726"/>
            <a:ext cx="438053" cy="43805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76A313-61D1-4616-AF08-3622C49D456F}"/>
              </a:ext>
            </a:extLst>
          </p:cNvPr>
          <p:cNvSpPr/>
          <p:nvPr/>
        </p:nvSpPr>
        <p:spPr>
          <a:xfrm>
            <a:off x="1771747" y="5906735"/>
            <a:ext cx="438053" cy="4380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TextBox 6">
            <a:extLst>
              <a:ext uri="{FF2B5EF4-FFF2-40B4-BE49-F238E27FC236}">
                <a16:creationId xmlns:a16="http://schemas.microsoft.com/office/drawing/2014/main" id="{B17B83B7-33B5-4AF8-9EB8-B2CCEF4CA451}"/>
              </a:ext>
            </a:extLst>
          </p:cNvPr>
          <p:cNvSpPr txBox="1"/>
          <p:nvPr/>
        </p:nvSpPr>
        <p:spPr>
          <a:xfrm>
            <a:off x="10052181" y="4092094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2022</a:t>
            </a:r>
          </a:p>
        </p:txBody>
      </p:sp>
      <p:sp>
        <p:nvSpPr>
          <p:cNvPr id="48" name="TextBox 6">
            <a:extLst>
              <a:ext uri="{FF2B5EF4-FFF2-40B4-BE49-F238E27FC236}">
                <a16:creationId xmlns:a16="http://schemas.microsoft.com/office/drawing/2014/main" id="{AC61FA90-DD87-401A-8320-C48E4D534034}"/>
              </a:ext>
            </a:extLst>
          </p:cNvPr>
          <p:cNvSpPr txBox="1"/>
          <p:nvPr/>
        </p:nvSpPr>
        <p:spPr>
          <a:xfrm>
            <a:off x="10052180" y="6564908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29945360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-8115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17610" y="3724941"/>
              <a:ext cx="101662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924534" y="3724941"/>
              <a:ext cx="147508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85694" y="6710737"/>
              <a:ext cx="117852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46550" y="6710737"/>
              <a:ext cx="1031051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1713593" y="12305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DFBCDE-3F2D-4A76-B90B-C4812C0EE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7638207"/>
              </p:ext>
            </p:extLst>
          </p:nvPr>
        </p:nvGraphicFramePr>
        <p:xfrm>
          <a:off x="11163301" y="2567583"/>
          <a:ext cx="5703050" cy="545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6">
            <a:extLst>
              <a:ext uri="{FF2B5EF4-FFF2-40B4-BE49-F238E27FC236}">
                <a16:creationId xmlns:a16="http://schemas.microsoft.com/office/drawing/2014/main" id="{A77A5F39-44CD-45E5-927D-DF570E54D397}"/>
              </a:ext>
            </a:extLst>
          </p:cNvPr>
          <p:cNvSpPr txBox="1"/>
          <p:nvPr/>
        </p:nvSpPr>
        <p:spPr>
          <a:xfrm>
            <a:off x="1713592" y="4424486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EEFE678-6062-4CF4-BF80-3EDD27003713}"/>
              </a:ext>
            </a:extLst>
          </p:cNvPr>
          <p:cNvSpPr/>
          <p:nvPr/>
        </p:nvSpPr>
        <p:spPr>
          <a:xfrm>
            <a:off x="1771747" y="8862821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0691F527-BB48-493F-92EA-298BAB928C80}"/>
              </a:ext>
            </a:extLst>
          </p:cNvPr>
          <p:cNvSpPr txBox="1"/>
          <p:nvPr/>
        </p:nvSpPr>
        <p:spPr>
          <a:xfrm>
            <a:off x="1713592" y="6901815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AFF6D22-DBDE-493F-9966-16E3419C20FA}"/>
              </a:ext>
            </a:extLst>
          </p:cNvPr>
          <p:cNvSpPr txBox="1"/>
          <p:nvPr/>
        </p:nvSpPr>
        <p:spPr>
          <a:xfrm>
            <a:off x="1752697" y="3936628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7AE18570-8C06-43D9-8151-C829C46DF7B4}"/>
              </a:ext>
            </a:extLst>
          </p:cNvPr>
          <p:cNvSpPr txBox="1"/>
          <p:nvPr/>
        </p:nvSpPr>
        <p:spPr>
          <a:xfrm>
            <a:off x="1752697" y="646158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14D84-708D-4846-873F-D8235435ECF8}"/>
              </a:ext>
            </a:extLst>
          </p:cNvPr>
          <p:cNvSpPr/>
          <p:nvPr/>
        </p:nvSpPr>
        <p:spPr>
          <a:xfrm>
            <a:off x="1771747" y="3322726"/>
            <a:ext cx="438053" cy="43805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76A313-61D1-4616-AF08-3622C49D456F}"/>
              </a:ext>
            </a:extLst>
          </p:cNvPr>
          <p:cNvSpPr/>
          <p:nvPr/>
        </p:nvSpPr>
        <p:spPr>
          <a:xfrm>
            <a:off x="1771747" y="5906735"/>
            <a:ext cx="438053" cy="4380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TextBox 6">
            <a:extLst>
              <a:ext uri="{FF2B5EF4-FFF2-40B4-BE49-F238E27FC236}">
                <a16:creationId xmlns:a16="http://schemas.microsoft.com/office/drawing/2014/main" id="{B17B83B7-33B5-4AF8-9EB8-B2CCEF4CA451}"/>
              </a:ext>
            </a:extLst>
          </p:cNvPr>
          <p:cNvSpPr txBox="1"/>
          <p:nvPr/>
        </p:nvSpPr>
        <p:spPr>
          <a:xfrm>
            <a:off x="11599810" y="8113811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2022</a:t>
            </a:r>
          </a:p>
        </p:txBody>
      </p:sp>
      <p:sp>
        <p:nvSpPr>
          <p:cNvPr id="48" name="TextBox 6">
            <a:extLst>
              <a:ext uri="{FF2B5EF4-FFF2-40B4-BE49-F238E27FC236}">
                <a16:creationId xmlns:a16="http://schemas.microsoft.com/office/drawing/2014/main" id="{AC61FA90-DD87-401A-8320-C48E4D534034}"/>
              </a:ext>
            </a:extLst>
          </p:cNvPr>
          <p:cNvSpPr txBox="1"/>
          <p:nvPr/>
        </p:nvSpPr>
        <p:spPr>
          <a:xfrm>
            <a:off x="15621000" y="8113810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D5C8B3"/>
                </a:solidFill>
                <a:latin typeface="Inter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3864106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03FF82-529E-4B1D-9875-7E241F98FF8C}"/>
              </a:ext>
            </a:extLst>
          </p:cNvPr>
          <p:cNvGrpSpPr/>
          <p:nvPr/>
        </p:nvGrpSpPr>
        <p:grpSpPr>
          <a:xfrm>
            <a:off x="2438400" y="-8115300"/>
            <a:ext cx="13411200" cy="5735637"/>
            <a:chOff x="2438400" y="3162300"/>
            <a:chExt cx="13411200" cy="573563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8813669-ECCC-4E31-B9CE-D6DB8D6D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3162300"/>
              <a:ext cx="2719888" cy="2709685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61B2BF4F-BE7D-47BC-9961-9C68B121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3162300"/>
              <a:ext cx="2719888" cy="2709685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26B9CEEC-E321-4BB6-B4A7-CF0B9502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79" y="6186211"/>
              <a:ext cx="2719888" cy="2711726"/>
            </a:xfrm>
            <a:prstGeom prst="ellipse">
              <a:avLst/>
            </a:prstGeom>
            <a:solidFill>
              <a:srgbClr val="012B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0EB4ABD7-552C-499C-B644-B1942D32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132" y="6186211"/>
              <a:ext cx="2719888" cy="2711726"/>
            </a:xfrm>
            <a:prstGeom prst="ellipse">
              <a:avLst/>
            </a:prstGeom>
            <a:solidFill>
              <a:srgbClr val="D5C8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F8B977-B5ED-4304-9FCE-3C1B6CD13FF4}"/>
                </a:ext>
              </a:extLst>
            </p:cNvPr>
            <p:cNvSpPr txBox="1"/>
            <p:nvPr/>
          </p:nvSpPr>
          <p:spPr>
            <a:xfrm>
              <a:off x="7117610" y="3724941"/>
              <a:ext cx="101662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A4B41C-6CE8-48CF-A64C-7EBE32B968CC}"/>
                </a:ext>
              </a:extLst>
            </p:cNvPr>
            <p:cNvSpPr txBox="1"/>
            <p:nvPr/>
          </p:nvSpPr>
          <p:spPr>
            <a:xfrm>
              <a:off x="9924534" y="3724941"/>
              <a:ext cx="1475084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W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4A9BBE-6ABB-4E49-B331-B6F80AA47C86}"/>
                </a:ext>
              </a:extLst>
            </p:cNvPr>
            <p:cNvSpPr txBox="1"/>
            <p:nvPr/>
          </p:nvSpPr>
          <p:spPr>
            <a:xfrm>
              <a:off x="7085694" y="6710737"/>
              <a:ext cx="117852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0" dirty="0">
                  <a:solidFill>
                    <a:srgbClr val="E9E2D7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O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8DBA6A-A7B6-439C-8DB9-CED418A9981B}"/>
                </a:ext>
              </a:extLst>
            </p:cNvPr>
            <p:cNvSpPr txBox="1"/>
            <p:nvPr/>
          </p:nvSpPr>
          <p:spPr>
            <a:xfrm>
              <a:off x="10146550" y="6710737"/>
              <a:ext cx="1031051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dirty="0">
                  <a:solidFill>
                    <a:srgbClr val="012B4E"/>
                  </a:solidFill>
                  <a:latin typeface="Inter SemiBold" panose="02000503000000020004" pitchFamily="2" charset="0"/>
                  <a:ea typeface="Inter SemiBold" panose="02000503000000020004" pitchFamily="2" charset="0"/>
                </a:rPr>
                <a:t>T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8080866D-4B82-4312-837B-B10F934C288D}"/>
                </a:ext>
              </a:extLst>
            </p:cNvPr>
            <p:cNvSpPr txBox="1"/>
            <p:nvPr/>
          </p:nvSpPr>
          <p:spPr>
            <a:xfrm>
              <a:off x="12731239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ED4B6392-4346-4AD3-97E9-F500A323451A}"/>
                </a:ext>
              </a:extLst>
            </p:cNvPr>
            <p:cNvSpPr txBox="1"/>
            <p:nvPr/>
          </p:nvSpPr>
          <p:spPr>
            <a:xfrm>
              <a:off x="12731239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02E8E2B9-71CA-455C-B3E3-84420C7D0861}"/>
                </a:ext>
              </a:extLst>
            </p:cNvPr>
            <p:cNvSpPr txBox="1"/>
            <p:nvPr/>
          </p:nvSpPr>
          <p:spPr>
            <a:xfrm>
              <a:off x="12731239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C19480D-E011-42CD-90E4-168E41E52DE6}"/>
                </a:ext>
              </a:extLst>
            </p:cNvPr>
            <p:cNvSpPr txBox="1"/>
            <p:nvPr/>
          </p:nvSpPr>
          <p:spPr>
            <a:xfrm>
              <a:off x="12731239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8C7B4B1D-D72B-481D-9085-EC8356513B74}"/>
                </a:ext>
              </a:extLst>
            </p:cNvPr>
            <p:cNvSpPr txBox="1"/>
            <p:nvPr/>
          </p:nvSpPr>
          <p:spPr>
            <a:xfrm>
              <a:off x="2438400" y="422910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2E52EEBD-28B0-41A6-9D1E-529DD37F9FF0}"/>
                </a:ext>
              </a:extLst>
            </p:cNvPr>
            <p:cNvSpPr txBox="1"/>
            <p:nvPr/>
          </p:nvSpPr>
          <p:spPr>
            <a:xfrm>
              <a:off x="2836872" y="361950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DF0C070-E2CE-4689-BEB2-E031931B7BDA}"/>
                </a:ext>
              </a:extLst>
            </p:cNvPr>
            <p:cNvSpPr txBox="1"/>
            <p:nvPr/>
          </p:nvSpPr>
          <p:spPr>
            <a:xfrm>
              <a:off x="2438400" y="7143750"/>
              <a:ext cx="3118361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Lorem ipsum dolor sit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amet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consectetur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adipiscing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elit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, sed</a:t>
              </a:r>
              <a:r>
                <a:rPr lang="id-ID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eiusmod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tempor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incididunt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ut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labore et dolore magna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aliqua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</a:t>
              </a:r>
              <a:r>
                <a:rPr lang="en-US" sz="1500" dirty="0" err="1">
                  <a:solidFill>
                    <a:srgbClr val="012B4E"/>
                  </a:solidFill>
                  <a:latin typeface="Inter"/>
                </a:rPr>
                <a:t>enim</a:t>
              </a:r>
              <a:r>
                <a:rPr lang="en-US" sz="1500" dirty="0">
                  <a:solidFill>
                    <a:srgbClr val="012B4E"/>
                  </a:solidFill>
                  <a:latin typeface="Inter"/>
                </a:rPr>
                <a:t> ad minim.</a:t>
              </a: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DF55A280-B8A5-4102-B757-DE0D45304ADB}"/>
                </a:ext>
              </a:extLst>
            </p:cNvPr>
            <p:cNvSpPr txBox="1"/>
            <p:nvPr/>
          </p:nvSpPr>
          <p:spPr>
            <a:xfrm>
              <a:off x="2836872" y="6534150"/>
              <a:ext cx="2719889" cy="3385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n-US" sz="2200" b="1" dirty="0">
                  <a:solidFill>
                    <a:srgbClr val="012B4E"/>
                  </a:solidFill>
                  <a:latin typeface="Inter"/>
                </a:rPr>
                <a:t>Lorem Ipsum Dolor</a:t>
              </a:r>
            </a:p>
          </p:txBody>
        </p:sp>
      </p:grpSp>
      <p:sp>
        <p:nvSpPr>
          <p:cNvPr id="32" name="TextBox 19">
            <a:extLst>
              <a:ext uri="{FF2B5EF4-FFF2-40B4-BE49-F238E27FC236}">
                <a16:creationId xmlns:a16="http://schemas.microsoft.com/office/drawing/2014/main" id="{7AB49D21-A6E7-484B-AB4D-13897CA8A3AC}"/>
              </a:ext>
            </a:extLst>
          </p:cNvPr>
          <p:cNvSpPr txBox="1"/>
          <p:nvPr/>
        </p:nvSpPr>
        <p:spPr>
          <a:xfrm>
            <a:off x="1713593" y="123054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DFBCDE-3F2D-4A76-B90B-C4812C0EE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2459221"/>
              </p:ext>
            </p:extLst>
          </p:nvPr>
        </p:nvGraphicFramePr>
        <p:xfrm>
          <a:off x="11163301" y="2567583"/>
          <a:ext cx="5703050" cy="545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6">
            <a:extLst>
              <a:ext uri="{FF2B5EF4-FFF2-40B4-BE49-F238E27FC236}">
                <a16:creationId xmlns:a16="http://schemas.microsoft.com/office/drawing/2014/main" id="{A77A5F39-44CD-45E5-927D-DF570E54D397}"/>
              </a:ext>
            </a:extLst>
          </p:cNvPr>
          <p:cNvSpPr txBox="1"/>
          <p:nvPr/>
        </p:nvSpPr>
        <p:spPr>
          <a:xfrm>
            <a:off x="1713592" y="4424486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EEFE678-6062-4CF4-BF80-3EDD27003713}"/>
              </a:ext>
            </a:extLst>
          </p:cNvPr>
          <p:cNvSpPr/>
          <p:nvPr/>
        </p:nvSpPr>
        <p:spPr>
          <a:xfrm>
            <a:off x="1771747" y="8862821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012B4E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0691F527-BB48-493F-92EA-298BAB928C80}"/>
              </a:ext>
            </a:extLst>
          </p:cNvPr>
          <p:cNvSpPr txBox="1"/>
          <p:nvPr/>
        </p:nvSpPr>
        <p:spPr>
          <a:xfrm>
            <a:off x="1713592" y="6901815"/>
            <a:ext cx="6897007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sed </a:t>
            </a:r>
          </a:p>
          <a:p>
            <a:r>
              <a:rPr lang="en-US" sz="16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.</a:t>
            </a:r>
          </a:p>
          <a:p>
            <a:r>
              <a:rPr lang="en-US" sz="1600" dirty="0">
                <a:solidFill>
                  <a:srgbClr val="012B4E"/>
                </a:solidFill>
                <a:latin typeface="Inter"/>
              </a:rPr>
              <a:t>Ut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, 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exercitation</a:t>
            </a:r>
          </a:p>
          <a:p>
            <a:pPr>
              <a:spcBef>
                <a:spcPct val="0"/>
              </a:spcBef>
            </a:pPr>
            <a:r>
              <a:rPr lang="en-US" sz="1600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sz="1600" dirty="0">
                <a:solidFill>
                  <a:srgbClr val="012B4E"/>
                </a:solidFill>
                <a:latin typeface="Inter"/>
              </a:rPr>
              <a:t> nisi  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AFF6D22-DBDE-493F-9966-16E3419C20FA}"/>
              </a:ext>
            </a:extLst>
          </p:cNvPr>
          <p:cNvSpPr txBox="1"/>
          <p:nvPr/>
        </p:nvSpPr>
        <p:spPr>
          <a:xfrm>
            <a:off x="1752697" y="3936628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7AE18570-8C06-43D9-8151-C829C46DF7B4}"/>
              </a:ext>
            </a:extLst>
          </p:cNvPr>
          <p:cNvSpPr txBox="1"/>
          <p:nvPr/>
        </p:nvSpPr>
        <p:spPr>
          <a:xfrm>
            <a:off x="1752697" y="646158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14D84-708D-4846-873F-D8235435ECF8}"/>
              </a:ext>
            </a:extLst>
          </p:cNvPr>
          <p:cNvSpPr/>
          <p:nvPr/>
        </p:nvSpPr>
        <p:spPr>
          <a:xfrm>
            <a:off x="1771747" y="3322726"/>
            <a:ext cx="438053" cy="438053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476A313-61D1-4616-AF08-3622C49D456F}"/>
              </a:ext>
            </a:extLst>
          </p:cNvPr>
          <p:cNvSpPr/>
          <p:nvPr/>
        </p:nvSpPr>
        <p:spPr>
          <a:xfrm>
            <a:off x="1771747" y="5906735"/>
            <a:ext cx="438053" cy="438053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TextBox 6">
            <a:extLst>
              <a:ext uri="{FF2B5EF4-FFF2-40B4-BE49-F238E27FC236}">
                <a16:creationId xmlns:a16="http://schemas.microsoft.com/office/drawing/2014/main" id="{B17B83B7-33B5-4AF8-9EB8-B2CCEF4CA451}"/>
              </a:ext>
            </a:extLst>
          </p:cNvPr>
          <p:cNvSpPr txBox="1"/>
          <p:nvPr/>
        </p:nvSpPr>
        <p:spPr>
          <a:xfrm>
            <a:off x="14935200" y="5859156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012B4E"/>
                </a:solidFill>
                <a:latin typeface="Inter"/>
              </a:rPr>
              <a:t>2022</a:t>
            </a:r>
          </a:p>
        </p:txBody>
      </p:sp>
      <p:sp>
        <p:nvSpPr>
          <p:cNvPr id="48" name="TextBox 6">
            <a:extLst>
              <a:ext uri="{FF2B5EF4-FFF2-40B4-BE49-F238E27FC236}">
                <a16:creationId xmlns:a16="http://schemas.microsoft.com/office/drawing/2014/main" id="{AC61FA90-DD87-401A-8320-C48E4D534034}"/>
              </a:ext>
            </a:extLst>
          </p:cNvPr>
          <p:cNvSpPr txBox="1"/>
          <p:nvPr/>
        </p:nvSpPr>
        <p:spPr>
          <a:xfrm>
            <a:off x="12496800" y="4432015"/>
            <a:ext cx="84441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dirty="0">
                <a:solidFill>
                  <a:srgbClr val="E9E2D7"/>
                </a:solidFill>
                <a:latin typeface="Inter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210722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C33E3F1-D4FA-4EAA-BE96-A81EE0E43C92}"/>
              </a:ext>
            </a:extLst>
          </p:cNvPr>
          <p:cNvSpPr/>
          <p:nvPr/>
        </p:nvSpPr>
        <p:spPr>
          <a:xfrm>
            <a:off x="0" y="0"/>
            <a:ext cx="6183694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A2B43"/>
              </a:solidFill>
            </a:endParaRP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5FDB88C4-3916-4805-B60A-8A069186DFD0}"/>
              </a:ext>
            </a:extLst>
          </p:cNvPr>
          <p:cNvSpPr txBox="1"/>
          <p:nvPr/>
        </p:nvSpPr>
        <p:spPr>
          <a:xfrm>
            <a:off x="7099644" y="7339612"/>
            <a:ext cx="8053726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 Ut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quis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nostrud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exercitation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ullamco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laboris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nisi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aliquip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4B5BAFCC-3769-4F30-9D4E-A9A5E0545711}"/>
              </a:ext>
            </a:extLst>
          </p:cNvPr>
          <p:cNvSpPr txBox="1"/>
          <p:nvPr/>
        </p:nvSpPr>
        <p:spPr>
          <a:xfrm>
            <a:off x="7099644" y="6362700"/>
            <a:ext cx="6616355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FA5E8D-A2C0-4F27-9E07-B9F0304834C3}"/>
              </a:ext>
            </a:extLst>
          </p:cNvPr>
          <p:cNvSpPr/>
          <p:nvPr/>
        </p:nvSpPr>
        <p:spPr>
          <a:xfrm>
            <a:off x="1524000" y="981337"/>
            <a:ext cx="7489723" cy="4422831"/>
          </a:xfrm>
          <a:prstGeom prst="rect">
            <a:avLst/>
          </a:prstGeom>
          <a:blipFill>
            <a:blip r:embed="rId2"/>
            <a:stretch>
              <a:fillRect l="1" t="472" r="-21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9D1103-6F8B-49F8-912C-1B067DEACB16}"/>
              </a:ext>
            </a:extLst>
          </p:cNvPr>
          <p:cNvSpPr/>
          <p:nvPr/>
        </p:nvSpPr>
        <p:spPr>
          <a:xfrm>
            <a:off x="9372600" y="981337"/>
            <a:ext cx="6183694" cy="4422831"/>
          </a:xfrm>
          <a:prstGeom prst="rect">
            <a:avLst/>
          </a:prstGeom>
          <a:blipFill>
            <a:blip r:embed="rId3"/>
            <a:stretch>
              <a:fillRect l="1" t="472" r="-21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477EFA3-BBBC-4044-8EFA-CEE4AC73493E}"/>
              </a:ext>
            </a:extLst>
          </p:cNvPr>
          <p:cNvSpPr/>
          <p:nvPr/>
        </p:nvSpPr>
        <p:spPr>
          <a:xfrm>
            <a:off x="1524000" y="5829300"/>
            <a:ext cx="1828800" cy="1828800"/>
          </a:xfrm>
          <a:prstGeom prst="ellipse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61F61C1-744F-409E-9AC1-D630365ADA48}"/>
              </a:ext>
            </a:extLst>
          </p:cNvPr>
          <p:cNvSpPr/>
          <p:nvPr/>
        </p:nvSpPr>
        <p:spPr>
          <a:xfrm>
            <a:off x="14458332" y="8938613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900FB07-8964-4021-8139-768595008E92}"/>
              </a:ext>
            </a:extLst>
          </p:cNvPr>
          <p:cNvSpPr/>
          <p:nvPr/>
        </p:nvSpPr>
        <p:spPr>
          <a:xfrm>
            <a:off x="1962928" y="6212989"/>
            <a:ext cx="950944" cy="1061422"/>
          </a:xfrm>
          <a:custGeom>
            <a:avLst/>
            <a:gdLst>
              <a:gd name="connsiteX0" fmla="*/ 341292 w 682687"/>
              <a:gd name="connsiteY0" fmla="*/ 553403 h 762000"/>
              <a:gd name="connsiteX1" fmla="*/ 249852 w 682687"/>
              <a:gd name="connsiteY1" fmla="*/ 588645 h 762000"/>
              <a:gd name="connsiteX2" fmla="*/ 338435 w 682687"/>
              <a:gd name="connsiteY2" fmla="*/ 723900 h 762000"/>
              <a:gd name="connsiteX3" fmla="*/ 427017 w 682687"/>
              <a:gd name="connsiteY3" fmla="*/ 586740 h 762000"/>
              <a:gd name="connsiteX4" fmla="*/ 341292 w 682687"/>
              <a:gd name="connsiteY4" fmla="*/ 553403 h 762000"/>
              <a:gd name="connsiteX5" fmla="*/ 445115 w 682687"/>
              <a:gd name="connsiteY5" fmla="*/ 498158 h 762000"/>
              <a:gd name="connsiteX6" fmla="*/ 420350 w 682687"/>
              <a:gd name="connsiteY6" fmla="*/ 512445 h 762000"/>
              <a:gd name="connsiteX7" fmla="*/ 386060 w 682687"/>
              <a:gd name="connsiteY7" fmla="*/ 531495 h 762000"/>
              <a:gd name="connsiteX8" fmla="*/ 436542 w 682687"/>
              <a:gd name="connsiteY8" fmla="*/ 550545 h 762000"/>
              <a:gd name="connsiteX9" fmla="*/ 445115 w 682687"/>
              <a:gd name="connsiteY9" fmla="*/ 498158 h 762000"/>
              <a:gd name="connsiteX10" fmla="*/ 231755 w 682687"/>
              <a:gd name="connsiteY10" fmla="*/ 494348 h 762000"/>
              <a:gd name="connsiteX11" fmla="*/ 241280 w 682687"/>
              <a:gd name="connsiteY11" fmla="*/ 551498 h 762000"/>
              <a:gd name="connsiteX12" fmla="*/ 296525 w 682687"/>
              <a:gd name="connsiteY12" fmla="*/ 531495 h 762000"/>
              <a:gd name="connsiteX13" fmla="*/ 263187 w 682687"/>
              <a:gd name="connsiteY13" fmla="*/ 513398 h 762000"/>
              <a:gd name="connsiteX14" fmla="*/ 231755 w 682687"/>
              <a:gd name="connsiteY14" fmla="*/ 494348 h 762000"/>
              <a:gd name="connsiteX15" fmla="*/ 564177 w 682687"/>
              <a:gd name="connsiteY15" fmla="*/ 409575 h 762000"/>
              <a:gd name="connsiteX16" fmla="*/ 487025 w 682687"/>
              <a:gd name="connsiteY16" fmla="*/ 470535 h 762000"/>
              <a:gd name="connsiteX17" fmla="*/ 473690 w 682687"/>
              <a:gd name="connsiteY17" fmla="*/ 561023 h 762000"/>
              <a:gd name="connsiteX18" fmla="*/ 567035 w 682687"/>
              <a:gd name="connsiteY18" fmla="*/ 574358 h 762000"/>
              <a:gd name="connsiteX19" fmla="*/ 635615 w 682687"/>
              <a:gd name="connsiteY19" fmla="*/ 552450 h 762000"/>
              <a:gd name="connsiteX20" fmla="*/ 564177 w 682687"/>
              <a:gd name="connsiteY20" fmla="*/ 409575 h 762000"/>
              <a:gd name="connsiteX21" fmla="*/ 118407 w 682687"/>
              <a:gd name="connsiteY21" fmla="*/ 409575 h 762000"/>
              <a:gd name="connsiteX22" fmla="*/ 46970 w 682687"/>
              <a:gd name="connsiteY22" fmla="*/ 552450 h 762000"/>
              <a:gd name="connsiteX23" fmla="*/ 115550 w 682687"/>
              <a:gd name="connsiteY23" fmla="*/ 574358 h 762000"/>
              <a:gd name="connsiteX24" fmla="*/ 204132 w 682687"/>
              <a:gd name="connsiteY24" fmla="*/ 561975 h 762000"/>
              <a:gd name="connsiteX25" fmla="*/ 189845 w 682687"/>
              <a:gd name="connsiteY25" fmla="*/ 466725 h 762000"/>
              <a:gd name="connsiteX26" fmla="*/ 118407 w 682687"/>
              <a:gd name="connsiteY26" fmla="*/ 409575 h 762000"/>
              <a:gd name="connsiteX27" fmla="*/ 186987 w 682687"/>
              <a:gd name="connsiteY27" fmla="*/ 348615 h 762000"/>
              <a:gd name="connsiteX28" fmla="*/ 146030 w 682687"/>
              <a:gd name="connsiteY28" fmla="*/ 382905 h 762000"/>
              <a:gd name="connsiteX29" fmla="*/ 186987 w 682687"/>
              <a:gd name="connsiteY29" fmla="*/ 417195 h 762000"/>
              <a:gd name="connsiteX30" fmla="*/ 186035 w 682687"/>
              <a:gd name="connsiteY30" fmla="*/ 381000 h 762000"/>
              <a:gd name="connsiteX31" fmla="*/ 186987 w 682687"/>
              <a:gd name="connsiteY31" fmla="*/ 348615 h 762000"/>
              <a:gd name="connsiteX32" fmla="*/ 489882 w 682687"/>
              <a:gd name="connsiteY32" fmla="*/ 344805 h 762000"/>
              <a:gd name="connsiteX33" fmla="*/ 490835 w 682687"/>
              <a:gd name="connsiteY33" fmla="*/ 381953 h 762000"/>
              <a:gd name="connsiteX34" fmla="*/ 489882 w 682687"/>
              <a:gd name="connsiteY34" fmla="*/ 421958 h 762000"/>
              <a:gd name="connsiteX35" fmla="*/ 536555 w 682687"/>
              <a:gd name="connsiteY35" fmla="*/ 383858 h 762000"/>
              <a:gd name="connsiteX36" fmla="*/ 489882 w 682687"/>
              <a:gd name="connsiteY36" fmla="*/ 344805 h 762000"/>
              <a:gd name="connsiteX37" fmla="*/ 338435 w 682687"/>
              <a:gd name="connsiteY37" fmla="*/ 323850 h 762000"/>
              <a:gd name="connsiteX38" fmla="*/ 395585 w 682687"/>
              <a:gd name="connsiteY38" fmla="*/ 381000 h 762000"/>
              <a:gd name="connsiteX39" fmla="*/ 338435 w 682687"/>
              <a:gd name="connsiteY39" fmla="*/ 438150 h 762000"/>
              <a:gd name="connsiteX40" fmla="*/ 281285 w 682687"/>
              <a:gd name="connsiteY40" fmla="*/ 381000 h 762000"/>
              <a:gd name="connsiteX41" fmla="*/ 338435 w 682687"/>
              <a:gd name="connsiteY41" fmla="*/ 323850 h 762000"/>
              <a:gd name="connsiteX42" fmla="*/ 341292 w 682687"/>
              <a:gd name="connsiteY42" fmla="*/ 253365 h 762000"/>
              <a:gd name="connsiteX43" fmla="*/ 287000 w 682687"/>
              <a:gd name="connsiteY43" fmla="*/ 281940 h 762000"/>
              <a:gd name="connsiteX44" fmla="*/ 226040 w 682687"/>
              <a:gd name="connsiteY44" fmla="*/ 320040 h 762000"/>
              <a:gd name="connsiteX45" fmla="*/ 224135 w 682687"/>
              <a:gd name="connsiteY45" fmla="*/ 381000 h 762000"/>
              <a:gd name="connsiteX46" fmla="*/ 226040 w 682687"/>
              <a:gd name="connsiteY46" fmla="*/ 445770 h 762000"/>
              <a:gd name="connsiteX47" fmla="*/ 281285 w 682687"/>
              <a:gd name="connsiteY47" fmla="*/ 480060 h 762000"/>
              <a:gd name="connsiteX48" fmla="*/ 341292 w 682687"/>
              <a:gd name="connsiteY48" fmla="*/ 511493 h 762000"/>
              <a:gd name="connsiteX49" fmla="*/ 401300 w 682687"/>
              <a:gd name="connsiteY49" fmla="*/ 480060 h 762000"/>
              <a:gd name="connsiteX50" fmla="*/ 449877 w 682687"/>
              <a:gd name="connsiteY50" fmla="*/ 449580 h 762000"/>
              <a:gd name="connsiteX51" fmla="*/ 452735 w 682687"/>
              <a:gd name="connsiteY51" fmla="*/ 381000 h 762000"/>
              <a:gd name="connsiteX52" fmla="*/ 450830 w 682687"/>
              <a:gd name="connsiteY52" fmla="*/ 316230 h 762000"/>
              <a:gd name="connsiteX53" fmla="*/ 395585 w 682687"/>
              <a:gd name="connsiteY53" fmla="*/ 281940 h 762000"/>
              <a:gd name="connsiteX54" fmla="*/ 341292 w 682687"/>
              <a:gd name="connsiteY54" fmla="*/ 253365 h 762000"/>
              <a:gd name="connsiteX55" fmla="*/ 436542 w 682687"/>
              <a:gd name="connsiteY55" fmla="*/ 213360 h 762000"/>
              <a:gd name="connsiteX56" fmla="*/ 385107 w 682687"/>
              <a:gd name="connsiteY56" fmla="*/ 232410 h 762000"/>
              <a:gd name="connsiteX57" fmla="*/ 414635 w 682687"/>
              <a:gd name="connsiteY57" fmla="*/ 248602 h 762000"/>
              <a:gd name="connsiteX58" fmla="*/ 446067 w 682687"/>
              <a:gd name="connsiteY58" fmla="*/ 267653 h 762000"/>
              <a:gd name="connsiteX59" fmla="*/ 436542 w 682687"/>
              <a:gd name="connsiteY59" fmla="*/ 213360 h 762000"/>
              <a:gd name="connsiteX60" fmla="*/ 240327 w 682687"/>
              <a:gd name="connsiteY60" fmla="*/ 211455 h 762000"/>
              <a:gd name="connsiteX61" fmla="*/ 230802 w 682687"/>
              <a:gd name="connsiteY61" fmla="*/ 271463 h 762000"/>
              <a:gd name="connsiteX62" fmla="*/ 266997 w 682687"/>
              <a:gd name="connsiteY62" fmla="*/ 248602 h 762000"/>
              <a:gd name="connsiteX63" fmla="*/ 296525 w 682687"/>
              <a:gd name="connsiteY63" fmla="*/ 232410 h 762000"/>
              <a:gd name="connsiteX64" fmla="*/ 240327 w 682687"/>
              <a:gd name="connsiteY64" fmla="*/ 211455 h 762000"/>
              <a:gd name="connsiteX65" fmla="*/ 571797 w 682687"/>
              <a:gd name="connsiteY65" fmla="*/ 187643 h 762000"/>
              <a:gd name="connsiteX66" fmla="*/ 472737 w 682687"/>
              <a:gd name="connsiteY66" fmla="*/ 201930 h 762000"/>
              <a:gd name="connsiteX67" fmla="*/ 487025 w 682687"/>
              <a:gd name="connsiteY67" fmla="*/ 295275 h 762000"/>
              <a:gd name="connsiteX68" fmla="*/ 564177 w 682687"/>
              <a:gd name="connsiteY68" fmla="*/ 357188 h 762000"/>
              <a:gd name="connsiteX69" fmla="*/ 640377 w 682687"/>
              <a:gd name="connsiteY69" fmla="*/ 209550 h 762000"/>
              <a:gd name="connsiteX70" fmla="*/ 571797 w 682687"/>
              <a:gd name="connsiteY70" fmla="*/ 187643 h 762000"/>
              <a:gd name="connsiteX71" fmla="*/ 109835 w 682687"/>
              <a:gd name="connsiteY71" fmla="*/ 187643 h 762000"/>
              <a:gd name="connsiteX72" fmla="*/ 41255 w 682687"/>
              <a:gd name="connsiteY72" fmla="*/ 209550 h 762000"/>
              <a:gd name="connsiteX73" fmla="*/ 117455 w 682687"/>
              <a:gd name="connsiteY73" fmla="*/ 357188 h 762000"/>
              <a:gd name="connsiteX74" fmla="*/ 188892 w 682687"/>
              <a:gd name="connsiteY74" fmla="*/ 299085 h 762000"/>
              <a:gd name="connsiteX75" fmla="*/ 203180 w 682687"/>
              <a:gd name="connsiteY75" fmla="*/ 200978 h 762000"/>
              <a:gd name="connsiteX76" fmla="*/ 109835 w 682687"/>
              <a:gd name="connsiteY76" fmla="*/ 187643 h 762000"/>
              <a:gd name="connsiteX77" fmla="*/ 338435 w 682687"/>
              <a:gd name="connsiteY77" fmla="*/ 38100 h 762000"/>
              <a:gd name="connsiteX78" fmla="*/ 249852 w 682687"/>
              <a:gd name="connsiteY78" fmla="*/ 174308 h 762000"/>
              <a:gd name="connsiteX79" fmla="*/ 341292 w 682687"/>
              <a:gd name="connsiteY79" fmla="*/ 210503 h 762000"/>
              <a:gd name="connsiteX80" fmla="*/ 427970 w 682687"/>
              <a:gd name="connsiteY80" fmla="*/ 176213 h 762000"/>
              <a:gd name="connsiteX81" fmla="*/ 338435 w 682687"/>
              <a:gd name="connsiteY81" fmla="*/ 38100 h 762000"/>
              <a:gd name="connsiteX82" fmla="*/ 338435 w 682687"/>
              <a:gd name="connsiteY82" fmla="*/ 0 h 762000"/>
              <a:gd name="connsiteX83" fmla="*/ 464165 w 682687"/>
              <a:gd name="connsiteY83" fmla="*/ 165735 h 762000"/>
              <a:gd name="connsiteX84" fmla="*/ 571797 w 682687"/>
              <a:gd name="connsiteY84" fmla="*/ 149543 h 762000"/>
              <a:gd name="connsiteX85" fmla="*/ 673715 w 682687"/>
              <a:gd name="connsiteY85" fmla="*/ 190500 h 762000"/>
              <a:gd name="connsiteX86" fmla="*/ 590847 w 682687"/>
              <a:gd name="connsiteY86" fmla="*/ 384810 h 762000"/>
              <a:gd name="connsiteX87" fmla="*/ 668000 w 682687"/>
              <a:gd name="connsiteY87" fmla="*/ 572453 h 762000"/>
              <a:gd name="connsiteX88" fmla="*/ 566082 w 682687"/>
              <a:gd name="connsiteY88" fmla="*/ 613410 h 762000"/>
              <a:gd name="connsiteX89" fmla="*/ 463212 w 682687"/>
              <a:gd name="connsiteY89" fmla="*/ 598170 h 762000"/>
              <a:gd name="connsiteX90" fmla="*/ 338435 w 682687"/>
              <a:gd name="connsiteY90" fmla="*/ 762000 h 762000"/>
              <a:gd name="connsiteX91" fmla="*/ 213657 w 682687"/>
              <a:gd name="connsiteY91" fmla="*/ 598170 h 762000"/>
              <a:gd name="connsiteX92" fmla="*/ 115550 w 682687"/>
              <a:gd name="connsiteY92" fmla="*/ 611505 h 762000"/>
              <a:gd name="connsiteX93" fmla="*/ 13632 w 682687"/>
              <a:gd name="connsiteY93" fmla="*/ 570548 h 762000"/>
              <a:gd name="connsiteX94" fmla="*/ 90785 w 682687"/>
              <a:gd name="connsiteY94" fmla="*/ 382905 h 762000"/>
              <a:gd name="connsiteX95" fmla="*/ 8870 w 682687"/>
              <a:gd name="connsiteY95" fmla="*/ 189548 h 762000"/>
              <a:gd name="connsiteX96" fmla="*/ 110787 w 682687"/>
              <a:gd name="connsiteY96" fmla="*/ 148590 h 762000"/>
              <a:gd name="connsiteX97" fmla="*/ 213657 w 682687"/>
              <a:gd name="connsiteY97" fmla="*/ 163830 h 762000"/>
              <a:gd name="connsiteX98" fmla="*/ 338435 w 682687"/>
              <a:gd name="connsiteY98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82687" h="762000">
                <a:moveTo>
                  <a:pt x="341292" y="553403"/>
                </a:moveTo>
                <a:cubicBezTo>
                  <a:pt x="309860" y="567690"/>
                  <a:pt x="279380" y="579120"/>
                  <a:pt x="249852" y="588645"/>
                </a:cubicBezTo>
                <a:cubicBezTo>
                  <a:pt x="273665" y="674370"/>
                  <a:pt x="309860" y="723900"/>
                  <a:pt x="338435" y="723900"/>
                </a:cubicBezTo>
                <a:cubicBezTo>
                  <a:pt x="367010" y="723900"/>
                  <a:pt x="403205" y="674370"/>
                  <a:pt x="427017" y="586740"/>
                </a:cubicBezTo>
                <a:cubicBezTo>
                  <a:pt x="399395" y="578168"/>
                  <a:pt x="370820" y="566738"/>
                  <a:pt x="341292" y="553403"/>
                </a:cubicBezTo>
                <a:close/>
                <a:moveTo>
                  <a:pt x="445115" y="498158"/>
                </a:moveTo>
                <a:cubicBezTo>
                  <a:pt x="437495" y="502920"/>
                  <a:pt x="428922" y="507683"/>
                  <a:pt x="420350" y="512445"/>
                </a:cubicBezTo>
                <a:cubicBezTo>
                  <a:pt x="408920" y="519113"/>
                  <a:pt x="397490" y="525780"/>
                  <a:pt x="386060" y="531495"/>
                </a:cubicBezTo>
                <a:cubicBezTo>
                  <a:pt x="403205" y="539115"/>
                  <a:pt x="420350" y="544830"/>
                  <a:pt x="436542" y="550545"/>
                </a:cubicBezTo>
                <a:cubicBezTo>
                  <a:pt x="439400" y="534353"/>
                  <a:pt x="442257" y="516255"/>
                  <a:pt x="445115" y="498158"/>
                </a:cubicBezTo>
                <a:close/>
                <a:moveTo>
                  <a:pt x="231755" y="494348"/>
                </a:moveTo>
                <a:cubicBezTo>
                  <a:pt x="234612" y="514350"/>
                  <a:pt x="237470" y="533400"/>
                  <a:pt x="241280" y="551498"/>
                </a:cubicBezTo>
                <a:cubicBezTo>
                  <a:pt x="259377" y="545783"/>
                  <a:pt x="277475" y="539115"/>
                  <a:pt x="296525" y="531495"/>
                </a:cubicBezTo>
                <a:cubicBezTo>
                  <a:pt x="285095" y="525780"/>
                  <a:pt x="273665" y="519113"/>
                  <a:pt x="263187" y="513398"/>
                </a:cubicBezTo>
                <a:cubicBezTo>
                  <a:pt x="251757" y="506730"/>
                  <a:pt x="242232" y="501015"/>
                  <a:pt x="231755" y="494348"/>
                </a:cubicBezTo>
                <a:close/>
                <a:moveTo>
                  <a:pt x="564177" y="409575"/>
                </a:moveTo>
                <a:cubicBezTo>
                  <a:pt x="541317" y="430530"/>
                  <a:pt x="515600" y="450533"/>
                  <a:pt x="487025" y="470535"/>
                </a:cubicBezTo>
                <a:cubicBezTo>
                  <a:pt x="484167" y="502920"/>
                  <a:pt x="479405" y="532448"/>
                  <a:pt x="473690" y="561023"/>
                </a:cubicBezTo>
                <a:cubicBezTo>
                  <a:pt x="507027" y="569595"/>
                  <a:pt x="539412" y="574358"/>
                  <a:pt x="567035" y="574358"/>
                </a:cubicBezTo>
                <a:cubicBezTo>
                  <a:pt x="602277" y="574358"/>
                  <a:pt x="627042" y="566738"/>
                  <a:pt x="635615" y="552450"/>
                </a:cubicBezTo>
                <a:cubicBezTo>
                  <a:pt x="649902" y="527685"/>
                  <a:pt x="625137" y="472440"/>
                  <a:pt x="564177" y="409575"/>
                </a:cubicBezTo>
                <a:close/>
                <a:moveTo>
                  <a:pt x="118407" y="409575"/>
                </a:moveTo>
                <a:cubicBezTo>
                  <a:pt x="57447" y="472440"/>
                  <a:pt x="32682" y="527685"/>
                  <a:pt x="46970" y="552450"/>
                </a:cubicBezTo>
                <a:cubicBezTo>
                  <a:pt x="54590" y="565785"/>
                  <a:pt x="80307" y="574358"/>
                  <a:pt x="115550" y="574358"/>
                </a:cubicBezTo>
                <a:cubicBezTo>
                  <a:pt x="142220" y="574358"/>
                  <a:pt x="172700" y="570548"/>
                  <a:pt x="204132" y="561975"/>
                </a:cubicBezTo>
                <a:cubicBezTo>
                  <a:pt x="197465" y="532448"/>
                  <a:pt x="192702" y="500063"/>
                  <a:pt x="189845" y="466725"/>
                </a:cubicBezTo>
                <a:cubicBezTo>
                  <a:pt x="164127" y="447675"/>
                  <a:pt x="140315" y="428625"/>
                  <a:pt x="118407" y="409575"/>
                </a:cubicBezTo>
                <a:close/>
                <a:moveTo>
                  <a:pt x="186987" y="348615"/>
                </a:moveTo>
                <a:cubicBezTo>
                  <a:pt x="172700" y="360045"/>
                  <a:pt x="158412" y="371475"/>
                  <a:pt x="146030" y="382905"/>
                </a:cubicBezTo>
                <a:cubicBezTo>
                  <a:pt x="158412" y="394335"/>
                  <a:pt x="171747" y="405765"/>
                  <a:pt x="186987" y="417195"/>
                </a:cubicBezTo>
                <a:cubicBezTo>
                  <a:pt x="186035" y="405765"/>
                  <a:pt x="186035" y="393383"/>
                  <a:pt x="186035" y="381000"/>
                </a:cubicBezTo>
                <a:cubicBezTo>
                  <a:pt x="186035" y="369570"/>
                  <a:pt x="186987" y="359093"/>
                  <a:pt x="186987" y="348615"/>
                </a:cubicBezTo>
                <a:close/>
                <a:moveTo>
                  <a:pt x="489882" y="344805"/>
                </a:moveTo>
                <a:cubicBezTo>
                  <a:pt x="490835" y="356235"/>
                  <a:pt x="490835" y="368618"/>
                  <a:pt x="490835" y="381953"/>
                </a:cubicBezTo>
                <a:cubicBezTo>
                  <a:pt x="490835" y="395288"/>
                  <a:pt x="490835" y="408623"/>
                  <a:pt x="489882" y="421958"/>
                </a:cubicBezTo>
                <a:cubicBezTo>
                  <a:pt x="507027" y="409575"/>
                  <a:pt x="522267" y="396240"/>
                  <a:pt x="536555" y="383858"/>
                </a:cubicBezTo>
                <a:cubicBezTo>
                  <a:pt x="522267" y="370523"/>
                  <a:pt x="507027" y="358140"/>
                  <a:pt x="489882" y="344805"/>
                </a:cubicBezTo>
                <a:close/>
                <a:moveTo>
                  <a:pt x="338435" y="323850"/>
                </a:moveTo>
                <a:cubicBezTo>
                  <a:pt x="369998" y="323850"/>
                  <a:pt x="395585" y="349437"/>
                  <a:pt x="395585" y="381000"/>
                </a:cubicBezTo>
                <a:cubicBezTo>
                  <a:pt x="395585" y="412563"/>
                  <a:pt x="369998" y="438150"/>
                  <a:pt x="338435" y="438150"/>
                </a:cubicBezTo>
                <a:cubicBezTo>
                  <a:pt x="306872" y="438150"/>
                  <a:pt x="281285" y="412563"/>
                  <a:pt x="281285" y="381000"/>
                </a:cubicBezTo>
                <a:cubicBezTo>
                  <a:pt x="281285" y="349437"/>
                  <a:pt x="306872" y="323850"/>
                  <a:pt x="338435" y="323850"/>
                </a:cubicBezTo>
                <a:close/>
                <a:moveTo>
                  <a:pt x="341292" y="253365"/>
                </a:moveTo>
                <a:cubicBezTo>
                  <a:pt x="323195" y="261938"/>
                  <a:pt x="305097" y="271463"/>
                  <a:pt x="287000" y="281940"/>
                </a:cubicBezTo>
                <a:cubicBezTo>
                  <a:pt x="265092" y="294323"/>
                  <a:pt x="245090" y="306705"/>
                  <a:pt x="226040" y="320040"/>
                </a:cubicBezTo>
                <a:cubicBezTo>
                  <a:pt x="225087" y="340043"/>
                  <a:pt x="224135" y="360045"/>
                  <a:pt x="224135" y="381000"/>
                </a:cubicBezTo>
                <a:cubicBezTo>
                  <a:pt x="224135" y="403860"/>
                  <a:pt x="224135" y="424815"/>
                  <a:pt x="226040" y="445770"/>
                </a:cubicBezTo>
                <a:cubicBezTo>
                  <a:pt x="243185" y="457200"/>
                  <a:pt x="262235" y="468630"/>
                  <a:pt x="281285" y="480060"/>
                </a:cubicBezTo>
                <a:cubicBezTo>
                  <a:pt x="301287" y="491490"/>
                  <a:pt x="321290" y="501968"/>
                  <a:pt x="341292" y="511493"/>
                </a:cubicBezTo>
                <a:cubicBezTo>
                  <a:pt x="361295" y="501968"/>
                  <a:pt x="381297" y="491490"/>
                  <a:pt x="401300" y="480060"/>
                </a:cubicBezTo>
                <a:cubicBezTo>
                  <a:pt x="418445" y="469583"/>
                  <a:pt x="434637" y="460058"/>
                  <a:pt x="449877" y="449580"/>
                </a:cubicBezTo>
                <a:cubicBezTo>
                  <a:pt x="451782" y="427673"/>
                  <a:pt x="452735" y="404813"/>
                  <a:pt x="452735" y="381000"/>
                </a:cubicBezTo>
                <a:cubicBezTo>
                  <a:pt x="452735" y="358140"/>
                  <a:pt x="452735" y="337185"/>
                  <a:pt x="450830" y="316230"/>
                </a:cubicBezTo>
                <a:cubicBezTo>
                  <a:pt x="433685" y="304800"/>
                  <a:pt x="414635" y="293370"/>
                  <a:pt x="395585" y="281940"/>
                </a:cubicBezTo>
                <a:cubicBezTo>
                  <a:pt x="377487" y="271463"/>
                  <a:pt x="359390" y="261938"/>
                  <a:pt x="341292" y="253365"/>
                </a:cubicBezTo>
                <a:close/>
                <a:moveTo>
                  <a:pt x="436542" y="213360"/>
                </a:moveTo>
                <a:cubicBezTo>
                  <a:pt x="419397" y="219075"/>
                  <a:pt x="402252" y="224790"/>
                  <a:pt x="385107" y="232410"/>
                </a:cubicBezTo>
                <a:cubicBezTo>
                  <a:pt x="395585" y="238125"/>
                  <a:pt x="405110" y="243840"/>
                  <a:pt x="414635" y="248602"/>
                </a:cubicBezTo>
                <a:cubicBezTo>
                  <a:pt x="426065" y="255270"/>
                  <a:pt x="435590" y="260985"/>
                  <a:pt x="446067" y="267653"/>
                </a:cubicBezTo>
                <a:cubicBezTo>
                  <a:pt x="443210" y="248602"/>
                  <a:pt x="440352" y="230505"/>
                  <a:pt x="436542" y="213360"/>
                </a:cubicBezTo>
                <a:close/>
                <a:moveTo>
                  <a:pt x="240327" y="211455"/>
                </a:moveTo>
                <a:cubicBezTo>
                  <a:pt x="236517" y="230505"/>
                  <a:pt x="233660" y="250508"/>
                  <a:pt x="230802" y="271463"/>
                </a:cubicBezTo>
                <a:cubicBezTo>
                  <a:pt x="243185" y="263843"/>
                  <a:pt x="255567" y="256223"/>
                  <a:pt x="266997" y="248602"/>
                </a:cubicBezTo>
                <a:cubicBezTo>
                  <a:pt x="276522" y="242888"/>
                  <a:pt x="287000" y="237173"/>
                  <a:pt x="296525" y="232410"/>
                </a:cubicBezTo>
                <a:cubicBezTo>
                  <a:pt x="277475" y="224790"/>
                  <a:pt x="258425" y="217170"/>
                  <a:pt x="240327" y="211455"/>
                </a:cubicBezTo>
                <a:close/>
                <a:moveTo>
                  <a:pt x="571797" y="187643"/>
                </a:moveTo>
                <a:cubicBezTo>
                  <a:pt x="543222" y="187643"/>
                  <a:pt x="508932" y="192405"/>
                  <a:pt x="472737" y="201930"/>
                </a:cubicBezTo>
                <a:cubicBezTo>
                  <a:pt x="479405" y="231458"/>
                  <a:pt x="484167" y="262890"/>
                  <a:pt x="487025" y="295275"/>
                </a:cubicBezTo>
                <a:cubicBezTo>
                  <a:pt x="515600" y="315278"/>
                  <a:pt x="541317" y="336233"/>
                  <a:pt x="564177" y="357188"/>
                </a:cubicBezTo>
                <a:cubicBezTo>
                  <a:pt x="628947" y="292418"/>
                  <a:pt x="654665" y="234315"/>
                  <a:pt x="640377" y="209550"/>
                </a:cubicBezTo>
                <a:cubicBezTo>
                  <a:pt x="632757" y="196215"/>
                  <a:pt x="607040" y="187643"/>
                  <a:pt x="571797" y="187643"/>
                </a:cubicBezTo>
                <a:close/>
                <a:moveTo>
                  <a:pt x="109835" y="187643"/>
                </a:moveTo>
                <a:cubicBezTo>
                  <a:pt x="74592" y="187643"/>
                  <a:pt x="49827" y="195263"/>
                  <a:pt x="41255" y="209550"/>
                </a:cubicBezTo>
                <a:cubicBezTo>
                  <a:pt x="26967" y="234315"/>
                  <a:pt x="53637" y="292418"/>
                  <a:pt x="117455" y="357188"/>
                </a:cubicBezTo>
                <a:cubicBezTo>
                  <a:pt x="138410" y="337185"/>
                  <a:pt x="162222" y="318135"/>
                  <a:pt x="188892" y="299085"/>
                </a:cubicBezTo>
                <a:cubicBezTo>
                  <a:pt x="191750" y="264795"/>
                  <a:pt x="196512" y="231458"/>
                  <a:pt x="203180" y="200978"/>
                </a:cubicBezTo>
                <a:cubicBezTo>
                  <a:pt x="168890" y="192405"/>
                  <a:pt x="137457" y="187643"/>
                  <a:pt x="109835" y="187643"/>
                </a:cubicBezTo>
                <a:close/>
                <a:moveTo>
                  <a:pt x="338435" y="38100"/>
                </a:moveTo>
                <a:cubicBezTo>
                  <a:pt x="309860" y="38100"/>
                  <a:pt x="273665" y="87630"/>
                  <a:pt x="249852" y="174308"/>
                </a:cubicBezTo>
                <a:cubicBezTo>
                  <a:pt x="279380" y="183833"/>
                  <a:pt x="309860" y="196215"/>
                  <a:pt x="341292" y="210503"/>
                </a:cubicBezTo>
                <a:cubicBezTo>
                  <a:pt x="370820" y="197168"/>
                  <a:pt x="400347" y="185738"/>
                  <a:pt x="427970" y="176213"/>
                </a:cubicBezTo>
                <a:cubicBezTo>
                  <a:pt x="404157" y="88582"/>
                  <a:pt x="367010" y="38100"/>
                  <a:pt x="338435" y="38100"/>
                </a:cubicBezTo>
                <a:close/>
                <a:moveTo>
                  <a:pt x="338435" y="0"/>
                </a:moveTo>
                <a:cubicBezTo>
                  <a:pt x="390822" y="0"/>
                  <a:pt x="436542" y="65723"/>
                  <a:pt x="464165" y="165735"/>
                </a:cubicBezTo>
                <a:cubicBezTo>
                  <a:pt x="504170" y="155258"/>
                  <a:pt x="540365" y="149543"/>
                  <a:pt x="571797" y="149543"/>
                </a:cubicBezTo>
                <a:cubicBezTo>
                  <a:pt x="621327" y="149543"/>
                  <a:pt x="657522" y="162878"/>
                  <a:pt x="673715" y="190500"/>
                </a:cubicBezTo>
                <a:cubicBezTo>
                  <a:pt x="700385" y="236220"/>
                  <a:pt x="666095" y="309563"/>
                  <a:pt x="590847" y="384810"/>
                </a:cubicBezTo>
                <a:cubicBezTo>
                  <a:pt x="661332" y="457200"/>
                  <a:pt x="693717" y="527685"/>
                  <a:pt x="668000" y="572453"/>
                </a:cubicBezTo>
                <a:cubicBezTo>
                  <a:pt x="651807" y="600075"/>
                  <a:pt x="615612" y="613410"/>
                  <a:pt x="566082" y="613410"/>
                </a:cubicBezTo>
                <a:cubicBezTo>
                  <a:pt x="535602" y="613410"/>
                  <a:pt x="501312" y="607695"/>
                  <a:pt x="463212" y="598170"/>
                </a:cubicBezTo>
                <a:cubicBezTo>
                  <a:pt x="436542" y="697230"/>
                  <a:pt x="389870" y="762000"/>
                  <a:pt x="338435" y="762000"/>
                </a:cubicBezTo>
                <a:cubicBezTo>
                  <a:pt x="287000" y="762000"/>
                  <a:pt x="241280" y="697230"/>
                  <a:pt x="213657" y="598170"/>
                </a:cubicBezTo>
                <a:cubicBezTo>
                  <a:pt x="177462" y="606743"/>
                  <a:pt x="144125" y="611505"/>
                  <a:pt x="115550" y="611505"/>
                </a:cubicBezTo>
                <a:cubicBezTo>
                  <a:pt x="66020" y="611505"/>
                  <a:pt x="29825" y="598170"/>
                  <a:pt x="13632" y="570548"/>
                </a:cubicBezTo>
                <a:cubicBezTo>
                  <a:pt x="-12085" y="525780"/>
                  <a:pt x="20300" y="455295"/>
                  <a:pt x="90785" y="382905"/>
                </a:cubicBezTo>
                <a:cubicBezTo>
                  <a:pt x="17442" y="308610"/>
                  <a:pt x="-17800" y="235268"/>
                  <a:pt x="8870" y="189548"/>
                </a:cubicBezTo>
                <a:cubicBezTo>
                  <a:pt x="25062" y="161925"/>
                  <a:pt x="61257" y="148590"/>
                  <a:pt x="110787" y="148590"/>
                </a:cubicBezTo>
                <a:cubicBezTo>
                  <a:pt x="141267" y="148590"/>
                  <a:pt x="175557" y="154305"/>
                  <a:pt x="213657" y="163830"/>
                </a:cubicBezTo>
                <a:cubicBezTo>
                  <a:pt x="240327" y="64770"/>
                  <a:pt x="287000" y="0"/>
                  <a:pt x="338435" y="0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E2D8FE89-9200-4882-B295-8C2B1F918198}"/>
              </a:ext>
            </a:extLst>
          </p:cNvPr>
          <p:cNvSpPr/>
          <p:nvPr/>
        </p:nvSpPr>
        <p:spPr>
          <a:xfrm>
            <a:off x="0" y="0"/>
            <a:ext cx="18288000" cy="3513354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C7B976-AE10-457C-A3CC-ADED3809F052}"/>
              </a:ext>
            </a:extLst>
          </p:cNvPr>
          <p:cNvGrpSpPr/>
          <p:nvPr/>
        </p:nvGrpSpPr>
        <p:grpSpPr>
          <a:xfrm>
            <a:off x="2362200" y="5427963"/>
            <a:ext cx="12392797" cy="2757093"/>
            <a:chOff x="0" y="2435027"/>
            <a:chExt cx="10359897" cy="2304823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E115D99-A0F6-42BD-9AF0-7F773A700695}"/>
                </a:ext>
              </a:extLst>
            </p:cNvPr>
            <p:cNvSpPr/>
            <p:nvPr/>
          </p:nvSpPr>
          <p:spPr>
            <a:xfrm>
              <a:off x="1826045" y="3367551"/>
              <a:ext cx="2663680" cy="1372299"/>
            </a:xfrm>
            <a:custGeom>
              <a:avLst/>
              <a:gdLst>
                <a:gd name="connsiteX0" fmla="*/ 439647 w 2663680"/>
                <a:gd name="connsiteY0" fmla="*/ 0 h 1372299"/>
                <a:gd name="connsiteX1" fmla="*/ 1457676 w 2663680"/>
                <a:gd name="connsiteY1" fmla="*/ 0 h 1372299"/>
                <a:gd name="connsiteX2" fmla="*/ 1679456 w 2663680"/>
                <a:gd name="connsiteY2" fmla="*/ 27700 h 1372299"/>
                <a:gd name="connsiteX3" fmla="*/ 1728009 w 2663680"/>
                <a:gd name="connsiteY3" fmla="*/ 41614 h 1372299"/>
                <a:gd name="connsiteX4" fmla="*/ 1776562 w 2663680"/>
                <a:gd name="connsiteY4" fmla="*/ 55464 h 1372299"/>
                <a:gd name="connsiteX5" fmla="*/ 2261720 w 2663680"/>
                <a:gd name="connsiteY5" fmla="*/ 429733 h 1372299"/>
                <a:gd name="connsiteX6" fmla="*/ 2289412 w 2663680"/>
                <a:gd name="connsiteY6" fmla="*/ 478208 h 1372299"/>
                <a:gd name="connsiteX7" fmla="*/ 2317103 w 2663680"/>
                <a:gd name="connsiteY7" fmla="*/ 526747 h 1372299"/>
                <a:gd name="connsiteX8" fmla="*/ 2414209 w 2663680"/>
                <a:gd name="connsiteY8" fmla="*/ 914866 h 1372299"/>
                <a:gd name="connsiteX9" fmla="*/ 2663680 w 2663680"/>
                <a:gd name="connsiteY9" fmla="*/ 914866 h 1372299"/>
                <a:gd name="connsiteX10" fmla="*/ 2206213 w 2663680"/>
                <a:gd name="connsiteY10" fmla="*/ 1372299 h 1372299"/>
                <a:gd name="connsiteX11" fmla="*/ 1748871 w 2663680"/>
                <a:gd name="connsiteY11" fmla="*/ 914866 h 1372299"/>
                <a:gd name="connsiteX12" fmla="*/ 1991388 w 2663680"/>
                <a:gd name="connsiteY12" fmla="*/ 914866 h 1372299"/>
                <a:gd name="connsiteX13" fmla="*/ 1762654 w 2663680"/>
                <a:gd name="connsiteY13" fmla="*/ 526747 h 1372299"/>
                <a:gd name="connsiteX14" fmla="*/ 1707272 w 2663680"/>
                <a:gd name="connsiteY14" fmla="*/ 492058 h 1372299"/>
                <a:gd name="connsiteX15" fmla="*/ 1464630 w 2663680"/>
                <a:gd name="connsiteY15" fmla="*/ 429733 h 1372299"/>
                <a:gd name="connsiteX16" fmla="*/ 0 w 2663680"/>
                <a:gd name="connsiteY16" fmla="*/ 429733 h 1372299"/>
                <a:gd name="connsiteX17" fmla="*/ 11752 w 2663680"/>
                <a:gd name="connsiteY17" fmla="*/ 424786 h 1372299"/>
                <a:gd name="connsiteX18" fmla="*/ 386010 w 2663680"/>
                <a:gd name="connsiteY18" fmla="*/ 94387 h 1372299"/>
                <a:gd name="connsiteX19" fmla="*/ 413725 w 2663680"/>
                <a:gd name="connsiteY19" fmla="*/ 45841 h 1372299"/>
                <a:gd name="connsiteX20" fmla="*/ 424984 w 2663680"/>
                <a:gd name="connsiteY20" fmla="*/ 21599 h 13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3680" h="1372299">
                  <a:moveTo>
                    <a:pt x="439647" y="0"/>
                  </a:moveTo>
                  <a:lnTo>
                    <a:pt x="1457676" y="0"/>
                  </a:lnTo>
                  <a:cubicBezTo>
                    <a:pt x="1533921" y="0"/>
                    <a:pt x="1610165" y="13850"/>
                    <a:pt x="1679456" y="27700"/>
                  </a:cubicBezTo>
                  <a:cubicBezTo>
                    <a:pt x="1693364" y="34625"/>
                    <a:pt x="1714101" y="34625"/>
                    <a:pt x="1728009" y="41614"/>
                  </a:cubicBezTo>
                  <a:cubicBezTo>
                    <a:pt x="1741917" y="41614"/>
                    <a:pt x="1762654" y="48539"/>
                    <a:pt x="1776562" y="55464"/>
                  </a:cubicBezTo>
                  <a:cubicBezTo>
                    <a:pt x="1977480" y="124778"/>
                    <a:pt x="2143877" y="256417"/>
                    <a:pt x="2261720" y="429733"/>
                  </a:cubicBezTo>
                  <a:cubicBezTo>
                    <a:pt x="2268674" y="443583"/>
                    <a:pt x="2282458" y="464358"/>
                    <a:pt x="2289412" y="478208"/>
                  </a:cubicBezTo>
                  <a:cubicBezTo>
                    <a:pt x="2303319" y="492058"/>
                    <a:pt x="2310149" y="512897"/>
                    <a:pt x="2317103" y="526747"/>
                  </a:cubicBezTo>
                  <a:cubicBezTo>
                    <a:pt x="2372610" y="644536"/>
                    <a:pt x="2414209" y="776239"/>
                    <a:pt x="2414209" y="914866"/>
                  </a:cubicBezTo>
                  <a:lnTo>
                    <a:pt x="2663680" y="914866"/>
                  </a:lnTo>
                  <a:lnTo>
                    <a:pt x="2206213" y="1372299"/>
                  </a:lnTo>
                  <a:lnTo>
                    <a:pt x="1748871" y="914866"/>
                  </a:lnTo>
                  <a:lnTo>
                    <a:pt x="1991388" y="914866"/>
                  </a:lnTo>
                  <a:cubicBezTo>
                    <a:pt x="1977480" y="755463"/>
                    <a:pt x="1887452" y="616836"/>
                    <a:pt x="1762654" y="526747"/>
                  </a:cubicBezTo>
                  <a:cubicBezTo>
                    <a:pt x="1748871" y="512897"/>
                    <a:pt x="1728009" y="499047"/>
                    <a:pt x="1707272" y="492058"/>
                  </a:cubicBezTo>
                  <a:cubicBezTo>
                    <a:pt x="1637981" y="450508"/>
                    <a:pt x="1554783" y="429733"/>
                    <a:pt x="1464630" y="429733"/>
                  </a:cubicBezTo>
                  <a:lnTo>
                    <a:pt x="0" y="429733"/>
                  </a:lnTo>
                  <a:lnTo>
                    <a:pt x="11752" y="424786"/>
                  </a:lnTo>
                  <a:cubicBezTo>
                    <a:pt x="163787" y="351685"/>
                    <a:pt x="292470" y="234716"/>
                    <a:pt x="386010" y="94387"/>
                  </a:cubicBezTo>
                  <a:cubicBezTo>
                    <a:pt x="399867" y="80481"/>
                    <a:pt x="406796" y="59684"/>
                    <a:pt x="413725" y="45841"/>
                  </a:cubicBezTo>
                  <a:cubicBezTo>
                    <a:pt x="417189" y="38919"/>
                    <a:pt x="420654" y="30259"/>
                    <a:pt x="424984" y="21599"/>
                  </a:cubicBezTo>
                  <a:close/>
                </a:path>
              </a:pathLst>
            </a:custGeom>
            <a:solidFill>
              <a:srgbClr val="012B4E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>
                <a:solidFill>
                  <a:srgbClr val="012B4E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E4ABE34-65B2-49F4-B7E7-6FEB73BC302E}"/>
                </a:ext>
              </a:extLst>
            </p:cNvPr>
            <p:cNvSpPr/>
            <p:nvPr/>
          </p:nvSpPr>
          <p:spPr>
            <a:xfrm>
              <a:off x="5727200" y="3367550"/>
              <a:ext cx="2675189" cy="1372299"/>
            </a:xfrm>
            <a:custGeom>
              <a:avLst/>
              <a:gdLst>
                <a:gd name="connsiteX0" fmla="*/ 450107 w 2675189"/>
                <a:gd name="connsiteY0" fmla="*/ 0 h 1372299"/>
                <a:gd name="connsiteX1" fmla="*/ 1469185 w 2675189"/>
                <a:gd name="connsiteY1" fmla="*/ 0 h 1372299"/>
                <a:gd name="connsiteX2" fmla="*/ 1690965 w 2675189"/>
                <a:gd name="connsiteY2" fmla="*/ 27700 h 1372299"/>
                <a:gd name="connsiteX3" fmla="*/ 1739518 w 2675189"/>
                <a:gd name="connsiteY3" fmla="*/ 41614 h 1372299"/>
                <a:gd name="connsiteX4" fmla="*/ 1788071 w 2675189"/>
                <a:gd name="connsiteY4" fmla="*/ 55464 h 1372299"/>
                <a:gd name="connsiteX5" fmla="*/ 2273229 w 2675189"/>
                <a:gd name="connsiteY5" fmla="*/ 429733 h 1372299"/>
                <a:gd name="connsiteX6" fmla="*/ 2300921 w 2675189"/>
                <a:gd name="connsiteY6" fmla="*/ 478208 h 1372299"/>
                <a:gd name="connsiteX7" fmla="*/ 2328612 w 2675189"/>
                <a:gd name="connsiteY7" fmla="*/ 526747 h 1372299"/>
                <a:gd name="connsiteX8" fmla="*/ 2425718 w 2675189"/>
                <a:gd name="connsiteY8" fmla="*/ 914866 h 1372299"/>
                <a:gd name="connsiteX9" fmla="*/ 2675189 w 2675189"/>
                <a:gd name="connsiteY9" fmla="*/ 914866 h 1372299"/>
                <a:gd name="connsiteX10" fmla="*/ 2217722 w 2675189"/>
                <a:gd name="connsiteY10" fmla="*/ 1372299 h 1372299"/>
                <a:gd name="connsiteX11" fmla="*/ 1760380 w 2675189"/>
                <a:gd name="connsiteY11" fmla="*/ 914866 h 1372299"/>
                <a:gd name="connsiteX12" fmla="*/ 2002897 w 2675189"/>
                <a:gd name="connsiteY12" fmla="*/ 914866 h 1372299"/>
                <a:gd name="connsiteX13" fmla="*/ 1774163 w 2675189"/>
                <a:gd name="connsiteY13" fmla="*/ 526747 h 1372299"/>
                <a:gd name="connsiteX14" fmla="*/ 1718781 w 2675189"/>
                <a:gd name="connsiteY14" fmla="*/ 492058 h 1372299"/>
                <a:gd name="connsiteX15" fmla="*/ 1476139 w 2675189"/>
                <a:gd name="connsiteY15" fmla="*/ 429733 h 1372299"/>
                <a:gd name="connsiteX16" fmla="*/ 0 w 2675189"/>
                <a:gd name="connsiteY16" fmla="*/ 429733 h 1372299"/>
                <a:gd name="connsiteX17" fmla="*/ 40717 w 2675189"/>
                <a:gd name="connsiteY17" fmla="*/ 412075 h 1372299"/>
                <a:gd name="connsiteX18" fmla="*/ 396496 w 2675189"/>
                <a:gd name="connsiteY18" fmla="*/ 94388 h 1372299"/>
                <a:gd name="connsiteX19" fmla="*/ 424196 w 2675189"/>
                <a:gd name="connsiteY19" fmla="*/ 45842 h 1372299"/>
                <a:gd name="connsiteX20" fmla="*/ 435473 w 2675189"/>
                <a:gd name="connsiteY20" fmla="*/ 21601 h 13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75189" h="1372299">
                  <a:moveTo>
                    <a:pt x="450107" y="0"/>
                  </a:moveTo>
                  <a:lnTo>
                    <a:pt x="1469185" y="0"/>
                  </a:lnTo>
                  <a:cubicBezTo>
                    <a:pt x="1545430" y="0"/>
                    <a:pt x="1621674" y="13850"/>
                    <a:pt x="1690965" y="27700"/>
                  </a:cubicBezTo>
                  <a:cubicBezTo>
                    <a:pt x="1704873" y="34625"/>
                    <a:pt x="1725610" y="34625"/>
                    <a:pt x="1739518" y="41614"/>
                  </a:cubicBezTo>
                  <a:cubicBezTo>
                    <a:pt x="1753426" y="41614"/>
                    <a:pt x="1774163" y="48539"/>
                    <a:pt x="1788071" y="55464"/>
                  </a:cubicBezTo>
                  <a:cubicBezTo>
                    <a:pt x="1988989" y="124778"/>
                    <a:pt x="2155386" y="256417"/>
                    <a:pt x="2273229" y="429733"/>
                  </a:cubicBezTo>
                  <a:cubicBezTo>
                    <a:pt x="2280183" y="443583"/>
                    <a:pt x="2293967" y="464358"/>
                    <a:pt x="2300921" y="478208"/>
                  </a:cubicBezTo>
                  <a:cubicBezTo>
                    <a:pt x="2314828" y="492058"/>
                    <a:pt x="2321658" y="512897"/>
                    <a:pt x="2328612" y="526747"/>
                  </a:cubicBezTo>
                  <a:cubicBezTo>
                    <a:pt x="2384119" y="644536"/>
                    <a:pt x="2425718" y="776239"/>
                    <a:pt x="2425718" y="914866"/>
                  </a:cubicBezTo>
                  <a:lnTo>
                    <a:pt x="2675189" y="914866"/>
                  </a:lnTo>
                  <a:lnTo>
                    <a:pt x="2217722" y="1372299"/>
                  </a:lnTo>
                  <a:lnTo>
                    <a:pt x="1760380" y="914866"/>
                  </a:lnTo>
                  <a:lnTo>
                    <a:pt x="2002897" y="914866"/>
                  </a:lnTo>
                  <a:cubicBezTo>
                    <a:pt x="1988989" y="755463"/>
                    <a:pt x="1898961" y="616836"/>
                    <a:pt x="1774163" y="526747"/>
                  </a:cubicBezTo>
                  <a:cubicBezTo>
                    <a:pt x="1760380" y="512897"/>
                    <a:pt x="1739518" y="499047"/>
                    <a:pt x="1718781" y="492058"/>
                  </a:cubicBezTo>
                  <a:cubicBezTo>
                    <a:pt x="1649490" y="450508"/>
                    <a:pt x="1566292" y="429733"/>
                    <a:pt x="1476139" y="429733"/>
                  </a:cubicBezTo>
                  <a:lnTo>
                    <a:pt x="0" y="429733"/>
                  </a:lnTo>
                  <a:lnTo>
                    <a:pt x="40717" y="412075"/>
                  </a:lnTo>
                  <a:cubicBezTo>
                    <a:pt x="184648" y="341256"/>
                    <a:pt x="308154" y="229502"/>
                    <a:pt x="396496" y="94388"/>
                  </a:cubicBezTo>
                  <a:cubicBezTo>
                    <a:pt x="410346" y="80482"/>
                    <a:pt x="417207" y="59685"/>
                    <a:pt x="424196" y="45842"/>
                  </a:cubicBezTo>
                  <a:cubicBezTo>
                    <a:pt x="427690" y="38921"/>
                    <a:pt x="431153" y="30261"/>
                    <a:pt x="435473" y="21601"/>
                  </a:cubicBezTo>
                  <a:close/>
                </a:path>
              </a:pathLst>
            </a:custGeom>
            <a:solidFill>
              <a:srgbClr val="012B4E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>
                <a:solidFill>
                  <a:srgbClr val="012B4E"/>
                </a:solidFill>
              </a:endParaRPr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5B9C7135-2BFD-4BB7-96DB-C1C949DC930B}"/>
                </a:ext>
              </a:extLst>
            </p:cNvPr>
            <p:cNvSpPr/>
            <p:nvPr/>
          </p:nvSpPr>
          <p:spPr>
            <a:xfrm>
              <a:off x="0" y="2435027"/>
              <a:ext cx="2536670" cy="1365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18" y="14912"/>
                  </a:moveTo>
                  <a:cubicBezTo>
                    <a:pt x="18236" y="14692"/>
                    <a:pt x="18295" y="14363"/>
                    <a:pt x="18354" y="14144"/>
                  </a:cubicBezTo>
                  <a:cubicBezTo>
                    <a:pt x="18413" y="13925"/>
                    <a:pt x="18472" y="13596"/>
                    <a:pt x="18590" y="13377"/>
                  </a:cubicBezTo>
                  <a:cubicBezTo>
                    <a:pt x="19121" y="11513"/>
                    <a:pt x="19416" y="9429"/>
                    <a:pt x="19475" y="7237"/>
                  </a:cubicBezTo>
                  <a:lnTo>
                    <a:pt x="21600" y="7237"/>
                  </a:lnTo>
                  <a:lnTo>
                    <a:pt x="17705" y="0"/>
                  </a:lnTo>
                  <a:lnTo>
                    <a:pt x="13810" y="7237"/>
                  </a:lnTo>
                  <a:lnTo>
                    <a:pt x="15875" y="7237"/>
                  </a:lnTo>
                  <a:cubicBezTo>
                    <a:pt x="15757" y="9758"/>
                    <a:pt x="14990" y="12061"/>
                    <a:pt x="13928" y="13377"/>
                  </a:cubicBezTo>
                  <a:cubicBezTo>
                    <a:pt x="13574" y="13815"/>
                    <a:pt x="13220" y="14144"/>
                    <a:pt x="12866" y="14363"/>
                  </a:cubicBezTo>
                  <a:cubicBezTo>
                    <a:pt x="12393" y="14692"/>
                    <a:pt x="11921" y="14802"/>
                    <a:pt x="11390" y="14802"/>
                  </a:cubicBezTo>
                  <a:lnTo>
                    <a:pt x="0" y="14802"/>
                  </a:lnTo>
                  <a:lnTo>
                    <a:pt x="0" y="21600"/>
                  </a:lnTo>
                  <a:lnTo>
                    <a:pt x="11331" y="21600"/>
                  </a:lnTo>
                  <a:cubicBezTo>
                    <a:pt x="11803" y="21600"/>
                    <a:pt x="12275" y="21490"/>
                    <a:pt x="12748" y="21381"/>
                  </a:cubicBezTo>
                  <a:cubicBezTo>
                    <a:pt x="12866" y="21381"/>
                    <a:pt x="13043" y="21271"/>
                    <a:pt x="13161" y="21271"/>
                  </a:cubicBezTo>
                  <a:cubicBezTo>
                    <a:pt x="13279" y="21161"/>
                    <a:pt x="13456" y="21161"/>
                    <a:pt x="13574" y="21052"/>
                  </a:cubicBezTo>
                  <a:cubicBezTo>
                    <a:pt x="15462" y="20175"/>
                    <a:pt x="17056" y="17872"/>
                    <a:pt x="18118" y="14912"/>
                  </a:cubicBezTo>
                  <a:close/>
                </a:path>
              </a:pathLst>
            </a:custGeom>
            <a:solidFill>
              <a:srgbClr val="D5C8B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>
                <a:solidFill>
                  <a:srgbClr val="012B4E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DC58CB5-211D-4CC3-A584-56DAEE9839F6}"/>
                </a:ext>
              </a:extLst>
            </p:cNvPr>
            <p:cNvSpPr/>
            <p:nvPr/>
          </p:nvSpPr>
          <p:spPr>
            <a:xfrm>
              <a:off x="7645261" y="2435027"/>
              <a:ext cx="2714636" cy="1365363"/>
            </a:xfrm>
            <a:custGeom>
              <a:avLst/>
              <a:gdLst>
                <a:gd name="connsiteX0" fmla="*/ 0 w 3068065"/>
                <a:gd name="connsiteY0" fmla="*/ 1362257 h 1365363"/>
                <a:gd name="connsiteX1" fmla="*/ 40157 w 3068065"/>
                <a:gd name="connsiteY1" fmla="*/ 1362257 h 1365363"/>
                <a:gd name="connsiteX2" fmla="*/ 41333 w 3068065"/>
                <a:gd name="connsiteY2" fmla="*/ 1362326 h 1365363"/>
                <a:gd name="connsiteX3" fmla="*/ 2610633 w 3068065"/>
                <a:gd name="connsiteY3" fmla="*/ 0 h 1365363"/>
                <a:gd name="connsiteX4" fmla="*/ 3068065 w 3068065"/>
                <a:gd name="connsiteY4" fmla="*/ 457460 h 1365363"/>
                <a:gd name="connsiteX5" fmla="*/ 2818510 w 3068065"/>
                <a:gd name="connsiteY5" fmla="*/ 457460 h 1365363"/>
                <a:gd name="connsiteX6" fmla="*/ 2714572 w 3068065"/>
                <a:gd name="connsiteY6" fmla="*/ 845577 h 1365363"/>
                <a:gd name="connsiteX7" fmla="*/ 2686872 w 3068065"/>
                <a:gd name="connsiteY7" fmla="*/ 894060 h 1365363"/>
                <a:gd name="connsiteX8" fmla="*/ 2659172 w 3068065"/>
                <a:gd name="connsiteY8" fmla="*/ 942606 h 1365363"/>
                <a:gd name="connsiteX9" fmla="*/ 2153201 w 3068065"/>
                <a:gd name="connsiteY9" fmla="*/ 1316817 h 1365363"/>
                <a:gd name="connsiteX10" fmla="*/ 2104662 w 3068065"/>
                <a:gd name="connsiteY10" fmla="*/ 1330723 h 1365363"/>
                <a:gd name="connsiteX11" fmla="*/ 2056124 w 3068065"/>
                <a:gd name="connsiteY11" fmla="*/ 1344567 h 1365363"/>
                <a:gd name="connsiteX12" fmla="*/ 1855235 w 3068065"/>
                <a:gd name="connsiteY12" fmla="*/ 1365363 h 1365363"/>
                <a:gd name="connsiteX13" fmla="*/ 838049 w 3068065"/>
                <a:gd name="connsiteY13" fmla="*/ 1363660 h 1365363"/>
                <a:gd name="connsiteX14" fmla="*/ 837247 w 3068065"/>
                <a:gd name="connsiteY14" fmla="*/ 1362257 h 1365363"/>
                <a:gd name="connsiteX15" fmla="*/ 815735 w 3068065"/>
                <a:gd name="connsiteY15" fmla="*/ 1335308 h 1365363"/>
                <a:gd name="connsiteX16" fmla="*/ 814110 w 3068065"/>
                <a:gd name="connsiteY16" fmla="*/ 1332911 h 1365363"/>
                <a:gd name="connsiteX17" fmla="*/ 786418 w 3068065"/>
                <a:gd name="connsiteY17" fmla="*/ 1284436 h 1365363"/>
                <a:gd name="connsiteX18" fmla="*/ 445257 w 3068065"/>
                <a:gd name="connsiteY18" fmla="*/ 973516 h 1365363"/>
                <a:gd name="connsiteX19" fmla="*/ 353429 w 3068065"/>
                <a:gd name="connsiteY19" fmla="*/ 933118 h 1365363"/>
                <a:gd name="connsiteX20" fmla="*/ 1862096 w 3068065"/>
                <a:gd name="connsiteY20" fmla="*/ 935653 h 1365363"/>
                <a:gd name="connsiteX21" fmla="*/ 2076962 w 3068065"/>
                <a:gd name="connsiteY21" fmla="*/ 894060 h 1365363"/>
                <a:gd name="connsiteX22" fmla="*/ 2167051 w 3068065"/>
                <a:gd name="connsiteY22" fmla="*/ 845577 h 1365363"/>
                <a:gd name="connsiteX23" fmla="*/ 2395767 w 3068065"/>
                <a:gd name="connsiteY23" fmla="*/ 457460 h 1365363"/>
                <a:gd name="connsiteX24" fmla="*/ 2153201 w 3068065"/>
                <a:gd name="connsiteY24" fmla="*/ 457460 h 1365363"/>
                <a:gd name="connsiteX0" fmla="*/ 0 w 3068065"/>
                <a:gd name="connsiteY0" fmla="*/ 1362257 h 1365363"/>
                <a:gd name="connsiteX1" fmla="*/ 40157 w 3068065"/>
                <a:gd name="connsiteY1" fmla="*/ 1362257 h 1365363"/>
                <a:gd name="connsiteX2" fmla="*/ 0 w 3068065"/>
                <a:gd name="connsiteY2" fmla="*/ 1362257 h 1365363"/>
                <a:gd name="connsiteX3" fmla="*/ 2610633 w 3068065"/>
                <a:gd name="connsiteY3" fmla="*/ 0 h 1365363"/>
                <a:gd name="connsiteX4" fmla="*/ 3068065 w 3068065"/>
                <a:gd name="connsiteY4" fmla="*/ 457460 h 1365363"/>
                <a:gd name="connsiteX5" fmla="*/ 2818510 w 3068065"/>
                <a:gd name="connsiteY5" fmla="*/ 457460 h 1365363"/>
                <a:gd name="connsiteX6" fmla="*/ 2714572 w 3068065"/>
                <a:gd name="connsiteY6" fmla="*/ 845577 h 1365363"/>
                <a:gd name="connsiteX7" fmla="*/ 2686872 w 3068065"/>
                <a:gd name="connsiteY7" fmla="*/ 894060 h 1365363"/>
                <a:gd name="connsiteX8" fmla="*/ 2659172 w 3068065"/>
                <a:gd name="connsiteY8" fmla="*/ 942606 h 1365363"/>
                <a:gd name="connsiteX9" fmla="*/ 2153201 w 3068065"/>
                <a:gd name="connsiteY9" fmla="*/ 1316817 h 1365363"/>
                <a:gd name="connsiteX10" fmla="*/ 2104662 w 3068065"/>
                <a:gd name="connsiteY10" fmla="*/ 1330723 h 1365363"/>
                <a:gd name="connsiteX11" fmla="*/ 2056124 w 3068065"/>
                <a:gd name="connsiteY11" fmla="*/ 1344567 h 1365363"/>
                <a:gd name="connsiteX12" fmla="*/ 1855235 w 3068065"/>
                <a:gd name="connsiteY12" fmla="*/ 1365363 h 1365363"/>
                <a:gd name="connsiteX13" fmla="*/ 838049 w 3068065"/>
                <a:gd name="connsiteY13" fmla="*/ 1363660 h 1365363"/>
                <a:gd name="connsiteX14" fmla="*/ 837247 w 3068065"/>
                <a:gd name="connsiteY14" fmla="*/ 1362257 h 1365363"/>
                <a:gd name="connsiteX15" fmla="*/ 815735 w 3068065"/>
                <a:gd name="connsiteY15" fmla="*/ 1335308 h 1365363"/>
                <a:gd name="connsiteX16" fmla="*/ 814110 w 3068065"/>
                <a:gd name="connsiteY16" fmla="*/ 1332911 h 1365363"/>
                <a:gd name="connsiteX17" fmla="*/ 786418 w 3068065"/>
                <a:gd name="connsiteY17" fmla="*/ 1284436 h 1365363"/>
                <a:gd name="connsiteX18" fmla="*/ 445257 w 3068065"/>
                <a:gd name="connsiteY18" fmla="*/ 973516 h 1365363"/>
                <a:gd name="connsiteX19" fmla="*/ 353429 w 3068065"/>
                <a:gd name="connsiteY19" fmla="*/ 933118 h 1365363"/>
                <a:gd name="connsiteX20" fmla="*/ 1862096 w 3068065"/>
                <a:gd name="connsiteY20" fmla="*/ 935653 h 1365363"/>
                <a:gd name="connsiteX21" fmla="*/ 2076962 w 3068065"/>
                <a:gd name="connsiteY21" fmla="*/ 894060 h 1365363"/>
                <a:gd name="connsiteX22" fmla="*/ 2167051 w 3068065"/>
                <a:gd name="connsiteY22" fmla="*/ 845577 h 1365363"/>
                <a:gd name="connsiteX23" fmla="*/ 2395767 w 3068065"/>
                <a:gd name="connsiteY23" fmla="*/ 457460 h 1365363"/>
                <a:gd name="connsiteX24" fmla="*/ 2153201 w 3068065"/>
                <a:gd name="connsiteY24" fmla="*/ 457460 h 1365363"/>
                <a:gd name="connsiteX25" fmla="*/ 2610633 w 3068065"/>
                <a:gd name="connsiteY25" fmla="*/ 0 h 1365363"/>
                <a:gd name="connsiteX0" fmla="*/ 2257204 w 2714636"/>
                <a:gd name="connsiteY0" fmla="*/ 0 h 1365363"/>
                <a:gd name="connsiteX1" fmla="*/ 2714636 w 2714636"/>
                <a:gd name="connsiteY1" fmla="*/ 457460 h 1365363"/>
                <a:gd name="connsiteX2" fmla="*/ 2465081 w 2714636"/>
                <a:gd name="connsiteY2" fmla="*/ 457460 h 1365363"/>
                <a:gd name="connsiteX3" fmla="*/ 2361143 w 2714636"/>
                <a:gd name="connsiteY3" fmla="*/ 845577 h 1365363"/>
                <a:gd name="connsiteX4" fmla="*/ 2333443 w 2714636"/>
                <a:gd name="connsiteY4" fmla="*/ 894060 h 1365363"/>
                <a:gd name="connsiteX5" fmla="*/ 2305743 w 2714636"/>
                <a:gd name="connsiteY5" fmla="*/ 942606 h 1365363"/>
                <a:gd name="connsiteX6" fmla="*/ 1799772 w 2714636"/>
                <a:gd name="connsiteY6" fmla="*/ 1316817 h 1365363"/>
                <a:gd name="connsiteX7" fmla="*/ 1751233 w 2714636"/>
                <a:gd name="connsiteY7" fmla="*/ 1330723 h 1365363"/>
                <a:gd name="connsiteX8" fmla="*/ 1702695 w 2714636"/>
                <a:gd name="connsiteY8" fmla="*/ 1344567 h 1365363"/>
                <a:gd name="connsiteX9" fmla="*/ 1501806 w 2714636"/>
                <a:gd name="connsiteY9" fmla="*/ 1365363 h 1365363"/>
                <a:gd name="connsiteX10" fmla="*/ 484620 w 2714636"/>
                <a:gd name="connsiteY10" fmla="*/ 1363660 h 1365363"/>
                <a:gd name="connsiteX11" fmla="*/ 483818 w 2714636"/>
                <a:gd name="connsiteY11" fmla="*/ 1362257 h 1365363"/>
                <a:gd name="connsiteX12" fmla="*/ 462306 w 2714636"/>
                <a:gd name="connsiteY12" fmla="*/ 1335308 h 1365363"/>
                <a:gd name="connsiteX13" fmla="*/ 460681 w 2714636"/>
                <a:gd name="connsiteY13" fmla="*/ 1332911 h 1365363"/>
                <a:gd name="connsiteX14" fmla="*/ 432989 w 2714636"/>
                <a:gd name="connsiteY14" fmla="*/ 1284436 h 1365363"/>
                <a:gd name="connsiteX15" fmla="*/ 91828 w 2714636"/>
                <a:gd name="connsiteY15" fmla="*/ 973516 h 1365363"/>
                <a:gd name="connsiteX16" fmla="*/ 0 w 2714636"/>
                <a:gd name="connsiteY16" fmla="*/ 933118 h 1365363"/>
                <a:gd name="connsiteX17" fmla="*/ 1508667 w 2714636"/>
                <a:gd name="connsiteY17" fmla="*/ 935653 h 1365363"/>
                <a:gd name="connsiteX18" fmla="*/ 1723533 w 2714636"/>
                <a:gd name="connsiteY18" fmla="*/ 894060 h 1365363"/>
                <a:gd name="connsiteX19" fmla="*/ 1813622 w 2714636"/>
                <a:gd name="connsiteY19" fmla="*/ 845577 h 1365363"/>
                <a:gd name="connsiteX20" fmla="*/ 2042338 w 2714636"/>
                <a:gd name="connsiteY20" fmla="*/ 457460 h 1365363"/>
                <a:gd name="connsiteX21" fmla="*/ 1799772 w 2714636"/>
                <a:gd name="connsiteY21" fmla="*/ 457460 h 1365363"/>
                <a:gd name="connsiteX22" fmla="*/ 2257204 w 2714636"/>
                <a:gd name="connsiteY22" fmla="*/ 0 h 13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14636" h="1365363">
                  <a:moveTo>
                    <a:pt x="2257204" y="0"/>
                  </a:moveTo>
                  <a:lnTo>
                    <a:pt x="2714636" y="457460"/>
                  </a:lnTo>
                  <a:lnTo>
                    <a:pt x="2465081" y="457460"/>
                  </a:lnTo>
                  <a:cubicBezTo>
                    <a:pt x="2458220" y="596019"/>
                    <a:pt x="2423531" y="727751"/>
                    <a:pt x="2361143" y="845577"/>
                  </a:cubicBezTo>
                  <a:cubicBezTo>
                    <a:pt x="2347293" y="859420"/>
                    <a:pt x="2340431" y="880217"/>
                    <a:pt x="2333443" y="894060"/>
                  </a:cubicBezTo>
                  <a:cubicBezTo>
                    <a:pt x="2326454" y="907903"/>
                    <a:pt x="2319593" y="928700"/>
                    <a:pt x="2305743" y="942606"/>
                  </a:cubicBezTo>
                  <a:cubicBezTo>
                    <a:pt x="2187954" y="1122758"/>
                    <a:pt x="2007649" y="1261381"/>
                    <a:pt x="1799772" y="1316817"/>
                  </a:cubicBezTo>
                  <a:cubicBezTo>
                    <a:pt x="1785922" y="1323770"/>
                    <a:pt x="1765083" y="1323770"/>
                    <a:pt x="1751233" y="1330723"/>
                  </a:cubicBezTo>
                  <a:cubicBezTo>
                    <a:pt x="1737383" y="1337613"/>
                    <a:pt x="1716545" y="1344567"/>
                    <a:pt x="1702695" y="1344567"/>
                  </a:cubicBezTo>
                  <a:cubicBezTo>
                    <a:pt x="1640306" y="1358410"/>
                    <a:pt x="1571056" y="1365363"/>
                    <a:pt x="1501806" y="1365363"/>
                  </a:cubicBezTo>
                  <a:lnTo>
                    <a:pt x="484620" y="1363660"/>
                  </a:lnTo>
                  <a:lnTo>
                    <a:pt x="483818" y="1362257"/>
                  </a:lnTo>
                  <a:lnTo>
                    <a:pt x="462306" y="1335308"/>
                  </a:lnTo>
                  <a:lnTo>
                    <a:pt x="460681" y="1332911"/>
                  </a:lnTo>
                  <a:cubicBezTo>
                    <a:pt x="453727" y="1319061"/>
                    <a:pt x="439943" y="1298286"/>
                    <a:pt x="432989" y="1284436"/>
                  </a:cubicBezTo>
                  <a:cubicBezTo>
                    <a:pt x="344607" y="1154449"/>
                    <a:pt x="228913" y="1047905"/>
                    <a:pt x="91828" y="973516"/>
                  </a:cubicBezTo>
                  <a:lnTo>
                    <a:pt x="0" y="933118"/>
                  </a:lnTo>
                  <a:lnTo>
                    <a:pt x="1508667" y="935653"/>
                  </a:lnTo>
                  <a:cubicBezTo>
                    <a:pt x="1584906" y="935653"/>
                    <a:pt x="1661144" y="921810"/>
                    <a:pt x="1723533" y="894060"/>
                  </a:cubicBezTo>
                  <a:cubicBezTo>
                    <a:pt x="1758222" y="880217"/>
                    <a:pt x="1785922" y="866374"/>
                    <a:pt x="1813622" y="845577"/>
                  </a:cubicBezTo>
                  <a:cubicBezTo>
                    <a:pt x="1938399" y="762391"/>
                    <a:pt x="2028488" y="616816"/>
                    <a:pt x="2042338" y="457460"/>
                  </a:cubicBezTo>
                  <a:lnTo>
                    <a:pt x="1799772" y="457460"/>
                  </a:lnTo>
                  <a:lnTo>
                    <a:pt x="2257204" y="0"/>
                  </a:lnTo>
                  <a:close/>
                </a:path>
              </a:pathLst>
            </a:custGeom>
            <a:solidFill>
              <a:srgbClr val="D5C8B3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>
                <a:solidFill>
                  <a:srgbClr val="012B4E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F4BAD6C-E5A4-4C0F-854A-DF3A27CE03FE}"/>
                </a:ext>
              </a:extLst>
            </p:cNvPr>
            <p:cNvSpPr/>
            <p:nvPr/>
          </p:nvSpPr>
          <p:spPr>
            <a:xfrm>
              <a:off x="3732590" y="2435027"/>
              <a:ext cx="2715693" cy="1365363"/>
            </a:xfrm>
            <a:custGeom>
              <a:avLst/>
              <a:gdLst>
                <a:gd name="connsiteX0" fmla="*/ 0 w 3068065"/>
                <a:gd name="connsiteY0" fmla="*/ 1362257 h 1365363"/>
                <a:gd name="connsiteX1" fmla="*/ 40157 w 3068065"/>
                <a:gd name="connsiteY1" fmla="*/ 1362257 h 1365363"/>
                <a:gd name="connsiteX2" fmla="*/ 41333 w 3068065"/>
                <a:gd name="connsiteY2" fmla="*/ 1362326 h 1365363"/>
                <a:gd name="connsiteX3" fmla="*/ 2610633 w 3068065"/>
                <a:gd name="connsiteY3" fmla="*/ 0 h 1365363"/>
                <a:gd name="connsiteX4" fmla="*/ 3068065 w 3068065"/>
                <a:gd name="connsiteY4" fmla="*/ 457460 h 1365363"/>
                <a:gd name="connsiteX5" fmla="*/ 2818510 w 3068065"/>
                <a:gd name="connsiteY5" fmla="*/ 457460 h 1365363"/>
                <a:gd name="connsiteX6" fmla="*/ 2714572 w 3068065"/>
                <a:gd name="connsiteY6" fmla="*/ 845577 h 1365363"/>
                <a:gd name="connsiteX7" fmla="*/ 2686872 w 3068065"/>
                <a:gd name="connsiteY7" fmla="*/ 894060 h 1365363"/>
                <a:gd name="connsiteX8" fmla="*/ 2659172 w 3068065"/>
                <a:gd name="connsiteY8" fmla="*/ 942606 h 1365363"/>
                <a:gd name="connsiteX9" fmla="*/ 2153201 w 3068065"/>
                <a:gd name="connsiteY9" fmla="*/ 1316817 h 1365363"/>
                <a:gd name="connsiteX10" fmla="*/ 2104662 w 3068065"/>
                <a:gd name="connsiteY10" fmla="*/ 1330723 h 1365363"/>
                <a:gd name="connsiteX11" fmla="*/ 2056124 w 3068065"/>
                <a:gd name="connsiteY11" fmla="*/ 1344567 h 1365363"/>
                <a:gd name="connsiteX12" fmla="*/ 1855235 w 3068065"/>
                <a:gd name="connsiteY12" fmla="*/ 1365363 h 1365363"/>
                <a:gd name="connsiteX13" fmla="*/ 838049 w 3068065"/>
                <a:gd name="connsiteY13" fmla="*/ 1363660 h 1365363"/>
                <a:gd name="connsiteX14" fmla="*/ 837247 w 3068065"/>
                <a:gd name="connsiteY14" fmla="*/ 1362257 h 1365363"/>
                <a:gd name="connsiteX15" fmla="*/ 811138 w 3068065"/>
                <a:gd name="connsiteY15" fmla="*/ 1329549 h 1365363"/>
                <a:gd name="connsiteX16" fmla="*/ 799213 w 3068065"/>
                <a:gd name="connsiteY16" fmla="*/ 1308675 h 1365363"/>
                <a:gd name="connsiteX17" fmla="*/ 785367 w 3068065"/>
                <a:gd name="connsiteY17" fmla="*/ 1284437 h 1365363"/>
                <a:gd name="connsiteX18" fmla="*/ 444206 w 3068065"/>
                <a:gd name="connsiteY18" fmla="*/ 973517 h 1365363"/>
                <a:gd name="connsiteX19" fmla="*/ 352372 w 3068065"/>
                <a:gd name="connsiteY19" fmla="*/ 933116 h 1365363"/>
                <a:gd name="connsiteX20" fmla="*/ 1862096 w 3068065"/>
                <a:gd name="connsiteY20" fmla="*/ 935653 h 1365363"/>
                <a:gd name="connsiteX21" fmla="*/ 2076962 w 3068065"/>
                <a:gd name="connsiteY21" fmla="*/ 894060 h 1365363"/>
                <a:gd name="connsiteX22" fmla="*/ 2167051 w 3068065"/>
                <a:gd name="connsiteY22" fmla="*/ 845577 h 1365363"/>
                <a:gd name="connsiteX23" fmla="*/ 2395767 w 3068065"/>
                <a:gd name="connsiteY23" fmla="*/ 457460 h 1365363"/>
                <a:gd name="connsiteX24" fmla="*/ 2153201 w 3068065"/>
                <a:gd name="connsiteY24" fmla="*/ 457460 h 1365363"/>
                <a:gd name="connsiteX0" fmla="*/ 0 w 3068065"/>
                <a:gd name="connsiteY0" fmla="*/ 1362257 h 1365363"/>
                <a:gd name="connsiteX1" fmla="*/ 40157 w 3068065"/>
                <a:gd name="connsiteY1" fmla="*/ 1362257 h 1365363"/>
                <a:gd name="connsiteX2" fmla="*/ 0 w 3068065"/>
                <a:gd name="connsiteY2" fmla="*/ 1362257 h 1365363"/>
                <a:gd name="connsiteX3" fmla="*/ 2610633 w 3068065"/>
                <a:gd name="connsiteY3" fmla="*/ 0 h 1365363"/>
                <a:gd name="connsiteX4" fmla="*/ 3068065 w 3068065"/>
                <a:gd name="connsiteY4" fmla="*/ 457460 h 1365363"/>
                <a:gd name="connsiteX5" fmla="*/ 2818510 w 3068065"/>
                <a:gd name="connsiteY5" fmla="*/ 457460 h 1365363"/>
                <a:gd name="connsiteX6" fmla="*/ 2714572 w 3068065"/>
                <a:gd name="connsiteY6" fmla="*/ 845577 h 1365363"/>
                <a:gd name="connsiteX7" fmla="*/ 2686872 w 3068065"/>
                <a:gd name="connsiteY7" fmla="*/ 894060 h 1365363"/>
                <a:gd name="connsiteX8" fmla="*/ 2659172 w 3068065"/>
                <a:gd name="connsiteY8" fmla="*/ 942606 h 1365363"/>
                <a:gd name="connsiteX9" fmla="*/ 2153201 w 3068065"/>
                <a:gd name="connsiteY9" fmla="*/ 1316817 h 1365363"/>
                <a:gd name="connsiteX10" fmla="*/ 2104662 w 3068065"/>
                <a:gd name="connsiteY10" fmla="*/ 1330723 h 1365363"/>
                <a:gd name="connsiteX11" fmla="*/ 2056124 w 3068065"/>
                <a:gd name="connsiteY11" fmla="*/ 1344567 h 1365363"/>
                <a:gd name="connsiteX12" fmla="*/ 1855235 w 3068065"/>
                <a:gd name="connsiteY12" fmla="*/ 1365363 h 1365363"/>
                <a:gd name="connsiteX13" fmla="*/ 838049 w 3068065"/>
                <a:gd name="connsiteY13" fmla="*/ 1363660 h 1365363"/>
                <a:gd name="connsiteX14" fmla="*/ 837247 w 3068065"/>
                <a:gd name="connsiteY14" fmla="*/ 1362257 h 1365363"/>
                <a:gd name="connsiteX15" fmla="*/ 811138 w 3068065"/>
                <a:gd name="connsiteY15" fmla="*/ 1329549 h 1365363"/>
                <a:gd name="connsiteX16" fmla="*/ 799213 w 3068065"/>
                <a:gd name="connsiteY16" fmla="*/ 1308675 h 1365363"/>
                <a:gd name="connsiteX17" fmla="*/ 785367 w 3068065"/>
                <a:gd name="connsiteY17" fmla="*/ 1284437 h 1365363"/>
                <a:gd name="connsiteX18" fmla="*/ 444206 w 3068065"/>
                <a:gd name="connsiteY18" fmla="*/ 973517 h 1365363"/>
                <a:gd name="connsiteX19" fmla="*/ 352372 w 3068065"/>
                <a:gd name="connsiteY19" fmla="*/ 933116 h 1365363"/>
                <a:gd name="connsiteX20" fmla="*/ 1862096 w 3068065"/>
                <a:gd name="connsiteY20" fmla="*/ 935653 h 1365363"/>
                <a:gd name="connsiteX21" fmla="*/ 2076962 w 3068065"/>
                <a:gd name="connsiteY21" fmla="*/ 894060 h 1365363"/>
                <a:gd name="connsiteX22" fmla="*/ 2167051 w 3068065"/>
                <a:gd name="connsiteY22" fmla="*/ 845577 h 1365363"/>
                <a:gd name="connsiteX23" fmla="*/ 2395767 w 3068065"/>
                <a:gd name="connsiteY23" fmla="*/ 457460 h 1365363"/>
                <a:gd name="connsiteX24" fmla="*/ 2153201 w 3068065"/>
                <a:gd name="connsiteY24" fmla="*/ 457460 h 1365363"/>
                <a:gd name="connsiteX25" fmla="*/ 2610633 w 3068065"/>
                <a:gd name="connsiteY25" fmla="*/ 0 h 1365363"/>
                <a:gd name="connsiteX0" fmla="*/ 2258261 w 2715693"/>
                <a:gd name="connsiteY0" fmla="*/ 0 h 1365363"/>
                <a:gd name="connsiteX1" fmla="*/ 2715693 w 2715693"/>
                <a:gd name="connsiteY1" fmla="*/ 457460 h 1365363"/>
                <a:gd name="connsiteX2" fmla="*/ 2466138 w 2715693"/>
                <a:gd name="connsiteY2" fmla="*/ 457460 h 1365363"/>
                <a:gd name="connsiteX3" fmla="*/ 2362200 w 2715693"/>
                <a:gd name="connsiteY3" fmla="*/ 845577 h 1365363"/>
                <a:gd name="connsiteX4" fmla="*/ 2334500 w 2715693"/>
                <a:gd name="connsiteY4" fmla="*/ 894060 h 1365363"/>
                <a:gd name="connsiteX5" fmla="*/ 2306800 w 2715693"/>
                <a:gd name="connsiteY5" fmla="*/ 942606 h 1365363"/>
                <a:gd name="connsiteX6" fmla="*/ 1800829 w 2715693"/>
                <a:gd name="connsiteY6" fmla="*/ 1316817 h 1365363"/>
                <a:gd name="connsiteX7" fmla="*/ 1752290 w 2715693"/>
                <a:gd name="connsiteY7" fmla="*/ 1330723 h 1365363"/>
                <a:gd name="connsiteX8" fmla="*/ 1703752 w 2715693"/>
                <a:gd name="connsiteY8" fmla="*/ 1344567 h 1365363"/>
                <a:gd name="connsiteX9" fmla="*/ 1502863 w 2715693"/>
                <a:gd name="connsiteY9" fmla="*/ 1365363 h 1365363"/>
                <a:gd name="connsiteX10" fmla="*/ 485677 w 2715693"/>
                <a:gd name="connsiteY10" fmla="*/ 1363660 h 1365363"/>
                <a:gd name="connsiteX11" fmla="*/ 484875 w 2715693"/>
                <a:gd name="connsiteY11" fmla="*/ 1362257 h 1365363"/>
                <a:gd name="connsiteX12" fmla="*/ 458766 w 2715693"/>
                <a:gd name="connsiteY12" fmla="*/ 1329549 h 1365363"/>
                <a:gd name="connsiteX13" fmla="*/ 446841 w 2715693"/>
                <a:gd name="connsiteY13" fmla="*/ 1308675 h 1365363"/>
                <a:gd name="connsiteX14" fmla="*/ 432995 w 2715693"/>
                <a:gd name="connsiteY14" fmla="*/ 1284437 h 1365363"/>
                <a:gd name="connsiteX15" fmla="*/ 91834 w 2715693"/>
                <a:gd name="connsiteY15" fmla="*/ 973517 h 1365363"/>
                <a:gd name="connsiteX16" fmla="*/ 0 w 2715693"/>
                <a:gd name="connsiteY16" fmla="*/ 933116 h 1365363"/>
                <a:gd name="connsiteX17" fmla="*/ 1509724 w 2715693"/>
                <a:gd name="connsiteY17" fmla="*/ 935653 h 1365363"/>
                <a:gd name="connsiteX18" fmla="*/ 1724590 w 2715693"/>
                <a:gd name="connsiteY18" fmla="*/ 894060 h 1365363"/>
                <a:gd name="connsiteX19" fmla="*/ 1814679 w 2715693"/>
                <a:gd name="connsiteY19" fmla="*/ 845577 h 1365363"/>
                <a:gd name="connsiteX20" fmla="*/ 2043395 w 2715693"/>
                <a:gd name="connsiteY20" fmla="*/ 457460 h 1365363"/>
                <a:gd name="connsiteX21" fmla="*/ 1800829 w 2715693"/>
                <a:gd name="connsiteY21" fmla="*/ 457460 h 1365363"/>
                <a:gd name="connsiteX22" fmla="*/ 2258261 w 2715693"/>
                <a:gd name="connsiteY22" fmla="*/ 0 h 136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15693" h="1365363">
                  <a:moveTo>
                    <a:pt x="2258261" y="0"/>
                  </a:moveTo>
                  <a:lnTo>
                    <a:pt x="2715693" y="457460"/>
                  </a:lnTo>
                  <a:lnTo>
                    <a:pt x="2466138" y="457460"/>
                  </a:lnTo>
                  <a:cubicBezTo>
                    <a:pt x="2459277" y="596019"/>
                    <a:pt x="2424588" y="727751"/>
                    <a:pt x="2362200" y="845577"/>
                  </a:cubicBezTo>
                  <a:cubicBezTo>
                    <a:pt x="2348350" y="859420"/>
                    <a:pt x="2341488" y="880217"/>
                    <a:pt x="2334500" y="894060"/>
                  </a:cubicBezTo>
                  <a:cubicBezTo>
                    <a:pt x="2327511" y="907903"/>
                    <a:pt x="2320650" y="928700"/>
                    <a:pt x="2306800" y="942606"/>
                  </a:cubicBezTo>
                  <a:cubicBezTo>
                    <a:pt x="2189011" y="1122758"/>
                    <a:pt x="2008706" y="1261381"/>
                    <a:pt x="1800829" y="1316817"/>
                  </a:cubicBezTo>
                  <a:cubicBezTo>
                    <a:pt x="1786979" y="1323770"/>
                    <a:pt x="1766140" y="1323770"/>
                    <a:pt x="1752290" y="1330723"/>
                  </a:cubicBezTo>
                  <a:cubicBezTo>
                    <a:pt x="1738440" y="1337613"/>
                    <a:pt x="1717602" y="1344567"/>
                    <a:pt x="1703752" y="1344567"/>
                  </a:cubicBezTo>
                  <a:cubicBezTo>
                    <a:pt x="1641363" y="1358410"/>
                    <a:pt x="1572113" y="1365363"/>
                    <a:pt x="1502863" y="1365363"/>
                  </a:cubicBezTo>
                  <a:lnTo>
                    <a:pt x="485677" y="1363660"/>
                  </a:lnTo>
                  <a:lnTo>
                    <a:pt x="484875" y="1362257"/>
                  </a:lnTo>
                  <a:lnTo>
                    <a:pt x="458766" y="1329549"/>
                  </a:lnTo>
                  <a:lnTo>
                    <a:pt x="446841" y="1308675"/>
                  </a:lnTo>
                  <a:cubicBezTo>
                    <a:pt x="441657" y="1300018"/>
                    <a:pt x="436472" y="1291362"/>
                    <a:pt x="432995" y="1284437"/>
                  </a:cubicBezTo>
                  <a:cubicBezTo>
                    <a:pt x="344613" y="1154450"/>
                    <a:pt x="228919" y="1047906"/>
                    <a:pt x="91834" y="973517"/>
                  </a:cubicBezTo>
                  <a:lnTo>
                    <a:pt x="0" y="933116"/>
                  </a:lnTo>
                  <a:lnTo>
                    <a:pt x="1509724" y="935653"/>
                  </a:lnTo>
                  <a:cubicBezTo>
                    <a:pt x="1585963" y="935653"/>
                    <a:pt x="1662201" y="921810"/>
                    <a:pt x="1724590" y="894060"/>
                  </a:cubicBezTo>
                  <a:cubicBezTo>
                    <a:pt x="1759279" y="880217"/>
                    <a:pt x="1786979" y="866374"/>
                    <a:pt x="1814679" y="845577"/>
                  </a:cubicBezTo>
                  <a:cubicBezTo>
                    <a:pt x="1939456" y="762391"/>
                    <a:pt x="2029545" y="616816"/>
                    <a:pt x="2043395" y="457460"/>
                  </a:cubicBezTo>
                  <a:lnTo>
                    <a:pt x="1800829" y="457460"/>
                  </a:lnTo>
                  <a:lnTo>
                    <a:pt x="2258261" y="0"/>
                  </a:lnTo>
                  <a:close/>
                </a:path>
              </a:pathLst>
            </a:custGeom>
            <a:solidFill>
              <a:srgbClr val="D5C8B3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>
                <a:solidFill>
                  <a:srgbClr val="012B4E"/>
                </a:solidFill>
              </a:endParaRPr>
            </a:p>
          </p:txBody>
        </p:sp>
      </p:grpSp>
      <p:sp>
        <p:nvSpPr>
          <p:cNvPr id="23" name="TextBox 6">
            <a:extLst>
              <a:ext uri="{FF2B5EF4-FFF2-40B4-BE49-F238E27FC236}">
                <a16:creationId xmlns:a16="http://schemas.microsoft.com/office/drawing/2014/main" id="{7046BA3B-2FFE-4207-B002-94ABC0D8D217}"/>
              </a:ext>
            </a:extLst>
          </p:cNvPr>
          <p:cNvSpPr txBox="1"/>
          <p:nvPr/>
        </p:nvSpPr>
        <p:spPr>
          <a:xfrm>
            <a:off x="3061281" y="4610100"/>
            <a:ext cx="3452503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D586FEF9-C4EA-4FB3-A6CD-FB7957DA20D3}"/>
              </a:ext>
            </a:extLst>
          </p:cNvPr>
          <p:cNvSpPr txBox="1"/>
          <p:nvPr/>
        </p:nvSpPr>
        <p:spPr>
          <a:xfrm>
            <a:off x="7748688" y="4610100"/>
            <a:ext cx="3452503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29" name="TextBox 6">
            <a:extLst>
              <a:ext uri="{FF2B5EF4-FFF2-40B4-BE49-F238E27FC236}">
                <a16:creationId xmlns:a16="http://schemas.microsoft.com/office/drawing/2014/main" id="{8F246542-DF8D-4171-BBB8-90071E209748}"/>
              </a:ext>
            </a:extLst>
          </p:cNvPr>
          <p:cNvSpPr txBox="1"/>
          <p:nvPr/>
        </p:nvSpPr>
        <p:spPr>
          <a:xfrm>
            <a:off x="12473297" y="4610100"/>
            <a:ext cx="3452503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32" name="TextBox 6">
            <a:extLst>
              <a:ext uri="{FF2B5EF4-FFF2-40B4-BE49-F238E27FC236}">
                <a16:creationId xmlns:a16="http://schemas.microsoft.com/office/drawing/2014/main" id="{02DC2EC6-D96D-4257-9DD1-802A9996A9B9}"/>
              </a:ext>
            </a:extLst>
          </p:cNvPr>
          <p:cNvSpPr txBox="1"/>
          <p:nvPr/>
        </p:nvSpPr>
        <p:spPr>
          <a:xfrm>
            <a:off x="5388409" y="8420100"/>
            <a:ext cx="3452503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35" name="TextBox 6">
            <a:extLst>
              <a:ext uri="{FF2B5EF4-FFF2-40B4-BE49-F238E27FC236}">
                <a16:creationId xmlns:a16="http://schemas.microsoft.com/office/drawing/2014/main" id="{F0C6A010-8F48-4DA0-B30A-D123B0C5E201}"/>
              </a:ext>
            </a:extLst>
          </p:cNvPr>
          <p:cNvSpPr txBox="1"/>
          <p:nvPr/>
        </p:nvSpPr>
        <p:spPr>
          <a:xfrm>
            <a:off x="10075816" y="8420100"/>
            <a:ext cx="3452503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7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700" dirty="0">
                <a:solidFill>
                  <a:srgbClr val="012B4E"/>
                </a:solidFill>
                <a:latin typeface="Inter"/>
              </a:rPr>
              <a:t>.</a:t>
            </a:r>
          </a:p>
        </p:txBody>
      </p:sp>
      <p:sp>
        <p:nvSpPr>
          <p:cNvPr id="45" name="TextBox 6">
            <a:extLst>
              <a:ext uri="{FF2B5EF4-FFF2-40B4-BE49-F238E27FC236}">
                <a16:creationId xmlns:a16="http://schemas.microsoft.com/office/drawing/2014/main" id="{BAEC73AA-4B84-4C84-B1B0-84D2E718B873}"/>
              </a:ext>
            </a:extLst>
          </p:cNvPr>
          <p:cNvSpPr txBox="1"/>
          <p:nvPr/>
        </p:nvSpPr>
        <p:spPr>
          <a:xfrm>
            <a:off x="8165994" y="1244713"/>
            <a:ext cx="7373570" cy="11546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37"/>
              </a:lnSpc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, sed</a:t>
            </a:r>
          </a:p>
          <a:p>
            <a:pPr>
              <a:lnSpc>
                <a:spcPts val="3137"/>
              </a:lnSpc>
            </a:pPr>
            <a:r>
              <a:rPr lang="en-US" sz="20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labore et dolore magna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aliqua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.</a:t>
            </a:r>
          </a:p>
          <a:p>
            <a:pPr>
              <a:lnSpc>
                <a:spcPts val="3137"/>
              </a:lnSpc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Ut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enim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ad minim .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82252491-47D9-4EDB-8EAC-FCC9CF491AF1}"/>
              </a:ext>
            </a:extLst>
          </p:cNvPr>
          <p:cNvSpPr/>
          <p:nvPr/>
        </p:nvSpPr>
        <p:spPr>
          <a:xfrm rot="16200000">
            <a:off x="6305172" y="1836168"/>
            <a:ext cx="1641189" cy="74071"/>
          </a:xfrm>
          <a:prstGeom prst="round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4BCEDDC4-6F06-483B-B5D5-C501C89ADCCA}"/>
              </a:ext>
            </a:extLst>
          </p:cNvPr>
          <p:cNvSpPr txBox="1"/>
          <p:nvPr/>
        </p:nvSpPr>
        <p:spPr>
          <a:xfrm>
            <a:off x="3419861" y="4119146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F6A66BC9-B889-4B4D-A29C-F9283D7A92BC}"/>
              </a:ext>
            </a:extLst>
          </p:cNvPr>
          <p:cNvSpPr txBox="1"/>
          <p:nvPr/>
        </p:nvSpPr>
        <p:spPr>
          <a:xfrm>
            <a:off x="8106161" y="4119146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E82E511A-5805-4934-A50A-FCB0FE4AC43C}"/>
              </a:ext>
            </a:extLst>
          </p:cNvPr>
          <p:cNvSpPr txBox="1"/>
          <p:nvPr/>
        </p:nvSpPr>
        <p:spPr>
          <a:xfrm>
            <a:off x="12805161" y="4119146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id="{E6B878F4-3DDE-4E35-B382-73E94BF36EF1}"/>
              </a:ext>
            </a:extLst>
          </p:cNvPr>
          <p:cNvSpPr txBox="1"/>
          <p:nvPr/>
        </p:nvSpPr>
        <p:spPr>
          <a:xfrm>
            <a:off x="5776411" y="913064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id="{54AEF129-AD23-4A6B-A2F5-066F55F73425}"/>
              </a:ext>
            </a:extLst>
          </p:cNvPr>
          <p:cNvSpPr txBox="1"/>
          <p:nvPr/>
        </p:nvSpPr>
        <p:spPr>
          <a:xfrm>
            <a:off x="10462711" y="9130642"/>
            <a:ext cx="2719889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34" name="TextBox 19">
            <a:extLst>
              <a:ext uri="{FF2B5EF4-FFF2-40B4-BE49-F238E27FC236}">
                <a16:creationId xmlns:a16="http://schemas.microsoft.com/office/drawing/2014/main" id="{B4874827-0E65-428E-A91E-1E54F0E52229}"/>
              </a:ext>
            </a:extLst>
          </p:cNvPr>
          <p:cNvSpPr txBox="1"/>
          <p:nvPr/>
        </p:nvSpPr>
        <p:spPr>
          <a:xfrm>
            <a:off x="1524000" y="1052610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 Presentation</a:t>
            </a:r>
          </a:p>
        </p:txBody>
      </p:sp>
    </p:spTree>
    <p:extLst>
      <p:ext uri="{BB962C8B-B14F-4D97-AF65-F5344CB8AC3E}">
        <p14:creationId xmlns:p14="http://schemas.microsoft.com/office/powerpoint/2010/main" val="9941803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C4C58E7-B22C-49C2-9EA0-A0A3C2C821BB}"/>
              </a:ext>
            </a:extLst>
          </p:cNvPr>
          <p:cNvSpPr/>
          <p:nvPr/>
        </p:nvSpPr>
        <p:spPr>
          <a:xfrm rot="10800000">
            <a:off x="1371601" y="3383779"/>
            <a:ext cx="5410200" cy="2736925"/>
          </a:xfrm>
          <a:custGeom>
            <a:avLst/>
            <a:gdLst>
              <a:gd name="connsiteX0" fmla="*/ 3238500 w 6477000"/>
              <a:gd name="connsiteY0" fmla="*/ 3276600 h 3276600"/>
              <a:gd name="connsiteX1" fmla="*/ 0 w 6477000"/>
              <a:gd name="connsiteY1" fmla="*/ 38100 h 3276600"/>
              <a:gd name="connsiteX2" fmla="*/ 1924 w 6477000"/>
              <a:gd name="connsiteY2" fmla="*/ 0 h 3276600"/>
              <a:gd name="connsiteX3" fmla="*/ 686476 w 6477000"/>
              <a:gd name="connsiteY3" fmla="*/ 0 h 3276600"/>
              <a:gd name="connsiteX4" fmla="*/ 685801 w 6477000"/>
              <a:gd name="connsiteY4" fmla="*/ 13355 h 3276600"/>
              <a:gd name="connsiteX5" fmla="*/ 3440188 w 6477000"/>
              <a:gd name="connsiteY5" fmla="*/ 2767743 h 3276600"/>
              <a:gd name="connsiteX6" fmla="*/ 6194576 w 6477000"/>
              <a:gd name="connsiteY6" fmla="*/ 13355 h 3276600"/>
              <a:gd name="connsiteX7" fmla="*/ 6193901 w 6477000"/>
              <a:gd name="connsiteY7" fmla="*/ 0 h 3276600"/>
              <a:gd name="connsiteX8" fmla="*/ 6475076 w 6477000"/>
              <a:gd name="connsiteY8" fmla="*/ 0 h 3276600"/>
              <a:gd name="connsiteX9" fmla="*/ 6477000 w 6477000"/>
              <a:gd name="connsiteY9" fmla="*/ 38100 h 3276600"/>
              <a:gd name="connsiteX10" fmla="*/ 3238500 w 6477000"/>
              <a:gd name="connsiteY10" fmla="*/ 327660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7000" h="3276600">
                <a:moveTo>
                  <a:pt x="3238500" y="3276600"/>
                </a:moveTo>
                <a:cubicBezTo>
                  <a:pt x="1449926" y="3276600"/>
                  <a:pt x="0" y="1826674"/>
                  <a:pt x="0" y="38100"/>
                </a:cubicBezTo>
                <a:lnTo>
                  <a:pt x="1924" y="0"/>
                </a:lnTo>
                <a:lnTo>
                  <a:pt x="686476" y="0"/>
                </a:lnTo>
                <a:lnTo>
                  <a:pt x="685801" y="13355"/>
                </a:lnTo>
                <a:cubicBezTo>
                  <a:pt x="685801" y="1534561"/>
                  <a:pt x="1918982" y="2767743"/>
                  <a:pt x="3440188" y="2767743"/>
                </a:cubicBezTo>
                <a:cubicBezTo>
                  <a:pt x="4961394" y="2767743"/>
                  <a:pt x="6194576" y="1534561"/>
                  <a:pt x="6194576" y="13355"/>
                </a:cubicBezTo>
                <a:lnTo>
                  <a:pt x="6193901" y="0"/>
                </a:lnTo>
                <a:lnTo>
                  <a:pt x="6475076" y="0"/>
                </a:lnTo>
                <a:lnTo>
                  <a:pt x="6477000" y="38100"/>
                </a:lnTo>
                <a:cubicBezTo>
                  <a:pt x="6477000" y="1826674"/>
                  <a:pt x="5027074" y="3276600"/>
                  <a:pt x="3238500" y="3276600"/>
                </a:cubicBezTo>
                <a:close/>
              </a:path>
            </a:pathLst>
          </a:cu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70818FB-D3EF-4751-8FB0-F3B29AD69959}"/>
              </a:ext>
            </a:extLst>
          </p:cNvPr>
          <p:cNvSpPr/>
          <p:nvPr/>
        </p:nvSpPr>
        <p:spPr>
          <a:xfrm rot="10800000">
            <a:off x="7315200" y="3692164"/>
            <a:ext cx="4800600" cy="2428539"/>
          </a:xfrm>
          <a:custGeom>
            <a:avLst/>
            <a:gdLst>
              <a:gd name="connsiteX0" fmla="*/ 3238500 w 6477000"/>
              <a:gd name="connsiteY0" fmla="*/ 3276600 h 3276600"/>
              <a:gd name="connsiteX1" fmla="*/ 0 w 6477000"/>
              <a:gd name="connsiteY1" fmla="*/ 38100 h 3276600"/>
              <a:gd name="connsiteX2" fmla="*/ 1924 w 6477000"/>
              <a:gd name="connsiteY2" fmla="*/ 0 h 3276600"/>
              <a:gd name="connsiteX3" fmla="*/ 686476 w 6477000"/>
              <a:gd name="connsiteY3" fmla="*/ 0 h 3276600"/>
              <a:gd name="connsiteX4" fmla="*/ 685801 w 6477000"/>
              <a:gd name="connsiteY4" fmla="*/ 13355 h 3276600"/>
              <a:gd name="connsiteX5" fmla="*/ 3440188 w 6477000"/>
              <a:gd name="connsiteY5" fmla="*/ 2767743 h 3276600"/>
              <a:gd name="connsiteX6" fmla="*/ 6194576 w 6477000"/>
              <a:gd name="connsiteY6" fmla="*/ 13355 h 3276600"/>
              <a:gd name="connsiteX7" fmla="*/ 6193901 w 6477000"/>
              <a:gd name="connsiteY7" fmla="*/ 0 h 3276600"/>
              <a:gd name="connsiteX8" fmla="*/ 6475076 w 6477000"/>
              <a:gd name="connsiteY8" fmla="*/ 0 h 3276600"/>
              <a:gd name="connsiteX9" fmla="*/ 6477000 w 6477000"/>
              <a:gd name="connsiteY9" fmla="*/ 38100 h 3276600"/>
              <a:gd name="connsiteX10" fmla="*/ 3238500 w 6477000"/>
              <a:gd name="connsiteY10" fmla="*/ 327660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7000" h="3276600">
                <a:moveTo>
                  <a:pt x="3238500" y="3276600"/>
                </a:moveTo>
                <a:cubicBezTo>
                  <a:pt x="1449926" y="3276600"/>
                  <a:pt x="0" y="1826674"/>
                  <a:pt x="0" y="38100"/>
                </a:cubicBezTo>
                <a:lnTo>
                  <a:pt x="1924" y="0"/>
                </a:lnTo>
                <a:lnTo>
                  <a:pt x="686476" y="0"/>
                </a:lnTo>
                <a:lnTo>
                  <a:pt x="685801" y="13355"/>
                </a:lnTo>
                <a:cubicBezTo>
                  <a:pt x="685801" y="1534561"/>
                  <a:pt x="1918982" y="2767743"/>
                  <a:pt x="3440188" y="2767743"/>
                </a:cubicBezTo>
                <a:cubicBezTo>
                  <a:pt x="4961394" y="2767743"/>
                  <a:pt x="6194576" y="1534561"/>
                  <a:pt x="6194576" y="13355"/>
                </a:cubicBezTo>
                <a:lnTo>
                  <a:pt x="6193901" y="0"/>
                </a:lnTo>
                <a:lnTo>
                  <a:pt x="6475076" y="0"/>
                </a:lnTo>
                <a:lnTo>
                  <a:pt x="6477000" y="38100"/>
                </a:lnTo>
                <a:cubicBezTo>
                  <a:pt x="6477000" y="1826674"/>
                  <a:pt x="5027074" y="3276600"/>
                  <a:pt x="3238500" y="3276600"/>
                </a:cubicBezTo>
                <a:close/>
              </a:path>
            </a:pathLst>
          </a:cu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C5924DDF-82FA-45EF-8E6D-CF853F758A6C}"/>
              </a:ext>
            </a:extLst>
          </p:cNvPr>
          <p:cNvSpPr/>
          <p:nvPr/>
        </p:nvSpPr>
        <p:spPr>
          <a:xfrm rot="10800000">
            <a:off x="12725400" y="4039097"/>
            <a:ext cx="4114800" cy="2081605"/>
          </a:xfrm>
          <a:custGeom>
            <a:avLst/>
            <a:gdLst>
              <a:gd name="connsiteX0" fmla="*/ 3238500 w 6477000"/>
              <a:gd name="connsiteY0" fmla="*/ 3276600 h 3276600"/>
              <a:gd name="connsiteX1" fmla="*/ 0 w 6477000"/>
              <a:gd name="connsiteY1" fmla="*/ 38100 h 3276600"/>
              <a:gd name="connsiteX2" fmla="*/ 1924 w 6477000"/>
              <a:gd name="connsiteY2" fmla="*/ 0 h 3276600"/>
              <a:gd name="connsiteX3" fmla="*/ 686476 w 6477000"/>
              <a:gd name="connsiteY3" fmla="*/ 0 h 3276600"/>
              <a:gd name="connsiteX4" fmla="*/ 685801 w 6477000"/>
              <a:gd name="connsiteY4" fmla="*/ 13355 h 3276600"/>
              <a:gd name="connsiteX5" fmla="*/ 3440188 w 6477000"/>
              <a:gd name="connsiteY5" fmla="*/ 2767743 h 3276600"/>
              <a:gd name="connsiteX6" fmla="*/ 6194576 w 6477000"/>
              <a:gd name="connsiteY6" fmla="*/ 13355 h 3276600"/>
              <a:gd name="connsiteX7" fmla="*/ 6193901 w 6477000"/>
              <a:gd name="connsiteY7" fmla="*/ 0 h 3276600"/>
              <a:gd name="connsiteX8" fmla="*/ 6475076 w 6477000"/>
              <a:gd name="connsiteY8" fmla="*/ 0 h 3276600"/>
              <a:gd name="connsiteX9" fmla="*/ 6477000 w 6477000"/>
              <a:gd name="connsiteY9" fmla="*/ 38100 h 3276600"/>
              <a:gd name="connsiteX10" fmla="*/ 3238500 w 6477000"/>
              <a:gd name="connsiteY10" fmla="*/ 327660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7000" h="3276600">
                <a:moveTo>
                  <a:pt x="3238500" y="3276600"/>
                </a:moveTo>
                <a:cubicBezTo>
                  <a:pt x="1449926" y="3276600"/>
                  <a:pt x="0" y="1826674"/>
                  <a:pt x="0" y="38100"/>
                </a:cubicBezTo>
                <a:lnTo>
                  <a:pt x="1924" y="0"/>
                </a:lnTo>
                <a:lnTo>
                  <a:pt x="686476" y="0"/>
                </a:lnTo>
                <a:lnTo>
                  <a:pt x="685801" y="13355"/>
                </a:lnTo>
                <a:cubicBezTo>
                  <a:pt x="685801" y="1534561"/>
                  <a:pt x="1918982" y="2767743"/>
                  <a:pt x="3440188" y="2767743"/>
                </a:cubicBezTo>
                <a:cubicBezTo>
                  <a:pt x="4961394" y="2767743"/>
                  <a:pt x="6194576" y="1534561"/>
                  <a:pt x="6194576" y="13355"/>
                </a:cubicBezTo>
                <a:lnTo>
                  <a:pt x="6193901" y="0"/>
                </a:lnTo>
                <a:lnTo>
                  <a:pt x="6475076" y="0"/>
                </a:lnTo>
                <a:lnTo>
                  <a:pt x="6477000" y="38100"/>
                </a:lnTo>
                <a:cubicBezTo>
                  <a:pt x="6477000" y="1826674"/>
                  <a:pt x="5027074" y="3276600"/>
                  <a:pt x="3238500" y="3276600"/>
                </a:cubicBezTo>
                <a:close/>
              </a:path>
            </a:pathLst>
          </a:cu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4C933B9D-8E19-4345-A40D-B3FE99C48016}"/>
              </a:ext>
            </a:extLst>
          </p:cNvPr>
          <p:cNvSpPr txBox="1"/>
          <p:nvPr/>
        </p:nvSpPr>
        <p:spPr>
          <a:xfrm>
            <a:off x="2747720" y="5511105"/>
            <a:ext cx="2317579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28.000</a:t>
            </a: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E36B2A04-1F3A-432F-8318-43A5D4857E6B}"/>
              </a:ext>
            </a:extLst>
          </p:cNvPr>
          <p:cNvSpPr txBox="1"/>
          <p:nvPr/>
        </p:nvSpPr>
        <p:spPr>
          <a:xfrm>
            <a:off x="2021818" y="7187505"/>
            <a:ext cx="376938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37" name="TextBox 6">
            <a:extLst>
              <a:ext uri="{FF2B5EF4-FFF2-40B4-BE49-F238E27FC236}">
                <a16:creationId xmlns:a16="http://schemas.microsoft.com/office/drawing/2014/main" id="{1C46B11A-4ECD-4D39-A357-9E7AAB061FC5}"/>
              </a:ext>
            </a:extLst>
          </p:cNvPr>
          <p:cNvSpPr txBox="1"/>
          <p:nvPr/>
        </p:nvSpPr>
        <p:spPr>
          <a:xfrm>
            <a:off x="2021818" y="6577905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77DD614B-9CCD-4129-A532-D488A3059263}"/>
              </a:ext>
            </a:extLst>
          </p:cNvPr>
          <p:cNvSpPr txBox="1"/>
          <p:nvPr/>
        </p:nvSpPr>
        <p:spPr>
          <a:xfrm>
            <a:off x="8386519" y="5511105"/>
            <a:ext cx="2317579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10.000</a:t>
            </a:r>
          </a:p>
        </p:txBody>
      </p:sp>
      <p:sp>
        <p:nvSpPr>
          <p:cNvPr id="39" name="TextBox 6">
            <a:extLst>
              <a:ext uri="{FF2B5EF4-FFF2-40B4-BE49-F238E27FC236}">
                <a16:creationId xmlns:a16="http://schemas.microsoft.com/office/drawing/2014/main" id="{8C0B5D13-243B-4574-BEA9-16D7829054AF}"/>
              </a:ext>
            </a:extLst>
          </p:cNvPr>
          <p:cNvSpPr txBox="1"/>
          <p:nvPr/>
        </p:nvSpPr>
        <p:spPr>
          <a:xfrm>
            <a:off x="7660617" y="7187505"/>
            <a:ext cx="376938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40" name="TextBox 6">
            <a:extLst>
              <a:ext uri="{FF2B5EF4-FFF2-40B4-BE49-F238E27FC236}">
                <a16:creationId xmlns:a16="http://schemas.microsoft.com/office/drawing/2014/main" id="{E28FE73E-26E4-4AF8-AB43-38967FF8F5E5}"/>
              </a:ext>
            </a:extLst>
          </p:cNvPr>
          <p:cNvSpPr txBox="1"/>
          <p:nvPr/>
        </p:nvSpPr>
        <p:spPr>
          <a:xfrm>
            <a:off x="7660617" y="6577905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1" name="TextBox 19">
            <a:extLst>
              <a:ext uri="{FF2B5EF4-FFF2-40B4-BE49-F238E27FC236}">
                <a16:creationId xmlns:a16="http://schemas.microsoft.com/office/drawing/2014/main" id="{4EC0AA7F-25CF-4248-8999-976257F1B5B1}"/>
              </a:ext>
            </a:extLst>
          </p:cNvPr>
          <p:cNvSpPr txBox="1"/>
          <p:nvPr/>
        </p:nvSpPr>
        <p:spPr>
          <a:xfrm>
            <a:off x="13580819" y="5511105"/>
            <a:ext cx="2317579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48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8000</a:t>
            </a: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D9A14917-3399-4DA1-BB6B-91F8E217E9EE}"/>
              </a:ext>
            </a:extLst>
          </p:cNvPr>
          <p:cNvSpPr txBox="1"/>
          <p:nvPr/>
        </p:nvSpPr>
        <p:spPr>
          <a:xfrm>
            <a:off x="12854917" y="7187505"/>
            <a:ext cx="376938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, sed</a:t>
            </a:r>
            <a:r>
              <a:rPr lang="id-ID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labore et dolore magna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dirty="0">
                <a:solidFill>
                  <a:srgbClr val="012B4E"/>
                </a:solidFill>
                <a:latin typeface="Inter"/>
              </a:rPr>
              <a:t> ad minim.</a:t>
            </a:r>
          </a:p>
        </p:txBody>
      </p:sp>
      <p:sp>
        <p:nvSpPr>
          <p:cNvPr id="43" name="TextBox 6">
            <a:extLst>
              <a:ext uri="{FF2B5EF4-FFF2-40B4-BE49-F238E27FC236}">
                <a16:creationId xmlns:a16="http://schemas.microsoft.com/office/drawing/2014/main" id="{BBF46160-0309-490D-B98E-50977C01075C}"/>
              </a:ext>
            </a:extLst>
          </p:cNvPr>
          <p:cNvSpPr txBox="1"/>
          <p:nvPr/>
        </p:nvSpPr>
        <p:spPr>
          <a:xfrm>
            <a:off x="12854917" y="6577905"/>
            <a:ext cx="3769383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200" b="1" dirty="0">
                <a:solidFill>
                  <a:srgbClr val="012B4E"/>
                </a:solidFill>
                <a:latin typeface="Inter"/>
              </a:rPr>
              <a:t>Lorem Ipsum Dolor</a:t>
            </a:r>
          </a:p>
        </p:txBody>
      </p:sp>
      <p:sp>
        <p:nvSpPr>
          <p:cNvPr id="44" name="TextBox 19">
            <a:extLst>
              <a:ext uri="{FF2B5EF4-FFF2-40B4-BE49-F238E27FC236}">
                <a16:creationId xmlns:a16="http://schemas.microsoft.com/office/drawing/2014/main" id="{DBD480F4-2517-495E-994A-B342ACE14D19}"/>
              </a:ext>
            </a:extLst>
          </p:cNvPr>
          <p:cNvSpPr txBox="1"/>
          <p:nvPr/>
        </p:nvSpPr>
        <p:spPr>
          <a:xfrm>
            <a:off x="1218117" y="1013817"/>
            <a:ext cx="5410201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Your Business</a:t>
            </a:r>
          </a:p>
          <a:p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7671390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4CB6E653-406E-427F-B802-F526F6EDBCDE}"/>
              </a:ext>
            </a:extLst>
          </p:cNvPr>
          <p:cNvGrpSpPr/>
          <p:nvPr/>
        </p:nvGrpSpPr>
        <p:grpSpPr>
          <a:xfrm>
            <a:off x="3954613" y="3143249"/>
            <a:ext cx="10370987" cy="5276851"/>
            <a:chOff x="2549525" y="2005013"/>
            <a:chExt cx="12795250" cy="6510338"/>
          </a:xfrm>
          <a:solidFill>
            <a:srgbClr val="012B4E"/>
          </a:solidFill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D121A1E2-37BC-4E83-87D7-6AA473149C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150" y="7313613"/>
              <a:ext cx="723900" cy="1201738"/>
            </a:xfrm>
            <a:custGeom>
              <a:avLst/>
              <a:gdLst>
                <a:gd name="T0" fmla="*/ 517 w 753"/>
                <a:gd name="T1" fmla="*/ 1026 h 1254"/>
                <a:gd name="T2" fmla="*/ 492 w 753"/>
                <a:gd name="T3" fmla="*/ 1026 h 1254"/>
                <a:gd name="T4" fmla="*/ 461 w 753"/>
                <a:gd name="T5" fmla="*/ 671 h 1254"/>
                <a:gd name="T6" fmla="*/ 555 w 753"/>
                <a:gd name="T7" fmla="*/ 621 h 1254"/>
                <a:gd name="T8" fmla="*/ 685 w 753"/>
                <a:gd name="T9" fmla="*/ 770 h 1254"/>
                <a:gd name="T10" fmla="*/ 685 w 753"/>
                <a:gd name="T11" fmla="*/ 873 h 1254"/>
                <a:gd name="T12" fmla="*/ 517 w 753"/>
                <a:gd name="T13" fmla="*/ 1026 h 1254"/>
                <a:gd name="T14" fmla="*/ 376 w 753"/>
                <a:gd name="T15" fmla="*/ 1181 h 1254"/>
                <a:gd name="T16" fmla="*/ 313 w 753"/>
                <a:gd name="T17" fmla="*/ 1132 h 1254"/>
                <a:gd name="T18" fmla="*/ 351 w 753"/>
                <a:gd name="T19" fmla="*/ 683 h 1254"/>
                <a:gd name="T20" fmla="*/ 401 w 753"/>
                <a:gd name="T21" fmla="*/ 683 h 1254"/>
                <a:gd name="T22" fmla="*/ 439 w 753"/>
                <a:gd name="T23" fmla="*/ 1132 h 1254"/>
                <a:gd name="T24" fmla="*/ 376 w 753"/>
                <a:gd name="T25" fmla="*/ 1181 h 1254"/>
                <a:gd name="T26" fmla="*/ 260 w 753"/>
                <a:gd name="T27" fmla="*/ 1026 h 1254"/>
                <a:gd name="T28" fmla="*/ 237 w 753"/>
                <a:gd name="T29" fmla="*/ 1026 h 1254"/>
                <a:gd name="T30" fmla="*/ 69 w 753"/>
                <a:gd name="T31" fmla="*/ 873 h 1254"/>
                <a:gd name="T32" fmla="*/ 69 w 753"/>
                <a:gd name="T33" fmla="*/ 770 h 1254"/>
                <a:gd name="T34" fmla="*/ 198 w 753"/>
                <a:gd name="T35" fmla="*/ 621 h 1254"/>
                <a:gd name="T36" fmla="*/ 292 w 753"/>
                <a:gd name="T37" fmla="*/ 671 h 1254"/>
                <a:gd name="T38" fmla="*/ 260 w 753"/>
                <a:gd name="T39" fmla="*/ 1026 h 1254"/>
                <a:gd name="T40" fmla="*/ 137 w 753"/>
                <a:gd name="T41" fmla="*/ 342 h 1254"/>
                <a:gd name="T42" fmla="*/ 377 w 753"/>
                <a:gd name="T43" fmla="*/ 69 h 1254"/>
                <a:gd name="T44" fmla="*/ 616 w 753"/>
                <a:gd name="T45" fmla="*/ 342 h 1254"/>
                <a:gd name="T46" fmla="*/ 377 w 753"/>
                <a:gd name="T47" fmla="*/ 616 h 1254"/>
                <a:gd name="T48" fmla="*/ 137 w 753"/>
                <a:gd name="T49" fmla="*/ 342 h 1254"/>
                <a:gd name="T50" fmla="*/ 614 w 753"/>
                <a:gd name="T51" fmla="*/ 560 h 1254"/>
                <a:gd name="T52" fmla="*/ 685 w 753"/>
                <a:gd name="T53" fmla="*/ 342 h 1254"/>
                <a:gd name="T54" fmla="*/ 377 w 753"/>
                <a:gd name="T55" fmla="*/ 0 h 1254"/>
                <a:gd name="T56" fmla="*/ 69 w 753"/>
                <a:gd name="T57" fmla="*/ 342 h 1254"/>
                <a:gd name="T58" fmla="*/ 139 w 753"/>
                <a:gd name="T59" fmla="*/ 560 h 1254"/>
                <a:gd name="T60" fmla="*/ 0 w 753"/>
                <a:gd name="T61" fmla="*/ 753 h 1254"/>
                <a:gd name="T62" fmla="*/ 0 w 753"/>
                <a:gd name="T63" fmla="*/ 890 h 1254"/>
                <a:gd name="T64" fmla="*/ 206 w 753"/>
                <a:gd name="T65" fmla="*/ 1095 h 1254"/>
                <a:gd name="T66" fmla="*/ 254 w 753"/>
                <a:gd name="T67" fmla="*/ 1095 h 1254"/>
                <a:gd name="T68" fmla="*/ 250 w 753"/>
                <a:gd name="T69" fmla="*/ 1142 h 1254"/>
                <a:gd name="T70" fmla="*/ 261 w 753"/>
                <a:gd name="T71" fmla="*/ 1169 h 1254"/>
                <a:gd name="T72" fmla="*/ 357 w 753"/>
                <a:gd name="T73" fmla="*/ 1245 h 1254"/>
                <a:gd name="T74" fmla="*/ 395 w 753"/>
                <a:gd name="T75" fmla="*/ 1245 h 1254"/>
                <a:gd name="T76" fmla="*/ 491 w 753"/>
                <a:gd name="T77" fmla="*/ 1169 h 1254"/>
                <a:gd name="T78" fmla="*/ 503 w 753"/>
                <a:gd name="T79" fmla="*/ 1143 h 1254"/>
                <a:gd name="T80" fmla="*/ 498 w 753"/>
                <a:gd name="T81" fmla="*/ 1095 h 1254"/>
                <a:gd name="T82" fmla="*/ 548 w 753"/>
                <a:gd name="T83" fmla="*/ 1095 h 1254"/>
                <a:gd name="T84" fmla="*/ 753 w 753"/>
                <a:gd name="T85" fmla="*/ 890 h 1254"/>
                <a:gd name="T86" fmla="*/ 753 w 753"/>
                <a:gd name="T87" fmla="*/ 753 h 1254"/>
                <a:gd name="T88" fmla="*/ 614 w 753"/>
                <a:gd name="T89" fmla="*/ 56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3" h="1254">
                  <a:moveTo>
                    <a:pt x="517" y="1026"/>
                  </a:moveTo>
                  <a:lnTo>
                    <a:pt x="492" y="1026"/>
                  </a:lnTo>
                  <a:lnTo>
                    <a:pt x="461" y="671"/>
                  </a:lnTo>
                  <a:cubicBezTo>
                    <a:pt x="495" y="661"/>
                    <a:pt x="527" y="643"/>
                    <a:pt x="555" y="621"/>
                  </a:cubicBezTo>
                  <a:cubicBezTo>
                    <a:pt x="629" y="637"/>
                    <a:pt x="685" y="697"/>
                    <a:pt x="685" y="770"/>
                  </a:cubicBezTo>
                  <a:lnTo>
                    <a:pt x="685" y="873"/>
                  </a:lnTo>
                  <a:cubicBezTo>
                    <a:pt x="685" y="958"/>
                    <a:pt x="609" y="1026"/>
                    <a:pt x="517" y="1026"/>
                  </a:cubicBezTo>
                  <a:close/>
                  <a:moveTo>
                    <a:pt x="376" y="1181"/>
                  </a:moveTo>
                  <a:lnTo>
                    <a:pt x="313" y="1132"/>
                  </a:lnTo>
                  <a:lnTo>
                    <a:pt x="351" y="683"/>
                  </a:lnTo>
                  <a:cubicBezTo>
                    <a:pt x="368" y="685"/>
                    <a:pt x="385" y="685"/>
                    <a:pt x="401" y="683"/>
                  </a:cubicBezTo>
                  <a:lnTo>
                    <a:pt x="439" y="1132"/>
                  </a:lnTo>
                  <a:lnTo>
                    <a:pt x="376" y="1181"/>
                  </a:lnTo>
                  <a:close/>
                  <a:moveTo>
                    <a:pt x="260" y="1026"/>
                  </a:moveTo>
                  <a:lnTo>
                    <a:pt x="237" y="1026"/>
                  </a:lnTo>
                  <a:cubicBezTo>
                    <a:pt x="144" y="1026"/>
                    <a:pt x="69" y="958"/>
                    <a:pt x="69" y="873"/>
                  </a:cubicBezTo>
                  <a:lnTo>
                    <a:pt x="69" y="770"/>
                  </a:lnTo>
                  <a:cubicBezTo>
                    <a:pt x="69" y="697"/>
                    <a:pt x="124" y="637"/>
                    <a:pt x="198" y="621"/>
                  </a:cubicBezTo>
                  <a:cubicBezTo>
                    <a:pt x="226" y="643"/>
                    <a:pt x="258" y="660"/>
                    <a:pt x="292" y="671"/>
                  </a:cubicBezTo>
                  <a:lnTo>
                    <a:pt x="260" y="1026"/>
                  </a:lnTo>
                  <a:close/>
                  <a:moveTo>
                    <a:pt x="137" y="342"/>
                  </a:moveTo>
                  <a:cubicBezTo>
                    <a:pt x="137" y="191"/>
                    <a:pt x="244" y="69"/>
                    <a:pt x="377" y="69"/>
                  </a:cubicBezTo>
                  <a:cubicBezTo>
                    <a:pt x="509" y="69"/>
                    <a:pt x="616" y="191"/>
                    <a:pt x="616" y="342"/>
                  </a:cubicBezTo>
                  <a:cubicBezTo>
                    <a:pt x="616" y="493"/>
                    <a:pt x="509" y="616"/>
                    <a:pt x="377" y="616"/>
                  </a:cubicBezTo>
                  <a:cubicBezTo>
                    <a:pt x="244" y="616"/>
                    <a:pt x="137" y="493"/>
                    <a:pt x="137" y="342"/>
                  </a:cubicBezTo>
                  <a:close/>
                  <a:moveTo>
                    <a:pt x="614" y="560"/>
                  </a:moveTo>
                  <a:cubicBezTo>
                    <a:pt x="658" y="501"/>
                    <a:pt x="685" y="425"/>
                    <a:pt x="685" y="342"/>
                  </a:cubicBezTo>
                  <a:cubicBezTo>
                    <a:pt x="685" y="153"/>
                    <a:pt x="547" y="0"/>
                    <a:pt x="377" y="0"/>
                  </a:cubicBezTo>
                  <a:cubicBezTo>
                    <a:pt x="207" y="0"/>
                    <a:pt x="69" y="153"/>
                    <a:pt x="69" y="342"/>
                  </a:cubicBezTo>
                  <a:cubicBezTo>
                    <a:pt x="69" y="425"/>
                    <a:pt x="95" y="501"/>
                    <a:pt x="139" y="560"/>
                  </a:cubicBezTo>
                  <a:cubicBezTo>
                    <a:pt x="59" y="587"/>
                    <a:pt x="0" y="663"/>
                    <a:pt x="0" y="753"/>
                  </a:cubicBezTo>
                  <a:lnTo>
                    <a:pt x="0" y="890"/>
                  </a:lnTo>
                  <a:cubicBezTo>
                    <a:pt x="0" y="1003"/>
                    <a:pt x="92" y="1095"/>
                    <a:pt x="206" y="1095"/>
                  </a:cubicBezTo>
                  <a:lnTo>
                    <a:pt x="254" y="1095"/>
                  </a:lnTo>
                  <a:lnTo>
                    <a:pt x="250" y="1142"/>
                  </a:lnTo>
                  <a:cubicBezTo>
                    <a:pt x="248" y="1152"/>
                    <a:pt x="252" y="1163"/>
                    <a:pt x="261" y="1169"/>
                  </a:cubicBezTo>
                  <a:lnTo>
                    <a:pt x="357" y="1245"/>
                  </a:lnTo>
                  <a:cubicBezTo>
                    <a:pt x="368" y="1253"/>
                    <a:pt x="383" y="1254"/>
                    <a:pt x="395" y="1245"/>
                  </a:cubicBezTo>
                  <a:lnTo>
                    <a:pt x="491" y="1169"/>
                  </a:lnTo>
                  <a:cubicBezTo>
                    <a:pt x="499" y="1163"/>
                    <a:pt x="503" y="1154"/>
                    <a:pt x="503" y="1143"/>
                  </a:cubicBezTo>
                  <a:lnTo>
                    <a:pt x="498" y="1095"/>
                  </a:lnTo>
                  <a:lnTo>
                    <a:pt x="548" y="1095"/>
                  </a:lnTo>
                  <a:cubicBezTo>
                    <a:pt x="661" y="1095"/>
                    <a:pt x="753" y="1003"/>
                    <a:pt x="753" y="890"/>
                  </a:cubicBezTo>
                  <a:lnTo>
                    <a:pt x="753" y="753"/>
                  </a:lnTo>
                  <a:cubicBezTo>
                    <a:pt x="753" y="663"/>
                    <a:pt x="695" y="587"/>
                    <a:pt x="614" y="5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0C4F76C4-A482-491D-8970-70CB91244C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7466013"/>
              <a:ext cx="927100" cy="877888"/>
            </a:xfrm>
            <a:custGeom>
              <a:avLst/>
              <a:gdLst>
                <a:gd name="T0" fmla="*/ 903 w 963"/>
                <a:gd name="T1" fmla="*/ 729 h 917"/>
                <a:gd name="T2" fmla="*/ 692 w 963"/>
                <a:gd name="T3" fmla="*/ 586 h 917"/>
                <a:gd name="T4" fmla="*/ 692 w 963"/>
                <a:gd name="T5" fmla="*/ 225 h 917"/>
                <a:gd name="T6" fmla="*/ 903 w 963"/>
                <a:gd name="T7" fmla="*/ 83 h 917"/>
                <a:gd name="T8" fmla="*/ 903 w 963"/>
                <a:gd name="T9" fmla="*/ 729 h 917"/>
                <a:gd name="T10" fmla="*/ 632 w 963"/>
                <a:gd name="T11" fmla="*/ 556 h 917"/>
                <a:gd name="T12" fmla="*/ 572 w 963"/>
                <a:gd name="T13" fmla="*/ 556 h 917"/>
                <a:gd name="T14" fmla="*/ 572 w 963"/>
                <a:gd name="T15" fmla="*/ 255 h 917"/>
                <a:gd name="T16" fmla="*/ 632 w 963"/>
                <a:gd name="T17" fmla="*/ 255 h 917"/>
                <a:gd name="T18" fmla="*/ 632 w 963"/>
                <a:gd name="T19" fmla="*/ 556 h 917"/>
                <a:gd name="T20" fmla="*/ 512 w 963"/>
                <a:gd name="T21" fmla="*/ 556 h 917"/>
                <a:gd name="T22" fmla="*/ 241 w 963"/>
                <a:gd name="T23" fmla="*/ 556 h 917"/>
                <a:gd name="T24" fmla="*/ 60 w 963"/>
                <a:gd name="T25" fmla="*/ 406 h 917"/>
                <a:gd name="T26" fmla="*/ 241 w 963"/>
                <a:gd name="T27" fmla="*/ 255 h 917"/>
                <a:gd name="T28" fmla="*/ 512 w 963"/>
                <a:gd name="T29" fmla="*/ 255 h 917"/>
                <a:gd name="T30" fmla="*/ 512 w 963"/>
                <a:gd name="T31" fmla="*/ 556 h 917"/>
                <a:gd name="T32" fmla="*/ 339 w 963"/>
                <a:gd name="T33" fmla="*/ 857 h 917"/>
                <a:gd name="T34" fmla="*/ 309 w 963"/>
                <a:gd name="T35" fmla="*/ 857 h 917"/>
                <a:gd name="T36" fmla="*/ 279 w 963"/>
                <a:gd name="T37" fmla="*/ 827 h 917"/>
                <a:gd name="T38" fmla="*/ 245 w 963"/>
                <a:gd name="T39" fmla="*/ 616 h 917"/>
                <a:gd name="T40" fmla="*/ 331 w 963"/>
                <a:gd name="T41" fmla="*/ 616 h 917"/>
                <a:gd name="T42" fmla="*/ 366 w 963"/>
                <a:gd name="T43" fmla="*/ 827 h 917"/>
                <a:gd name="T44" fmla="*/ 339 w 963"/>
                <a:gd name="T45" fmla="*/ 857 h 917"/>
                <a:gd name="T46" fmla="*/ 888 w 963"/>
                <a:gd name="T47" fmla="*/ 25 h 917"/>
                <a:gd name="T48" fmla="*/ 632 w 963"/>
                <a:gd name="T49" fmla="*/ 195 h 917"/>
                <a:gd name="T50" fmla="*/ 241 w 963"/>
                <a:gd name="T51" fmla="*/ 195 h 917"/>
                <a:gd name="T52" fmla="*/ 0 w 963"/>
                <a:gd name="T53" fmla="*/ 406 h 917"/>
                <a:gd name="T54" fmla="*/ 181 w 963"/>
                <a:gd name="T55" fmla="*/ 616 h 917"/>
                <a:gd name="T56" fmla="*/ 219 w 963"/>
                <a:gd name="T57" fmla="*/ 857 h 917"/>
                <a:gd name="T58" fmla="*/ 279 w 963"/>
                <a:gd name="T59" fmla="*/ 917 h 917"/>
                <a:gd name="T60" fmla="*/ 370 w 963"/>
                <a:gd name="T61" fmla="*/ 917 h 917"/>
                <a:gd name="T62" fmla="*/ 430 w 963"/>
                <a:gd name="T63" fmla="*/ 857 h 917"/>
                <a:gd name="T64" fmla="*/ 391 w 963"/>
                <a:gd name="T65" fmla="*/ 616 h 917"/>
                <a:gd name="T66" fmla="*/ 632 w 963"/>
                <a:gd name="T67" fmla="*/ 616 h 917"/>
                <a:gd name="T68" fmla="*/ 883 w 963"/>
                <a:gd name="T69" fmla="*/ 784 h 917"/>
                <a:gd name="T70" fmla="*/ 963 w 963"/>
                <a:gd name="T71" fmla="*/ 737 h 917"/>
                <a:gd name="T72" fmla="*/ 963 w 963"/>
                <a:gd name="T73" fmla="*/ 75 h 917"/>
                <a:gd name="T74" fmla="*/ 888 w 963"/>
                <a:gd name="T75" fmla="*/ 25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3" h="917">
                  <a:moveTo>
                    <a:pt x="903" y="729"/>
                  </a:moveTo>
                  <a:lnTo>
                    <a:pt x="692" y="586"/>
                  </a:lnTo>
                  <a:cubicBezTo>
                    <a:pt x="692" y="538"/>
                    <a:pt x="692" y="253"/>
                    <a:pt x="692" y="225"/>
                  </a:cubicBezTo>
                  <a:lnTo>
                    <a:pt x="903" y="83"/>
                  </a:lnTo>
                  <a:lnTo>
                    <a:pt x="903" y="729"/>
                  </a:lnTo>
                  <a:close/>
                  <a:moveTo>
                    <a:pt x="632" y="556"/>
                  </a:moveTo>
                  <a:lnTo>
                    <a:pt x="572" y="556"/>
                  </a:lnTo>
                  <a:lnTo>
                    <a:pt x="572" y="255"/>
                  </a:lnTo>
                  <a:lnTo>
                    <a:pt x="632" y="255"/>
                  </a:lnTo>
                  <a:cubicBezTo>
                    <a:pt x="632" y="255"/>
                    <a:pt x="632" y="523"/>
                    <a:pt x="632" y="556"/>
                  </a:cubicBezTo>
                  <a:close/>
                  <a:moveTo>
                    <a:pt x="512" y="556"/>
                  </a:moveTo>
                  <a:lnTo>
                    <a:pt x="241" y="556"/>
                  </a:lnTo>
                  <a:cubicBezTo>
                    <a:pt x="181" y="556"/>
                    <a:pt x="60" y="539"/>
                    <a:pt x="60" y="406"/>
                  </a:cubicBezTo>
                  <a:cubicBezTo>
                    <a:pt x="60" y="273"/>
                    <a:pt x="179" y="253"/>
                    <a:pt x="241" y="255"/>
                  </a:cubicBezTo>
                  <a:lnTo>
                    <a:pt x="512" y="255"/>
                  </a:lnTo>
                  <a:lnTo>
                    <a:pt x="512" y="556"/>
                  </a:lnTo>
                  <a:close/>
                  <a:moveTo>
                    <a:pt x="339" y="857"/>
                  </a:moveTo>
                  <a:lnTo>
                    <a:pt x="309" y="857"/>
                  </a:lnTo>
                  <a:cubicBezTo>
                    <a:pt x="293" y="857"/>
                    <a:pt x="279" y="844"/>
                    <a:pt x="279" y="827"/>
                  </a:cubicBezTo>
                  <a:lnTo>
                    <a:pt x="245" y="616"/>
                  </a:lnTo>
                  <a:lnTo>
                    <a:pt x="331" y="616"/>
                  </a:lnTo>
                  <a:lnTo>
                    <a:pt x="366" y="827"/>
                  </a:lnTo>
                  <a:cubicBezTo>
                    <a:pt x="366" y="844"/>
                    <a:pt x="356" y="857"/>
                    <a:pt x="339" y="857"/>
                  </a:cubicBezTo>
                  <a:close/>
                  <a:moveTo>
                    <a:pt x="888" y="25"/>
                  </a:moveTo>
                  <a:lnTo>
                    <a:pt x="632" y="195"/>
                  </a:lnTo>
                  <a:lnTo>
                    <a:pt x="241" y="195"/>
                  </a:lnTo>
                  <a:cubicBezTo>
                    <a:pt x="108" y="195"/>
                    <a:pt x="0" y="273"/>
                    <a:pt x="0" y="406"/>
                  </a:cubicBezTo>
                  <a:cubicBezTo>
                    <a:pt x="0" y="518"/>
                    <a:pt x="76" y="596"/>
                    <a:pt x="181" y="616"/>
                  </a:cubicBezTo>
                  <a:cubicBezTo>
                    <a:pt x="182" y="624"/>
                    <a:pt x="219" y="857"/>
                    <a:pt x="219" y="857"/>
                  </a:cubicBezTo>
                  <a:cubicBezTo>
                    <a:pt x="219" y="890"/>
                    <a:pt x="246" y="917"/>
                    <a:pt x="279" y="917"/>
                  </a:cubicBezTo>
                  <a:lnTo>
                    <a:pt x="370" y="917"/>
                  </a:lnTo>
                  <a:cubicBezTo>
                    <a:pt x="403" y="917"/>
                    <a:pt x="430" y="890"/>
                    <a:pt x="430" y="857"/>
                  </a:cubicBezTo>
                  <a:lnTo>
                    <a:pt x="391" y="616"/>
                  </a:lnTo>
                  <a:lnTo>
                    <a:pt x="632" y="616"/>
                  </a:lnTo>
                  <a:lnTo>
                    <a:pt x="883" y="784"/>
                  </a:lnTo>
                  <a:cubicBezTo>
                    <a:pt x="924" y="811"/>
                    <a:pt x="963" y="779"/>
                    <a:pt x="963" y="737"/>
                  </a:cubicBezTo>
                  <a:lnTo>
                    <a:pt x="963" y="75"/>
                  </a:lnTo>
                  <a:cubicBezTo>
                    <a:pt x="963" y="37"/>
                    <a:pt x="925" y="0"/>
                    <a:pt x="888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0C9B72A5-2D57-4215-B3B0-CD6E4131C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1125" y="7491413"/>
              <a:ext cx="825500" cy="850900"/>
            </a:xfrm>
            <a:custGeom>
              <a:avLst/>
              <a:gdLst>
                <a:gd name="T0" fmla="*/ 300 w 857"/>
                <a:gd name="T1" fmla="*/ 301 h 888"/>
                <a:gd name="T2" fmla="*/ 255 w 857"/>
                <a:gd name="T3" fmla="*/ 346 h 888"/>
                <a:gd name="T4" fmla="*/ 300 w 857"/>
                <a:gd name="T5" fmla="*/ 391 h 888"/>
                <a:gd name="T6" fmla="*/ 345 w 857"/>
                <a:gd name="T7" fmla="*/ 346 h 888"/>
                <a:gd name="T8" fmla="*/ 300 w 857"/>
                <a:gd name="T9" fmla="*/ 301 h 888"/>
                <a:gd name="T10" fmla="*/ 481 w 857"/>
                <a:gd name="T11" fmla="*/ 301 h 888"/>
                <a:gd name="T12" fmla="*/ 435 w 857"/>
                <a:gd name="T13" fmla="*/ 346 h 888"/>
                <a:gd name="T14" fmla="*/ 481 w 857"/>
                <a:gd name="T15" fmla="*/ 391 h 888"/>
                <a:gd name="T16" fmla="*/ 526 w 857"/>
                <a:gd name="T17" fmla="*/ 346 h 888"/>
                <a:gd name="T18" fmla="*/ 481 w 857"/>
                <a:gd name="T19" fmla="*/ 301 h 888"/>
                <a:gd name="T20" fmla="*/ 661 w 857"/>
                <a:gd name="T21" fmla="*/ 301 h 888"/>
                <a:gd name="T22" fmla="*/ 616 w 857"/>
                <a:gd name="T23" fmla="*/ 346 h 888"/>
                <a:gd name="T24" fmla="*/ 661 w 857"/>
                <a:gd name="T25" fmla="*/ 391 h 888"/>
                <a:gd name="T26" fmla="*/ 706 w 857"/>
                <a:gd name="T27" fmla="*/ 346 h 888"/>
                <a:gd name="T28" fmla="*/ 661 w 857"/>
                <a:gd name="T29" fmla="*/ 301 h 888"/>
                <a:gd name="T30" fmla="*/ 676 w 857"/>
                <a:gd name="T31" fmla="*/ 586 h 888"/>
                <a:gd name="T32" fmla="*/ 676 w 857"/>
                <a:gd name="T33" fmla="*/ 692 h 888"/>
                <a:gd name="T34" fmla="*/ 573 w 857"/>
                <a:gd name="T35" fmla="*/ 624 h 888"/>
                <a:gd name="T36" fmla="*/ 466 w 857"/>
                <a:gd name="T37" fmla="*/ 632 h 888"/>
                <a:gd name="T38" fmla="*/ 165 w 857"/>
                <a:gd name="T39" fmla="*/ 346 h 888"/>
                <a:gd name="T40" fmla="*/ 466 w 857"/>
                <a:gd name="T41" fmla="*/ 60 h 888"/>
                <a:gd name="T42" fmla="*/ 797 w 857"/>
                <a:gd name="T43" fmla="*/ 346 h 888"/>
                <a:gd name="T44" fmla="*/ 676 w 857"/>
                <a:gd name="T45" fmla="*/ 586 h 888"/>
                <a:gd name="T46" fmla="*/ 391 w 857"/>
                <a:gd name="T47" fmla="*/ 747 h 888"/>
                <a:gd name="T48" fmla="*/ 313 w 857"/>
                <a:gd name="T49" fmla="*/ 738 h 888"/>
                <a:gd name="T50" fmla="*/ 210 w 857"/>
                <a:gd name="T51" fmla="*/ 807 h 888"/>
                <a:gd name="T52" fmla="*/ 210 w 857"/>
                <a:gd name="T53" fmla="*/ 700 h 888"/>
                <a:gd name="T54" fmla="*/ 60 w 857"/>
                <a:gd name="T55" fmla="*/ 461 h 888"/>
                <a:gd name="T56" fmla="*/ 106 w 857"/>
                <a:gd name="T57" fmla="*/ 316 h 888"/>
                <a:gd name="T58" fmla="*/ 105 w 857"/>
                <a:gd name="T59" fmla="*/ 343 h 888"/>
                <a:gd name="T60" fmla="*/ 466 w 857"/>
                <a:gd name="T61" fmla="*/ 692 h 888"/>
                <a:gd name="T62" fmla="*/ 567 w 857"/>
                <a:gd name="T63" fmla="*/ 684 h 888"/>
                <a:gd name="T64" fmla="*/ 391 w 857"/>
                <a:gd name="T65" fmla="*/ 747 h 888"/>
                <a:gd name="T66" fmla="*/ 466 w 857"/>
                <a:gd name="T67" fmla="*/ 0 h 888"/>
                <a:gd name="T68" fmla="*/ 143 w 857"/>
                <a:gd name="T69" fmla="*/ 195 h 888"/>
                <a:gd name="T70" fmla="*/ 122 w 857"/>
                <a:gd name="T71" fmla="*/ 209 h 888"/>
                <a:gd name="T72" fmla="*/ 0 w 857"/>
                <a:gd name="T73" fmla="*/ 457 h 888"/>
                <a:gd name="T74" fmla="*/ 150 w 857"/>
                <a:gd name="T75" fmla="*/ 726 h 888"/>
                <a:gd name="T76" fmla="*/ 150 w 857"/>
                <a:gd name="T77" fmla="*/ 850 h 888"/>
                <a:gd name="T78" fmla="*/ 189 w 857"/>
                <a:gd name="T79" fmla="*/ 873 h 888"/>
                <a:gd name="T80" fmla="*/ 319 w 857"/>
                <a:gd name="T81" fmla="*/ 793 h 888"/>
                <a:gd name="T82" fmla="*/ 391 w 857"/>
                <a:gd name="T83" fmla="*/ 799 h 888"/>
                <a:gd name="T84" fmla="*/ 619 w 857"/>
                <a:gd name="T85" fmla="*/ 715 h 888"/>
                <a:gd name="T86" fmla="*/ 678 w 857"/>
                <a:gd name="T87" fmla="*/ 749 h 888"/>
                <a:gd name="T88" fmla="*/ 736 w 857"/>
                <a:gd name="T89" fmla="*/ 720 h 888"/>
                <a:gd name="T90" fmla="*/ 736 w 857"/>
                <a:gd name="T91" fmla="*/ 612 h 888"/>
                <a:gd name="T92" fmla="*/ 857 w 857"/>
                <a:gd name="T93" fmla="*/ 343 h 888"/>
                <a:gd name="T94" fmla="*/ 466 w 857"/>
                <a:gd name="T95" fmla="*/ 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7" h="888">
                  <a:moveTo>
                    <a:pt x="300" y="301"/>
                  </a:moveTo>
                  <a:cubicBezTo>
                    <a:pt x="275" y="301"/>
                    <a:pt x="255" y="321"/>
                    <a:pt x="255" y="346"/>
                  </a:cubicBezTo>
                  <a:cubicBezTo>
                    <a:pt x="255" y="371"/>
                    <a:pt x="275" y="391"/>
                    <a:pt x="300" y="391"/>
                  </a:cubicBezTo>
                  <a:cubicBezTo>
                    <a:pt x="325" y="391"/>
                    <a:pt x="345" y="371"/>
                    <a:pt x="345" y="346"/>
                  </a:cubicBezTo>
                  <a:cubicBezTo>
                    <a:pt x="345" y="321"/>
                    <a:pt x="325" y="301"/>
                    <a:pt x="300" y="301"/>
                  </a:cubicBezTo>
                  <a:close/>
                  <a:moveTo>
                    <a:pt x="481" y="301"/>
                  </a:moveTo>
                  <a:cubicBezTo>
                    <a:pt x="456" y="301"/>
                    <a:pt x="435" y="321"/>
                    <a:pt x="435" y="346"/>
                  </a:cubicBezTo>
                  <a:cubicBezTo>
                    <a:pt x="435" y="371"/>
                    <a:pt x="456" y="391"/>
                    <a:pt x="481" y="391"/>
                  </a:cubicBezTo>
                  <a:cubicBezTo>
                    <a:pt x="506" y="391"/>
                    <a:pt x="526" y="371"/>
                    <a:pt x="526" y="346"/>
                  </a:cubicBezTo>
                  <a:cubicBezTo>
                    <a:pt x="526" y="321"/>
                    <a:pt x="506" y="301"/>
                    <a:pt x="481" y="301"/>
                  </a:cubicBezTo>
                  <a:close/>
                  <a:moveTo>
                    <a:pt x="661" y="301"/>
                  </a:moveTo>
                  <a:cubicBezTo>
                    <a:pt x="636" y="301"/>
                    <a:pt x="616" y="321"/>
                    <a:pt x="616" y="346"/>
                  </a:cubicBezTo>
                  <a:cubicBezTo>
                    <a:pt x="616" y="371"/>
                    <a:pt x="636" y="391"/>
                    <a:pt x="661" y="391"/>
                  </a:cubicBezTo>
                  <a:cubicBezTo>
                    <a:pt x="686" y="391"/>
                    <a:pt x="706" y="371"/>
                    <a:pt x="706" y="346"/>
                  </a:cubicBezTo>
                  <a:cubicBezTo>
                    <a:pt x="706" y="321"/>
                    <a:pt x="686" y="301"/>
                    <a:pt x="661" y="301"/>
                  </a:cubicBezTo>
                  <a:close/>
                  <a:moveTo>
                    <a:pt x="676" y="586"/>
                  </a:moveTo>
                  <a:lnTo>
                    <a:pt x="676" y="692"/>
                  </a:lnTo>
                  <a:lnTo>
                    <a:pt x="573" y="624"/>
                  </a:lnTo>
                  <a:cubicBezTo>
                    <a:pt x="549" y="629"/>
                    <a:pt x="492" y="632"/>
                    <a:pt x="466" y="632"/>
                  </a:cubicBezTo>
                  <a:cubicBezTo>
                    <a:pt x="283" y="632"/>
                    <a:pt x="165" y="504"/>
                    <a:pt x="165" y="346"/>
                  </a:cubicBezTo>
                  <a:cubicBezTo>
                    <a:pt x="165" y="188"/>
                    <a:pt x="316" y="60"/>
                    <a:pt x="466" y="60"/>
                  </a:cubicBezTo>
                  <a:cubicBezTo>
                    <a:pt x="654" y="60"/>
                    <a:pt x="797" y="188"/>
                    <a:pt x="797" y="346"/>
                  </a:cubicBezTo>
                  <a:cubicBezTo>
                    <a:pt x="797" y="447"/>
                    <a:pt x="750" y="526"/>
                    <a:pt x="676" y="586"/>
                  </a:cubicBezTo>
                  <a:close/>
                  <a:moveTo>
                    <a:pt x="391" y="747"/>
                  </a:moveTo>
                  <a:cubicBezTo>
                    <a:pt x="364" y="747"/>
                    <a:pt x="338" y="744"/>
                    <a:pt x="313" y="738"/>
                  </a:cubicBezTo>
                  <a:lnTo>
                    <a:pt x="210" y="807"/>
                  </a:lnTo>
                  <a:lnTo>
                    <a:pt x="210" y="700"/>
                  </a:lnTo>
                  <a:cubicBezTo>
                    <a:pt x="120" y="649"/>
                    <a:pt x="60" y="561"/>
                    <a:pt x="60" y="461"/>
                  </a:cubicBezTo>
                  <a:cubicBezTo>
                    <a:pt x="60" y="408"/>
                    <a:pt x="77" y="359"/>
                    <a:pt x="106" y="316"/>
                  </a:cubicBezTo>
                  <a:cubicBezTo>
                    <a:pt x="105" y="325"/>
                    <a:pt x="105" y="334"/>
                    <a:pt x="105" y="343"/>
                  </a:cubicBezTo>
                  <a:cubicBezTo>
                    <a:pt x="105" y="532"/>
                    <a:pt x="250" y="692"/>
                    <a:pt x="466" y="692"/>
                  </a:cubicBezTo>
                  <a:cubicBezTo>
                    <a:pt x="490" y="692"/>
                    <a:pt x="543" y="688"/>
                    <a:pt x="567" y="684"/>
                  </a:cubicBezTo>
                  <a:cubicBezTo>
                    <a:pt x="510" y="723"/>
                    <a:pt x="469" y="747"/>
                    <a:pt x="391" y="747"/>
                  </a:cubicBezTo>
                  <a:close/>
                  <a:moveTo>
                    <a:pt x="466" y="0"/>
                  </a:moveTo>
                  <a:cubicBezTo>
                    <a:pt x="336" y="0"/>
                    <a:pt x="206" y="80"/>
                    <a:pt x="143" y="195"/>
                  </a:cubicBezTo>
                  <a:cubicBezTo>
                    <a:pt x="137" y="199"/>
                    <a:pt x="130" y="204"/>
                    <a:pt x="122" y="209"/>
                  </a:cubicBezTo>
                  <a:cubicBezTo>
                    <a:pt x="47" y="272"/>
                    <a:pt x="0" y="359"/>
                    <a:pt x="0" y="457"/>
                  </a:cubicBezTo>
                  <a:cubicBezTo>
                    <a:pt x="0" y="567"/>
                    <a:pt x="59" y="664"/>
                    <a:pt x="150" y="726"/>
                  </a:cubicBezTo>
                  <a:lnTo>
                    <a:pt x="150" y="850"/>
                  </a:lnTo>
                  <a:cubicBezTo>
                    <a:pt x="150" y="876"/>
                    <a:pt x="166" y="888"/>
                    <a:pt x="189" y="873"/>
                  </a:cubicBezTo>
                  <a:lnTo>
                    <a:pt x="319" y="793"/>
                  </a:lnTo>
                  <a:cubicBezTo>
                    <a:pt x="342" y="797"/>
                    <a:pt x="366" y="799"/>
                    <a:pt x="391" y="799"/>
                  </a:cubicBezTo>
                  <a:cubicBezTo>
                    <a:pt x="489" y="799"/>
                    <a:pt x="557" y="767"/>
                    <a:pt x="619" y="715"/>
                  </a:cubicBezTo>
                  <a:lnTo>
                    <a:pt x="678" y="749"/>
                  </a:lnTo>
                  <a:cubicBezTo>
                    <a:pt x="710" y="767"/>
                    <a:pt x="736" y="761"/>
                    <a:pt x="736" y="720"/>
                  </a:cubicBezTo>
                  <a:lnTo>
                    <a:pt x="736" y="612"/>
                  </a:lnTo>
                  <a:cubicBezTo>
                    <a:pt x="815" y="545"/>
                    <a:pt x="857" y="452"/>
                    <a:pt x="857" y="343"/>
                  </a:cubicBezTo>
                  <a:cubicBezTo>
                    <a:pt x="857" y="154"/>
                    <a:pt x="682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C13E181E-646A-414C-8225-24D7DB2774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5994400"/>
              <a:ext cx="927100" cy="865188"/>
            </a:xfrm>
            <a:custGeom>
              <a:avLst/>
              <a:gdLst>
                <a:gd name="T0" fmla="*/ 903 w 963"/>
                <a:gd name="T1" fmla="*/ 391 h 903"/>
                <a:gd name="T2" fmla="*/ 581 w 963"/>
                <a:gd name="T3" fmla="*/ 391 h 903"/>
                <a:gd name="T4" fmla="*/ 581 w 963"/>
                <a:gd name="T5" fmla="*/ 381 h 903"/>
                <a:gd name="T6" fmla="*/ 522 w 963"/>
                <a:gd name="T7" fmla="*/ 322 h 903"/>
                <a:gd name="T8" fmla="*/ 441 w 963"/>
                <a:gd name="T9" fmla="*/ 322 h 903"/>
                <a:gd name="T10" fmla="*/ 381 w 963"/>
                <a:gd name="T11" fmla="*/ 381 h 903"/>
                <a:gd name="T12" fmla="*/ 381 w 963"/>
                <a:gd name="T13" fmla="*/ 391 h 903"/>
                <a:gd name="T14" fmla="*/ 60 w 963"/>
                <a:gd name="T15" fmla="*/ 391 h 903"/>
                <a:gd name="T16" fmla="*/ 60 w 963"/>
                <a:gd name="T17" fmla="*/ 241 h 903"/>
                <a:gd name="T18" fmla="*/ 120 w 963"/>
                <a:gd name="T19" fmla="*/ 181 h 903"/>
                <a:gd name="T20" fmla="*/ 842 w 963"/>
                <a:gd name="T21" fmla="*/ 181 h 903"/>
                <a:gd name="T22" fmla="*/ 903 w 963"/>
                <a:gd name="T23" fmla="*/ 241 h 903"/>
                <a:gd name="T24" fmla="*/ 903 w 963"/>
                <a:gd name="T25" fmla="*/ 391 h 903"/>
                <a:gd name="T26" fmla="*/ 442 w 963"/>
                <a:gd name="T27" fmla="*/ 521 h 903"/>
                <a:gd name="T28" fmla="*/ 442 w 963"/>
                <a:gd name="T29" fmla="*/ 382 h 903"/>
                <a:gd name="T30" fmla="*/ 521 w 963"/>
                <a:gd name="T31" fmla="*/ 382 h 903"/>
                <a:gd name="T32" fmla="*/ 521 w 963"/>
                <a:gd name="T33" fmla="*/ 521 h 903"/>
                <a:gd name="T34" fmla="*/ 442 w 963"/>
                <a:gd name="T35" fmla="*/ 521 h 903"/>
                <a:gd name="T36" fmla="*/ 903 w 963"/>
                <a:gd name="T37" fmla="*/ 783 h 903"/>
                <a:gd name="T38" fmla="*/ 842 w 963"/>
                <a:gd name="T39" fmla="*/ 843 h 903"/>
                <a:gd name="T40" fmla="*/ 120 w 963"/>
                <a:gd name="T41" fmla="*/ 843 h 903"/>
                <a:gd name="T42" fmla="*/ 60 w 963"/>
                <a:gd name="T43" fmla="*/ 783 h 903"/>
                <a:gd name="T44" fmla="*/ 60 w 963"/>
                <a:gd name="T45" fmla="*/ 452 h 903"/>
                <a:gd name="T46" fmla="*/ 381 w 963"/>
                <a:gd name="T47" fmla="*/ 452 h 903"/>
                <a:gd name="T48" fmla="*/ 381 w 963"/>
                <a:gd name="T49" fmla="*/ 522 h 903"/>
                <a:gd name="T50" fmla="*/ 441 w 963"/>
                <a:gd name="T51" fmla="*/ 581 h 903"/>
                <a:gd name="T52" fmla="*/ 522 w 963"/>
                <a:gd name="T53" fmla="*/ 581 h 903"/>
                <a:gd name="T54" fmla="*/ 581 w 963"/>
                <a:gd name="T55" fmla="*/ 522 h 903"/>
                <a:gd name="T56" fmla="*/ 581 w 963"/>
                <a:gd name="T57" fmla="*/ 452 h 903"/>
                <a:gd name="T58" fmla="*/ 903 w 963"/>
                <a:gd name="T59" fmla="*/ 452 h 903"/>
                <a:gd name="T60" fmla="*/ 903 w 963"/>
                <a:gd name="T61" fmla="*/ 783 h 903"/>
                <a:gd name="T62" fmla="*/ 361 w 963"/>
                <a:gd name="T63" fmla="*/ 78 h 903"/>
                <a:gd name="T64" fmla="*/ 391 w 963"/>
                <a:gd name="T65" fmla="*/ 61 h 903"/>
                <a:gd name="T66" fmla="*/ 572 w 963"/>
                <a:gd name="T67" fmla="*/ 61 h 903"/>
                <a:gd name="T68" fmla="*/ 602 w 963"/>
                <a:gd name="T69" fmla="*/ 78 h 903"/>
                <a:gd name="T70" fmla="*/ 602 w 963"/>
                <a:gd name="T71" fmla="*/ 121 h 903"/>
                <a:gd name="T72" fmla="*/ 361 w 963"/>
                <a:gd name="T73" fmla="*/ 121 h 903"/>
                <a:gd name="T74" fmla="*/ 361 w 963"/>
                <a:gd name="T75" fmla="*/ 78 h 903"/>
                <a:gd name="T76" fmla="*/ 842 w 963"/>
                <a:gd name="T77" fmla="*/ 121 h 903"/>
                <a:gd name="T78" fmla="*/ 662 w 963"/>
                <a:gd name="T79" fmla="*/ 121 h 903"/>
                <a:gd name="T80" fmla="*/ 662 w 963"/>
                <a:gd name="T81" fmla="*/ 61 h 903"/>
                <a:gd name="T82" fmla="*/ 602 w 963"/>
                <a:gd name="T83" fmla="*/ 0 h 903"/>
                <a:gd name="T84" fmla="*/ 361 w 963"/>
                <a:gd name="T85" fmla="*/ 0 h 903"/>
                <a:gd name="T86" fmla="*/ 301 w 963"/>
                <a:gd name="T87" fmla="*/ 61 h 903"/>
                <a:gd name="T88" fmla="*/ 301 w 963"/>
                <a:gd name="T89" fmla="*/ 121 h 903"/>
                <a:gd name="T90" fmla="*/ 120 w 963"/>
                <a:gd name="T91" fmla="*/ 121 h 903"/>
                <a:gd name="T92" fmla="*/ 0 w 963"/>
                <a:gd name="T93" fmla="*/ 241 h 903"/>
                <a:gd name="T94" fmla="*/ 0 w 963"/>
                <a:gd name="T95" fmla="*/ 783 h 903"/>
                <a:gd name="T96" fmla="*/ 120 w 963"/>
                <a:gd name="T97" fmla="*/ 903 h 903"/>
                <a:gd name="T98" fmla="*/ 842 w 963"/>
                <a:gd name="T99" fmla="*/ 903 h 903"/>
                <a:gd name="T100" fmla="*/ 963 w 963"/>
                <a:gd name="T101" fmla="*/ 783 h 903"/>
                <a:gd name="T102" fmla="*/ 963 w 963"/>
                <a:gd name="T103" fmla="*/ 241 h 903"/>
                <a:gd name="T104" fmla="*/ 842 w 963"/>
                <a:gd name="T105" fmla="*/ 12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3" h="903">
                  <a:moveTo>
                    <a:pt x="903" y="391"/>
                  </a:moveTo>
                  <a:lnTo>
                    <a:pt x="581" y="391"/>
                  </a:lnTo>
                  <a:lnTo>
                    <a:pt x="581" y="381"/>
                  </a:lnTo>
                  <a:cubicBezTo>
                    <a:pt x="581" y="349"/>
                    <a:pt x="555" y="322"/>
                    <a:pt x="522" y="322"/>
                  </a:cubicBezTo>
                  <a:lnTo>
                    <a:pt x="441" y="322"/>
                  </a:lnTo>
                  <a:cubicBezTo>
                    <a:pt x="408" y="322"/>
                    <a:pt x="381" y="349"/>
                    <a:pt x="381" y="381"/>
                  </a:cubicBezTo>
                  <a:lnTo>
                    <a:pt x="381" y="391"/>
                  </a:lnTo>
                  <a:lnTo>
                    <a:pt x="60" y="391"/>
                  </a:lnTo>
                  <a:lnTo>
                    <a:pt x="60" y="241"/>
                  </a:lnTo>
                  <a:cubicBezTo>
                    <a:pt x="60" y="208"/>
                    <a:pt x="87" y="181"/>
                    <a:pt x="120" y="181"/>
                  </a:cubicBezTo>
                  <a:lnTo>
                    <a:pt x="842" y="181"/>
                  </a:lnTo>
                  <a:cubicBezTo>
                    <a:pt x="876" y="181"/>
                    <a:pt x="903" y="208"/>
                    <a:pt x="903" y="241"/>
                  </a:cubicBezTo>
                  <a:lnTo>
                    <a:pt x="903" y="391"/>
                  </a:lnTo>
                  <a:close/>
                  <a:moveTo>
                    <a:pt x="442" y="521"/>
                  </a:moveTo>
                  <a:lnTo>
                    <a:pt x="442" y="382"/>
                  </a:lnTo>
                  <a:lnTo>
                    <a:pt x="521" y="382"/>
                  </a:lnTo>
                  <a:lnTo>
                    <a:pt x="521" y="521"/>
                  </a:lnTo>
                  <a:lnTo>
                    <a:pt x="442" y="521"/>
                  </a:lnTo>
                  <a:close/>
                  <a:moveTo>
                    <a:pt x="903" y="783"/>
                  </a:moveTo>
                  <a:cubicBezTo>
                    <a:pt x="903" y="816"/>
                    <a:pt x="876" y="843"/>
                    <a:pt x="842" y="843"/>
                  </a:cubicBezTo>
                  <a:lnTo>
                    <a:pt x="120" y="843"/>
                  </a:lnTo>
                  <a:cubicBezTo>
                    <a:pt x="87" y="843"/>
                    <a:pt x="60" y="816"/>
                    <a:pt x="60" y="783"/>
                  </a:cubicBezTo>
                  <a:lnTo>
                    <a:pt x="60" y="452"/>
                  </a:lnTo>
                  <a:lnTo>
                    <a:pt x="381" y="452"/>
                  </a:lnTo>
                  <a:lnTo>
                    <a:pt x="381" y="522"/>
                  </a:lnTo>
                  <a:cubicBezTo>
                    <a:pt x="381" y="555"/>
                    <a:pt x="408" y="581"/>
                    <a:pt x="441" y="581"/>
                  </a:cubicBezTo>
                  <a:lnTo>
                    <a:pt x="522" y="581"/>
                  </a:lnTo>
                  <a:cubicBezTo>
                    <a:pt x="555" y="581"/>
                    <a:pt x="581" y="554"/>
                    <a:pt x="581" y="522"/>
                  </a:cubicBezTo>
                  <a:lnTo>
                    <a:pt x="581" y="452"/>
                  </a:lnTo>
                  <a:lnTo>
                    <a:pt x="903" y="452"/>
                  </a:lnTo>
                  <a:lnTo>
                    <a:pt x="903" y="783"/>
                  </a:lnTo>
                  <a:close/>
                  <a:moveTo>
                    <a:pt x="361" y="78"/>
                  </a:moveTo>
                  <a:cubicBezTo>
                    <a:pt x="361" y="62"/>
                    <a:pt x="375" y="61"/>
                    <a:pt x="391" y="61"/>
                  </a:cubicBezTo>
                  <a:lnTo>
                    <a:pt x="572" y="61"/>
                  </a:lnTo>
                  <a:cubicBezTo>
                    <a:pt x="588" y="61"/>
                    <a:pt x="602" y="62"/>
                    <a:pt x="602" y="78"/>
                  </a:cubicBezTo>
                  <a:lnTo>
                    <a:pt x="602" y="121"/>
                  </a:lnTo>
                  <a:lnTo>
                    <a:pt x="361" y="121"/>
                  </a:lnTo>
                  <a:lnTo>
                    <a:pt x="361" y="78"/>
                  </a:lnTo>
                  <a:close/>
                  <a:moveTo>
                    <a:pt x="842" y="121"/>
                  </a:moveTo>
                  <a:lnTo>
                    <a:pt x="662" y="121"/>
                  </a:lnTo>
                  <a:lnTo>
                    <a:pt x="662" y="61"/>
                  </a:lnTo>
                  <a:cubicBezTo>
                    <a:pt x="662" y="27"/>
                    <a:pt x="635" y="0"/>
                    <a:pt x="602" y="0"/>
                  </a:cubicBezTo>
                  <a:lnTo>
                    <a:pt x="361" y="0"/>
                  </a:lnTo>
                  <a:cubicBezTo>
                    <a:pt x="328" y="0"/>
                    <a:pt x="301" y="27"/>
                    <a:pt x="301" y="61"/>
                  </a:cubicBezTo>
                  <a:lnTo>
                    <a:pt x="301" y="121"/>
                  </a:lnTo>
                  <a:lnTo>
                    <a:pt x="120" y="121"/>
                  </a:lnTo>
                  <a:cubicBezTo>
                    <a:pt x="54" y="121"/>
                    <a:pt x="0" y="175"/>
                    <a:pt x="0" y="241"/>
                  </a:cubicBezTo>
                  <a:lnTo>
                    <a:pt x="0" y="783"/>
                  </a:lnTo>
                  <a:cubicBezTo>
                    <a:pt x="0" y="849"/>
                    <a:pt x="54" y="903"/>
                    <a:pt x="120" y="903"/>
                  </a:cubicBezTo>
                  <a:lnTo>
                    <a:pt x="842" y="903"/>
                  </a:lnTo>
                  <a:cubicBezTo>
                    <a:pt x="909" y="903"/>
                    <a:pt x="963" y="849"/>
                    <a:pt x="963" y="783"/>
                  </a:cubicBezTo>
                  <a:lnTo>
                    <a:pt x="963" y="241"/>
                  </a:lnTo>
                  <a:cubicBezTo>
                    <a:pt x="963" y="175"/>
                    <a:pt x="909" y="121"/>
                    <a:pt x="842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1107C5C7-66F1-4313-9E31-B5EB907684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6838" y="5964238"/>
              <a:ext cx="925512" cy="923925"/>
            </a:xfrm>
            <a:custGeom>
              <a:avLst/>
              <a:gdLst>
                <a:gd name="T0" fmla="*/ 859 w 962"/>
                <a:gd name="T1" fmla="*/ 651 h 964"/>
                <a:gd name="T2" fmla="*/ 451 w 962"/>
                <a:gd name="T3" fmla="*/ 513 h 964"/>
                <a:gd name="T4" fmla="*/ 451 w 962"/>
                <a:gd name="T5" fmla="*/ 61 h 964"/>
                <a:gd name="T6" fmla="*/ 899 w 962"/>
                <a:gd name="T7" fmla="*/ 500 h 964"/>
                <a:gd name="T8" fmla="*/ 859 w 962"/>
                <a:gd name="T9" fmla="*/ 651 h 964"/>
                <a:gd name="T10" fmla="*/ 436 w 962"/>
                <a:gd name="T11" fmla="*/ 904 h 964"/>
                <a:gd name="T12" fmla="*/ 191 w 962"/>
                <a:gd name="T13" fmla="*/ 813 h 964"/>
                <a:gd name="T14" fmla="*/ 433 w 962"/>
                <a:gd name="T15" fmla="*/ 570 h 964"/>
                <a:gd name="T16" fmla="*/ 773 w 962"/>
                <a:gd name="T17" fmla="*/ 689 h 964"/>
                <a:gd name="T18" fmla="*/ 436 w 962"/>
                <a:gd name="T19" fmla="*/ 904 h 964"/>
                <a:gd name="T20" fmla="*/ 60 w 962"/>
                <a:gd name="T21" fmla="*/ 528 h 964"/>
                <a:gd name="T22" fmla="*/ 391 w 962"/>
                <a:gd name="T23" fmla="*/ 152 h 964"/>
                <a:gd name="T24" fmla="*/ 391 w 962"/>
                <a:gd name="T25" fmla="*/ 527 h 964"/>
                <a:gd name="T26" fmla="*/ 148 w 962"/>
                <a:gd name="T27" fmla="*/ 770 h 964"/>
                <a:gd name="T28" fmla="*/ 60 w 962"/>
                <a:gd name="T29" fmla="*/ 528 h 964"/>
                <a:gd name="T30" fmla="*/ 451 w 962"/>
                <a:gd name="T31" fmla="*/ 1 h 964"/>
                <a:gd name="T32" fmla="*/ 391 w 962"/>
                <a:gd name="T33" fmla="*/ 38 h 964"/>
                <a:gd name="T34" fmla="*/ 391 w 962"/>
                <a:gd name="T35" fmla="*/ 92 h 964"/>
                <a:gd name="T36" fmla="*/ 0 w 962"/>
                <a:gd name="T37" fmla="*/ 528 h 964"/>
                <a:gd name="T38" fmla="*/ 436 w 962"/>
                <a:gd name="T39" fmla="*/ 964 h 964"/>
                <a:gd name="T40" fmla="*/ 834 w 962"/>
                <a:gd name="T41" fmla="*/ 705 h 964"/>
                <a:gd name="T42" fmla="*/ 872 w 962"/>
                <a:gd name="T43" fmla="*/ 718 h 964"/>
                <a:gd name="T44" fmla="*/ 917 w 962"/>
                <a:gd name="T45" fmla="*/ 697 h 964"/>
                <a:gd name="T46" fmla="*/ 962 w 962"/>
                <a:gd name="T47" fmla="*/ 500 h 964"/>
                <a:gd name="T48" fmla="*/ 451 w 962"/>
                <a:gd name="T49" fmla="*/ 1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2" h="964">
                  <a:moveTo>
                    <a:pt x="859" y="651"/>
                  </a:moveTo>
                  <a:lnTo>
                    <a:pt x="451" y="513"/>
                  </a:lnTo>
                  <a:lnTo>
                    <a:pt x="451" y="61"/>
                  </a:lnTo>
                  <a:cubicBezTo>
                    <a:pt x="685" y="60"/>
                    <a:pt x="899" y="262"/>
                    <a:pt x="899" y="500"/>
                  </a:cubicBezTo>
                  <a:cubicBezTo>
                    <a:pt x="899" y="562"/>
                    <a:pt x="883" y="609"/>
                    <a:pt x="859" y="651"/>
                  </a:cubicBezTo>
                  <a:close/>
                  <a:moveTo>
                    <a:pt x="436" y="904"/>
                  </a:moveTo>
                  <a:cubicBezTo>
                    <a:pt x="342" y="904"/>
                    <a:pt x="256" y="870"/>
                    <a:pt x="191" y="813"/>
                  </a:cubicBezTo>
                  <a:lnTo>
                    <a:pt x="433" y="570"/>
                  </a:lnTo>
                  <a:lnTo>
                    <a:pt x="773" y="689"/>
                  </a:lnTo>
                  <a:cubicBezTo>
                    <a:pt x="722" y="817"/>
                    <a:pt x="576" y="904"/>
                    <a:pt x="436" y="904"/>
                  </a:cubicBezTo>
                  <a:close/>
                  <a:moveTo>
                    <a:pt x="60" y="528"/>
                  </a:moveTo>
                  <a:cubicBezTo>
                    <a:pt x="60" y="339"/>
                    <a:pt x="208" y="178"/>
                    <a:pt x="391" y="152"/>
                  </a:cubicBezTo>
                  <a:lnTo>
                    <a:pt x="391" y="527"/>
                  </a:lnTo>
                  <a:lnTo>
                    <a:pt x="148" y="770"/>
                  </a:lnTo>
                  <a:cubicBezTo>
                    <a:pt x="93" y="705"/>
                    <a:pt x="60" y="620"/>
                    <a:pt x="60" y="528"/>
                  </a:cubicBezTo>
                  <a:close/>
                  <a:moveTo>
                    <a:pt x="451" y="1"/>
                  </a:moveTo>
                  <a:cubicBezTo>
                    <a:pt x="420" y="1"/>
                    <a:pt x="391" y="0"/>
                    <a:pt x="391" y="38"/>
                  </a:cubicBezTo>
                  <a:lnTo>
                    <a:pt x="391" y="92"/>
                  </a:lnTo>
                  <a:cubicBezTo>
                    <a:pt x="172" y="115"/>
                    <a:pt x="0" y="303"/>
                    <a:pt x="0" y="528"/>
                  </a:cubicBezTo>
                  <a:cubicBezTo>
                    <a:pt x="0" y="769"/>
                    <a:pt x="195" y="964"/>
                    <a:pt x="436" y="964"/>
                  </a:cubicBezTo>
                  <a:cubicBezTo>
                    <a:pt x="614" y="964"/>
                    <a:pt x="766" y="858"/>
                    <a:pt x="834" y="705"/>
                  </a:cubicBezTo>
                  <a:lnTo>
                    <a:pt x="872" y="718"/>
                  </a:lnTo>
                  <a:cubicBezTo>
                    <a:pt x="894" y="726"/>
                    <a:pt x="907" y="716"/>
                    <a:pt x="917" y="697"/>
                  </a:cubicBezTo>
                  <a:cubicBezTo>
                    <a:pt x="943" y="645"/>
                    <a:pt x="962" y="578"/>
                    <a:pt x="962" y="500"/>
                  </a:cubicBezTo>
                  <a:cubicBezTo>
                    <a:pt x="962" y="224"/>
                    <a:pt x="722" y="1"/>
                    <a:pt x="4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37A0D4AD-8748-4AA4-99C3-40C42841D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2225" y="5965825"/>
              <a:ext cx="989012" cy="922338"/>
            </a:xfrm>
            <a:custGeom>
              <a:avLst/>
              <a:gdLst>
                <a:gd name="T0" fmla="*/ 334 w 1028"/>
                <a:gd name="T1" fmla="*/ 516 h 963"/>
                <a:gd name="T2" fmla="*/ 304 w 1028"/>
                <a:gd name="T3" fmla="*/ 546 h 963"/>
                <a:gd name="T4" fmla="*/ 304 w 1028"/>
                <a:gd name="T5" fmla="*/ 606 h 963"/>
                <a:gd name="T6" fmla="*/ 334 w 1028"/>
                <a:gd name="T7" fmla="*/ 636 h 963"/>
                <a:gd name="T8" fmla="*/ 364 w 1028"/>
                <a:gd name="T9" fmla="*/ 606 h 963"/>
                <a:gd name="T10" fmla="*/ 364 w 1028"/>
                <a:gd name="T11" fmla="*/ 546 h 963"/>
                <a:gd name="T12" fmla="*/ 334 w 1028"/>
                <a:gd name="T13" fmla="*/ 516 h 963"/>
                <a:gd name="T14" fmla="*/ 695 w 1028"/>
                <a:gd name="T15" fmla="*/ 323 h 963"/>
                <a:gd name="T16" fmla="*/ 665 w 1028"/>
                <a:gd name="T17" fmla="*/ 353 h 963"/>
                <a:gd name="T18" fmla="*/ 665 w 1028"/>
                <a:gd name="T19" fmla="*/ 606 h 963"/>
                <a:gd name="T20" fmla="*/ 695 w 1028"/>
                <a:gd name="T21" fmla="*/ 636 h 963"/>
                <a:gd name="T22" fmla="*/ 725 w 1028"/>
                <a:gd name="T23" fmla="*/ 606 h 963"/>
                <a:gd name="T24" fmla="*/ 725 w 1028"/>
                <a:gd name="T25" fmla="*/ 353 h 963"/>
                <a:gd name="T26" fmla="*/ 695 w 1028"/>
                <a:gd name="T27" fmla="*/ 323 h 963"/>
                <a:gd name="T28" fmla="*/ 875 w 1028"/>
                <a:gd name="T29" fmla="*/ 632 h 963"/>
                <a:gd name="T30" fmla="*/ 815 w 1028"/>
                <a:gd name="T31" fmla="*/ 692 h 963"/>
                <a:gd name="T32" fmla="*/ 213 w 1028"/>
                <a:gd name="T33" fmla="*/ 692 h 963"/>
                <a:gd name="T34" fmla="*/ 153 w 1028"/>
                <a:gd name="T35" fmla="*/ 632 h 963"/>
                <a:gd name="T36" fmla="*/ 153 w 1028"/>
                <a:gd name="T37" fmla="*/ 427 h 963"/>
                <a:gd name="T38" fmla="*/ 313 w 1028"/>
                <a:gd name="T39" fmla="*/ 310 h 963"/>
                <a:gd name="T40" fmla="*/ 419 w 1028"/>
                <a:gd name="T41" fmla="*/ 423 h 963"/>
                <a:gd name="T42" fmla="*/ 460 w 1028"/>
                <a:gd name="T43" fmla="*/ 425 h 963"/>
                <a:gd name="T44" fmla="*/ 729 w 1028"/>
                <a:gd name="T45" fmla="*/ 224 h 963"/>
                <a:gd name="T46" fmla="*/ 752 w 1028"/>
                <a:gd name="T47" fmla="*/ 255 h 963"/>
                <a:gd name="T48" fmla="*/ 783 w 1028"/>
                <a:gd name="T49" fmla="*/ 251 h 963"/>
                <a:gd name="T50" fmla="*/ 839 w 1028"/>
                <a:gd name="T51" fmla="*/ 115 h 963"/>
                <a:gd name="T52" fmla="*/ 820 w 1028"/>
                <a:gd name="T53" fmla="*/ 91 h 963"/>
                <a:gd name="T54" fmla="*/ 675 w 1028"/>
                <a:gd name="T55" fmla="*/ 110 h 963"/>
                <a:gd name="T56" fmla="*/ 663 w 1028"/>
                <a:gd name="T57" fmla="*/ 139 h 963"/>
                <a:gd name="T58" fmla="*/ 692 w 1028"/>
                <a:gd name="T59" fmla="*/ 177 h 963"/>
                <a:gd name="T60" fmla="*/ 444 w 1028"/>
                <a:gd name="T61" fmla="*/ 362 h 963"/>
                <a:gd name="T62" fmla="*/ 339 w 1028"/>
                <a:gd name="T63" fmla="*/ 250 h 963"/>
                <a:gd name="T64" fmla="*/ 299 w 1028"/>
                <a:gd name="T65" fmla="*/ 246 h 963"/>
                <a:gd name="T66" fmla="*/ 153 w 1028"/>
                <a:gd name="T67" fmla="*/ 353 h 963"/>
                <a:gd name="T68" fmla="*/ 153 w 1028"/>
                <a:gd name="T69" fmla="*/ 60 h 963"/>
                <a:gd name="T70" fmla="*/ 876 w 1028"/>
                <a:gd name="T71" fmla="*/ 60 h 963"/>
                <a:gd name="T72" fmla="*/ 875 w 1028"/>
                <a:gd name="T73" fmla="*/ 632 h 963"/>
                <a:gd name="T74" fmla="*/ 988 w 1028"/>
                <a:gd name="T75" fmla="*/ 0 h 963"/>
                <a:gd name="T76" fmla="*/ 41 w 1028"/>
                <a:gd name="T77" fmla="*/ 0 h 963"/>
                <a:gd name="T78" fmla="*/ 40 w 1028"/>
                <a:gd name="T79" fmla="*/ 60 h 963"/>
                <a:gd name="T80" fmla="*/ 93 w 1028"/>
                <a:gd name="T81" fmla="*/ 60 h 963"/>
                <a:gd name="T82" fmla="*/ 93 w 1028"/>
                <a:gd name="T83" fmla="*/ 632 h 963"/>
                <a:gd name="T84" fmla="*/ 213 w 1028"/>
                <a:gd name="T85" fmla="*/ 752 h 963"/>
                <a:gd name="T86" fmla="*/ 394 w 1028"/>
                <a:gd name="T87" fmla="*/ 752 h 963"/>
                <a:gd name="T88" fmla="*/ 274 w 1028"/>
                <a:gd name="T89" fmla="*/ 963 h 963"/>
                <a:gd name="T90" fmla="*/ 364 w 1028"/>
                <a:gd name="T91" fmla="*/ 963 h 963"/>
                <a:gd name="T92" fmla="*/ 484 w 1028"/>
                <a:gd name="T93" fmla="*/ 752 h 963"/>
                <a:gd name="T94" fmla="*/ 544 w 1028"/>
                <a:gd name="T95" fmla="*/ 752 h 963"/>
                <a:gd name="T96" fmla="*/ 664 w 1028"/>
                <a:gd name="T97" fmla="*/ 963 h 963"/>
                <a:gd name="T98" fmla="*/ 755 w 1028"/>
                <a:gd name="T99" fmla="*/ 963 h 963"/>
                <a:gd name="T100" fmla="*/ 635 w 1028"/>
                <a:gd name="T101" fmla="*/ 752 h 963"/>
                <a:gd name="T102" fmla="*/ 815 w 1028"/>
                <a:gd name="T103" fmla="*/ 752 h 963"/>
                <a:gd name="T104" fmla="*/ 935 w 1028"/>
                <a:gd name="T105" fmla="*/ 632 h 963"/>
                <a:gd name="T106" fmla="*/ 935 w 1028"/>
                <a:gd name="T107" fmla="*/ 60 h 963"/>
                <a:gd name="T108" fmla="*/ 988 w 1028"/>
                <a:gd name="T109" fmla="*/ 60 h 963"/>
                <a:gd name="T110" fmla="*/ 988 w 1028"/>
                <a:gd name="T111" fmla="*/ 0 h 963"/>
                <a:gd name="T112" fmla="*/ 514 w 1028"/>
                <a:gd name="T113" fmla="*/ 452 h 963"/>
                <a:gd name="T114" fmla="*/ 484 w 1028"/>
                <a:gd name="T115" fmla="*/ 482 h 963"/>
                <a:gd name="T116" fmla="*/ 484 w 1028"/>
                <a:gd name="T117" fmla="*/ 606 h 963"/>
                <a:gd name="T118" fmla="*/ 514 w 1028"/>
                <a:gd name="T119" fmla="*/ 636 h 963"/>
                <a:gd name="T120" fmla="*/ 544 w 1028"/>
                <a:gd name="T121" fmla="*/ 606 h 963"/>
                <a:gd name="T122" fmla="*/ 544 w 1028"/>
                <a:gd name="T123" fmla="*/ 482 h 963"/>
                <a:gd name="T124" fmla="*/ 514 w 1028"/>
                <a:gd name="T125" fmla="*/ 45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8" h="963">
                  <a:moveTo>
                    <a:pt x="334" y="516"/>
                  </a:moveTo>
                  <a:cubicBezTo>
                    <a:pt x="317" y="516"/>
                    <a:pt x="304" y="530"/>
                    <a:pt x="304" y="546"/>
                  </a:cubicBezTo>
                  <a:lnTo>
                    <a:pt x="304" y="606"/>
                  </a:lnTo>
                  <a:cubicBezTo>
                    <a:pt x="304" y="623"/>
                    <a:pt x="317" y="636"/>
                    <a:pt x="334" y="636"/>
                  </a:cubicBezTo>
                  <a:cubicBezTo>
                    <a:pt x="350" y="636"/>
                    <a:pt x="364" y="623"/>
                    <a:pt x="364" y="606"/>
                  </a:cubicBezTo>
                  <a:lnTo>
                    <a:pt x="364" y="546"/>
                  </a:lnTo>
                  <a:cubicBezTo>
                    <a:pt x="364" y="530"/>
                    <a:pt x="350" y="516"/>
                    <a:pt x="334" y="516"/>
                  </a:cubicBezTo>
                  <a:close/>
                  <a:moveTo>
                    <a:pt x="695" y="323"/>
                  </a:moveTo>
                  <a:cubicBezTo>
                    <a:pt x="678" y="323"/>
                    <a:pt x="665" y="337"/>
                    <a:pt x="665" y="353"/>
                  </a:cubicBezTo>
                  <a:lnTo>
                    <a:pt x="665" y="606"/>
                  </a:lnTo>
                  <a:cubicBezTo>
                    <a:pt x="665" y="623"/>
                    <a:pt x="678" y="636"/>
                    <a:pt x="695" y="636"/>
                  </a:cubicBezTo>
                  <a:cubicBezTo>
                    <a:pt x="711" y="636"/>
                    <a:pt x="725" y="623"/>
                    <a:pt x="725" y="606"/>
                  </a:cubicBezTo>
                  <a:lnTo>
                    <a:pt x="725" y="353"/>
                  </a:lnTo>
                  <a:cubicBezTo>
                    <a:pt x="725" y="337"/>
                    <a:pt x="711" y="323"/>
                    <a:pt x="695" y="323"/>
                  </a:cubicBezTo>
                  <a:close/>
                  <a:moveTo>
                    <a:pt x="875" y="632"/>
                  </a:moveTo>
                  <a:cubicBezTo>
                    <a:pt x="875" y="669"/>
                    <a:pt x="851" y="692"/>
                    <a:pt x="815" y="692"/>
                  </a:cubicBezTo>
                  <a:lnTo>
                    <a:pt x="213" y="692"/>
                  </a:lnTo>
                  <a:cubicBezTo>
                    <a:pt x="177" y="692"/>
                    <a:pt x="153" y="669"/>
                    <a:pt x="153" y="632"/>
                  </a:cubicBezTo>
                  <a:lnTo>
                    <a:pt x="153" y="427"/>
                  </a:lnTo>
                  <a:lnTo>
                    <a:pt x="313" y="310"/>
                  </a:lnTo>
                  <a:lnTo>
                    <a:pt x="419" y="423"/>
                  </a:lnTo>
                  <a:cubicBezTo>
                    <a:pt x="430" y="434"/>
                    <a:pt x="448" y="435"/>
                    <a:pt x="460" y="425"/>
                  </a:cubicBezTo>
                  <a:lnTo>
                    <a:pt x="729" y="224"/>
                  </a:lnTo>
                  <a:lnTo>
                    <a:pt x="752" y="255"/>
                  </a:lnTo>
                  <a:cubicBezTo>
                    <a:pt x="761" y="266"/>
                    <a:pt x="778" y="264"/>
                    <a:pt x="783" y="251"/>
                  </a:cubicBezTo>
                  <a:lnTo>
                    <a:pt x="839" y="115"/>
                  </a:lnTo>
                  <a:cubicBezTo>
                    <a:pt x="844" y="103"/>
                    <a:pt x="834" y="89"/>
                    <a:pt x="820" y="91"/>
                  </a:cubicBezTo>
                  <a:lnTo>
                    <a:pt x="675" y="110"/>
                  </a:lnTo>
                  <a:cubicBezTo>
                    <a:pt x="661" y="111"/>
                    <a:pt x="654" y="127"/>
                    <a:pt x="663" y="139"/>
                  </a:cubicBezTo>
                  <a:lnTo>
                    <a:pt x="692" y="177"/>
                  </a:lnTo>
                  <a:lnTo>
                    <a:pt x="444" y="362"/>
                  </a:lnTo>
                  <a:lnTo>
                    <a:pt x="339" y="250"/>
                  </a:lnTo>
                  <a:cubicBezTo>
                    <a:pt x="329" y="239"/>
                    <a:pt x="311" y="237"/>
                    <a:pt x="299" y="246"/>
                  </a:cubicBezTo>
                  <a:lnTo>
                    <a:pt x="153" y="353"/>
                  </a:lnTo>
                  <a:cubicBezTo>
                    <a:pt x="153" y="218"/>
                    <a:pt x="153" y="80"/>
                    <a:pt x="153" y="60"/>
                  </a:cubicBezTo>
                  <a:lnTo>
                    <a:pt x="876" y="60"/>
                  </a:lnTo>
                  <a:cubicBezTo>
                    <a:pt x="876" y="122"/>
                    <a:pt x="875" y="632"/>
                    <a:pt x="875" y="632"/>
                  </a:cubicBezTo>
                  <a:close/>
                  <a:moveTo>
                    <a:pt x="988" y="0"/>
                  </a:moveTo>
                  <a:lnTo>
                    <a:pt x="41" y="0"/>
                  </a:lnTo>
                  <a:cubicBezTo>
                    <a:pt x="0" y="1"/>
                    <a:pt x="2" y="60"/>
                    <a:pt x="40" y="60"/>
                  </a:cubicBezTo>
                  <a:lnTo>
                    <a:pt x="93" y="60"/>
                  </a:lnTo>
                  <a:lnTo>
                    <a:pt x="93" y="632"/>
                  </a:lnTo>
                  <a:cubicBezTo>
                    <a:pt x="93" y="703"/>
                    <a:pt x="142" y="752"/>
                    <a:pt x="213" y="752"/>
                  </a:cubicBezTo>
                  <a:lnTo>
                    <a:pt x="394" y="752"/>
                  </a:lnTo>
                  <a:lnTo>
                    <a:pt x="274" y="963"/>
                  </a:lnTo>
                  <a:lnTo>
                    <a:pt x="364" y="963"/>
                  </a:lnTo>
                  <a:lnTo>
                    <a:pt x="484" y="752"/>
                  </a:lnTo>
                  <a:lnTo>
                    <a:pt x="544" y="752"/>
                  </a:lnTo>
                  <a:lnTo>
                    <a:pt x="664" y="963"/>
                  </a:lnTo>
                  <a:lnTo>
                    <a:pt x="755" y="963"/>
                  </a:lnTo>
                  <a:lnTo>
                    <a:pt x="635" y="752"/>
                  </a:lnTo>
                  <a:lnTo>
                    <a:pt x="815" y="752"/>
                  </a:lnTo>
                  <a:cubicBezTo>
                    <a:pt x="886" y="752"/>
                    <a:pt x="935" y="703"/>
                    <a:pt x="935" y="632"/>
                  </a:cubicBezTo>
                  <a:cubicBezTo>
                    <a:pt x="935" y="632"/>
                    <a:pt x="935" y="113"/>
                    <a:pt x="935" y="60"/>
                  </a:cubicBezTo>
                  <a:lnTo>
                    <a:pt x="988" y="60"/>
                  </a:lnTo>
                  <a:cubicBezTo>
                    <a:pt x="1026" y="60"/>
                    <a:pt x="1028" y="0"/>
                    <a:pt x="988" y="0"/>
                  </a:cubicBezTo>
                  <a:close/>
                  <a:moveTo>
                    <a:pt x="514" y="452"/>
                  </a:moveTo>
                  <a:cubicBezTo>
                    <a:pt x="498" y="452"/>
                    <a:pt x="484" y="465"/>
                    <a:pt x="484" y="482"/>
                  </a:cubicBezTo>
                  <a:lnTo>
                    <a:pt x="484" y="606"/>
                  </a:lnTo>
                  <a:cubicBezTo>
                    <a:pt x="484" y="623"/>
                    <a:pt x="498" y="636"/>
                    <a:pt x="514" y="636"/>
                  </a:cubicBezTo>
                  <a:cubicBezTo>
                    <a:pt x="531" y="636"/>
                    <a:pt x="544" y="623"/>
                    <a:pt x="544" y="606"/>
                  </a:cubicBezTo>
                  <a:lnTo>
                    <a:pt x="544" y="482"/>
                  </a:lnTo>
                  <a:cubicBezTo>
                    <a:pt x="544" y="465"/>
                    <a:pt x="531" y="452"/>
                    <a:pt x="514" y="4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2278528F-8231-4C18-9B9E-44D32ABB9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7388225"/>
              <a:ext cx="1065212" cy="1041400"/>
            </a:xfrm>
            <a:custGeom>
              <a:avLst/>
              <a:gdLst>
                <a:gd name="T0" fmla="*/ 1023 w 1108"/>
                <a:gd name="T1" fmla="*/ 186 h 1085"/>
                <a:gd name="T2" fmla="*/ 962 w 1108"/>
                <a:gd name="T3" fmla="*/ 290 h 1085"/>
                <a:gd name="T4" fmla="*/ 806 w 1108"/>
                <a:gd name="T5" fmla="*/ 200 h 1085"/>
                <a:gd name="T6" fmla="*/ 866 w 1108"/>
                <a:gd name="T7" fmla="*/ 96 h 1085"/>
                <a:gd name="T8" fmla="*/ 907 w 1108"/>
                <a:gd name="T9" fmla="*/ 85 h 1085"/>
                <a:gd name="T10" fmla="*/ 1012 w 1108"/>
                <a:gd name="T11" fmla="*/ 145 h 1085"/>
                <a:gd name="T12" fmla="*/ 1023 w 1108"/>
                <a:gd name="T13" fmla="*/ 186 h 1085"/>
                <a:gd name="T14" fmla="*/ 707 w 1108"/>
                <a:gd name="T15" fmla="*/ 733 h 1085"/>
                <a:gd name="T16" fmla="*/ 549 w 1108"/>
                <a:gd name="T17" fmla="*/ 825 h 1085"/>
                <a:gd name="T18" fmla="*/ 550 w 1108"/>
                <a:gd name="T19" fmla="*/ 643 h 1085"/>
                <a:gd name="T20" fmla="*/ 776 w 1108"/>
                <a:gd name="T21" fmla="*/ 252 h 1085"/>
                <a:gd name="T22" fmla="*/ 932 w 1108"/>
                <a:gd name="T23" fmla="*/ 343 h 1085"/>
                <a:gd name="T24" fmla="*/ 707 w 1108"/>
                <a:gd name="T25" fmla="*/ 733 h 1085"/>
                <a:gd name="T26" fmla="*/ 902 w 1108"/>
                <a:gd name="T27" fmla="*/ 965 h 1085"/>
                <a:gd name="T28" fmla="*/ 837 w 1108"/>
                <a:gd name="T29" fmla="*/ 1025 h 1085"/>
                <a:gd name="T30" fmla="*/ 119 w 1108"/>
                <a:gd name="T31" fmla="*/ 1025 h 1085"/>
                <a:gd name="T32" fmla="*/ 59 w 1108"/>
                <a:gd name="T33" fmla="*/ 966 h 1085"/>
                <a:gd name="T34" fmla="*/ 59 w 1108"/>
                <a:gd name="T35" fmla="*/ 248 h 1085"/>
                <a:gd name="T36" fmla="*/ 120 w 1108"/>
                <a:gd name="T37" fmla="*/ 183 h 1085"/>
                <a:gd name="T38" fmla="*/ 747 w 1108"/>
                <a:gd name="T39" fmla="*/ 183 h 1085"/>
                <a:gd name="T40" fmla="*/ 679 w 1108"/>
                <a:gd name="T41" fmla="*/ 300 h 1085"/>
                <a:gd name="T42" fmla="*/ 240 w 1108"/>
                <a:gd name="T43" fmla="*/ 300 h 1085"/>
                <a:gd name="T44" fmla="*/ 210 w 1108"/>
                <a:gd name="T45" fmla="*/ 330 h 1085"/>
                <a:gd name="T46" fmla="*/ 240 w 1108"/>
                <a:gd name="T47" fmla="*/ 360 h 1085"/>
                <a:gd name="T48" fmla="*/ 644 w 1108"/>
                <a:gd name="T49" fmla="*/ 360 h 1085"/>
                <a:gd name="T50" fmla="*/ 575 w 1108"/>
                <a:gd name="T51" fmla="*/ 481 h 1085"/>
                <a:gd name="T52" fmla="*/ 240 w 1108"/>
                <a:gd name="T53" fmla="*/ 481 h 1085"/>
                <a:gd name="T54" fmla="*/ 210 w 1108"/>
                <a:gd name="T55" fmla="*/ 511 h 1085"/>
                <a:gd name="T56" fmla="*/ 240 w 1108"/>
                <a:gd name="T57" fmla="*/ 541 h 1085"/>
                <a:gd name="T58" fmla="*/ 540 w 1108"/>
                <a:gd name="T59" fmla="*/ 541 h 1085"/>
                <a:gd name="T60" fmla="*/ 495 w 1108"/>
                <a:gd name="T61" fmla="*/ 619 h 1085"/>
                <a:gd name="T62" fmla="*/ 495 w 1108"/>
                <a:gd name="T63" fmla="*/ 661 h 1085"/>
                <a:gd name="T64" fmla="*/ 240 w 1108"/>
                <a:gd name="T65" fmla="*/ 661 h 1085"/>
                <a:gd name="T66" fmla="*/ 210 w 1108"/>
                <a:gd name="T67" fmla="*/ 691 h 1085"/>
                <a:gd name="T68" fmla="*/ 240 w 1108"/>
                <a:gd name="T69" fmla="*/ 721 h 1085"/>
                <a:gd name="T70" fmla="*/ 494 w 1108"/>
                <a:gd name="T71" fmla="*/ 721 h 1085"/>
                <a:gd name="T72" fmla="*/ 493 w 1108"/>
                <a:gd name="T73" fmla="*/ 842 h 1085"/>
                <a:gd name="T74" fmla="*/ 240 w 1108"/>
                <a:gd name="T75" fmla="*/ 842 h 1085"/>
                <a:gd name="T76" fmla="*/ 210 w 1108"/>
                <a:gd name="T77" fmla="*/ 872 h 1085"/>
                <a:gd name="T78" fmla="*/ 240 w 1108"/>
                <a:gd name="T79" fmla="*/ 902 h 1085"/>
                <a:gd name="T80" fmla="*/ 515 w 1108"/>
                <a:gd name="T81" fmla="*/ 902 h 1085"/>
                <a:gd name="T82" fmla="*/ 545 w 1108"/>
                <a:gd name="T83" fmla="*/ 893 h 1085"/>
                <a:gd name="T84" fmla="*/ 756 w 1108"/>
                <a:gd name="T85" fmla="*/ 769 h 1085"/>
                <a:gd name="T86" fmla="*/ 902 w 1108"/>
                <a:gd name="T87" fmla="*/ 515 h 1085"/>
                <a:gd name="T88" fmla="*/ 902 w 1108"/>
                <a:gd name="T89" fmla="*/ 965 h 1085"/>
                <a:gd name="T90" fmla="*/ 1068 w 1108"/>
                <a:gd name="T91" fmla="*/ 108 h 1085"/>
                <a:gd name="T92" fmla="*/ 911 w 1108"/>
                <a:gd name="T93" fmla="*/ 18 h 1085"/>
                <a:gd name="T94" fmla="*/ 829 w 1108"/>
                <a:gd name="T95" fmla="*/ 40 h 1085"/>
                <a:gd name="T96" fmla="*/ 782 w 1108"/>
                <a:gd name="T97" fmla="*/ 123 h 1085"/>
                <a:gd name="T98" fmla="*/ 120 w 1108"/>
                <a:gd name="T99" fmla="*/ 123 h 1085"/>
                <a:gd name="T100" fmla="*/ 0 w 1108"/>
                <a:gd name="T101" fmla="*/ 248 h 1085"/>
                <a:gd name="T102" fmla="*/ 0 w 1108"/>
                <a:gd name="T103" fmla="*/ 966 h 1085"/>
                <a:gd name="T104" fmla="*/ 119 w 1108"/>
                <a:gd name="T105" fmla="*/ 1085 h 1085"/>
                <a:gd name="T106" fmla="*/ 837 w 1108"/>
                <a:gd name="T107" fmla="*/ 1085 h 1085"/>
                <a:gd name="T108" fmla="*/ 962 w 1108"/>
                <a:gd name="T109" fmla="*/ 965 h 1085"/>
                <a:gd name="T110" fmla="*/ 962 w 1108"/>
                <a:gd name="T111" fmla="*/ 411 h 1085"/>
                <a:gd name="T112" fmla="*/ 1090 w 1108"/>
                <a:gd name="T113" fmla="*/ 190 h 1085"/>
                <a:gd name="T114" fmla="*/ 1068 w 1108"/>
                <a:gd name="T115" fmla="*/ 108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8" h="1085">
                  <a:moveTo>
                    <a:pt x="1023" y="186"/>
                  </a:moveTo>
                  <a:lnTo>
                    <a:pt x="962" y="290"/>
                  </a:lnTo>
                  <a:lnTo>
                    <a:pt x="806" y="200"/>
                  </a:lnTo>
                  <a:lnTo>
                    <a:pt x="866" y="96"/>
                  </a:lnTo>
                  <a:cubicBezTo>
                    <a:pt x="880" y="70"/>
                    <a:pt x="882" y="69"/>
                    <a:pt x="907" y="85"/>
                  </a:cubicBezTo>
                  <a:lnTo>
                    <a:pt x="1012" y="145"/>
                  </a:lnTo>
                  <a:cubicBezTo>
                    <a:pt x="1037" y="160"/>
                    <a:pt x="1038" y="159"/>
                    <a:pt x="1023" y="186"/>
                  </a:cubicBezTo>
                  <a:close/>
                  <a:moveTo>
                    <a:pt x="707" y="733"/>
                  </a:moveTo>
                  <a:lnTo>
                    <a:pt x="549" y="825"/>
                  </a:lnTo>
                  <a:lnTo>
                    <a:pt x="550" y="643"/>
                  </a:lnTo>
                  <a:lnTo>
                    <a:pt x="776" y="252"/>
                  </a:lnTo>
                  <a:lnTo>
                    <a:pt x="932" y="343"/>
                  </a:lnTo>
                  <a:lnTo>
                    <a:pt x="707" y="733"/>
                  </a:lnTo>
                  <a:close/>
                  <a:moveTo>
                    <a:pt x="902" y="965"/>
                  </a:moveTo>
                  <a:cubicBezTo>
                    <a:pt x="902" y="998"/>
                    <a:pt x="870" y="1025"/>
                    <a:pt x="837" y="1025"/>
                  </a:cubicBezTo>
                  <a:lnTo>
                    <a:pt x="119" y="1025"/>
                  </a:lnTo>
                  <a:cubicBezTo>
                    <a:pt x="86" y="1025"/>
                    <a:pt x="59" y="999"/>
                    <a:pt x="59" y="966"/>
                  </a:cubicBezTo>
                  <a:lnTo>
                    <a:pt x="59" y="248"/>
                  </a:lnTo>
                  <a:cubicBezTo>
                    <a:pt x="59" y="215"/>
                    <a:pt x="87" y="183"/>
                    <a:pt x="120" y="183"/>
                  </a:cubicBezTo>
                  <a:lnTo>
                    <a:pt x="747" y="183"/>
                  </a:lnTo>
                  <a:lnTo>
                    <a:pt x="679" y="300"/>
                  </a:lnTo>
                  <a:lnTo>
                    <a:pt x="240" y="300"/>
                  </a:lnTo>
                  <a:cubicBezTo>
                    <a:pt x="224" y="300"/>
                    <a:pt x="210" y="314"/>
                    <a:pt x="210" y="330"/>
                  </a:cubicBezTo>
                  <a:cubicBezTo>
                    <a:pt x="210" y="347"/>
                    <a:pt x="224" y="360"/>
                    <a:pt x="240" y="360"/>
                  </a:cubicBezTo>
                  <a:lnTo>
                    <a:pt x="644" y="360"/>
                  </a:lnTo>
                  <a:lnTo>
                    <a:pt x="575" y="481"/>
                  </a:lnTo>
                  <a:lnTo>
                    <a:pt x="240" y="481"/>
                  </a:lnTo>
                  <a:cubicBezTo>
                    <a:pt x="224" y="481"/>
                    <a:pt x="210" y="494"/>
                    <a:pt x="210" y="511"/>
                  </a:cubicBezTo>
                  <a:cubicBezTo>
                    <a:pt x="210" y="527"/>
                    <a:pt x="224" y="541"/>
                    <a:pt x="240" y="541"/>
                  </a:cubicBezTo>
                  <a:lnTo>
                    <a:pt x="540" y="541"/>
                  </a:lnTo>
                  <a:lnTo>
                    <a:pt x="495" y="619"/>
                  </a:lnTo>
                  <a:lnTo>
                    <a:pt x="495" y="661"/>
                  </a:lnTo>
                  <a:lnTo>
                    <a:pt x="240" y="661"/>
                  </a:lnTo>
                  <a:cubicBezTo>
                    <a:pt x="224" y="661"/>
                    <a:pt x="210" y="675"/>
                    <a:pt x="210" y="691"/>
                  </a:cubicBezTo>
                  <a:cubicBezTo>
                    <a:pt x="210" y="708"/>
                    <a:pt x="224" y="721"/>
                    <a:pt x="240" y="721"/>
                  </a:cubicBezTo>
                  <a:lnTo>
                    <a:pt x="494" y="721"/>
                  </a:lnTo>
                  <a:lnTo>
                    <a:pt x="493" y="842"/>
                  </a:lnTo>
                  <a:lnTo>
                    <a:pt x="240" y="842"/>
                  </a:lnTo>
                  <a:cubicBezTo>
                    <a:pt x="224" y="842"/>
                    <a:pt x="210" y="855"/>
                    <a:pt x="210" y="872"/>
                  </a:cubicBezTo>
                  <a:cubicBezTo>
                    <a:pt x="210" y="888"/>
                    <a:pt x="224" y="902"/>
                    <a:pt x="240" y="902"/>
                  </a:cubicBezTo>
                  <a:lnTo>
                    <a:pt x="515" y="902"/>
                  </a:lnTo>
                  <a:cubicBezTo>
                    <a:pt x="523" y="902"/>
                    <a:pt x="539" y="896"/>
                    <a:pt x="545" y="893"/>
                  </a:cubicBezTo>
                  <a:lnTo>
                    <a:pt x="756" y="769"/>
                  </a:lnTo>
                  <a:lnTo>
                    <a:pt x="902" y="515"/>
                  </a:lnTo>
                  <a:lnTo>
                    <a:pt x="902" y="965"/>
                  </a:lnTo>
                  <a:close/>
                  <a:moveTo>
                    <a:pt x="1068" y="108"/>
                  </a:moveTo>
                  <a:lnTo>
                    <a:pt x="911" y="18"/>
                  </a:lnTo>
                  <a:cubicBezTo>
                    <a:pt x="880" y="0"/>
                    <a:pt x="848" y="8"/>
                    <a:pt x="829" y="40"/>
                  </a:cubicBezTo>
                  <a:lnTo>
                    <a:pt x="782" y="123"/>
                  </a:lnTo>
                  <a:lnTo>
                    <a:pt x="120" y="123"/>
                  </a:lnTo>
                  <a:cubicBezTo>
                    <a:pt x="54" y="123"/>
                    <a:pt x="0" y="182"/>
                    <a:pt x="0" y="248"/>
                  </a:cubicBezTo>
                  <a:lnTo>
                    <a:pt x="0" y="966"/>
                  </a:lnTo>
                  <a:cubicBezTo>
                    <a:pt x="0" y="1032"/>
                    <a:pt x="53" y="1085"/>
                    <a:pt x="119" y="1085"/>
                  </a:cubicBezTo>
                  <a:lnTo>
                    <a:pt x="837" y="1085"/>
                  </a:lnTo>
                  <a:cubicBezTo>
                    <a:pt x="903" y="1085"/>
                    <a:pt x="962" y="1031"/>
                    <a:pt x="962" y="965"/>
                  </a:cubicBezTo>
                  <a:lnTo>
                    <a:pt x="962" y="411"/>
                  </a:lnTo>
                  <a:lnTo>
                    <a:pt x="1090" y="190"/>
                  </a:lnTo>
                  <a:cubicBezTo>
                    <a:pt x="1108" y="158"/>
                    <a:pt x="1099" y="126"/>
                    <a:pt x="1068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7681D312-56CC-40BB-9BCC-3E1E52B7D2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57363" y="7488238"/>
              <a:ext cx="887412" cy="839788"/>
            </a:xfrm>
            <a:custGeom>
              <a:avLst/>
              <a:gdLst>
                <a:gd name="T0" fmla="*/ 754 w 922"/>
                <a:gd name="T1" fmla="*/ 818 h 877"/>
                <a:gd name="T2" fmla="*/ 676 w 922"/>
                <a:gd name="T3" fmla="*/ 818 h 877"/>
                <a:gd name="T4" fmla="*/ 676 w 922"/>
                <a:gd name="T5" fmla="*/ 430 h 877"/>
                <a:gd name="T6" fmla="*/ 754 w 922"/>
                <a:gd name="T7" fmla="*/ 430 h 877"/>
                <a:gd name="T8" fmla="*/ 754 w 922"/>
                <a:gd name="T9" fmla="*/ 818 h 877"/>
                <a:gd name="T10" fmla="*/ 164 w 922"/>
                <a:gd name="T11" fmla="*/ 383 h 877"/>
                <a:gd name="T12" fmla="*/ 368 w 922"/>
                <a:gd name="T13" fmla="*/ 233 h 877"/>
                <a:gd name="T14" fmla="*/ 474 w 922"/>
                <a:gd name="T15" fmla="*/ 346 h 877"/>
                <a:gd name="T16" fmla="*/ 515 w 922"/>
                <a:gd name="T17" fmla="*/ 348 h 877"/>
                <a:gd name="T18" fmla="*/ 783 w 922"/>
                <a:gd name="T19" fmla="*/ 147 h 877"/>
                <a:gd name="T20" fmla="*/ 807 w 922"/>
                <a:gd name="T21" fmla="*/ 178 h 877"/>
                <a:gd name="T22" fmla="*/ 838 w 922"/>
                <a:gd name="T23" fmla="*/ 174 h 877"/>
                <a:gd name="T24" fmla="*/ 894 w 922"/>
                <a:gd name="T25" fmla="*/ 38 h 877"/>
                <a:gd name="T26" fmla="*/ 875 w 922"/>
                <a:gd name="T27" fmla="*/ 13 h 877"/>
                <a:gd name="T28" fmla="*/ 730 w 922"/>
                <a:gd name="T29" fmla="*/ 33 h 877"/>
                <a:gd name="T30" fmla="*/ 717 w 922"/>
                <a:gd name="T31" fmla="*/ 61 h 877"/>
                <a:gd name="T32" fmla="*/ 747 w 922"/>
                <a:gd name="T33" fmla="*/ 100 h 877"/>
                <a:gd name="T34" fmla="*/ 499 w 922"/>
                <a:gd name="T35" fmla="*/ 285 h 877"/>
                <a:gd name="T36" fmla="*/ 394 w 922"/>
                <a:gd name="T37" fmla="*/ 173 h 877"/>
                <a:gd name="T38" fmla="*/ 354 w 922"/>
                <a:gd name="T39" fmla="*/ 169 h 877"/>
                <a:gd name="T40" fmla="*/ 128 w 922"/>
                <a:gd name="T41" fmla="*/ 334 h 877"/>
                <a:gd name="T42" fmla="*/ 122 w 922"/>
                <a:gd name="T43" fmla="*/ 376 h 877"/>
                <a:gd name="T44" fmla="*/ 164 w 922"/>
                <a:gd name="T45" fmla="*/ 383 h 877"/>
                <a:gd name="T46" fmla="*/ 511 w 922"/>
                <a:gd name="T47" fmla="*/ 818 h 877"/>
                <a:gd name="T48" fmla="*/ 433 w 922"/>
                <a:gd name="T49" fmla="*/ 818 h 877"/>
                <a:gd name="T50" fmla="*/ 433 w 922"/>
                <a:gd name="T51" fmla="*/ 509 h 877"/>
                <a:gd name="T52" fmla="*/ 511 w 922"/>
                <a:gd name="T53" fmla="*/ 509 h 877"/>
                <a:gd name="T54" fmla="*/ 511 w 922"/>
                <a:gd name="T55" fmla="*/ 818 h 877"/>
                <a:gd name="T56" fmla="*/ 269 w 922"/>
                <a:gd name="T57" fmla="*/ 818 h 877"/>
                <a:gd name="T58" fmla="*/ 191 w 922"/>
                <a:gd name="T59" fmla="*/ 818 h 877"/>
                <a:gd name="T60" fmla="*/ 191 w 922"/>
                <a:gd name="T61" fmla="*/ 688 h 877"/>
                <a:gd name="T62" fmla="*/ 269 w 922"/>
                <a:gd name="T63" fmla="*/ 688 h 877"/>
                <a:gd name="T64" fmla="*/ 269 w 922"/>
                <a:gd name="T65" fmla="*/ 818 h 877"/>
                <a:gd name="T66" fmla="*/ 877 w 922"/>
                <a:gd name="T67" fmla="*/ 818 h 877"/>
                <a:gd name="T68" fmla="*/ 814 w 922"/>
                <a:gd name="T69" fmla="*/ 818 h 877"/>
                <a:gd name="T70" fmla="*/ 814 w 922"/>
                <a:gd name="T71" fmla="*/ 421 h 877"/>
                <a:gd name="T72" fmla="*/ 763 w 922"/>
                <a:gd name="T73" fmla="*/ 370 h 877"/>
                <a:gd name="T74" fmla="*/ 667 w 922"/>
                <a:gd name="T75" fmla="*/ 370 h 877"/>
                <a:gd name="T76" fmla="*/ 616 w 922"/>
                <a:gd name="T77" fmla="*/ 421 h 877"/>
                <a:gd name="T78" fmla="*/ 616 w 922"/>
                <a:gd name="T79" fmla="*/ 818 h 877"/>
                <a:gd name="T80" fmla="*/ 572 w 922"/>
                <a:gd name="T81" fmla="*/ 818 h 877"/>
                <a:gd name="T82" fmla="*/ 572 w 922"/>
                <a:gd name="T83" fmla="*/ 500 h 877"/>
                <a:gd name="T84" fmla="*/ 520 w 922"/>
                <a:gd name="T85" fmla="*/ 448 h 877"/>
                <a:gd name="T86" fmla="*/ 425 w 922"/>
                <a:gd name="T87" fmla="*/ 448 h 877"/>
                <a:gd name="T88" fmla="*/ 373 w 922"/>
                <a:gd name="T89" fmla="*/ 500 h 877"/>
                <a:gd name="T90" fmla="*/ 373 w 922"/>
                <a:gd name="T91" fmla="*/ 818 h 877"/>
                <a:gd name="T92" fmla="*/ 329 w 922"/>
                <a:gd name="T93" fmla="*/ 818 h 877"/>
                <a:gd name="T94" fmla="*/ 329 w 922"/>
                <a:gd name="T95" fmla="*/ 679 h 877"/>
                <a:gd name="T96" fmla="*/ 278 w 922"/>
                <a:gd name="T97" fmla="*/ 628 h 877"/>
                <a:gd name="T98" fmla="*/ 182 w 922"/>
                <a:gd name="T99" fmla="*/ 628 h 877"/>
                <a:gd name="T100" fmla="*/ 131 w 922"/>
                <a:gd name="T101" fmla="*/ 679 h 877"/>
                <a:gd name="T102" fmla="*/ 131 w 922"/>
                <a:gd name="T103" fmla="*/ 818 h 877"/>
                <a:gd name="T104" fmla="*/ 119 w 922"/>
                <a:gd name="T105" fmla="*/ 818 h 877"/>
                <a:gd name="T106" fmla="*/ 59 w 922"/>
                <a:gd name="T107" fmla="*/ 758 h 877"/>
                <a:gd name="T108" fmla="*/ 59 w 922"/>
                <a:gd name="T109" fmla="*/ 40 h 877"/>
                <a:gd name="T110" fmla="*/ 0 w 922"/>
                <a:gd name="T111" fmla="*/ 40 h 877"/>
                <a:gd name="T112" fmla="*/ 0 w 922"/>
                <a:gd name="T113" fmla="*/ 758 h 877"/>
                <a:gd name="T114" fmla="*/ 119 w 922"/>
                <a:gd name="T115" fmla="*/ 877 h 877"/>
                <a:gd name="T116" fmla="*/ 877 w 922"/>
                <a:gd name="T117" fmla="*/ 877 h 877"/>
                <a:gd name="T118" fmla="*/ 877 w 922"/>
                <a:gd name="T119" fmla="*/ 818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2" h="877">
                  <a:moveTo>
                    <a:pt x="754" y="818"/>
                  </a:moveTo>
                  <a:lnTo>
                    <a:pt x="676" y="818"/>
                  </a:lnTo>
                  <a:lnTo>
                    <a:pt x="676" y="430"/>
                  </a:lnTo>
                  <a:lnTo>
                    <a:pt x="754" y="430"/>
                  </a:lnTo>
                  <a:lnTo>
                    <a:pt x="754" y="818"/>
                  </a:lnTo>
                  <a:close/>
                  <a:moveTo>
                    <a:pt x="164" y="383"/>
                  </a:moveTo>
                  <a:lnTo>
                    <a:pt x="368" y="233"/>
                  </a:lnTo>
                  <a:lnTo>
                    <a:pt x="474" y="346"/>
                  </a:lnTo>
                  <a:cubicBezTo>
                    <a:pt x="485" y="357"/>
                    <a:pt x="503" y="358"/>
                    <a:pt x="515" y="348"/>
                  </a:cubicBezTo>
                  <a:lnTo>
                    <a:pt x="783" y="147"/>
                  </a:lnTo>
                  <a:lnTo>
                    <a:pt x="807" y="178"/>
                  </a:lnTo>
                  <a:cubicBezTo>
                    <a:pt x="816" y="189"/>
                    <a:pt x="833" y="187"/>
                    <a:pt x="838" y="174"/>
                  </a:cubicBezTo>
                  <a:lnTo>
                    <a:pt x="894" y="38"/>
                  </a:lnTo>
                  <a:cubicBezTo>
                    <a:pt x="899" y="26"/>
                    <a:pt x="889" y="12"/>
                    <a:pt x="875" y="13"/>
                  </a:cubicBezTo>
                  <a:lnTo>
                    <a:pt x="730" y="33"/>
                  </a:lnTo>
                  <a:cubicBezTo>
                    <a:pt x="716" y="34"/>
                    <a:pt x="709" y="50"/>
                    <a:pt x="717" y="61"/>
                  </a:cubicBezTo>
                  <a:lnTo>
                    <a:pt x="747" y="100"/>
                  </a:lnTo>
                  <a:lnTo>
                    <a:pt x="499" y="285"/>
                  </a:lnTo>
                  <a:lnTo>
                    <a:pt x="394" y="173"/>
                  </a:lnTo>
                  <a:cubicBezTo>
                    <a:pt x="384" y="162"/>
                    <a:pt x="366" y="160"/>
                    <a:pt x="354" y="169"/>
                  </a:cubicBezTo>
                  <a:lnTo>
                    <a:pt x="128" y="334"/>
                  </a:lnTo>
                  <a:cubicBezTo>
                    <a:pt x="115" y="344"/>
                    <a:pt x="112" y="363"/>
                    <a:pt x="122" y="376"/>
                  </a:cubicBezTo>
                  <a:cubicBezTo>
                    <a:pt x="132" y="389"/>
                    <a:pt x="150" y="392"/>
                    <a:pt x="164" y="383"/>
                  </a:cubicBezTo>
                  <a:close/>
                  <a:moveTo>
                    <a:pt x="511" y="818"/>
                  </a:moveTo>
                  <a:lnTo>
                    <a:pt x="433" y="818"/>
                  </a:lnTo>
                  <a:lnTo>
                    <a:pt x="433" y="509"/>
                  </a:lnTo>
                  <a:lnTo>
                    <a:pt x="511" y="509"/>
                  </a:lnTo>
                  <a:lnTo>
                    <a:pt x="511" y="818"/>
                  </a:lnTo>
                  <a:close/>
                  <a:moveTo>
                    <a:pt x="269" y="818"/>
                  </a:moveTo>
                  <a:lnTo>
                    <a:pt x="191" y="818"/>
                  </a:lnTo>
                  <a:lnTo>
                    <a:pt x="191" y="688"/>
                  </a:lnTo>
                  <a:lnTo>
                    <a:pt x="269" y="688"/>
                  </a:lnTo>
                  <a:lnTo>
                    <a:pt x="269" y="818"/>
                  </a:lnTo>
                  <a:close/>
                  <a:moveTo>
                    <a:pt x="877" y="818"/>
                  </a:moveTo>
                  <a:lnTo>
                    <a:pt x="814" y="818"/>
                  </a:lnTo>
                  <a:lnTo>
                    <a:pt x="814" y="421"/>
                  </a:lnTo>
                  <a:cubicBezTo>
                    <a:pt x="814" y="393"/>
                    <a:pt x="791" y="370"/>
                    <a:pt x="763" y="370"/>
                  </a:cubicBezTo>
                  <a:lnTo>
                    <a:pt x="667" y="370"/>
                  </a:lnTo>
                  <a:cubicBezTo>
                    <a:pt x="639" y="370"/>
                    <a:pt x="616" y="393"/>
                    <a:pt x="616" y="421"/>
                  </a:cubicBezTo>
                  <a:lnTo>
                    <a:pt x="616" y="818"/>
                  </a:lnTo>
                  <a:lnTo>
                    <a:pt x="572" y="818"/>
                  </a:lnTo>
                  <a:lnTo>
                    <a:pt x="572" y="500"/>
                  </a:lnTo>
                  <a:cubicBezTo>
                    <a:pt x="572" y="472"/>
                    <a:pt x="548" y="448"/>
                    <a:pt x="520" y="448"/>
                  </a:cubicBezTo>
                  <a:lnTo>
                    <a:pt x="425" y="448"/>
                  </a:lnTo>
                  <a:cubicBezTo>
                    <a:pt x="396" y="448"/>
                    <a:pt x="373" y="472"/>
                    <a:pt x="373" y="500"/>
                  </a:cubicBezTo>
                  <a:lnTo>
                    <a:pt x="373" y="818"/>
                  </a:lnTo>
                  <a:lnTo>
                    <a:pt x="329" y="818"/>
                  </a:lnTo>
                  <a:lnTo>
                    <a:pt x="329" y="679"/>
                  </a:lnTo>
                  <a:cubicBezTo>
                    <a:pt x="329" y="651"/>
                    <a:pt x="306" y="628"/>
                    <a:pt x="278" y="628"/>
                  </a:cubicBezTo>
                  <a:lnTo>
                    <a:pt x="182" y="628"/>
                  </a:lnTo>
                  <a:cubicBezTo>
                    <a:pt x="154" y="628"/>
                    <a:pt x="131" y="651"/>
                    <a:pt x="131" y="679"/>
                  </a:cubicBezTo>
                  <a:lnTo>
                    <a:pt x="131" y="818"/>
                  </a:lnTo>
                  <a:lnTo>
                    <a:pt x="119" y="818"/>
                  </a:lnTo>
                  <a:cubicBezTo>
                    <a:pt x="86" y="818"/>
                    <a:pt x="59" y="791"/>
                    <a:pt x="59" y="758"/>
                  </a:cubicBezTo>
                  <a:lnTo>
                    <a:pt x="59" y="40"/>
                  </a:lnTo>
                  <a:cubicBezTo>
                    <a:pt x="59" y="0"/>
                    <a:pt x="0" y="1"/>
                    <a:pt x="0" y="40"/>
                  </a:cubicBezTo>
                  <a:lnTo>
                    <a:pt x="0" y="758"/>
                  </a:lnTo>
                  <a:cubicBezTo>
                    <a:pt x="0" y="824"/>
                    <a:pt x="53" y="877"/>
                    <a:pt x="119" y="877"/>
                  </a:cubicBezTo>
                  <a:lnTo>
                    <a:pt x="877" y="877"/>
                  </a:lnTo>
                  <a:cubicBezTo>
                    <a:pt x="922" y="877"/>
                    <a:pt x="915" y="818"/>
                    <a:pt x="877" y="8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6599149D-FF2F-4672-B564-EB4E5A13BF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2888" y="5748338"/>
              <a:ext cx="874712" cy="1131888"/>
            </a:xfrm>
            <a:custGeom>
              <a:avLst/>
              <a:gdLst>
                <a:gd name="T0" fmla="*/ 549 w 910"/>
                <a:gd name="T1" fmla="*/ 521 h 1181"/>
                <a:gd name="T2" fmla="*/ 736 w 910"/>
                <a:gd name="T3" fmla="*/ 929 h 1181"/>
                <a:gd name="T4" fmla="*/ 691 w 910"/>
                <a:gd name="T5" fmla="*/ 929 h 1181"/>
                <a:gd name="T6" fmla="*/ 661 w 910"/>
                <a:gd name="T7" fmla="*/ 959 h 1181"/>
                <a:gd name="T8" fmla="*/ 691 w 910"/>
                <a:gd name="T9" fmla="*/ 990 h 1181"/>
                <a:gd name="T10" fmla="*/ 810 w 910"/>
                <a:gd name="T11" fmla="*/ 990 h 1181"/>
                <a:gd name="T12" fmla="*/ 834 w 910"/>
                <a:gd name="T13" fmla="*/ 1121 h 1181"/>
                <a:gd name="T14" fmla="*/ 178 w 910"/>
                <a:gd name="T15" fmla="*/ 1121 h 1181"/>
                <a:gd name="T16" fmla="*/ 197 w 910"/>
                <a:gd name="T17" fmla="*/ 990 h 1181"/>
                <a:gd name="T18" fmla="*/ 328 w 910"/>
                <a:gd name="T19" fmla="*/ 990 h 1181"/>
                <a:gd name="T20" fmla="*/ 358 w 910"/>
                <a:gd name="T21" fmla="*/ 959 h 1181"/>
                <a:gd name="T22" fmla="*/ 328 w 910"/>
                <a:gd name="T23" fmla="*/ 929 h 1181"/>
                <a:gd name="T24" fmla="*/ 271 w 910"/>
                <a:gd name="T25" fmla="*/ 929 h 1181"/>
                <a:gd name="T26" fmla="*/ 801 w 910"/>
                <a:gd name="T27" fmla="*/ 384 h 1181"/>
                <a:gd name="T28" fmla="*/ 772 w 910"/>
                <a:gd name="T29" fmla="*/ 407 h 1181"/>
                <a:gd name="T30" fmla="*/ 762 w 910"/>
                <a:gd name="T31" fmla="*/ 440 h 1181"/>
                <a:gd name="T32" fmla="*/ 838 w 910"/>
                <a:gd name="T33" fmla="*/ 667 h 1181"/>
                <a:gd name="T34" fmla="*/ 761 w 910"/>
                <a:gd name="T35" fmla="*/ 694 h 1181"/>
                <a:gd name="T36" fmla="*/ 688 w 910"/>
                <a:gd name="T37" fmla="*/ 624 h 1181"/>
                <a:gd name="T38" fmla="*/ 606 w 910"/>
                <a:gd name="T39" fmla="*/ 524 h 1181"/>
                <a:gd name="T40" fmla="*/ 549 w 910"/>
                <a:gd name="T41" fmla="*/ 521 h 1181"/>
                <a:gd name="T42" fmla="*/ 654 w 910"/>
                <a:gd name="T43" fmla="*/ 673 h 1181"/>
                <a:gd name="T44" fmla="*/ 718 w 910"/>
                <a:gd name="T45" fmla="*/ 742 h 1181"/>
                <a:gd name="T46" fmla="*/ 756 w 910"/>
                <a:gd name="T47" fmla="*/ 759 h 1181"/>
                <a:gd name="T48" fmla="*/ 886 w 910"/>
                <a:gd name="T49" fmla="*/ 714 h 1181"/>
                <a:gd name="T50" fmla="*/ 905 w 910"/>
                <a:gd name="T51" fmla="*/ 676 h 1181"/>
                <a:gd name="T52" fmla="*/ 826 w 910"/>
                <a:gd name="T53" fmla="*/ 441 h 1181"/>
                <a:gd name="T54" fmla="*/ 866 w 910"/>
                <a:gd name="T55" fmla="*/ 410 h 1181"/>
                <a:gd name="T56" fmla="*/ 867 w 910"/>
                <a:gd name="T57" fmla="*/ 363 h 1181"/>
                <a:gd name="T58" fmla="*/ 204 w 910"/>
                <a:gd name="T59" fmla="*/ 929 h 1181"/>
                <a:gd name="T60" fmla="*/ 171 w 910"/>
                <a:gd name="T61" fmla="*/ 929 h 1181"/>
                <a:gd name="T62" fmla="*/ 141 w 910"/>
                <a:gd name="T63" fmla="*/ 957 h 1181"/>
                <a:gd name="T64" fmla="*/ 114 w 910"/>
                <a:gd name="T65" fmla="*/ 1147 h 1181"/>
                <a:gd name="T66" fmla="*/ 144 w 910"/>
                <a:gd name="T67" fmla="*/ 1181 h 1181"/>
                <a:gd name="T68" fmla="*/ 869 w 910"/>
                <a:gd name="T69" fmla="*/ 1181 h 1181"/>
                <a:gd name="T70" fmla="*/ 898 w 910"/>
                <a:gd name="T71" fmla="*/ 1143 h 1181"/>
                <a:gd name="T72" fmla="*/ 865 w 910"/>
                <a:gd name="T73" fmla="*/ 954 h 1181"/>
                <a:gd name="T74" fmla="*/ 835 w 910"/>
                <a:gd name="T75" fmla="*/ 929 h 1181"/>
                <a:gd name="T76" fmla="*/ 796 w 910"/>
                <a:gd name="T77" fmla="*/ 929 h 1181"/>
                <a:gd name="T78" fmla="*/ 598 w 910"/>
                <a:gd name="T79" fmla="*/ 629 h 1181"/>
                <a:gd name="T80" fmla="*/ 654 w 910"/>
                <a:gd name="T81" fmla="*/ 673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0" h="1181">
                  <a:moveTo>
                    <a:pt x="549" y="521"/>
                  </a:moveTo>
                  <a:cubicBezTo>
                    <a:pt x="456" y="740"/>
                    <a:pt x="732" y="737"/>
                    <a:pt x="736" y="929"/>
                  </a:cubicBezTo>
                  <a:lnTo>
                    <a:pt x="691" y="929"/>
                  </a:lnTo>
                  <a:cubicBezTo>
                    <a:pt x="674" y="929"/>
                    <a:pt x="661" y="943"/>
                    <a:pt x="661" y="959"/>
                  </a:cubicBezTo>
                  <a:cubicBezTo>
                    <a:pt x="661" y="976"/>
                    <a:pt x="674" y="990"/>
                    <a:pt x="691" y="990"/>
                  </a:cubicBezTo>
                  <a:lnTo>
                    <a:pt x="810" y="990"/>
                  </a:lnTo>
                  <a:lnTo>
                    <a:pt x="834" y="1121"/>
                  </a:lnTo>
                  <a:lnTo>
                    <a:pt x="178" y="1121"/>
                  </a:lnTo>
                  <a:lnTo>
                    <a:pt x="197" y="990"/>
                  </a:lnTo>
                  <a:lnTo>
                    <a:pt x="328" y="990"/>
                  </a:lnTo>
                  <a:cubicBezTo>
                    <a:pt x="345" y="990"/>
                    <a:pt x="358" y="976"/>
                    <a:pt x="358" y="959"/>
                  </a:cubicBezTo>
                  <a:cubicBezTo>
                    <a:pt x="358" y="943"/>
                    <a:pt x="345" y="929"/>
                    <a:pt x="328" y="929"/>
                  </a:cubicBezTo>
                  <a:lnTo>
                    <a:pt x="271" y="929"/>
                  </a:lnTo>
                  <a:cubicBezTo>
                    <a:pt x="69" y="555"/>
                    <a:pt x="470" y="103"/>
                    <a:pt x="801" y="384"/>
                  </a:cubicBezTo>
                  <a:lnTo>
                    <a:pt x="772" y="407"/>
                  </a:lnTo>
                  <a:cubicBezTo>
                    <a:pt x="762" y="415"/>
                    <a:pt x="758" y="428"/>
                    <a:pt x="762" y="440"/>
                  </a:cubicBezTo>
                  <a:lnTo>
                    <a:pt x="838" y="667"/>
                  </a:lnTo>
                  <a:lnTo>
                    <a:pt x="761" y="694"/>
                  </a:lnTo>
                  <a:cubicBezTo>
                    <a:pt x="741" y="660"/>
                    <a:pt x="715" y="642"/>
                    <a:pt x="688" y="624"/>
                  </a:cubicBezTo>
                  <a:cubicBezTo>
                    <a:pt x="657" y="603"/>
                    <a:pt x="625" y="582"/>
                    <a:pt x="606" y="524"/>
                  </a:cubicBezTo>
                  <a:cubicBezTo>
                    <a:pt x="598" y="497"/>
                    <a:pt x="560" y="495"/>
                    <a:pt x="549" y="521"/>
                  </a:cubicBezTo>
                  <a:close/>
                  <a:moveTo>
                    <a:pt x="654" y="673"/>
                  </a:moveTo>
                  <a:cubicBezTo>
                    <a:pt x="679" y="691"/>
                    <a:pt x="704" y="707"/>
                    <a:pt x="718" y="742"/>
                  </a:cubicBezTo>
                  <a:cubicBezTo>
                    <a:pt x="724" y="757"/>
                    <a:pt x="741" y="764"/>
                    <a:pt x="756" y="759"/>
                  </a:cubicBezTo>
                  <a:lnTo>
                    <a:pt x="886" y="714"/>
                  </a:lnTo>
                  <a:cubicBezTo>
                    <a:pt x="902" y="708"/>
                    <a:pt x="910" y="691"/>
                    <a:pt x="905" y="676"/>
                  </a:cubicBezTo>
                  <a:lnTo>
                    <a:pt x="826" y="441"/>
                  </a:lnTo>
                  <a:lnTo>
                    <a:pt x="866" y="410"/>
                  </a:lnTo>
                  <a:cubicBezTo>
                    <a:pt x="881" y="398"/>
                    <a:pt x="882" y="375"/>
                    <a:pt x="867" y="363"/>
                  </a:cubicBezTo>
                  <a:cubicBezTo>
                    <a:pt x="490" y="0"/>
                    <a:pt x="0" y="490"/>
                    <a:pt x="204" y="929"/>
                  </a:cubicBezTo>
                  <a:lnTo>
                    <a:pt x="171" y="929"/>
                  </a:lnTo>
                  <a:cubicBezTo>
                    <a:pt x="155" y="929"/>
                    <a:pt x="142" y="942"/>
                    <a:pt x="141" y="957"/>
                  </a:cubicBezTo>
                  <a:lnTo>
                    <a:pt x="114" y="1147"/>
                  </a:lnTo>
                  <a:cubicBezTo>
                    <a:pt x="112" y="1165"/>
                    <a:pt x="126" y="1181"/>
                    <a:pt x="144" y="1181"/>
                  </a:cubicBezTo>
                  <a:lnTo>
                    <a:pt x="869" y="1181"/>
                  </a:lnTo>
                  <a:cubicBezTo>
                    <a:pt x="889" y="1181"/>
                    <a:pt x="904" y="1162"/>
                    <a:pt x="898" y="1143"/>
                  </a:cubicBezTo>
                  <a:lnTo>
                    <a:pt x="865" y="954"/>
                  </a:lnTo>
                  <a:cubicBezTo>
                    <a:pt x="862" y="940"/>
                    <a:pt x="849" y="929"/>
                    <a:pt x="835" y="929"/>
                  </a:cubicBezTo>
                  <a:lnTo>
                    <a:pt x="796" y="929"/>
                  </a:lnTo>
                  <a:cubicBezTo>
                    <a:pt x="795" y="745"/>
                    <a:pt x="635" y="729"/>
                    <a:pt x="598" y="629"/>
                  </a:cubicBezTo>
                  <a:cubicBezTo>
                    <a:pt x="616" y="648"/>
                    <a:pt x="635" y="661"/>
                    <a:pt x="654" y="6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72865724-B38F-45FD-B74A-BB5D721F00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5125" y="5949950"/>
              <a:ext cx="996950" cy="876300"/>
            </a:xfrm>
            <a:custGeom>
              <a:avLst/>
              <a:gdLst>
                <a:gd name="T0" fmla="*/ 442 w 1037"/>
                <a:gd name="T1" fmla="*/ 298 h 914"/>
                <a:gd name="T2" fmla="*/ 268 w 1037"/>
                <a:gd name="T3" fmla="*/ 472 h 914"/>
                <a:gd name="T4" fmla="*/ 442 w 1037"/>
                <a:gd name="T5" fmla="*/ 645 h 914"/>
                <a:gd name="T6" fmla="*/ 615 w 1037"/>
                <a:gd name="T7" fmla="*/ 472 h 914"/>
                <a:gd name="T8" fmla="*/ 597 w 1037"/>
                <a:gd name="T9" fmla="*/ 395 h 914"/>
                <a:gd name="T10" fmla="*/ 655 w 1037"/>
                <a:gd name="T11" fmla="*/ 353 h 914"/>
                <a:gd name="T12" fmla="*/ 686 w 1037"/>
                <a:gd name="T13" fmla="*/ 472 h 914"/>
                <a:gd name="T14" fmla="*/ 442 w 1037"/>
                <a:gd name="T15" fmla="*/ 716 h 914"/>
                <a:gd name="T16" fmla="*/ 198 w 1037"/>
                <a:gd name="T17" fmla="*/ 472 h 914"/>
                <a:gd name="T18" fmla="*/ 442 w 1037"/>
                <a:gd name="T19" fmla="*/ 228 h 914"/>
                <a:gd name="T20" fmla="*/ 619 w 1037"/>
                <a:gd name="T21" fmla="*/ 304 h 914"/>
                <a:gd name="T22" fmla="*/ 562 w 1037"/>
                <a:gd name="T23" fmla="*/ 346 h 914"/>
                <a:gd name="T24" fmla="*/ 442 w 1037"/>
                <a:gd name="T25" fmla="*/ 298 h 914"/>
                <a:gd name="T26" fmla="*/ 418 w 1037"/>
                <a:gd name="T27" fmla="*/ 489 h 914"/>
                <a:gd name="T28" fmla="*/ 460 w 1037"/>
                <a:gd name="T29" fmla="*/ 496 h 914"/>
                <a:gd name="T30" fmla="*/ 548 w 1037"/>
                <a:gd name="T31" fmla="*/ 431 h 914"/>
                <a:gd name="T32" fmla="*/ 555 w 1037"/>
                <a:gd name="T33" fmla="*/ 472 h 914"/>
                <a:gd name="T34" fmla="*/ 442 w 1037"/>
                <a:gd name="T35" fmla="*/ 585 h 914"/>
                <a:gd name="T36" fmla="*/ 329 w 1037"/>
                <a:gd name="T37" fmla="*/ 472 h 914"/>
                <a:gd name="T38" fmla="*/ 442 w 1037"/>
                <a:gd name="T39" fmla="*/ 358 h 914"/>
                <a:gd name="T40" fmla="*/ 512 w 1037"/>
                <a:gd name="T41" fmla="*/ 383 h 914"/>
                <a:gd name="T42" fmla="*/ 424 w 1037"/>
                <a:gd name="T43" fmla="*/ 447 h 914"/>
                <a:gd name="T44" fmla="*/ 418 w 1037"/>
                <a:gd name="T45" fmla="*/ 489 h 914"/>
                <a:gd name="T46" fmla="*/ 824 w 1037"/>
                <a:gd name="T47" fmla="*/ 472 h 914"/>
                <a:gd name="T48" fmla="*/ 442 w 1037"/>
                <a:gd name="T49" fmla="*/ 854 h 914"/>
                <a:gd name="T50" fmla="*/ 60 w 1037"/>
                <a:gd name="T51" fmla="*/ 472 h 914"/>
                <a:gd name="T52" fmla="*/ 442 w 1037"/>
                <a:gd name="T53" fmla="*/ 90 h 914"/>
                <a:gd name="T54" fmla="*/ 731 w 1037"/>
                <a:gd name="T55" fmla="*/ 222 h 914"/>
                <a:gd name="T56" fmla="*/ 668 w 1037"/>
                <a:gd name="T57" fmla="*/ 268 h 914"/>
                <a:gd name="T58" fmla="*/ 442 w 1037"/>
                <a:gd name="T59" fmla="*/ 168 h 914"/>
                <a:gd name="T60" fmla="*/ 138 w 1037"/>
                <a:gd name="T61" fmla="*/ 472 h 914"/>
                <a:gd name="T62" fmla="*/ 442 w 1037"/>
                <a:gd name="T63" fmla="*/ 776 h 914"/>
                <a:gd name="T64" fmla="*/ 746 w 1037"/>
                <a:gd name="T65" fmla="*/ 472 h 914"/>
                <a:gd name="T66" fmla="*/ 704 w 1037"/>
                <a:gd name="T67" fmla="*/ 317 h 914"/>
                <a:gd name="T68" fmla="*/ 767 w 1037"/>
                <a:gd name="T69" fmla="*/ 271 h 914"/>
                <a:gd name="T70" fmla="*/ 824 w 1037"/>
                <a:gd name="T71" fmla="*/ 472 h 914"/>
                <a:gd name="T72" fmla="*/ 1018 w 1037"/>
                <a:gd name="T73" fmla="*/ 116 h 914"/>
                <a:gd name="T74" fmla="*/ 945 w 1037"/>
                <a:gd name="T75" fmla="*/ 100 h 914"/>
                <a:gd name="T76" fmla="*/ 946 w 1037"/>
                <a:gd name="T77" fmla="*/ 26 h 914"/>
                <a:gd name="T78" fmla="*/ 941 w 1037"/>
                <a:gd name="T79" fmla="*/ 11 h 914"/>
                <a:gd name="T80" fmla="*/ 911 w 1037"/>
                <a:gd name="T81" fmla="*/ 8 h 914"/>
                <a:gd name="T82" fmla="*/ 819 w 1037"/>
                <a:gd name="T83" fmla="*/ 80 h 914"/>
                <a:gd name="T84" fmla="*/ 811 w 1037"/>
                <a:gd name="T85" fmla="*/ 97 h 914"/>
                <a:gd name="T86" fmla="*/ 810 w 1037"/>
                <a:gd name="T87" fmla="*/ 165 h 914"/>
                <a:gd name="T88" fmla="*/ 780 w 1037"/>
                <a:gd name="T89" fmla="*/ 187 h 914"/>
                <a:gd name="T90" fmla="*/ 442 w 1037"/>
                <a:gd name="T91" fmla="*/ 30 h 914"/>
                <a:gd name="T92" fmla="*/ 0 w 1037"/>
                <a:gd name="T93" fmla="*/ 472 h 914"/>
                <a:gd name="T94" fmla="*/ 442 w 1037"/>
                <a:gd name="T95" fmla="*/ 914 h 914"/>
                <a:gd name="T96" fmla="*/ 884 w 1037"/>
                <a:gd name="T97" fmla="*/ 472 h 914"/>
                <a:gd name="T98" fmla="*/ 815 w 1037"/>
                <a:gd name="T99" fmla="*/ 235 h 914"/>
                <a:gd name="T100" fmla="*/ 843 w 1037"/>
                <a:gd name="T101" fmla="*/ 215 h 914"/>
                <a:gd name="T102" fmla="*/ 916 w 1037"/>
                <a:gd name="T103" fmla="*/ 231 h 914"/>
                <a:gd name="T104" fmla="*/ 935 w 1037"/>
                <a:gd name="T105" fmla="*/ 227 h 914"/>
                <a:gd name="T106" fmla="*/ 1027 w 1037"/>
                <a:gd name="T107" fmla="*/ 154 h 914"/>
                <a:gd name="T108" fmla="*/ 1034 w 1037"/>
                <a:gd name="T109" fmla="*/ 142 h 914"/>
                <a:gd name="T110" fmla="*/ 1018 w 1037"/>
                <a:gd name="T111" fmla="*/ 1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7" h="914">
                  <a:moveTo>
                    <a:pt x="442" y="298"/>
                  </a:moveTo>
                  <a:cubicBezTo>
                    <a:pt x="346" y="298"/>
                    <a:pt x="268" y="376"/>
                    <a:pt x="268" y="472"/>
                  </a:cubicBezTo>
                  <a:cubicBezTo>
                    <a:pt x="268" y="567"/>
                    <a:pt x="346" y="645"/>
                    <a:pt x="442" y="645"/>
                  </a:cubicBezTo>
                  <a:cubicBezTo>
                    <a:pt x="538" y="645"/>
                    <a:pt x="615" y="567"/>
                    <a:pt x="615" y="472"/>
                  </a:cubicBezTo>
                  <a:cubicBezTo>
                    <a:pt x="615" y="444"/>
                    <a:pt x="609" y="418"/>
                    <a:pt x="597" y="395"/>
                  </a:cubicBezTo>
                  <a:lnTo>
                    <a:pt x="655" y="353"/>
                  </a:lnTo>
                  <a:cubicBezTo>
                    <a:pt x="675" y="388"/>
                    <a:pt x="686" y="428"/>
                    <a:pt x="686" y="472"/>
                  </a:cubicBezTo>
                  <a:cubicBezTo>
                    <a:pt x="686" y="606"/>
                    <a:pt x="577" y="716"/>
                    <a:pt x="442" y="716"/>
                  </a:cubicBezTo>
                  <a:cubicBezTo>
                    <a:pt x="307" y="716"/>
                    <a:pt x="198" y="606"/>
                    <a:pt x="198" y="472"/>
                  </a:cubicBezTo>
                  <a:cubicBezTo>
                    <a:pt x="198" y="337"/>
                    <a:pt x="307" y="228"/>
                    <a:pt x="442" y="228"/>
                  </a:cubicBezTo>
                  <a:cubicBezTo>
                    <a:pt x="509" y="228"/>
                    <a:pt x="573" y="255"/>
                    <a:pt x="619" y="304"/>
                  </a:cubicBezTo>
                  <a:lnTo>
                    <a:pt x="562" y="346"/>
                  </a:lnTo>
                  <a:cubicBezTo>
                    <a:pt x="531" y="317"/>
                    <a:pt x="488" y="298"/>
                    <a:pt x="442" y="298"/>
                  </a:cubicBezTo>
                  <a:close/>
                  <a:moveTo>
                    <a:pt x="418" y="489"/>
                  </a:moveTo>
                  <a:cubicBezTo>
                    <a:pt x="427" y="503"/>
                    <a:pt x="446" y="506"/>
                    <a:pt x="460" y="496"/>
                  </a:cubicBezTo>
                  <a:lnTo>
                    <a:pt x="548" y="431"/>
                  </a:lnTo>
                  <a:cubicBezTo>
                    <a:pt x="552" y="444"/>
                    <a:pt x="555" y="457"/>
                    <a:pt x="555" y="472"/>
                  </a:cubicBezTo>
                  <a:cubicBezTo>
                    <a:pt x="555" y="534"/>
                    <a:pt x="504" y="585"/>
                    <a:pt x="442" y="585"/>
                  </a:cubicBezTo>
                  <a:cubicBezTo>
                    <a:pt x="379" y="585"/>
                    <a:pt x="329" y="534"/>
                    <a:pt x="329" y="472"/>
                  </a:cubicBezTo>
                  <a:cubicBezTo>
                    <a:pt x="329" y="409"/>
                    <a:pt x="379" y="358"/>
                    <a:pt x="442" y="358"/>
                  </a:cubicBezTo>
                  <a:cubicBezTo>
                    <a:pt x="468" y="358"/>
                    <a:pt x="493" y="368"/>
                    <a:pt x="512" y="383"/>
                  </a:cubicBezTo>
                  <a:lnTo>
                    <a:pt x="424" y="447"/>
                  </a:lnTo>
                  <a:cubicBezTo>
                    <a:pt x="411" y="457"/>
                    <a:pt x="408" y="476"/>
                    <a:pt x="418" y="489"/>
                  </a:cubicBezTo>
                  <a:close/>
                  <a:moveTo>
                    <a:pt x="824" y="472"/>
                  </a:moveTo>
                  <a:cubicBezTo>
                    <a:pt x="824" y="683"/>
                    <a:pt x="653" y="854"/>
                    <a:pt x="442" y="854"/>
                  </a:cubicBezTo>
                  <a:cubicBezTo>
                    <a:pt x="231" y="854"/>
                    <a:pt x="60" y="683"/>
                    <a:pt x="60" y="472"/>
                  </a:cubicBezTo>
                  <a:cubicBezTo>
                    <a:pt x="60" y="261"/>
                    <a:pt x="231" y="90"/>
                    <a:pt x="442" y="90"/>
                  </a:cubicBezTo>
                  <a:cubicBezTo>
                    <a:pt x="553" y="90"/>
                    <a:pt x="658" y="138"/>
                    <a:pt x="731" y="222"/>
                  </a:cubicBezTo>
                  <a:lnTo>
                    <a:pt x="668" y="268"/>
                  </a:lnTo>
                  <a:cubicBezTo>
                    <a:pt x="610" y="204"/>
                    <a:pt x="529" y="168"/>
                    <a:pt x="442" y="168"/>
                  </a:cubicBezTo>
                  <a:cubicBezTo>
                    <a:pt x="274" y="168"/>
                    <a:pt x="138" y="304"/>
                    <a:pt x="138" y="472"/>
                  </a:cubicBezTo>
                  <a:cubicBezTo>
                    <a:pt x="138" y="640"/>
                    <a:pt x="274" y="776"/>
                    <a:pt x="442" y="776"/>
                  </a:cubicBezTo>
                  <a:cubicBezTo>
                    <a:pt x="610" y="776"/>
                    <a:pt x="746" y="640"/>
                    <a:pt x="746" y="472"/>
                  </a:cubicBezTo>
                  <a:cubicBezTo>
                    <a:pt x="746" y="415"/>
                    <a:pt x="731" y="362"/>
                    <a:pt x="704" y="317"/>
                  </a:cubicBezTo>
                  <a:lnTo>
                    <a:pt x="767" y="271"/>
                  </a:lnTo>
                  <a:cubicBezTo>
                    <a:pt x="803" y="329"/>
                    <a:pt x="824" y="398"/>
                    <a:pt x="824" y="472"/>
                  </a:cubicBezTo>
                  <a:close/>
                  <a:moveTo>
                    <a:pt x="1018" y="116"/>
                  </a:moveTo>
                  <a:lnTo>
                    <a:pt x="945" y="100"/>
                  </a:lnTo>
                  <a:lnTo>
                    <a:pt x="946" y="26"/>
                  </a:lnTo>
                  <a:cubicBezTo>
                    <a:pt x="946" y="20"/>
                    <a:pt x="945" y="15"/>
                    <a:pt x="941" y="11"/>
                  </a:cubicBezTo>
                  <a:cubicBezTo>
                    <a:pt x="934" y="2"/>
                    <a:pt x="920" y="0"/>
                    <a:pt x="911" y="8"/>
                  </a:cubicBezTo>
                  <a:lnTo>
                    <a:pt x="819" y="80"/>
                  </a:lnTo>
                  <a:cubicBezTo>
                    <a:pt x="814" y="84"/>
                    <a:pt x="811" y="90"/>
                    <a:pt x="811" y="97"/>
                  </a:cubicBezTo>
                  <a:lnTo>
                    <a:pt x="810" y="165"/>
                  </a:lnTo>
                  <a:lnTo>
                    <a:pt x="780" y="187"/>
                  </a:lnTo>
                  <a:cubicBezTo>
                    <a:pt x="696" y="87"/>
                    <a:pt x="573" y="30"/>
                    <a:pt x="442" y="30"/>
                  </a:cubicBezTo>
                  <a:cubicBezTo>
                    <a:pt x="198" y="30"/>
                    <a:pt x="0" y="228"/>
                    <a:pt x="0" y="472"/>
                  </a:cubicBezTo>
                  <a:cubicBezTo>
                    <a:pt x="0" y="716"/>
                    <a:pt x="198" y="914"/>
                    <a:pt x="442" y="914"/>
                  </a:cubicBezTo>
                  <a:cubicBezTo>
                    <a:pt x="686" y="914"/>
                    <a:pt x="884" y="716"/>
                    <a:pt x="884" y="472"/>
                  </a:cubicBezTo>
                  <a:cubicBezTo>
                    <a:pt x="884" y="385"/>
                    <a:pt x="859" y="303"/>
                    <a:pt x="815" y="235"/>
                  </a:cubicBezTo>
                  <a:lnTo>
                    <a:pt x="843" y="215"/>
                  </a:lnTo>
                  <a:lnTo>
                    <a:pt x="916" y="231"/>
                  </a:lnTo>
                  <a:cubicBezTo>
                    <a:pt x="922" y="232"/>
                    <a:pt x="929" y="231"/>
                    <a:pt x="935" y="227"/>
                  </a:cubicBezTo>
                  <a:lnTo>
                    <a:pt x="1027" y="154"/>
                  </a:lnTo>
                  <a:cubicBezTo>
                    <a:pt x="1031" y="151"/>
                    <a:pt x="1033" y="147"/>
                    <a:pt x="1034" y="142"/>
                  </a:cubicBezTo>
                  <a:cubicBezTo>
                    <a:pt x="1037" y="130"/>
                    <a:pt x="1030" y="119"/>
                    <a:pt x="1018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755AD618-9787-4A05-B5CD-E6A664919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1900" y="7461250"/>
              <a:ext cx="1223962" cy="911225"/>
            </a:xfrm>
            <a:custGeom>
              <a:avLst/>
              <a:gdLst>
                <a:gd name="T0" fmla="*/ 1099 w 1272"/>
                <a:gd name="T1" fmla="*/ 535 h 952"/>
                <a:gd name="T2" fmla="*/ 862 w 1272"/>
                <a:gd name="T3" fmla="*/ 144 h 952"/>
                <a:gd name="T4" fmla="*/ 964 w 1272"/>
                <a:gd name="T5" fmla="*/ 74 h 952"/>
                <a:gd name="T6" fmla="*/ 1201 w 1272"/>
                <a:gd name="T7" fmla="*/ 464 h 952"/>
                <a:gd name="T8" fmla="*/ 948 w 1272"/>
                <a:gd name="T9" fmla="*/ 580 h 952"/>
                <a:gd name="T10" fmla="*/ 714 w 1272"/>
                <a:gd name="T11" fmla="*/ 334 h 952"/>
                <a:gd name="T12" fmla="*/ 567 w 1272"/>
                <a:gd name="T13" fmla="*/ 371 h 952"/>
                <a:gd name="T14" fmla="*/ 503 w 1272"/>
                <a:gd name="T15" fmla="*/ 322 h 952"/>
                <a:gd name="T16" fmla="*/ 836 w 1272"/>
                <a:gd name="T17" fmla="*/ 220 h 952"/>
                <a:gd name="T18" fmla="*/ 948 w 1272"/>
                <a:gd name="T19" fmla="*/ 580 h 952"/>
                <a:gd name="T20" fmla="*/ 763 w 1272"/>
                <a:gd name="T21" fmla="*/ 582 h 952"/>
                <a:gd name="T22" fmla="*/ 842 w 1272"/>
                <a:gd name="T23" fmla="*/ 735 h 952"/>
                <a:gd name="T24" fmla="*/ 706 w 1272"/>
                <a:gd name="T25" fmla="*/ 660 h 952"/>
                <a:gd name="T26" fmla="*/ 769 w 1272"/>
                <a:gd name="T27" fmla="*/ 786 h 952"/>
                <a:gd name="T28" fmla="*/ 664 w 1272"/>
                <a:gd name="T29" fmla="*/ 741 h 952"/>
                <a:gd name="T30" fmla="*/ 602 w 1272"/>
                <a:gd name="T31" fmla="*/ 751 h 952"/>
                <a:gd name="T32" fmla="*/ 430 w 1272"/>
                <a:gd name="T33" fmla="*/ 594 h 952"/>
                <a:gd name="T34" fmla="*/ 262 w 1272"/>
                <a:gd name="T35" fmla="*/ 518 h 952"/>
                <a:gd name="T36" fmla="*/ 489 w 1272"/>
                <a:gd name="T37" fmla="*/ 259 h 952"/>
                <a:gd name="T38" fmla="*/ 450 w 1272"/>
                <a:gd name="T39" fmla="*/ 292 h 952"/>
                <a:gd name="T40" fmla="*/ 404 w 1272"/>
                <a:gd name="T41" fmla="*/ 503 h 952"/>
                <a:gd name="T42" fmla="*/ 703 w 1272"/>
                <a:gd name="T43" fmla="*/ 396 h 952"/>
                <a:gd name="T44" fmla="*/ 891 w 1272"/>
                <a:gd name="T45" fmla="*/ 691 h 952"/>
                <a:gd name="T46" fmla="*/ 663 w 1272"/>
                <a:gd name="T47" fmla="*/ 831 h 952"/>
                <a:gd name="T48" fmla="*/ 664 w 1272"/>
                <a:gd name="T49" fmla="*/ 866 h 952"/>
                <a:gd name="T50" fmla="*/ 545 w 1272"/>
                <a:gd name="T51" fmla="*/ 851 h 952"/>
                <a:gd name="T52" fmla="*/ 604 w 1272"/>
                <a:gd name="T53" fmla="*/ 816 h 952"/>
                <a:gd name="T54" fmla="*/ 495 w 1272"/>
                <a:gd name="T55" fmla="*/ 818 h 952"/>
                <a:gd name="T56" fmla="*/ 526 w 1272"/>
                <a:gd name="T57" fmla="*/ 725 h 952"/>
                <a:gd name="T58" fmla="*/ 413 w 1272"/>
                <a:gd name="T59" fmla="*/ 748 h 952"/>
                <a:gd name="T60" fmla="*/ 432 w 1272"/>
                <a:gd name="T61" fmla="*/ 654 h 952"/>
                <a:gd name="T62" fmla="*/ 322 w 1272"/>
                <a:gd name="T63" fmla="*/ 683 h 952"/>
                <a:gd name="T64" fmla="*/ 347 w 1272"/>
                <a:gd name="T65" fmla="*/ 577 h 952"/>
                <a:gd name="T66" fmla="*/ 322 w 1272"/>
                <a:gd name="T67" fmla="*/ 683 h 952"/>
                <a:gd name="T68" fmla="*/ 181 w 1272"/>
                <a:gd name="T69" fmla="*/ 533 h 952"/>
                <a:gd name="T70" fmla="*/ 173 w 1272"/>
                <a:gd name="T71" fmla="*/ 533 h 952"/>
                <a:gd name="T72" fmla="*/ 71 w 1272"/>
                <a:gd name="T73" fmla="*/ 462 h 952"/>
                <a:gd name="T74" fmla="*/ 308 w 1272"/>
                <a:gd name="T75" fmla="*/ 71 h 952"/>
                <a:gd name="T76" fmla="*/ 410 w 1272"/>
                <a:gd name="T77" fmla="*/ 142 h 952"/>
                <a:gd name="T78" fmla="*/ 1029 w 1272"/>
                <a:gd name="T79" fmla="*/ 47 h 952"/>
                <a:gd name="T80" fmla="*/ 836 w 1272"/>
                <a:gd name="T81" fmla="*/ 79 h 952"/>
                <a:gd name="T82" fmla="*/ 637 w 1272"/>
                <a:gd name="T83" fmla="*/ 165 h 952"/>
                <a:gd name="T84" fmla="*/ 542 w 1272"/>
                <a:gd name="T85" fmla="*/ 223 h 952"/>
                <a:gd name="T86" fmla="*/ 436 w 1272"/>
                <a:gd name="T87" fmla="*/ 76 h 952"/>
                <a:gd name="T88" fmla="*/ 243 w 1272"/>
                <a:gd name="T89" fmla="*/ 45 h 952"/>
                <a:gd name="T90" fmla="*/ 45 w 1272"/>
                <a:gd name="T91" fmla="*/ 528 h 952"/>
                <a:gd name="T92" fmla="*/ 229 w 1272"/>
                <a:gd name="T93" fmla="*/ 572 h 952"/>
                <a:gd name="T94" fmla="*/ 310 w 1272"/>
                <a:gd name="T95" fmla="*/ 742 h 952"/>
                <a:gd name="T96" fmla="*/ 492 w 1272"/>
                <a:gd name="T97" fmla="*/ 878 h 952"/>
                <a:gd name="T98" fmla="*/ 755 w 1272"/>
                <a:gd name="T99" fmla="*/ 871 h 952"/>
                <a:gd name="T100" fmla="*/ 905 w 1272"/>
                <a:gd name="T101" fmla="*/ 751 h 952"/>
                <a:gd name="T102" fmla="*/ 1036 w 1272"/>
                <a:gd name="T103" fmla="*/ 565 h 952"/>
                <a:gd name="T104" fmla="*/ 1129 w 1272"/>
                <a:gd name="T105" fmla="*/ 587 h 952"/>
                <a:gd name="T106" fmla="*/ 1253 w 1272"/>
                <a:gd name="T107" fmla="*/ 435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2" h="952">
                  <a:moveTo>
                    <a:pt x="1197" y="478"/>
                  </a:moveTo>
                  <a:lnTo>
                    <a:pt x="1099" y="535"/>
                  </a:lnTo>
                  <a:cubicBezTo>
                    <a:pt x="1094" y="538"/>
                    <a:pt x="1088" y="536"/>
                    <a:pt x="1085" y="531"/>
                  </a:cubicBezTo>
                  <a:lnTo>
                    <a:pt x="862" y="144"/>
                  </a:lnTo>
                  <a:cubicBezTo>
                    <a:pt x="859" y="139"/>
                    <a:pt x="861" y="133"/>
                    <a:pt x="866" y="130"/>
                  </a:cubicBezTo>
                  <a:lnTo>
                    <a:pt x="964" y="74"/>
                  </a:lnTo>
                  <a:cubicBezTo>
                    <a:pt x="969" y="71"/>
                    <a:pt x="975" y="73"/>
                    <a:pt x="978" y="77"/>
                  </a:cubicBezTo>
                  <a:lnTo>
                    <a:pt x="1201" y="464"/>
                  </a:lnTo>
                  <a:cubicBezTo>
                    <a:pt x="1204" y="469"/>
                    <a:pt x="1202" y="475"/>
                    <a:pt x="1197" y="478"/>
                  </a:cubicBezTo>
                  <a:close/>
                  <a:moveTo>
                    <a:pt x="948" y="580"/>
                  </a:moveTo>
                  <a:cubicBezTo>
                    <a:pt x="857" y="523"/>
                    <a:pt x="804" y="441"/>
                    <a:pt x="745" y="350"/>
                  </a:cubicBezTo>
                  <a:cubicBezTo>
                    <a:pt x="738" y="339"/>
                    <a:pt x="728" y="332"/>
                    <a:pt x="714" y="334"/>
                  </a:cubicBezTo>
                  <a:lnTo>
                    <a:pt x="593" y="351"/>
                  </a:lnTo>
                  <a:cubicBezTo>
                    <a:pt x="581" y="352"/>
                    <a:pt x="571" y="360"/>
                    <a:pt x="567" y="371"/>
                  </a:cubicBezTo>
                  <a:cubicBezTo>
                    <a:pt x="548" y="429"/>
                    <a:pt x="516" y="467"/>
                    <a:pt x="452" y="454"/>
                  </a:cubicBezTo>
                  <a:lnTo>
                    <a:pt x="503" y="322"/>
                  </a:lnTo>
                  <a:lnTo>
                    <a:pt x="647" y="225"/>
                  </a:lnTo>
                  <a:lnTo>
                    <a:pt x="836" y="220"/>
                  </a:lnTo>
                  <a:lnTo>
                    <a:pt x="1003" y="509"/>
                  </a:lnTo>
                  <a:lnTo>
                    <a:pt x="948" y="580"/>
                  </a:lnTo>
                  <a:close/>
                  <a:moveTo>
                    <a:pt x="891" y="691"/>
                  </a:moveTo>
                  <a:cubicBezTo>
                    <a:pt x="837" y="672"/>
                    <a:pt x="796" y="627"/>
                    <a:pt x="763" y="582"/>
                  </a:cubicBezTo>
                  <a:cubicBezTo>
                    <a:pt x="739" y="550"/>
                    <a:pt x="691" y="586"/>
                    <a:pt x="714" y="617"/>
                  </a:cubicBezTo>
                  <a:cubicBezTo>
                    <a:pt x="749" y="664"/>
                    <a:pt x="789" y="708"/>
                    <a:pt x="842" y="735"/>
                  </a:cubicBezTo>
                  <a:cubicBezTo>
                    <a:pt x="834" y="740"/>
                    <a:pt x="821" y="741"/>
                    <a:pt x="812" y="742"/>
                  </a:cubicBezTo>
                  <a:cubicBezTo>
                    <a:pt x="771" y="717"/>
                    <a:pt x="739" y="695"/>
                    <a:pt x="706" y="660"/>
                  </a:cubicBezTo>
                  <a:cubicBezTo>
                    <a:pt x="679" y="631"/>
                    <a:pt x="635" y="672"/>
                    <a:pt x="662" y="700"/>
                  </a:cubicBezTo>
                  <a:cubicBezTo>
                    <a:pt x="696" y="736"/>
                    <a:pt x="728" y="760"/>
                    <a:pt x="769" y="786"/>
                  </a:cubicBezTo>
                  <a:cubicBezTo>
                    <a:pt x="764" y="796"/>
                    <a:pt x="756" y="812"/>
                    <a:pt x="742" y="812"/>
                  </a:cubicBezTo>
                  <a:cubicBezTo>
                    <a:pt x="733" y="808"/>
                    <a:pt x="697" y="793"/>
                    <a:pt x="664" y="741"/>
                  </a:cubicBezTo>
                  <a:cubicBezTo>
                    <a:pt x="649" y="718"/>
                    <a:pt x="613" y="726"/>
                    <a:pt x="609" y="753"/>
                  </a:cubicBezTo>
                  <a:cubicBezTo>
                    <a:pt x="607" y="752"/>
                    <a:pt x="604" y="752"/>
                    <a:pt x="602" y="751"/>
                  </a:cubicBezTo>
                  <a:cubicBezTo>
                    <a:pt x="616" y="692"/>
                    <a:pt x="568" y="656"/>
                    <a:pt x="511" y="666"/>
                  </a:cubicBezTo>
                  <a:cubicBezTo>
                    <a:pt x="512" y="619"/>
                    <a:pt x="476" y="590"/>
                    <a:pt x="430" y="594"/>
                  </a:cubicBezTo>
                  <a:cubicBezTo>
                    <a:pt x="427" y="520"/>
                    <a:pt x="325" y="488"/>
                    <a:pt x="287" y="546"/>
                  </a:cubicBezTo>
                  <a:lnTo>
                    <a:pt x="262" y="518"/>
                  </a:lnTo>
                  <a:lnTo>
                    <a:pt x="435" y="219"/>
                  </a:lnTo>
                  <a:lnTo>
                    <a:pt x="489" y="259"/>
                  </a:lnTo>
                  <a:lnTo>
                    <a:pt x="461" y="278"/>
                  </a:lnTo>
                  <a:cubicBezTo>
                    <a:pt x="456" y="281"/>
                    <a:pt x="452" y="286"/>
                    <a:pt x="450" y="292"/>
                  </a:cubicBezTo>
                  <a:lnTo>
                    <a:pt x="384" y="463"/>
                  </a:lnTo>
                  <a:cubicBezTo>
                    <a:pt x="377" y="481"/>
                    <a:pt x="387" y="497"/>
                    <a:pt x="404" y="503"/>
                  </a:cubicBezTo>
                  <a:cubicBezTo>
                    <a:pt x="503" y="538"/>
                    <a:pt x="578" y="505"/>
                    <a:pt x="618" y="408"/>
                  </a:cubicBezTo>
                  <a:lnTo>
                    <a:pt x="703" y="396"/>
                  </a:lnTo>
                  <a:cubicBezTo>
                    <a:pt x="766" y="493"/>
                    <a:pt x="824" y="579"/>
                    <a:pt x="931" y="639"/>
                  </a:cubicBezTo>
                  <a:cubicBezTo>
                    <a:pt x="938" y="665"/>
                    <a:pt x="914" y="697"/>
                    <a:pt x="891" y="691"/>
                  </a:cubicBezTo>
                  <a:close/>
                  <a:moveTo>
                    <a:pt x="664" y="866"/>
                  </a:moveTo>
                  <a:cubicBezTo>
                    <a:pt x="675" y="848"/>
                    <a:pt x="665" y="835"/>
                    <a:pt x="663" y="831"/>
                  </a:cubicBezTo>
                  <a:cubicBezTo>
                    <a:pt x="674" y="841"/>
                    <a:pt x="684" y="848"/>
                    <a:pt x="694" y="854"/>
                  </a:cubicBezTo>
                  <a:cubicBezTo>
                    <a:pt x="686" y="863"/>
                    <a:pt x="676" y="869"/>
                    <a:pt x="664" y="866"/>
                  </a:cubicBezTo>
                  <a:close/>
                  <a:moveTo>
                    <a:pt x="568" y="873"/>
                  </a:moveTo>
                  <a:cubicBezTo>
                    <a:pt x="562" y="874"/>
                    <a:pt x="555" y="868"/>
                    <a:pt x="545" y="851"/>
                  </a:cubicBezTo>
                  <a:cubicBezTo>
                    <a:pt x="551" y="844"/>
                    <a:pt x="577" y="813"/>
                    <a:pt x="580" y="806"/>
                  </a:cubicBezTo>
                  <a:cubicBezTo>
                    <a:pt x="580" y="804"/>
                    <a:pt x="602" y="810"/>
                    <a:pt x="604" y="816"/>
                  </a:cubicBezTo>
                  <a:cubicBezTo>
                    <a:pt x="607" y="830"/>
                    <a:pt x="580" y="871"/>
                    <a:pt x="568" y="873"/>
                  </a:cubicBezTo>
                  <a:close/>
                  <a:moveTo>
                    <a:pt x="495" y="818"/>
                  </a:moveTo>
                  <a:cubicBezTo>
                    <a:pt x="476" y="816"/>
                    <a:pt x="463" y="802"/>
                    <a:pt x="461" y="783"/>
                  </a:cubicBezTo>
                  <a:cubicBezTo>
                    <a:pt x="477" y="760"/>
                    <a:pt x="496" y="727"/>
                    <a:pt x="526" y="725"/>
                  </a:cubicBezTo>
                  <a:cubicBezTo>
                    <a:pt x="580" y="721"/>
                    <a:pt x="503" y="808"/>
                    <a:pt x="495" y="818"/>
                  </a:cubicBezTo>
                  <a:close/>
                  <a:moveTo>
                    <a:pt x="413" y="748"/>
                  </a:moveTo>
                  <a:cubicBezTo>
                    <a:pt x="396" y="751"/>
                    <a:pt x="375" y="748"/>
                    <a:pt x="369" y="729"/>
                  </a:cubicBezTo>
                  <a:cubicBezTo>
                    <a:pt x="363" y="714"/>
                    <a:pt x="405" y="656"/>
                    <a:pt x="432" y="654"/>
                  </a:cubicBezTo>
                  <a:cubicBezTo>
                    <a:pt x="484" y="649"/>
                    <a:pt x="421" y="736"/>
                    <a:pt x="413" y="748"/>
                  </a:cubicBezTo>
                  <a:close/>
                  <a:moveTo>
                    <a:pt x="322" y="683"/>
                  </a:moveTo>
                  <a:cubicBezTo>
                    <a:pt x="298" y="676"/>
                    <a:pt x="283" y="666"/>
                    <a:pt x="296" y="640"/>
                  </a:cubicBezTo>
                  <a:cubicBezTo>
                    <a:pt x="302" y="629"/>
                    <a:pt x="337" y="577"/>
                    <a:pt x="347" y="577"/>
                  </a:cubicBezTo>
                  <a:cubicBezTo>
                    <a:pt x="375" y="577"/>
                    <a:pt x="373" y="602"/>
                    <a:pt x="364" y="622"/>
                  </a:cubicBezTo>
                  <a:cubicBezTo>
                    <a:pt x="359" y="627"/>
                    <a:pt x="324" y="675"/>
                    <a:pt x="322" y="683"/>
                  </a:cubicBezTo>
                  <a:close/>
                  <a:moveTo>
                    <a:pt x="187" y="529"/>
                  </a:moveTo>
                  <a:cubicBezTo>
                    <a:pt x="185" y="531"/>
                    <a:pt x="183" y="533"/>
                    <a:pt x="181" y="533"/>
                  </a:cubicBezTo>
                  <a:cubicBezTo>
                    <a:pt x="178" y="534"/>
                    <a:pt x="175" y="534"/>
                    <a:pt x="173" y="533"/>
                  </a:cubicBezTo>
                  <a:lnTo>
                    <a:pt x="173" y="533"/>
                  </a:lnTo>
                  <a:lnTo>
                    <a:pt x="75" y="476"/>
                  </a:lnTo>
                  <a:cubicBezTo>
                    <a:pt x="70" y="473"/>
                    <a:pt x="68" y="467"/>
                    <a:pt x="71" y="462"/>
                  </a:cubicBezTo>
                  <a:lnTo>
                    <a:pt x="295" y="75"/>
                  </a:lnTo>
                  <a:cubicBezTo>
                    <a:pt x="297" y="71"/>
                    <a:pt x="304" y="69"/>
                    <a:pt x="308" y="71"/>
                  </a:cubicBezTo>
                  <a:lnTo>
                    <a:pt x="406" y="128"/>
                  </a:lnTo>
                  <a:cubicBezTo>
                    <a:pt x="411" y="131"/>
                    <a:pt x="413" y="137"/>
                    <a:pt x="410" y="142"/>
                  </a:cubicBezTo>
                  <a:lnTo>
                    <a:pt x="187" y="529"/>
                  </a:lnTo>
                  <a:close/>
                  <a:moveTo>
                    <a:pt x="1029" y="47"/>
                  </a:moveTo>
                  <a:cubicBezTo>
                    <a:pt x="1010" y="14"/>
                    <a:pt x="967" y="3"/>
                    <a:pt x="934" y="22"/>
                  </a:cubicBezTo>
                  <a:lnTo>
                    <a:pt x="836" y="79"/>
                  </a:lnTo>
                  <a:cubicBezTo>
                    <a:pt x="807" y="95"/>
                    <a:pt x="794" y="129"/>
                    <a:pt x="804" y="161"/>
                  </a:cubicBezTo>
                  <a:lnTo>
                    <a:pt x="637" y="165"/>
                  </a:lnTo>
                  <a:cubicBezTo>
                    <a:pt x="630" y="165"/>
                    <a:pt x="624" y="167"/>
                    <a:pt x="620" y="171"/>
                  </a:cubicBezTo>
                  <a:lnTo>
                    <a:pt x="542" y="223"/>
                  </a:lnTo>
                  <a:lnTo>
                    <a:pt x="465" y="167"/>
                  </a:lnTo>
                  <a:cubicBezTo>
                    <a:pt x="480" y="134"/>
                    <a:pt x="468" y="94"/>
                    <a:pt x="436" y="76"/>
                  </a:cubicBezTo>
                  <a:lnTo>
                    <a:pt x="338" y="20"/>
                  </a:lnTo>
                  <a:cubicBezTo>
                    <a:pt x="305" y="0"/>
                    <a:pt x="262" y="12"/>
                    <a:pt x="243" y="45"/>
                  </a:cubicBezTo>
                  <a:lnTo>
                    <a:pt x="19" y="432"/>
                  </a:lnTo>
                  <a:cubicBezTo>
                    <a:pt x="0" y="466"/>
                    <a:pt x="11" y="509"/>
                    <a:pt x="45" y="528"/>
                  </a:cubicBezTo>
                  <a:lnTo>
                    <a:pt x="143" y="585"/>
                  </a:lnTo>
                  <a:cubicBezTo>
                    <a:pt x="171" y="601"/>
                    <a:pt x="207" y="595"/>
                    <a:pt x="229" y="572"/>
                  </a:cubicBezTo>
                  <a:lnTo>
                    <a:pt x="253" y="597"/>
                  </a:lnTo>
                  <a:cubicBezTo>
                    <a:pt x="205" y="663"/>
                    <a:pt x="239" y="722"/>
                    <a:pt x="310" y="742"/>
                  </a:cubicBezTo>
                  <a:cubicBezTo>
                    <a:pt x="322" y="786"/>
                    <a:pt x="360" y="810"/>
                    <a:pt x="405" y="809"/>
                  </a:cubicBezTo>
                  <a:cubicBezTo>
                    <a:pt x="417" y="848"/>
                    <a:pt x="451" y="875"/>
                    <a:pt x="492" y="878"/>
                  </a:cubicBezTo>
                  <a:cubicBezTo>
                    <a:pt x="525" y="934"/>
                    <a:pt x="569" y="952"/>
                    <a:pt x="620" y="912"/>
                  </a:cubicBezTo>
                  <a:cubicBezTo>
                    <a:pt x="672" y="945"/>
                    <a:pt x="726" y="920"/>
                    <a:pt x="755" y="871"/>
                  </a:cubicBezTo>
                  <a:cubicBezTo>
                    <a:pt x="792" y="865"/>
                    <a:pt x="815" y="834"/>
                    <a:pt x="827" y="801"/>
                  </a:cubicBezTo>
                  <a:cubicBezTo>
                    <a:pt x="860" y="797"/>
                    <a:pt x="891" y="784"/>
                    <a:pt x="905" y="751"/>
                  </a:cubicBezTo>
                  <a:cubicBezTo>
                    <a:pt x="965" y="743"/>
                    <a:pt x="1005" y="683"/>
                    <a:pt x="989" y="624"/>
                  </a:cubicBezTo>
                  <a:lnTo>
                    <a:pt x="1036" y="565"/>
                  </a:lnTo>
                  <a:cubicBezTo>
                    <a:pt x="1045" y="580"/>
                    <a:pt x="1060" y="590"/>
                    <a:pt x="1076" y="594"/>
                  </a:cubicBezTo>
                  <a:cubicBezTo>
                    <a:pt x="1093" y="598"/>
                    <a:pt x="1112" y="596"/>
                    <a:pt x="1129" y="587"/>
                  </a:cubicBezTo>
                  <a:lnTo>
                    <a:pt x="1227" y="530"/>
                  </a:lnTo>
                  <a:cubicBezTo>
                    <a:pt x="1261" y="511"/>
                    <a:pt x="1272" y="468"/>
                    <a:pt x="1253" y="435"/>
                  </a:cubicBezTo>
                  <a:lnTo>
                    <a:pt x="1029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874EE3F1-F931-445C-AE6B-D09459503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20700" y="7475538"/>
              <a:ext cx="706437" cy="941388"/>
            </a:xfrm>
            <a:custGeom>
              <a:avLst/>
              <a:gdLst>
                <a:gd name="T0" fmla="*/ 474 w 734"/>
                <a:gd name="T1" fmla="*/ 798 h 981"/>
                <a:gd name="T2" fmla="*/ 259 w 734"/>
                <a:gd name="T3" fmla="*/ 798 h 981"/>
                <a:gd name="T4" fmla="*/ 229 w 734"/>
                <a:gd name="T5" fmla="*/ 828 h 981"/>
                <a:gd name="T6" fmla="*/ 259 w 734"/>
                <a:gd name="T7" fmla="*/ 858 h 981"/>
                <a:gd name="T8" fmla="*/ 474 w 734"/>
                <a:gd name="T9" fmla="*/ 858 h 981"/>
                <a:gd name="T10" fmla="*/ 505 w 734"/>
                <a:gd name="T11" fmla="*/ 828 h 981"/>
                <a:gd name="T12" fmla="*/ 474 w 734"/>
                <a:gd name="T13" fmla="*/ 798 h 981"/>
                <a:gd name="T14" fmla="*/ 527 w 734"/>
                <a:gd name="T15" fmla="*/ 182 h 981"/>
                <a:gd name="T16" fmla="*/ 497 w 734"/>
                <a:gd name="T17" fmla="*/ 185 h 981"/>
                <a:gd name="T18" fmla="*/ 500 w 734"/>
                <a:gd name="T19" fmla="*/ 215 h 981"/>
                <a:gd name="T20" fmla="*/ 564 w 734"/>
                <a:gd name="T21" fmla="*/ 429 h 981"/>
                <a:gd name="T22" fmla="*/ 578 w 734"/>
                <a:gd name="T23" fmla="*/ 456 h 981"/>
                <a:gd name="T24" fmla="*/ 605 w 734"/>
                <a:gd name="T25" fmla="*/ 441 h 981"/>
                <a:gd name="T26" fmla="*/ 527 w 734"/>
                <a:gd name="T27" fmla="*/ 182 h 981"/>
                <a:gd name="T28" fmla="*/ 572 w 734"/>
                <a:gd name="T29" fmla="*/ 471 h 981"/>
                <a:gd name="T30" fmla="*/ 542 w 734"/>
                <a:gd name="T31" fmla="*/ 478 h 981"/>
                <a:gd name="T32" fmla="*/ 481 w 734"/>
                <a:gd name="T33" fmla="*/ 541 h 981"/>
                <a:gd name="T34" fmla="*/ 475 w 734"/>
                <a:gd name="T35" fmla="*/ 571 h 981"/>
                <a:gd name="T36" fmla="*/ 505 w 734"/>
                <a:gd name="T37" fmla="*/ 577 h 981"/>
                <a:gd name="T38" fmla="*/ 579 w 734"/>
                <a:gd name="T39" fmla="*/ 500 h 981"/>
                <a:gd name="T40" fmla="*/ 572 w 734"/>
                <a:gd name="T41" fmla="*/ 471 h 981"/>
                <a:gd name="T42" fmla="*/ 474 w 734"/>
                <a:gd name="T43" fmla="*/ 871 h 981"/>
                <a:gd name="T44" fmla="*/ 259 w 734"/>
                <a:gd name="T45" fmla="*/ 871 h 981"/>
                <a:gd name="T46" fmla="*/ 229 w 734"/>
                <a:gd name="T47" fmla="*/ 901 h 981"/>
                <a:gd name="T48" fmla="*/ 259 w 734"/>
                <a:gd name="T49" fmla="*/ 931 h 981"/>
                <a:gd name="T50" fmla="*/ 292 w 734"/>
                <a:gd name="T51" fmla="*/ 931 h 981"/>
                <a:gd name="T52" fmla="*/ 367 w 734"/>
                <a:gd name="T53" fmla="*/ 981 h 981"/>
                <a:gd name="T54" fmla="*/ 442 w 734"/>
                <a:gd name="T55" fmla="*/ 931 h 981"/>
                <a:gd name="T56" fmla="*/ 474 w 734"/>
                <a:gd name="T57" fmla="*/ 931 h 981"/>
                <a:gd name="T58" fmla="*/ 505 w 734"/>
                <a:gd name="T59" fmla="*/ 901 h 981"/>
                <a:gd name="T60" fmla="*/ 474 w 734"/>
                <a:gd name="T61" fmla="*/ 871 h 981"/>
                <a:gd name="T62" fmla="*/ 464 w 734"/>
                <a:gd name="T63" fmla="*/ 658 h 981"/>
                <a:gd name="T64" fmla="*/ 444 w 734"/>
                <a:gd name="T65" fmla="*/ 665 h 981"/>
                <a:gd name="T66" fmla="*/ 444 w 734"/>
                <a:gd name="T67" fmla="*/ 714 h 981"/>
                <a:gd name="T68" fmla="*/ 434 w 734"/>
                <a:gd name="T69" fmla="*/ 724 h 981"/>
                <a:gd name="T70" fmla="*/ 300 w 734"/>
                <a:gd name="T71" fmla="*/ 724 h 981"/>
                <a:gd name="T72" fmla="*/ 290 w 734"/>
                <a:gd name="T73" fmla="*/ 714 h 981"/>
                <a:gd name="T74" fmla="*/ 290 w 734"/>
                <a:gd name="T75" fmla="*/ 665 h 981"/>
                <a:gd name="T76" fmla="*/ 269 w 734"/>
                <a:gd name="T77" fmla="*/ 658 h 981"/>
                <a:gd name="T78" fmla="*/ 60 w 734"/>
                <a:gd name="T79" fmla="*/ 367 h 981"/>
                <a:gd name="T80" fmla="*/ 367 w 734"/>
                <a:gd name="T81" fmla="*/ 60 h 981"/>
                <a:gd name="T82" fmla="*/ 674 w 734"/>
                <a:gd name="T83" fmla="*/ 367 h 981"/>
                <a:gd name="T84" fmla="*/ 464 w 734"/>
                <a:gd name="T85" fmla="*/ 658 h 981"/>
                <a:gd name="T86" fmla="*/ 367 w 734"/>
                <a:gd name="T87" fmla="*/ 0 h 981"/>
                <a:gd name="T88" fmla="*/ 0 w 734"/>
                <a:gd name="T89" fmla="*/ 367 h 981"/>
                <a:gd name="T90" fmla="*/ 230 w 734"/>
                <a:gd name="T91" fmla="*/ 707 h 981"/>
                <a:gd name="T92" fmla="*/ 229 w 734"/>
                <a:gd name="T93" fmla="*/ 755 h 981"/>
                <a:gd name="T94" fmla="*/ 259 w 734"/>
                <a:gd name="T95" fmla="*/ 785 h 981"/>
                <a:gd name="T96" fmla="*/ 474 w 734"/>
                <a:gd name="T97" fmla="*/ 785 h 981"/>
                <a:gd name="T98" fmla="*/ 505 w 734"/>
                <a:gd name="T99" fmla="*/ 755 h 981"/>
                <a:gd name="T100" fmla="*/ 504 w 734"/>
                <a:gd name="T101" fmla="*/ 707 h 981"/>
                <a:gd name="T102" fmla="*/ 734 w 734"/>
                <a:gd name="T103" fmla="*/ 367 h 981"/>
                <a:gd name="T104" fmla="*/ 367 w 734"/>
                <a:gd name="T105" fmla="*/ 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4" h="981">
                  <a:moveTo>
                    <a:pt x="474" y="798"/>
                  </a:moveTo>
                  <a:lnTo>
                    <a:pt x="259" y="798"/>
                  </a:lnTo>
                  <a:cubicBezTo>
                    <a:pt x="243" y="798"/>
                    <a:pt x="229" y="811"/>
                    <a:pt x="229" y="828"/>
                  </a:cubicBezTo>
                  <a:cubicBezTo>
                    <a:pt x="229" y="844"/>
                    <a:pt x="243" y="858"/>
                    <a:pt x="259" y="858"/>
                  </a:cubicBezTo>
                  <a:lnTo>
                    <a:pt x="474" y="858"/>
                  </a:lnTo>
                  <a:cubicBezTo>
                    <a:pt x="491" y="858"/>
                    <a:pt x="505" y="844"/>
                    <a:pt x="505" y="828"/>
                  </a:cubicBezTo>
                  <a:cubicBezTo>
                    <a:pt x="505" y="811"/>
                    <a:pt x="491" y="798"/>
                    <a:pt x="474" y="798"/>
                  </a:cubicBezTo>
                  <a:close/>
                  <a:moveTo>
                    <a:pt x="527" y="182"/>
                  </a:moveTo>
                  <a:cubicBezTo>
                    <a:pt x="518" y="175"/>
                    <a:pt x="505" y="176"/>
                    <a:pt x="497" y="185"/>
                  </a:cubicBezTo>
                  <a:cubicBezTo>
                    <a:pt x="489" y="194"/>
                    <a:pt x="491" y="208"/>
                    <a:pt x="500" y="215"/>
                  </a:cubicBezTo>
                  <a:cubicBezTo>
                    <a:pt x="562" y="268"/>
                    <a:pt x="587" y="352"/>
                    <a:pt x="564" y="429"/>
                  </a:cubicBezTo>
                  <a:cubicBezTo>
                    <a:pt x="561" y="440"/>
                    <a:pt x="567" y="452"/>
                    <a:pt x="578" y="456"/>
                  </a:cubicBezTo>
                  <a:cubicBezTo>
                    <a:pt x="590" y="459"/>
                    <a:pt x="602" y="453"/>
                    <a:pt x="605" y="441"/>
                  </a:cubicBezTo>
                  <a:cubicBezTo>
                    <a:pt x="633" y="348"/>
                    <a:pt x="603" y="246"/>
                    <a:pt x="527" y="182"/>
                  </a:cubicBezTo>
                  <a:close/>
                  <a:moveTo>
                    <a:pt x="572" y="471"/>
                  </a:moveTo>
                  <a:cubicBezTo>
                    <a:pt x="562" y="464"/>
                    <a:pt x="548" y="468"/>
                    <a:pt x="542" y="478"/>
                  </a:cubicBezTo>
                  <a:cubicBezTo>
                    <a:pt x="527" y="503"/>
                    <a:pt x="506" y="524"/>
                    <a:pt x="481" y="541"/>
                  </a:cubicBezTo>
                  <a:cubicBezTo>
                    <a:pt x="471" y="547"/>
                    <a:pt x="468" y="561"/>
                    <a:pt x="475" y="571"/>
                  </a:cubicBezTo>
                  <a:cubicBezTo>
                    <a:pt x="481" y="580"/>
                    <a:pt x="495" y="583"/>
                    <a:pt x="505" y="577"/>
                  </a:cubicBezTo>
                  <a:cubicBezTo>
                    <a:pt x="534" y="557"/>
                    <a:pt x="560" y="531"/>
                    <a:pt x="579" y="500"/>
                  </a:cubicBezTo>
                  <a:cubicBezTo>
                    <a:pt x="585" y="490"/>
                    <a:pt x="582" y="477"/>
                    <a:pt x="572" y="471"/>
                  </a:cubicBezTo>
                  <a:close/>
                  <a:moveTo>
                    <a:pt x="474" y="871"/>
                  </a:moveTo>
                  <a:lnTo>
                    <a:pt x="259" y="871"/>
                  </a:lnTo>
                  <a:cubicBezTo>
                    <a:pt x="243" y="871"/>
                    <a:pt x="229" y="884"/>
                    <a:pt x="229" y="901"/>
                  </a:cubicBezTo>
                  <a:cubicBezTo>
                    <a:pt x="229" y="917"/>
                    <a:pt x="243" y="931"/>
                    <a:pt x="259" y="931"/>
                  </a:cubicBezTo>
                  <a:lnTo>
                    <a:pt x="292" y="931"/>
                  </a:lnTo>
                  <a:cubicBezTo>
                    <a:pt x="304" y="960"/>
                    <a:pt x="333" y="981"/>
                    <a:pt x="367" y="981"/>
                  </a:cubicBezTo>
                  <a:cubicBezTo>
                    <a:pt x="401" y="981"/>
                    <a:pt x="430" y="960"/>
                    <a:pt x="442" y="931"/>
                  </a:cubicBezTo>
                  <a:lnTo>
                    <a:pt x="474" y="931"/>
                  </a:lnTo>
                  <a:cubicBezTo>
                    <a:pt x="491" y="931"/>
                    <a:pt x="505" y="917"/>
                    <a:pt x="505" y="901"/>
                  </a:cubicBezTo>
                  <a:cubicBezTo>
                    <a:pt x="505" y="884"/>
                    <a:pt x="491" y="871"/>
                    <a:pt x="474" y="871"/>
                  </a:cubicBezTo>
                  <a:close/>
                  <a:moveTo>
                    <a:pt x="464" y="658"/>
                  </a:moveTo>
                  <a:lnTo>
                    <a:pt x="444" y="665"/>
                  </a:lnTo>
                  <a:lnTo>
                    <a:pt x="444" y="714"/>
                  </a:lnTo>
                  <a:cubicBezTo>
                    <a:pt x="444" y="720"/>
                    <a:pt x="439" y="724"/>
                    <a:pt x="434" y="724"/>
                  </a:cubicBezTo>
                  <a:lnTo>
                    <a:pt x="300" y="724"/>
                  </a:lnTo>
                  <a:cubicBezTo>
                    <a:pt x="295" y="724"/>
                    <a:pt x="290" y="720"/>
                    <a:pt x="290" y="714"/>
                  </a:cubicBezTo>
                  <a:lnTo>
                    <a:pt x="290" y="665"/>
                  </a:lnTo>
                  <a:lnTo>
                    <a:pt x="269" y="658"/>
                  </a:lnTo>
                  <a:cubicBezTo>
                    <a:pt x="144" y="616"/>
                    <a:pt x="60" y="499"/>
                    <a:pt x="60" y="367"/>
                  </a:cubicBezTo>
                  <a:cubicBezTo>
                    <a:pt x="60" y="198"/>
                    <a:pt x="198" y="60"/>
                    <a:pt x="367" y="60"/>
                  </a:cubicBezTo>
                  <a:cubicBezTo>
                    <a:pt x="536" y="60"/>
                    <a:pt x="674" y="198"/>
                    <a:pt x="674" y="367"/>
                  </a:cubicBezTo>
                  <a:cubicBezTo>
                    <a:pt x="674" y="499"/>
                    <a:pt x="590" y="616"/>
                    <a:pt x="464" y="658"/>
                  </a:cubicBezTo>
                  <a:close/>
                  <a:moveTo>
                    <a:pt x="367" y="0"/>
                  </a:moveTo>
                  <a:cubicBezTo>
                    <a:pt x="164" y="0"/>
                    <a:pt x="0" y="164"/>
                    <a:pt x="0" y="367"/>
                  </a:cubicBezTo>
                  <a:cubicBezTo>
                    <a:pt x="0" y="517"/>
                    <a:pt x="91" y="651"/>
                    <a:pt x="230" y="707"/>
                  </a:cubicBezTo>
                  <a:lnTo>
                    <a:pt x="229" y="755"/>
                  </a:lnTo>
                  <a:cubicBezTo>
                    <a:pt x="229" y="771"/>
                    <a:pt x="243" y="785"/>
                    <a:pt x="259" y="785"/>
                  </a:cubicBezTo>
                  <a:lnTo>
                    <a:pt x="474" y="785"/>
                  </a:lnTo>
                  <a:cubicBezTo>
                    <a:pt x="491" y="785"/>
                    <a:pt x="505" y="771"/>
                    <a:pt x="505" y="755"/>
                  </a:cubicBezTo>
                  <a:lnTo>
                    <a:pt x="504" y="707"/>
                  </a:lnTo>
                  <a:cubicBezTo>
                    <a:pt x="643" y="651"/>
                    <a:pt x="734" y="517"/>
                    <a:pt x="734" y="367"/>
                  </a:cubicBezTo>
                  <a:cubicBezTo>
                    <a:pt x="734" y="164"/>
                    <a:pt x="570" y="0"/>
                    <a:pt x="3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E084F39D-3BEC-4481-AC9D-CD2499D207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69725" y="7354888"/>
              <a:ext cx="968375" cy="1116013"/>
            </a:xfrm>
            <a:custGeom>
              <a:avLst/>
              <a:gdLst>
                <a:gd name="T0" fmla="*/ 418 w 1006"/>
                <a:gd name="T1" fmla="*/ 327 h 1164"/>
                <a:gd name="T2" fmla="*/ 306 w 1006"/>
                <a:gd name="T3" fmla="*/ 327 h 1164"/>
                <a:gd name="T4" fmla="*/ 788 w 1006"/>
                <a:gd name="T5" fmla="*/ 935 h 1164"/>
                <a:gd name="T6" fmla="*/ 710 w 1006"/>
                <a:gd name="T7" fmla="*/ 1075 h 1164"/>
                <a:gd name="T8" fmla="*/ 834 w 1006"/>
                <a:gd name="T9" fmla="*/ 805 h 1164"/>
                <a:gd name="T10" fmla="*/ 788 w 1006"/>
                <a:gd name="T11" fmla="*/ 935 h 1164"/>
                <a:gd name="T12" fmla="*/ 714 w 1006"/>
                <a:gd name="T13" fmla="*/ 1164 h 1164"/>
                <a:gd name="T14" fmla="*/ 802 w 1006"/>
                <a:gd name="T15" fmla="*/ 992 h 1164"/>
                <a:gd name="T16" fmla="*/ 993 w 1006"/>
                <a:gd name="T17" fmla="*/ 974 h 1164"/>
                <a:gd name="T18" fmla="*/ 974 w 1006"/>
                <a:gd name="T19" fmla="*/ 470 h 1164"/>
                <a:gd name="T20" fmla="*/ 33 w 1006"/>
                <a:gd name="T21" fmla="*/ 470 h 1164"/>
                <a:gd name="T22" fmla="*/ 13 w 1006"/>
                <a:gd name="T23" fmla="*/ 974 h 1164"/>
                <a:gd name="T24" fmla="*/ 205 w 1006"/>
                <a:gd name="T25" fmla="*/ 992 h 1164"/>
                <a:gd name="T26" fmla="*/ 292 w 1006"/>
                <a:gd name="T27" fmla="*/ 1164 h 1164"/>
                <a:gd name="T28" fmla="*/ 439 w 1006"/>
                <a:gd name="T29" fmla="*/ 937 h 1164"/>
                <a:gd name="T30" fmla="*/ 568 w 1006"/>
                <a:gd name="T31" fmla="*/ 937 h 1164"/>
                <a:gd name="T32" fmla="*/ 714 w 1006"/>
                <a:gd name="T33" fmla="*/ 1164 h 1164"/>
                <a:gd name="T34" fmla="*/ 211 w 1006"/>
                <a:gd name="T35" fmla="*/ 763 h 1164"/>
                <a:gd name="T36" fmla="*/ 503 w 1006"/>
                <a:gd name="T37" fmla="*/ 57 h 1164"/>
                <a:gd name="T38" fmla="*/ 796 w 1006"/>
                <a:gd name="T39" fmla="*/ 763 h 1164"/>
                <a:gd name="T40" fmla="*/ 296 w 1006"/>
                <a:gd name="T41" fmla="*/ 1075 h 1164"/>
                <a:gd name="T42" fmla="*/ 218 w 1006"/>
                <a:gd name="T43" fmla="*/ 935 h 1164"/>
                <a:gd name="T44" fmla="*/ 172 w 1006"/>
                <a:gd name="T45" fmla="*/ 805 h 1164"/>
                <a:gd name="T46" fmla="*/ 296 w 1006"/>
                <a:gd name="T47" fmla="*/ 1075 h 1164"/>
                <a:gd name="T48" fmla="*/ 588 w 1006"/>
                <a:gd name="T49" fmla="*/ 614 h 1164"/>
                <a:gd name="T50" fmla="*/ 701 w 1006"/>
                <a:gd name="T51" fmla="*/ 614 h 1164"/>
                <a:gd name="T52" fmla="*/ 644 w 1006"/>
                <a:gd name="T53" fmla="*/ 498 h 1164"/>
                <a:gd name="T54" fmla="*/ 644 w 1006"/>
                <a:gd name="T55" fmla="*/ 730 h 1164"/>
                <a:gd name="T56" fmla="*/ 644 w 1006"/>
                <a:gd name="T57" fmla="*/ 498 h 1164"/>
                <a:gd name="T58" fmla="*/ 256 w 1006"/>
                <a:gd name="T59" fmla="*/ 678 h 1164"/>
                <a:gd name="T60" fmla="*/ 751 w 1006"/>
                <a:gd name="T61" fmla="*/ 263 h 1164"/>
                <a:gd name="T62" fmla="*/ 362 w 1006"/>
                <a:gd name="T63" fmla="*/ 442 h 1164"/>
                <a:gd name="T64" fmla="*/ 362 w 1006"/>
                <a:gd name="T65" fmla="*/ 211 h 1164"/>
                <a:gd name="T66" fmla="*/ 362 w 1006"/>
                <a:gd name="T67" fmla="*/ 442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6" h="1164">
                  <a:moveTo>
                    <a:pt x="362" y="269"/>
                  </a:moveTo>
                  <a:cubicBezTo>
                    <a:pt x="393" y="269"/>
                    <a:pt x="418" y="295"/>
                    <a:pt x="418" y="327"/>
                  </a:cubicBezTo>
                  <a:cubicBezTo>
                    <a:pt x="418" y="359"/>
                    <a:pt x="393" y="385"/>
                    <a:pt x="362" y="385"/>
                  </a:cubicBezTo>
                  <a:cubicBezTo>
                    <a:pt x="331" y="385"/>
                    <a:pt x="306" y="359"/>
                    <a:pt x="306" y="327"/>
                  </a:cubicBezTo>
                  <a:cubicBezTo>
                    <a:pt x="306" y="295"/>
                    <a:pt x="331" y="269"/>
                    <a:pt x="362" y="269"/>
                  </a:cubicBezTo>
                  <a:close/>
                  <a:moveTo>
                    <a:pt x="788" y="935"/>
                  </a:moveTo>
                  <a:cubicBezTo>
                    <a:pt x="776" y="933"/>
                    <a:pt x="764" y="940"/>
                    <a:pt x="759" y="952"/>
                  </a:cubicBezTo>
                  <a:lnTo>
                    <a:pt x="710" y="1075"/>
                  </a:lnTo>
                  <a:lnTo>
                    <a:pt x="624" y="925"/>
                  </a:lnTo>
                  <a:cubicBezTo>
                    <a:pt x="704" y="904"/>
                    <a:pt x="776" y="862"/>
                    <a:pt x="834" y="805"/>
                  </a:cubicBezTo>
                  <a:lnTo>
                    <a:pt x="920" y="954"/>
                  </a:lnTo>
                  <a:lnTo>
                    <a:pt x="788" y="935"/>
                  </a:lnTo>
                  <a:close/>
                  <a:moveTo>
                    <a:pt x="714" y="1164"/>
                  </a:moveTo>
                  <a:lnTo>
                    <a:pt x="714" y="1164"/>
                  </a:lnTo>
                  <a:cubicBezTo>
                    <a:pt x="725" y="1164"/>
                    <a:pt x="735" y="1158"/>
                    <a:pt x="740" y="1146"/>
                  </a:cubicBezTo>
                  <a:lnTo>
                    <a:pt x="802" y="992"/>
                  </a:lnTo>
                  <a:lnTo>
                    <a:pt x="967" y="1015"/>
                  </a:lnTo>
                  <a:cubicBezTo>
                    <a:pt x="991" y="1019"/>
                    <a:pt x="1006" y="993"/>
                    <a:pt x="993" y="974"/>
                  </a:cubicBezTo>
                  <a:lnTo>
                    <a:pt x="872" y="763"/>
                  </a:lnTo>
                  <a:cubicBezTo>
                    <a:pt x="936" y="683"/>
                    <a:pt x="974" y="581"/>
                    <a:pt x="974" y="470"/>
                  </a:cubicBezTo>
                  <a:cubicBezTo>
                    <a:pt x="974" y="211"/>
                    <a:pt x="763" y="0"/>
                    <a:pt x="503" y="0"/>
                  </a:cubicBezTo>
                  <a:cubicBezTo>
                    <a:pt x="243" y="0"/>
                    <a:pt x="33" y="211"/>
                    <a:pt x="33" y="470"/>
                  </a:cubicBezTo>
                  <a:cubicBezTo>
                    <a:pt x="33" y="581"/>
                    <a:pt x="71" y="683"/>
                    <a:pt x="135" y="763"/>
                  </a:cubicBezTo>
                  <a:lnTo>
                    <a:pt x="13" y="974"/>
                  </a:lnTo>
                  <a:cubicBezTo>
                    <a:pt x="0" y="993"/>
                    <a:pt x="16" y="1019"/>
                    <a:pt x="39" y="1015"/>
                  </a:cubicBezTo>
                  <a:lnTo>
                    <a:pt x="205" y="992"/>
                  </a:lnTo>
                  <a:lnTo>
                    <a:pt x="267" y="1146"/>
                  </a:lnTo>
                  <a:cubicBezTo>
                    <a:pt x="271" y="1158"/>
                    <a:pt x="282" y="1164"/>
                    <a:pt x="292" y="1164"/>
                  </a:cubicBezTo>
                  <a:cubicBezTo>
                    <a:pt x="301" y="1164"/>
                    <a:pt x="310" y="1159"/>
                    <a:pt x="315" y="1150"/>
                  </a:cubicBezTo>
                  <a:lnTo>
                    <a:pt x="439" y="937"/>
                  </a:lnTo>
                  <a:cubicBezTo>
                    <a:pt x="460" y="939"/>
                    <a:pt x="481" y="941"/>
                    <a:pt x="503" y="941"/>
                  </a:cubicBezTo>
                  <a:cubicBezTo>
                    <a:pt x="525" y="941"/>
                    <a:pt x="546" y="939"/>
                    <a:pt x="568" y="937"/>
                  </a:cubicBezTo>
                  <a:lnTo>
                    <a:pt x="691" y="1150"/>
                  </a:lnTo>
                  <a:cubicBezTo>
                    <a:pt x="696" y="1159"/>
                    <a:pt x="705" y="1164"/>
                    <a:pt x="714" y="1164"/>
                  </a:cubicBezTo>
                  <a:close/>
                  <a:moveTo>
                    <a:pt x="503" y="884"/>
                  </a:moveTo>
                  <a:cubicBezTo>
                    <a:pt x="389" y="884"/>
                    <a:pt x="286" y="838"/>
                    <a:pt x="211" y="763"/>
                  </a:cubicBezTo>
                  <a:cubicBezTo>
                    <a:pt x="136" y="688"/>
                    <a:pt x="90" y="585"/>
                    <a:pt x="90" y="470"/>
                  </a:cubicBezTo>
                  <a:cubicBezTo>
                    <a:pt x="90" y="242"/>
                    <a:pt x="275" y="57"/>
                    <a:pt x="503" y="57"/>
                  </a:cubicBezTo>
                  <a:cubicBezTo>
                    <a:pt x="732" y="57"/>
                    <a:pt x="917" y="242"/>
                    <a:pt x="917" y="470"/>
                  </a:cubicBezTo>
                  <a:cubicBezTo>
                    <a:pt x="917" y="585"/>
                    <a:pt x="870" y="688"/>
                    <a:pt x="796" y="763"/>
                  </a:cubicBezTo>
                  <a:cubicBezTo>
                    <a:pt x="721" y="838"/>
                    <a:pt x="617" y="884"/>
                    <a:pt x="503" y="884"/>
                  </a:cubicBezTo>
                  <a:close/>
                  <a:moveTo>
                    <a:pt x="296" y="1075"/>
                  </a:moveTo>
                  <a:lnTo>
                    <a:pt x="247" y="952"/>
                  </a:lnTo>
                  <a:cubicBezTo>
                    <a:pt x="242" y="940"/>
                    <a:pt x="230" y="933"/>
                    <a:pt x="218" y="935"/>
                  </a:cubicBezTo>
                  <a:lnTo>
                    <a:pt x="87" y="954"/>
                  </a:lnTo>
                  <a:lnTo>
                    <a:pt x="172" y="805"/>
                  </a:lnTo>
                  <a:cubicBezTo>
                    <a:pt x="230" y="862"/>
                    <a:pt x="302" y="904"/>
                    <a:pt x="383" y="925"/>
                  </a:cubicBezTo>
                  <a:lnTo>
                    <a:pt x="296" y="1075"/>
                  </a:lnTo>
                  <a:close/>
                  <a:moveTo>
                    <a:pt x="644" y="672"/>
                  </a:moveTo>
                  <a:cubicBezTo>
                    <a:pt x="613" y="672"/>
                    <a:pt x="588" y="646"/>
                    <a:pt x="588" y="614"/>
                  </a:cubicBezTo>
                  <a:cubicBezTo>
                    <a:pt x="588" y="582"/>
                    <a:pt x="613" y="556"/>
                    <a:pt x="644" y="556"/>
                  </a:cubicBezTo>
                  <a:cubicBezTo>
                    <a:pt x="675" y="556"/>
                    <a:pt x="701" y="582"/>
                    <a:pt x="701" y="614"/>
                  </a:cubicBezTo>
                  <a:cubicBezTo>
                    <a:pt x="701" y="646"/>
                    <a:pt x="675" y="672"/>
                    <a:pt x="644" y="672"/>
                  </a:cubicBezTo>
                  <a:close/>
                  <a:moveTo>
                    <a:pt x="644" y="498"/>
                  </a:moveTo>
                  <a:cubicBezTo>
                    <a:pt x="582" y="498"/>
                    <a:pt x="532" y="550"/>
                    <a:pt x="532" y="614"/>
                  </a:cubicBezTo>
                  <a:cubicBezTo>
                    <a:pt x="532" y="678"/>
                    <a:pt x="582" y="730"/>
                    <a:pt x="644" y="730"/>
                  </a:cubicBezTo>
                  <a:cubicBezTo>
                    <a:pt x="706" y="730"/>
                    <a:pt x="757" y="678"/>
                    <a:pt x="757" y="614"/>
                  </a:cubicBezTo>
                  <a:cubicBezTo>
                    <a:pt x="757" y="550"/>
                    <a:pt x="706" y="498"/>
                    <a:pt x="644" y="498"/>
                  </a:cubicBezTo>
                  <a:close/>
                  <a:moveTo>
                    <a:pt x="711" y="223"/>
                  </a:moveTo>
                  <a:lnTo>
                    <a:pt x="256" y="678"/>
                  </a:lnTo>
                  <a:cubicBezTo>
                    <a:pt x="229" y="704"/>
                    <a:pt x="269" y="744"/>
                    <a:pt x="296" y="718"/>
                  </a:cubicBezTo>
                  <a:lnTo>
                    <a:pt x="751" y="263"/>
                  </a:lnTo>
                  <a:cubicBezTo>
                    <a:pt x="777" y="237"/>
                    <a:pt x="737" y="197"/>
                    <a:pt x="711" y="223"/>
                  </a:cubicBezTo>
                  <a:close/>
                  <a:moveTo>
                    <a:pt x="362" y="442"/>
                  </a:moveTo>
                  <a:cubicBezTo>
                    <a:pt x="424" y="442"/>
                    <a:pt x="474" y="391"/>
                    <a:pt x="474" y="327"/>
                  </a:cubicBezTo>
                  <a:cubicBezTo>
                    <a:pt x="474" y="263"/>
                    <a:pt x="424" y="211"/>
                    <a:pt x="362" y="211"/>
                  </a:cubicBezTo>
                  <a:cubicBezTo>
                    <a:pt x="300" y="211"/>
                    <a:pt x="250" y="263"/>
                    <a:pt x="250" y="327"/>
                  </a:cubicBezTo>
                  <a:cubicBezTo>
                    <a:pt x="250" y="391"/>
                    <a:pt x="300" y="442"/>
                    <a:pt x="362" y="4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3D30E9EB-522B-46E8-8D05-994C1B329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26863" y="5922963"/>
              <a:ext cx="947737" cy="944563"/>
            </a:xfrm>
            <a:custGeom>
              <a:avLst/>
              <a:gdLst>
                <a:gd name="T0" fmla="*/ 897 w 985"/>
                <a:gd name="T1" fmla="*/ 491 h 985"/>
                <a:gd name="T2" fmla="*/ 495 w 985"/>
                <a:gd name="T3" fmla="*/ 891 h 985"/>
                <a:gd name="T4" fmla="*/ 406 w 985"/>
                <a:gd name="T5" fmla="*/ 891 h 985"/>
                <a:gd name="T6" fmla="*/ 94 w 985"/>
                <a:gd name="T7" fmla="*/ 580 h 985"/>
                <a:gd name="T8" fmla="*/ 94 w 985"/>
                <a:gd name="T9" fmla="*/ 491 h 985"/>
                <a:gd name="T10" fmla="*/ 495 w 985"/>
                <a:gd name="T11" fmla="*/ 91 h 985"/>
                <a:gd name="T12" fmla="*/ 548 w 985"/>
                <a:gd name="T13" fmla="*/ 58 h 985"/>
                <a:gd name="T14" fmla="*/ 898 w 985"/>
                <a:gd name="T15" fmla="*/ 58 h 985"/>
                <a:gd name="T16" fmla="*/ 927 w 985"/>
                <a:gd name="T17" fmla="*/ 87 h 985"/>
                <a:gd name="T18" fmla="*/ 927 w 985"/>
                <a:gd name="T19" fmla="*/ 436 h 985"/>
                <a:gd name="T20" fmla="*/ 897 w 985"/>
                <a:gd name="T21" fmla="*/ 491 h 985"/>
                <a:gd name="T22" fmla="*/ 741 w 985"/>
                <a:gd name="T23" fmla="*/ 335 h 985"/>
                <a:gd name="T24" fmla="*/ 651 w 985"/>
                <a:gd name="T25" fmla="*/ 335 h 985"/>
                <a:gd name="T26" fmla="*/ 651 w 985"/>
                <a:gd name="T27" fmla="*/ 246 h 985"/>
                <a:gd name="T28" fmla="*/ 741 w 985"/>
                <a:gd name="T29" fmla="*/ 246 h 985"/>
                <a:gd name="T30" fmla="*/ 741 w 985"/>
                <a:gd name="T31" fmla="*/ 335 h 985"/>
                <a:gd name="T32" fmla="*/ 607 w 985"/>
                <a:gd name="T33" fmla="*/ 202 h 985"/>
                <a:gd name="T34" fmla="*/ 607 w 985"/>
                <a:gd name="T35" fmla="*/ 380 h 985"/>
                <a:gd name="T36" fmla="*/ 785 w 985"/>
                <a:gd name="T37" fmla="*/ 380 h 985"/>
                <a:gd name="T38" fmla="*/ 785 w 985"/>
                <a:gd name="T39" fmla="*/ 202 h 985"/>
                <a:gd name="T40" fmla="*/ 607 w 985"/>
                <a:gd name="T41" fmla="*/ 202 h 985"/>
                <a:gd name="T42" fmla="*/ 927 w 985"/>
                <a:gd name="T43" fmla="*/ 0 h 985"/>
                <a:gd name="T44" fmla="*/ 519 w 985"/>
                <a:gd name="T45" fmla="*/ 0 h 985"/>
                <a:gd name="T46" fmla="*/ 451 w 985"/>
                <a:gd name="T47" fmla="*/ 46 h 985"/>
                <a:gd name="T48" fmla="*/ 49 w 985"/>
                <a:gd name="T49" fmla="*/ 447 h 985"/>
                <a:gd name="T50" fmla="*/ 49 w 985"/>
                <a:gd name="T51" fmla="*/ 624 h 985"/>
                <a:gd name="T52" fmla="*/ 361 w 985"/>
                <a:gd name="T53" fmla="*/ 936 h 985"/>
                <a:gd name="T54" fmla="*/ 540 w 985"/>
                <a:gd name="T55" fmla="*/ 936 h 985"/>
                <a:gd name="T56" fmla="*/ 941 w 985"/>
                <a:gd name="T57" fmla="*/ 535 h 985"/>
                <a:gd name="T58" fmla="*/ 985 w 985"/>
                <a:gd name="T59" fmla="*/ 465 h 985"/>
                <a:gd name="T60" fmla="*/ 985 w 985"/>
                <a:gd name="T61" fmla="*/ 58 h 985"/>
                <a:gd name="T62" fmla="*/ 927 w 985"/>
                <a:gd name="T63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5" h="985">
                  <a:moveTo>
                    <a:pt x="897" y="491"/>
                  </a:moveTo>
                  <a:lnTo>
                    <a:pt x="495" y="891"/>
                  </a:lnTo>
                  <a:cubicBezTo>
                    <a:pt x="471" y="916"/>
                    <a:pt x="431" y="916"/>
                    <a:pt x="406" y="891"/>
                  </a:cubicBezTo>
                  <a:lnTo>
                    <a:pt x="94" y="580"/>
                  </a:lnTo>
                  <a:cubicBezTo>
                    <a:pt x="69" y="555"/>
                    <a:pt x="69" y="516"/>
                    <a:pt x="94" y="491"/>
                  </a:cubicBezTo>
                  <a:lnTo>
                    <a:pt x="495" y="91"/>
                  </a:lnTo>
                  <a:cubicBezTo>
                    <a:pt x="510" y="77"/>
                    <a:pt x="532" y="58"/>
                    <a:pt x="548" y="58"/>
                  </a:cubicBezTo>
                  <a:lnTo>
                    <a:pt x="898" y="58"/>
                  </a:lnTo>
                  <a:cubicBezTo>
                    <a:pt x="914" y="58"/>
                    <a:pt x="927" y="71"/>
                    <a:pt x="927" y="87"/>
                  </a:cubicBezTo>
                  <a:lnTo>
                    <a:pt x="927" y="436"/>
                  </a:lnTo>
                  <a:cubicBezTo>
                    <a:pt x="927" y="452"/>
                    <a:pt x="912" y="475"/>
                    <a:pt x="897" y="491"/>
                  </a:cubicBezTo>
                  <a:close/>
                  <a:moveTo>
                    <a:pt x="741" y="335"/>
                  </a:moveTo>
                  <a:cubicBezTo>
                    <a:pt x="716" y="360"/>
                    <a:pt x="676" y="360"/>
                    <a:pt x="651" y="335"/>
                  </a:cubicBezTo>
                  <a:cubicBezTo>
                    <a:pt x="627" y="311"/>
                    <a:pt x="627" y="271"/>
                    <a:pt x="651" y="246"/>
                  </a:cubicBezTo>
                  <a:cubicBezTo>
                    <a:pt x="676" y="222"/>
                    <a:pt x="716" y="222"/>
                    <a:pt x="741" y="246"/>
                  </a:cubicBezTo>
                  <a:cubicBezTo>
                    <a:pt x="765" y="271"/>
                    <a:pt x="765" y="311"/>
                    <a:pt x="741" y="335"/>
                  </a:cubicBezTo>
                  <a:close/>
                  <a:moveTo>
                    <a:pt x="607" y="202"/>
                  </a:moveTo>
                  <a:cubicBezTo>
                    <a:pt x="557" y="251"/>
                    <a:pt x="557" y="331"/>
                    <a:pt x="607" y="380"/>
                  </a:cubicBezTo>
                  <a:cubicBezTo>
                    <a:pt x="656" y="429"/>
                    <a:pt x="736" y="429"/>
                    <a:pt x="785" y="380"/>
                  </a:cubicBezTo>
                  <a:cubicBezTo>
                    <a:pt x="834" y="331"/>
                    <a:pt x="834" y="251"/>
                    <a:pt x="785" y="202"/>
                  </a:cubicBezTo>
                  <a:cubicBezTo>
                    <a:pt x="736" y="153"/>
                    <a:pt x="656" y="153"/>
                    <a:pt x="607" y="202"/>
                  </a:cubicBezTo>
                  <a:close/>
                  <a:moveTo>
                    <a:pt x="927" y="0"/>
                  </a:moveTo>
                  <a:lnTo>
                    <a:pt x="519" y="0"/>
                  </a:lnTo>
                  <a:cubicBezTo>
                    <a:pt x="487" y="0"/>
                    <a:pt x="481" y="14"/>
                    <a:pt x="451" y="46"/>
                  </a:cubicBezTo>
                  <a:lnTo>
                    <a:pt x="49" y="447"/>
                  </a:lnTo>
                  <a:cubicBezTo>
                    <a:pt x="0" y="496"/>
                    <a:pt x="0" y="575"/>
                    <a:pt x="49" y="624"/>
                  </a:cubicBezTo>
                  <a:lnTo>
                    <a:pt x="361" y="936"/>
                  </a:lnTo>
                  <a:cubicBezTo>
                    <a:pt x="411" y="985"/>
                    <a:pt x="491" y="985"/>
                    <a:pt x="540" y="936"/>
                  </a:cubicBezTo>
                  <a:lnTo>
                    <a:pt x="941" y="535"/>
                  </a:lnTo>
                  <a:cubicBezTo>
                    <a:pt x="967" y="510"/>
                    <a:pt x="985" y="497"/>
                    <a:pt x="985" y="465"/>
                  </a:cubicBezTo>
                  <a:lnTo>
                    <a:pt x="985" y="58"/>
                  </a:lnTo>
                  <a:cubicBezTo>
                    <a:pt x="985" y="26"/>
                    <a:pt x="959" y="0"/>
                    <a:pt x="9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C7C765AB-D40F-4361-80E7-00B81440EC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07663" y="7473950"/>
              <a:ext cx="852487" cy="873125"/>
            </a:xfrm>
            <a:custGeom>
              <a:avLst/>
              <a:gdLst>
                <a:gd name="T0" fmla="*/ 830 w 887"/>
                <a:gd name="T1" fmla="*/ 628 h 911"/>
                <a:gd name="T2" fmla="*/ 678 w 887"/>
                <a:gd name="T3" fmla="*/ 628 h 911"/>
                <a:gd name="T4" fmla="*/ 678 w 887"/>
                <a:gd name="T5" fmla="*/ 572 h 911"/>
                <a:gd name="T6" fmla="*/ 830 w 887"/>
                <a:gd name="T7" fmla="*/ 572 h 911"/>
                <a:gd name="T8" fmla="*/ 830 w 887"/>
                <a:gd name="T9" fmla="*/ 628 h 911"/>
                <a:gd name="T10" fmla="*/ 791 w 887"/>
                <a:gd name="T11" fmla="*/ 826 h 911"/>
                <a:gd name="T12" fmla="*/ 763 w 887"/>
                <a:gd name="T13" fmla="*/ 854 h 911"/>
                <a:gd name="T14" fmla="*/ 85 w 887"/>
                <a:gd name="T15" fmla="*/ 854 h 911"/>
                <a:gd name="T16" fmla="*/ 57 w 887"/>
                <a:gd name="T17" fmla="*/ 826 h 911"/>
                <a:gd name="T18" fmla="*/ 57 w 887"/>
                <a:gd name="T19" fmla="*/ 319 h 911"/>
                <a:gd name="T20" fmla="*/ 86 w 887"/>
                <a:gd name="T21" fmla="*/ 289 h 911"/>
                <a:gd name="T22" fmla="*/ 763 w 887"/>
                <a:gd name="T23" fmla="*/ 289 h 911"/>
                <a:gd name="T24" fmla="*/ 791 w 887"/>
                <a:gd name="T25" fmla="*/ 317 h 911"/>
                <a:gd name="T26" fmla="*/ 791 w 887"/>
                <a:gd name="T27" fmla="*/ 515 h 911"/>
                <a:gd name="T28" fmla="*/ 650 w 887"/>
                <a:gd name="T29" fmla="*/ 515 h 911"/>
                <a:gd name="T30" fmla="*/ 622 w 887"/>
                <a:gd name="T31" fmla="*/ 543 h 911"/>
                <a:gd name="T32" fmla="*/ 622 w 887"/>
                <a:gd name="T33" fmla="*/ 656 h 911"/>
                <a:gd name="T34" fmla="*/ 650 w 887"/>
                <a:gd name="T35" fmla="*/ 685 h 911"/>
                <a:gd name="T36" fmla="*/ 774 w 887"/>
                <a:gd name="T37" fmla="*/ 685 h 911"/>
                <a:gd name="T38" fmla="*/ 791 w 887"/>
                <a:gd name="T39" fmla="*/ 685 h 911"/>
                <a:gd name="T40" fmla="*/ 791 w 887"/>
                <a:gd name="T41" fmla="*/ 826 h 911"/>
                <a:gd name="T42" fmla="*/ 720 w 887"/>
                <a:gd name="T43" fmla="*/ 75 h 911"/>
                <a:gd name="T44" fmla="*/ 735 w 887"/>
                <a:gd name="T45" fmla="*/ 86 h 911"/>
                <a:gd name="T46" fmla="*/ 735 w 887"/>
                <a:gd name="T47" fmla="*/ 233 h 911"/>
                <a:gd name="T48" fmla="*/ 200 w 887"/>
                <a:gd name="T49" fmla="*/ 233 h 911"/>
                <a:gd name="T50" fmla="*/ 720 w 887"/>
                <a:gd name="T51" fmla="*/ 75 h 911"/>
                <a:gd name="T52" fmla="*/ 858 w 887"/>
                <a:gd name="T53" fmla="*/ 515 h 911"/>
                <a:gd name="T54" fmla="*/ 848 w 887"/>
                <a:gd name="T55" fmla="*/ 515 h 911"/>
                <a:gd name="T56" fmla="*/ 848 w 887"/>
                <a:gd name="T57" fmla="*/ 289 h 911"/>
                <a:gd name="T58" fmla="*/ 791 w 887"/>
                <a:gd name="T59" fmla="*/ 233 h 911"/>
                <a:gd name="T60" fmla="*/ 791 w 887"/>
                <a:gd name="T61" fmla="*/ 46 h 911"/>
                <a:gd name="T62" fmla="*/ 735 w 887"/>
                <a:gd name="T63" fmla="*/ 7 h 911"/>
                <a:gd name="T64" fmla="*/ 41 w 887"/>
                <a:gd name="T65" fmla="*/ 220 h 911"/>
                <a:gd name="T66" fmla="*/ 0 w 887"/>
                <a:gd name="T67" fmla="*/ 289 h 911"/>
                <a:gd name="T68" fmla="*/ 0 w 887"/>
                <a:gd name="T69" fmla="*/ 854 h 911"/>
                <a:gd name="T70" fmla="*/ 57 w 887"/>
                <a:gd name="T71" fmla="*/ 911 h 911"/>
                <a:gd name="T72" fmla="*/ 791 w 887"/>
                <a:gd name="T73" fmla="*/ 911 h 911"/>
                <a:gd name="T74" fmla="*/ 848 w 887"/>
                <a:gd name="T75" fmla="*/ 854 h 911"/>
                <a:gd name="T76" fmla="*/ 848 w 887"/>
                <a:gd name="T77" fmla="*/ 685 h 911"/>
                <a:gd name="T78" fmla="*/ 858 w 887"/>
                <a:gd name="T79" fmla="*/ 685 h 911"/>
                <a:gd name="T80" fmla="*/ 887 w 887"/>
                <a:gd name="T81" fmla="*/ 656 h 911"/>
                <a:gd name="T82" fmla="*/ 887 w 887"/>
                <a:gd name="T83" fmla="*/ 543 h 911"/>
                <a:gd name="T84" fmla="*/ 858 w 887"/>
                <a:gd name="T85" fmla="*/ 515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7" h="911">
                  <a:moveTo>
                    <a:pt x="830" y="628"/>
                  </a:moveTo>
                  <a:lnTo>
                    <a:pt x="678" y="628"/>
                  </a:lnTo>
                  <a:lnTo>
                    <a:pt x="678" y="572"/>
                  </a:lnTo>
                  <a:lnTo>
                    <a:pt x="830" y="572"/>
                  </a:lnTo>
                  <a:lnTo>
                    <a:pt x="830" y="628"/>
                  </a:lnTo>
                  <a:close/>
                  <a:moveTo>
                    <a:pt x="791" y="826"/>
                  </a:moveTo>
                  <a:cubicBezTo>
                    <a:pt x="791" y="842"/>
                    <a:pt x="778" y="854"/>
                    <a:pt x="763" y="854"/>
                  </a:cubicBezTo>
                  <a:lnTo>
                    <a:pt x="85" y="854"/>
                  </a:lnTo>
                  <a:cubicBezTo>
                    <a:pt x="69" y="854"/>
                    <a:pt x="57" y="842"/>
                    <a:pt x="57" y="826"/>
                  </a:cubicBezTo>
                  <a:lnTo>
                    <a:pt x="57" y="319"/>
                  </a:lnTo>
                  <a:cubicBezTo>
                    <a:pt x="57" y="297"/>
                    <a:pt x="60" y="289"/>
                    <a:pt x="86" y="289"/>
                  </a:cubicBezTo>
                  <a:lnTo>
                    <a:pt x="763" y="289"/>
                  </a:lnTo>
                  <a:cubicBezTo>
                    <a:pt x="778" y="289"/>
                    <a:pt x="791" y="302"/>
                    <a:pt x="791" y="317"/>
                  </a:cubicBezTo>
                  <a:lnTo>
                    <a:pt x="791" y="515"/>
                  </a:lnTo>
                  <a:lnTo>
                    <a:pt x="650" y="515"/>
                  </a:lnTo>
                  <a:cubicBezTo>
                    <a:pt x="634" y="515"/>
                    <a:pt x="622" y="528"/>
                    <a:pt x="622" y="543"/>
                  </a:cubicBezTo>
                  <a:lnTo>
                    <a:pt x="622" y="656"/>
                  </a:lnTo>
                  <a:cubicBezTo>
                    <a:pt x="622" y="672"/>
                    <a:pt x="634" y="685"/>
                    <a:pt x="650" y="685"/>
                  </a:cubicBezTo>
                  <a:lnTo>
                    <a:pt x="774" y="685"/>
                  </a:lnTo>
                  <a:lnTo>
                    <a:pt x="791" y="685"/>
                  </a:lnTo>
                  <a:lnTo>
                    <a:pt x="791" y="826"/>
                  </a:lnTo>
                  <a:close/>
                  <a:moveTo>
                    <a:pt x="720" y="75"/>
                  </a:moveTo>
                  <a:cubicBezTo>
                    <a:pt x="729" y="73"/>
                    <a:pt x="735" y="76"/>
                    <a:pt x="735" y="86"/>
                  </a:cubicBezTo>
                  <a:lnTo>
                    <a:pt x="735" y="233"/>
                  </a:lnTo>
                  <a:lnTo>
                    <a:pt x="200" y="233"/>
                  </a:lnTo>
                  <a:lnTo>
                    <a:pt x="720" y="75"/>
                  </a:lnTo>
                  <a:close/>
                  <a:moveTo>
                    <a:pt x="858" y="515"/>
                  </a:moveTo>
                  <a:lnTo>
                    <a:pt x="848" y="515"/>
                  </a:lnTo>
                  <a:lnTo>
                    <a:pt x="848" y="289"/>
                  </a:lnTo>
                  <a:cubicBezTo>
                    <a:pt x="848" y="258"/>
                    <a:pt x="822" y="233"/>
                    <a:pt x="791" y="233"/>
                  </a:cubicBezTo>
                  <a:lnTo>
                    <a:pt x="791" y="46"/>
                  </a:lnTo>
                  <a:cubicBezTo>
                    <a:pt x="791" y="13"/>
                    <a:pt x="760" y="0"/>
                    <a:pt x="735" y="7"/>
                  </a:cubicBezTo>
                  <a:lnTo>
                    <a:pt x="41" y="220"/>
                  </a:lnTo>
                  <a:cubicBezTo>
                    <a:pt x="3" y="232"/>
                    <a:pt x="0" y="252"/>
                    <a:pt x="0" y="289"/>
                  </a:cubicBezTo>
                  <a:lnTo>
                    <a:pt x="0" y="854"/>
                  </a:lnTo>
                  <a:cubicBezTo>
                    <a:pt x="0" y="885"/>
                    <a:pt x="25" y="911"/>
                    <a:pt x="57" y="911"/>
                  </a:cubicBezTo>
                  <a:lnTo>
                    <a:pt x="791" y="911"/>
                  </a:lnTo>
                  <a:cubicBezTo>
                    <a:pt x="822" y="911"/>
                    <a:pt x="848" y="885"/>
                    <a:pt x="848" y="854"/>
                  </a:cubicBezTo>
                  <a:lnTo>
                    <a:pt x="848" y="685"/>
                  </a:lnTo>
                  <a:lnTo>
                    <a:pt x="858" y="685"/>
                  </a:lnTo>
                  <a:cubicBezTo>
                    <a:pt x="874" y="685"/>
                    <a:pt x="887" y="672"/>
                    <a:pt x="887" y="656"/>
                  </a:cubicBezTo>
                  <a:lnTo>
                    <a:pt x="887" y="543"/>
                  </a:lnTo>
                  <a:cubicBezTo>
                    <a:pt x="887" y="528"/>
                    <a:pt x="874" y="515"/>
                    <a:pt x="858" y="5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803BC4E7-DC5F-4557-A0F6-5A9E903BB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84175" y="5956300"/>
              <a:ext cx="869950" cy="866775"/>
            </a:xfrm>
            <a:custGeom>
              <a:avLst/>
              <a:gdLst>
                <a:gd name="T0" fmla="*/ 819 w 904"/>
                <a:gd name="T1" fmla="*/ 379 h 904"/>
                <a:gd name="T2" fmla="*/ 575 w 904"/>
                <a:gd name="T3" fmla="*/ 226 h 904"/>
                <a:gd name="T4" fmla="*/ 847 w 904"/>
                <a:gd name="T5" fmla="*/ 255 h 904"/>
                <a:gd name="T6" fmla="*/ 791 w 904"/>
                <a:gd name="T7" fmla="*/ 791 h 904"/>
                <a:gd name="T8" fmla="*/ 575 w 904"/>
                <a:gd name="T9" fmla="*/ 848 h 904"/>
                <a:gd name="T10" fmla="*/ 791 w 904"/>
                <a:gd name="T11" fmla="*/ 435 h 904"/>
                <a:gd name="T12" fmla="*/ 480 w 904"/>
                <a:gd name="T13" fmla="*/ 113 h 904"/>
                <a:gd name="T14" fmla="*/ 593 w 904"/>
                <a:gd name="T15" fmla="*/ 113 h 904"/>
                <a:gd name="T16" fmla="*/ 480 w 904"/>
                <a:gd name="T17" fmla="*/ 113 h 904"/>
                <a:gd name="T18" fmla="*/ 390 w 904"/>
                <a:gd name="T19" fmla="*/ 226 h 904"/>
                <a:gd name="T20" fmla="*/ 514 w 904"/>
                <a:gd name="T21" fmla="*/ 848 h 904"/>
                <a:gd name="T22" fmla="*/ 310 w 904"/>
                <a:gd name="T23" fmla="*/ 113 h 904"/>
                <a:gd name="T24" fmla="*/ 423 w 904"/>
                <a:gd name="T25" fmla="*/ 113 h 904"/>
                <a:gd name="T26" fmla="*/ 310 w 904"/>
                <a:gd name="T27" fmla="*/ 113 h 904"/>
                <a:gd name="T28" fmla="*/ 113 w 904"/>
                <a:gd name="T29" fmla="*/ 791 h 904"/>
                <a:gd name="T30" fmla="*/ 328 w 904"/>
                <a:gd name="T31" fmla="*/ 435 h 904"/>
                <a:gd name="T32" fmla="*/ 169 w 904"/>
                <a:gd name="T33" fmla="*/ 848 h 904"/>
                <a:gd name="T34" fmla="*/ 56 w 904"/>
                <a:gd name="T35" fmla="*/ 351 h 904"/>
                <a:gd name="T36" fmla="*/ 84 w 904"/>
                <a:gd name="T37" fmla="*/ 226 h 904"/>
                <a:gd name="T38" fmla="*/ 328 w 904"/>
                <a:gd name="T39" fmla="*/ 379 h 904"/>
                <a:gd name="T40" fmla="*/ 847 w 904"/>
                <a:gd name="T41" fmla="*/ 170 h 904"/>
                <a:gd name="T42" fmla="*/ 813 w 904"/>
                <a:gd name="T43" fmla="*/ 99 h 904"/>
                <a:gd name="T44" fmla="*/ 649 w 904"/>
                <a:gd name="T45" fmla="*/ 126 h 904"/>
                <a:gd name="T46" fmla="*/ 536 w 904"/>
                <a:gd name="T47" fmla="*/ 0 h 904"/>
                <a:gd name="T48" fmla="*/ 367 w 904"/>
                <a:gd name="T49" fmla="*/ 0 h 904"/>
                <a:gd name="T50" fmla="*/ 121 w 904"/>
                <a:gd name="T51" fmla="*/ 46 h 904"/>
                <a:gd name="T52" fmla="*/ 208 w 904"/>
                <a:gd name="T53" fmla="*/ 170 h 904"/>
                <a:gd name="T54" fmla="*/ 0 w 904"/>
                <a:gd name="T55" fmla="*/ 226 h 904"/>
                <a:gd name="T56" fmla="*/ 56 w 904"/>
                <a:gd name="T57" fmla="*/ 435 h 904"/>
                <a:gd name="T58" fmla="*/ 169 w 904"/>
                <a:gd name="T59" fmla="*/ 904 h 904"/>
                <a:gd name="T60" fmla="*/ 847 w 904"/>
                <a:gd name="T61" fmla="*/ 791 h 904"/>
                <a:gd name="T62" fmla="*/ 904 w 904"/>
                <a:gd name="T63" fmla="*/ 379 h 904"/>
                <a:gd name="T64" fmla="*/ 847 w 904"/>
                <a:gd name="T65" fmla="*/ 17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4" h="904">
                  <a:moveTo>
                    <a:pt x="847" y="351"/>
                  </a:moveTo>
                  <a:cubicBezTo>
                    <a:pt x="847" y="366"/>
                    <a:pt x="834" y="379"/>
                    <a:pt x="819" y="379"/>
                  </a:cubicBezTo>
                  <a:lnTo>
                    <a:pt x="575" y="379"/>
                  </a:lnTo>
                  <a:lnTo>
                    <a:pt x="575" y="226"/>
                  </a:lnTo>
                  <a:lnTo>
                    <a:pt x="819" y="226"/>
                  </a:lnTo>
                  <a:cubicBezTo>
                    <a:pt x="828" y="226"/>
                    <a:pt x="847" y="221"/>
                    <a:pt x="847" y="255"/>
                  </a:cubicBezTo>
                  <a:lnTo>
                    <a:pt x="847" y="351"/>
                  </a:lnTo>
                  <a:close/>
                  <a:moveTo>
                    <a:pt x="791" y="791"/>
                  </a:moveTo>
                  <a:cubicBezTo>
                    <a:pt x="791" y="823"/>
                    <a:pt x="765" y="848"/>
                    <a:pt x="734" y="848"/>
                  </a:cubicBezTo>
                  <a:lnTo>
                    <a:pt x="575" y="848"/>
                  </a:lnTo>
                  <a:lnTo>
                    <a:pt x="575" y="435"/>
                  </a:lnTo>
                  <a:lnTo>
                    <a:pt x="791" y="435"/>
                  </a:lnTo>
                  <a:lnTo>
                    <a:pt x="791" y="791"/>
                  </a:lnTo>
                  <a:close/>
                  <a:moveTo>
                    <a:pt x="480" y="113"/>
                  </a:moveTo>
                  <a:cubicBezTo>
                    <a:pt x="480" y="82"/>
                    <a:pt x="505" y="57"/>
                    <a:pt x="536" y="57"/>
                  </a:cubicBezTo>
                  <a:cubicBezTo>
                    <a:pt x="568" y="57"/>
                    <a:pt x="593" y="82"/>
                    <a:pt x="593" y="113"/>
                  </a:cubicBezTo>
                  <a:cubicBezTo>
                    <a:pt x="593" y="145"/>
                    <a:pt x="568" y="170"/>
                    <a:pt x="536" y="170"/>
                  </a:cubicBezTo>
                  <a:cubicBezTo>
                    <a:pt x="505" y="170"/>
                    <a:pt x="480" y="145"/>
                    <a:pt x="480" y="113"/>
                  </a:cubicBezTo>
                  <a:close/>
                  <a:moveTo>
                    <a:pt x="389" y="848"/>
                  </a:moveTo>
                  <a:lnTo>
                    <a:pt x="390" y="226"/>
                  </a:lnTo>
                  <a:lnTo>
                    <a:pt x="514" y="226"/>
                  </a:lnTo>
                  <a:lnTo>
                    <a:pt x="514" y="848"/>
                  </a:lnTo>
                  <a:lnTo>
                    <a:pt x="389" y="848"/>
                  </a:lnTo>
                  <a:close/>
                  <a:moveTo>
                    <a:pt x="310" y="113"/>
                  </a:moveTo>
                  <a:cubicBezTo>
                    <a:pt x="310" y="82"/>
                    <a:pt x="336" y="57"/>
                    <a:pt x="367" y="57"/>
                  </a:cubicBezTo>
                  <a:cubicBezTo>
                    <a:pt x="398" y="57"/>
                    <a:pt x="423" y="82"/>
                    <a:pt x="423" y="113"/>
                  </a:cubicBezTo>
                  <a:cubicBezTo>
                    <a:pt x="423" y="145"/>
                    <a:pt x="398" y="170"/>
                    <a:pt x="367" y="170"/>
                  </a:cubicBezTo>
                  <a:cubicBezTo>
                    <a:pt x="336" y="170"/>
                    <a:pt x="310" y="145"/>
                    <a:pt x="310" y="113"/>
                  </a:cubicBezTo>
                  <a:close/>
                  <a:moveTo>
                    <a:pt x="169" y="848"/>
                  </a:moveTo>
                  <a:cubicBezTo>
                    <a:pt x="138" y="848"/>
                    <a:pt x="113" y="823"/>
                    <a:pt x="113" y="791"/>
                  </a:cubicBezTo>
                  <a:lnTo>
                    <a:pt x="113" y="435"/>
                  </a:lnTo>
                  <a:lnTo>
                    <a:pt x="328" y="435"/>
                  </a:lnTo>
                  <a:lnTo>
                    <a:pt x="328" y="848"/>
                  </a:lnTo>
                  <a:lnTo>
                    <a:pt x="169" y="848"/>
                  </a:lnTo>
                  <a:close/>
                  <a:moveTo>
                    <a:pt x="84" y="379"/>
                  </a:moveTo>
                  <a:cubicBezTo>
                    <a:pt x="69" y="379"/>
                    <a:pt x="56" y="366"/>
                    <a:pt x="56" y="351"/>
                  </a:cubicBezTo>
                  <a:lnTo>
                    <a:pt x="56" y="251"/>
                  </a:lnTo>
                  <a:cubicBezTo>
                    <a:pt x="56" y="222"/>
                    <a:pt x="77" y="226"/>
                    <a:pt x="84" y="226"/>
                  </a:cubicBezTo>
                  <a:lnTo>
                    <a:pt x="328" y="226"/>
                  </a:lnTo>
                  <a:lnTo>
                    <a:pt x="328" y="379"/>
                  </a:lnTo>
                  <a:lnTo>
                    <a:pt x="84" y="379"/>
                  </a:lnTo>
                  <a:close/>
                  <a:moveTo>
                    <a:pt x="847" y="170"/>
                  </a:moveTo>
                  <a:lnTo>
                    <a:pt x="695" y="170"/>
                  </a:lnTo>
                  <a:lnTo>
                    <a:pt x="813" y="99"/>
                  </a:lnTo>
                  <a:cubicBezTo>
                    <a:pt x="848" y="77"/>
                    <a:pt x="816" y="25"/>
                    <a:pt x="782" y="46"/>
                  </a:cubicBezTo>
                  <a:lnTo>
                    <a:pt x="649" y="126"/>
                  </a:lnTo>
                  <a:cubicBezTo>
                    <a:pt x="649" y="122"/>
                    <a:pt x="649" y="118"/>
                    <a:pt x="649" y="113"/>
                  </a:cubicBezTo>
                  <a:cubicBezTo>
                    <a:pt x="649" y="51"/>
                    <a:pt x="599" y="0"/>
                    <a:pt x="536" y="0"/>
                  </a:cubicBezTo>
                  <a:cubicBezTo>
                    <a:pt x="502" y="0"/>
                    <a:pt x="472" y="16"/>
                    <a:pt x="452" y="39"/>
                  </a:cubicBezTo>
                  <a:cubicBezTo>
                    <a:pt x="431" y="16"/>
                    <a:pt x="401" y="0"/>
                    <a:pt x="367" y="0"/>
                  </a:cubicBezTo>
                  <a:cubicBezTo>
                    <a:pt x="300" y="0"/>
                    <a:pt x="247" y="59"/>
                    <a:pt x="255" y="126"/>
                  </a:cubicBezTo>
                  <a:lnTo>
                    <a:pt x="121" y="46"/>
                  </a:lnTo>
                  <a:cubicBezTo>
                    <a:pt x="87" y="25"/>
                    <a:pt x="55" y="77"/>
                    <a:pt x="91" y="99"/>
                  </a:cubicBezTo>
                  <a:lnTo>
                    <a:pt x="208" y="170"/>
                  </a:lnTo>
                  <a:lnTo>
                    <a:pt x="56" y="170"/>
                  </a:lnTo>
                  <a:cubicBezTo>
                    <a:pt x="25" y="170"/>
                    <a:pt x="0" y="195"/>
                    <a:pt x="0" y="226"/>
                  </a:cubicBezTo>
                  <a:lnTo>
                    <a:pt x="0" y="379"/>
                  </a:lnTo>
                  <a:cubicBezTo>
                    <a:pt x="0" y="410"/>
                    <a:pt x="25" y="435"/>
                    <a:pt x="56" y="435"/>
                  </a:cubicBezTo>
                  <a:lnTo>
                    <a:pt x="56" y="791"/>
                  </a:lnTo>
                  <a:cubicBezTo>
                    <a:pt x="56" y="854"/>
                    <a:pt x="107" y="904"/>
                    <a:pt x="169" y="904"/>
                  </a:cubicBezTo>
                  <a:lnTo>
                    <a:pt x="734" y="904"/>
                  </a:lnTo>
                  <a:cubicBezTo>
                    <a:pt x="797" y="904"/>
                    <a:pt x="847" y="854"/>
                    <a:pt x="847" y="791"/>
                  </a:cubicBezTo>
                  <a:lnTo>
                    <a:pt x="847" y="435"/>
                  </a:lnTo>
                  <a:cubicBezTo>
                    <a:pt x="878" y="435"/>
                    <a:pt x="904" y="410"/>
                    <a:pt x="904" y="379"/>
                  </a:cubicBezTo>
                  <a:lnTo>
                    <a:pt x="904" y="226"/>
                  </a:lnTo>
                  <a:cubicBezTo>
                    <a:pt x="904" y="195"/>
                    <a:pt x="878" y="170"/>
                    <a:pt x="847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25F79624-5BA7-4553-9E07-01BF9E2AC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5600" y="5994400"/>
              <a:ext cx="668337" cy="866775"/>
            </a:xfrm>
            <a:custGeom>
              <a:avLst/>
              <a:gdLst>
                <a:gd name="T0" fmla="*/ 581 w 694"/>
                <a:gd name="T1" fmla="*/ 847 h 904"/>
                <a:gd name="T2" fmla="*/ 113 w 694"/>
                <a:gd name="T3" fmla="*/ 847 h 904"/>
                <a:gd name="T4" fmla="*/ 57 w 694"/>
                <a:gd name="T5" fmla="*/ 791 h 904"/>
                <a:gd name="T6" fmla="*/ 81 w 694"/>
                <a:gd name="T7" fmla="*/ 226 h 904"/>
                <a:gd name="T8" fmla="*/ 137 w 694"/>
                <a:gd name="T9" fmla="*/ 169 h 904"/>
                <a:gd name="T10" fmla="*/ 178 w 694"/>
                <a:gd name="T11" fmla="*/ 169 h 904"/>
                <a:gd name="T12" fmla="*/ 178 w 694"/>
                <a:gd name="T13" fmla="*/ 262 h 904"/>
                <a:gd name="T14" fmla="*/ 180 w 694"/>
                <a:gd name="T15" fmla="*/ 319 h 904"/>
                <a:gd name="T16" fmla="*/ 232 w 694"/>
                <a:gd name="T17" fmla="*/ 319 h 904"/>
                <a:gd name="T18" fmla="*/ 234 w 694"/>
                <a:gd name="T19" fmla="*/ 262 h 904"/>
                <a:gd name="T20" fmla="*/ 234 w 694"/>
                <a:gd name="T21" fmla="*/ 169 h 904"/>
                <a:gd name="T22" fmla="*/ 460 w 694"/>
                <a:gd name="T23" fmla="*/ 169 h 904"/>
                <a:gd name="T24" fmla="*/ 460 w 694"/>
                <a:gd name="T25" fmla="*/ 262 h 904"/>
                <a:gd name="T26" fmla="*/ 463 w 694"/>
                <a:gd name="T27" fmla="*/ 319 h 904"/>
                <a:gd name="T28" fmla="*/ 514 w 694"/>
                <a:gd name="T29" fmla="*/ 319 h 904"/>
                <a:gd name="T30" fmla="*/ 517 w 694"/>
                <a:gd name="T31" fmla="*/ 262 h 904"/>
                <a:gd name="T32" fmla="*/ 517 w 694"/>
                <a:gd name="T33" fmla="*/ 169 h 904"/>
                <a:gd name="T34" fmla="*/ 557 w 694"/>
                <a:gd name="T35" fmla="*/ 169 h 904"/>
                <a:gd name="T36" fmla="*/ 614 w 694"/>
                <a:gd name="T37" fmla="*/ 226 h 904"/>
                <a:gd name="T38" fmla="*/ 638 w 694"/>
                <a:gd name="T39" fmla="*/ 791 h 904"/>
                <a:gd name="T40" fmla="*/ 581 w 694"/>
                <a:gd name="T41" fmla="*/ 847 h 904"/>
                <a:gd name="T42" fmla="*/ 347 w 694"/>
                <a:gd name="T43" fmla="*/ 56 h 904"/>
                <a:gd name="T44" fmla="*/ 460 w 694"/>
                <a:gd name="T45" fmla="*/ 113 h 904"/>
                <a:gd name="T46" fmla="*/ 234 w 694"/>
                <a:gd name="T47" fmla="*/ 113 h 904"/>
                <a:gd name="T48" fmla="*/ 347 w 694"/>
                <a:gd name="T49" fmla="*/ 56 h 904"/>
                <a:gd name="T50" fmla="*/ 557 w 694"/>
                <a:gd name="T51" fmla="*/ 113 h 904"/>
                <a:gd name="T52" fmla="*/ 517 w 694"/>
                <a:gd name="T53" fmla="*/ 113 h 904"/>
                <a:gd name="T54" fmla="*/ 347 w 694"/>
                <a:gd name="T55" fmla="*/ 0 h 904"/>
                <a:gd name="T56" fmla="*/ 178 w 694"/>
                <a:gd name="T57" fmla="*/ 113 h 904"/>
                <a:gd name="T58" fmla="*/ 137 w 694"/>
                <a:gd name="T59" fmla="*/ 113 h 904"/>
                <a:gd name="T60" fmla="*/ 24 w 694"/>
                <a:gd name="T61" fmla="*/ 226 h 904"/>
                <a:gd name="T62" fmla="*/ 0 w 694"/>
                <a:gd name="T63" fmla="*/ 791 h 904"/>
                <a:gd name="T64" fmla="*/ 113 w 694"/>
                <a:gd name="T65" fmla="*/ 904 h 904"/>
                <a:gd name="T66" fmla="*/ 581 w 694"/>
                <a:gd name="T67" fmla="*/ 904 h 904"/>
                <a:gd name="T68" fmla="*/ 694 w 694"/>
                <a:gd name="T69" fmla="*/ 791 h 904"/>
                <a:gd name="T70" fmla="*/ 670 w 694"/>
                <a:gd name="T71" fmla="*/ 226 h 904"/>
                <a:gd name="T72" fmla="*/ 557 w 694"/>
                <a:gd name="T73" fmla="*/ 11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4" h="904">
                  <a:moveTo>
                    <a:pt x="581" y="847"/>
                  </a:moveTo>
                  <a:lnTo>
                    <a:pt x="113" y="847"/>
                  </a:lnTo>
                  <a:cubicBezTo>
                    <a:pt x="82" y="847"/>
                    <a:pt x="57" y="822"/>
                    <a:pt x="57" y="791"/>
                  </a:cubicBezTo>
                  <a:lnTo>
                    <a:pt x="81" y="226"/>
                  </a:lnTo>
                  <a:cubicBezTo>
                    <a:pt x="81" y="194"/>
                    <a:pt x="106" y="169"/>
                    <a:pt x="137" y="169"/>
                  </a:cubicBezTo>
                  <a:lnTo>
                    <a:pt x="178" y="169"/>
                  </a:lnTo>
                  <a:lnTo>
                    <a:pt x="178" y="262"/>
                  </a:lnTo>
                  <a:cubicBezTo>
                    <a:pt x="142" y="265"/>
                    <a:pt x="144" y="319"/>
                    <a:pt x="180" y="319"/>
                  </a:cubicBezTo>
                  <a:lnTo>
                    <a:pt x="232" y="319"/>
                  </a:lnTo>
                  <a:cubicBezTo>
                    <a:pt x="268" y="319"/>
                    <a:pt x="270" y="265"/>
                    <a:pt x="234" y="262"/>
                  </a:cubicBezTo>
                  <a:lnTo>
                    <a:pt x="234" y="169"/>
                  </a:lnTo>
                  <a:lnTo>
                    <a:pt x="460" y="169"/>
                  </a:lnTo>
                  <a:lnTo>
                    <a:pt x="460" y="262"/>
                  </a:lnTo>
                  <a:cubicBezTo>
                    <a:pt x="425" y="265"/>
                    <a:pt x="427" y="319"/>
                    <a:pt x="463" y="319"/>
                  </a:cubicBezTo>
                  <a:lnTo>
                    <a:pt x="514" y="319"/>
                  </a:lnTo>
                  <a:cubicBezTo>
                    <a:pt x="550" y="319"/>
                    <a:pt x="553" y="265"/>
                    <a:pt x="517" y="262"/>
                  </a:cubicBezTo>
                  <a:lnTo>
                    <a:pt x="517" y="169"/>
                  </a:lnTo>
                  <a:lnTo>
                    <a:pt x="557" y="169"/>
                  </a:lnTo>
                  <a:cubicBezTo>
                    <a:pt x="588" y="169"/>
                    <a:pt x="614" y="194"/>
                    <a:pt x="614" y="226"/>
                  </a:cubicBezTo>
                  <a:lnTo>
                    <a:pt x="638" y="791"/>
                  </a:lnTo>
                  <a:cubicBezTo>
                    <a:pt x="638" y="822"/>
                    <a:pt x="612" y="847"/>
                    <a:pt x="581" y="847"/>
                  </a:cubicBezTo>
                  <a:close/>
                  <a:moveTo>
                    <a:pt x="347" y="56"/>
                  </a:moveTo>
                  <a:cubicBezTo>
                    <a:pt x="410" y="56"/>
                    <a:pt x="460" y="74"/>
                    <a:pt x="460" y="113"/>
                  </a:cubicBezTo>
                  <a:lnTo>
                    <a:pt x="234" y="113"/>
                  </a:lnTo>
                  <a:cubicBezTo>
                    <a:pt x="234" y="74"/>
                    <a:pt x="285" y="56"/>
                    <a:pt x="347" y="56"/>
                  </a:cubicBezTo>
                  <a:close/>
                  <a:moveTo>
                    <a:pt x="557" y="113"/>
                  </a:moveTo>
                  <a:lnTo>
                    <a:pt x="517" y="113"/>
                  </a:lnTo>
                  <a:cubicBezTo>
                    <a:pt x="517" y="50"/>
                    <a:pt x="441" y="0"/>
                    <a:pt x="347" y="0"/>
                  </a:cubicBezTo>
                  <a:cubicBezTo>
                    <a:pt x="254" y="0"/>
                    <a:pt x="178" y="50"/>
                    <a:pt x="178" y="113"/>
                  </a:cubicBezTo>
                  <a:lnTo>
                    <a:pt x="137" y="113"/>
                  </a:lnTo>
                  <a:cubicBezTo>
                    <a:pt x="75" y="113"/>
                    <a:pt x="24" y="163"/>
                    <a:pt x="24" y="226"/>
                  </a:cubicBezTo>
                  <a:lnTo>
                    <a:pt x="0" y="791"/>
                  </a:lnTo>
                  <a:cubicBezTo>
                    <a:pt x="0" y="853"/>
                    <a:pt x="51" y="904"/>
                    <a:pt x="113" y="904"/>
                  </a:cubicBezTo>
                  <a:lnTo>
                    <a:pt x="581" y="904"/>
                  </a:lnTo>
                  <a:cubicBezTo>
                    <a:pt x="644" y="904"/>
                    <a:pt x="694" y="853"/>
                    <a:pt x="694" y="791"/>
                  </a:cubicBezTo>
                  <a:lnTo>
                    <a:pt x="670" y="226"/>
                  </a:lnTo>
                  <a:cubicBezTo>
                    <a:pt x="670" y="163"/>
                    <a:pt x="620" y="113"/>
                    <a:pt x="557" y="1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DAC98687-9035-4FA1-B184-E6A02B1FB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4938" y="5988050"/>
              <a:ext cx="941387" cy="877888"/>
            </a:xfrm>
            <a:custGeom>
              <a:avLst/>
              <a:gdLst>
                <a:gd name="T0" fmla="*/ 679 w 978"/>
                <a:gd name="T1" fmla="*/ 779 h 916"/>
                <a:gd name="T2" fmla="*/ 611 w 978"/>
                <a:gd name="T3" fmla="*/ 847 h 916"/>
                <a:gd name="T4" fmla="*/ 679 w 978"/>
                <a:gd name="T5" fmla="*/ 916 h 916"/>
                <a:gd name="T6" fmla="*/ 748 w 978"/>
                <a:gd name="T7" fmla="*/ 847 h 916"/>
                <a:gd name="T8" fmla="*/ 679 w 978"/>
                <a:gd name="T9" fmla="*/ 779 h 916"/>
                <a:gd name="T10" fmla="*/ 876 w 978"/>
                <a:gd name="T11" fmla="*/ 327 h 916"/>
                <a:gd name="T12" fmla="*/ 410 w 978"/>
                <a:gd name="T13" fmla="*/ 327 h 916"/>
                <a:gd name="T14" fmla="*/ 376 w 978"/>
                <a:gd name="T15" fmla="*/ 361 h 916"/>
                <a:gd name="T16" fmla="*/ 376 w 978"/>
                <a:gd name="T17" fmla="*/ 361 h 916"/>
                <a:gd name="T18" fmla="*/ 410 w 978"/>
                <a:gd name="T19" fmla="*/ 396 h 916"/>
                <a:gd name="T20" fmla="*/ 859 w 978"/>
                <a:gd name="T21" fmla="*/ 396 h 916"/>
                <a:gd name="T22" fmla="*/ 839 w 978"/>
                <a:gd name="T23" fmla="*/ 474 h 916"/>
                <a:gd name="T24" fmla="*/ 494 w 978"/>
                <a:gd name="T25" fmla="*/ 474 h 916"/>
                <a:gd name="T26" fmla="*/ 460 w 978"/>
                <a:gd name="T27" fmla="*/ 508 h 916"/>
                <a:gd name="T28" fmla="*/ 460 w 978"/>
                <a:gd name="T29" fmla="*/ 508 h 916"/>
                <a:gd name="T30" fmla="*/ 494 w 978"/>
                <a:gd name="T31" fmla="*/ 542 h 916"/>
                <a:gd name="T32" fmla="*/ 822 w 978"/>
                <a:gd name="T33" fmla="*/ 542 h 916"/>
                <a:gd name="T34" fmla="*/ 819 w 978"/>
                <a:gd name="T35" fmla="*/ 557 h 916"/>
                <a:gd name="T36" fmla="*/ 744 w 978"/>
                <a:gd name="T37" fmla="*/ 651 h 916"/>
                <a:gd name="T38" fmla="*/ 367 w 978"/>
                <a:gd name="T39" fmla="*/ 651 h 916"/>
                <a:gd name="T40" fmla="*/ 293 w 978"/>
                <a:gd name="T41" fmla="*/ 546 h 916"/>
                <a:gd name="T42" fmla="*/ 242 w 978"/>
                <a:gd name="T43" fmla="*/ 241 h 916"/>
                <a:gd name="T44" fmla="*/ 898 w 978"/>
                <a:gd name="T45" fmla="*/ 241 h 916"/>
                <a:gd name="T46" fmla="*/ 876 w 978"/>
                <a:gd name="T47" fmla="*/ 327 h 916"/>
                <a:gd name="T48" fmla="*/ 944 w 978"/>
                <a:gd name="T49" fmla="*/ 172 h 916"/>
                <a:gd name="T50" fmla="*/ 229 w 978"/>
                <a:gd name="T51" fmla="*/ 172 h 916"/>
                <a:gd name="T52" fmla="*/ 210 w 978"/>
                <a:gd name="T53" fmla="*/ 29 h 916"/>
                <a:gd name="T54" fmla="*/ 175 w 978"/>
                <a:gd name="T55" fmla="*/ 0 h 916"/>
                <a:gd name="T56" fmla="*/ 34 w 978"/>
                <a:gd name="T57" fmla="*/ 0 h 916"/>
                <a:gd name="T58" fmla="*/ 0 w 978"/>
                <a:gd name="T59" fmla="*/ 34 h 916"/>
                <a:gd name="T60" fmla="*/ 34 w 978"/>
                <a:gd name="T61" fmla="*/ 68 h 916"/>
                <a:gd name="T62" fmla="*/ 146 w 978"/>
                <a:gd name="T63" fmla="*/ 68 h 916"/>
                <a:gd name="T64" fmla="*/ 226 w 978"/>
                <a:gd name="T65" fmla="*/ 555 h 916"/>
                <a:gd name="T66" fmla="*/ 367 w 978"/>
                <a:gd name="T67" fmla="*/ 720 h 916"/>
                <a:gd name="T68" fmla="*/ 744 w 978"/>
                <a:gd name="T69" fmla="*/ 720 h 916"/>
                <a:gd name="T70" fmla="*/ 886 w 978"/>
                <a:gd name="T71" fmla="*/ 562 h 916"/>
                <a:gd name="T72" fmla="*/ 970 w 978"/>
                <a:gd name="T73" fmla="*/ 226 h 916"/>
                <a:gd name="T74" fmla="*/ 944 w 978"/>
                <a:gd name="T75" fmla="*/ 172 h 916"/>
                <a:gd name="T76" fmla="*/ 417 w 978"/>
                <a:gd name="T77" fmla="*/ 779 h 916"/>
                <a:gd name="T78" fmla="*/ 348 w 978"/>
                <a:gd name="T79" fmla="*/ 847 h 916"/>
                <a:gd name="T80" fmla="*/ 417 w 978"/>
                <a:gd name="T81" fmla="*/ 916 h 916"/>
                <a:gd name="T82" fmla="*/ 485 w 978"/>
                <a:gd name="T83" fmla="*/ 847 h 916"/>
                <a:gd name="T84" fmla="*/ 417 w 978"/>
                <a:gd name="T85" fmla="*/ 779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78" h="916">
                  <a:moveTo>
                    <a:pt x="679" y="779"/>
                  </a:moveTo>
                  <a:cubicBezTo>
                    <a:pt x="641" y="779"/>
                    <a:pt x="611" y="809"/>
                    <a:pt x="611" y="847"/>
                  </a:cubicBezTo>
                  <a:cubicBezTo>
                    <a:pt x="611" y="885"/>
                    <a:pt x="641" y="916"/>
                    <a:pt x="679" y="916"/>
                  </a:cubicBezTo>
                  <a:cubicBezTo>
                    <a:pt x="717" y="916"/>
                    <a:pt x="748" y="885"/>
                    <a:pt x="748" y="847"/>
                  </a:cubicBezTo>
                  <a:cubicBezTo>
                    <a:pt x="748" y="809"/>
                    <a:pt x="717" y="779"/>
                    <a:pt x="679" y="779"/>
                  </a:cubicBezTo>
                  <a:close/>
                  <a:moveTo>
                    <a:pt x="876" y="327"/>
                  </a:moveTo>
                  <a:lnTo>
                    <a:pt x="410" y="327"/>
                  </a:lnTo>
                  <a:cubicBezTo>
                    <a:pt x="391" y="327"/>
                    <a:pt x="376" y="343"/>
                    <a:pt x="376" y="361"/>
                  </a:cubicBezTo>
                  <a:lnTo>
                    <a:pt x="376" y="361"/>
                  </a:lnTo>
                  <a:cubicBezTo>
                    <a:pt x="376" y="380"/>
                    <a:pt x="391" y="396"/>
                    <a:pt x="410" y="396"/>
                  </a:cubicBezTo>
                  <a:lnTo>
                    <a:pt x="859" y="396"/>
                  </a:lnTo>
                  <a:lnTo>
                    <a:pt x="839" y="474"/>
                  </a:lnTo>
                  <a:lnTo>
                    <a:pt x="494" y="474"/>
                  </a:lnTo>
                  <a:cubicBezTo>
                    <a:pt x="475" y="474"/>
                    <a:pt x="460" y="489"/>
                    <a:pt x="460" y="508"/>
                  </a:cubicBezTo>
                  <a:lnTo>
                    <a:pt x="460" y="508"/>
                  </a:lnTo>
                  <a:cubicBezTo>
                    <a:pt x="460" y="527"/>
                    <a:pt x="475" y="542"/>
                    <a:pt x="494" y="542"/>
                  </a:cubicBezTo>
                  <a:lnTo>
                    <a:pt x="822" y="542"/>
                  </a:lnTo>
                  <a:lnTo>
                    <a:pt x="819" y="557"/>
                  </a:lnTo>
                  <a:cubicBezTo>
                    <a:pt x="808" y="600"/>
                    <a:pt x="805" y="651"/>
                    <a:pt x="744" y="651"/>
                  </a:cubicBezTo>
                  <a:lnTo>
                    <a:pt x="367" y="651"/>
                  </a:lnTo>
                  <a:cubicBezTo>
                    <a:pt x="302" y="651"/>
                    <a:pt x="300" y="593"/>
                    <a:pt x="293" y="546"/>
                  </a:cubicBezTo>
                  <a:lnTo>
                    <a:pt x="242" y="241"/>
                  </a:lnTo>
                  <a:lnTo>
                    <a:pt x="898" y="241"/>
                  </a:lnTo>
                  <a:lnTo>
                    <a:pt x="876" y="327"/>
                  </a:lnTo>
                  <a:close/>
                  <a:moveTo>
                    <a:pt x="944" y="172"/>
                  </a:moveTo>
                  <a:lnTo>
                    <a:pt x="229" y="172"/>
                  </a:lnTo>
                  <a:lnTo>
                    <a:pt x="210" y="29"/>
                  </a:lnTo>
                  <a:cubicBezTo>
                    <a:pt x="207" y="9"/>
                    <a:pt x="196" y="0"/>
                    <a:pt x="175" y="0"/>
                  </a:cubicBezTo>
                  <a:lnTo>
                    <a:pt x="34" y="0"/>
                  </a:lnTo>
                  <a:cubicBezTo>
                    <a:pt x="15" y="0"/>
                    <a:pt x="0" y="15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lnTo>
                    <a:pt x="146" y="68"/>
                  </a:lnTo>
                  <a:lnTo>
                    <a:pt x="226" y="555"/>
                  </a:lnTo>
                  <a:cubicBezTo>
                    <a:pt x="239" y="639"/>
                    <a:pt x="258" y="720"/>
                    <a:pt x="367" y="720"/>
                  </a:cubicBezTo>
                  <a:lnTo>
                    <a:pt x="744" y="720"/>
                  </a:lnTo>
                  <a:cubicBezTo>
                    <a:pt x="854" y="720"/>
                    <a:pt x="866" y="641"/>
                    <a:pt x="886" y="562"/>
                  </a:cubicBezTo>
                  <a:lnTo>
                    <a:pt x="970" y="226"/>
                  </a:lnTo>
                  <a:cubicBezTo>
                    <a:pt x="976" y="200"/>
                    <a:pt x="978" y="172"/>
                    <a:pt x="944" y="172"/>
                  </a:cubicBezTo>
                  <a:close/>
                  <a:moveTo>
                    <a:pt x="417" y="779"/>
                  </a:moveTo>
                  <a:cubicBezTo>
                    <a:pt x="379" y="779"/>
                    <a:pt x="348" y="809"/>
                    <a:pt x="348" y="847"/>
                  </a:cubicBezTo>
                  <a:cubicBezTo>
                    <a:pt x="348" y="885"/>
                    <a:pt x="379" y="916"/>
                    <a:pt x="417" y="916"/>
                  </a:cubicBezTo>
                  <a:cubicBezTo>
                    <a:pt x="455" y="916"/>
                    <a:pt x="485" y="885"/>
                    <a:pt x="485" y="847"/>
                  </a:cubicBezTo>
                  <a:cubicBezTo>
                    <a:pt x="485" y="809"/>
                    <a:pt x="455" y="779"/>
                    <a:pt x="417" y="7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12A56F12-4434-45FC-B27C-1EAA9B3477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200" y="7480300"/>
              <a:ext cx="841375" cy="866775"/>
            </a:xfrm>
            <a:custGeom>
              <a:avLst/>
              <a:gdLst>
                <a:gd name="T0" fmla="*/ 668 w 874"/>
                <a:gd name="T1" fmla="*/ 291 h 904"/>
                <a:gd name="T2" fmla="*/ 575 w 874"/>
                <a:gd name="T3" fmla="*/ 131 h 904"/>
                <a:gd name="T4" fmla="*/ 615 w 874"/>
                <a:gd name="T5" fmla="*/ 380 h 904"/>
                <a:gd name="T6" fmla="*/ 464 w 874"/>
                <a:gd name="T7" fmla="*/ 130 h 904"/>
                <a:gd name="T8" fmla="*/ 410 w 874"/>
                <a:gd name="T9" fmla="*/ 380 h 904"/>
                <a:gd name="T10" fmla="*/ 260 w 874"/>
                <a:gd name="T11" fmla="*/ 290 h 904"/>
                <a:gd name="T12" fmla="*/ 246 w 874"/>
                <a:gd name="T13" fmla="*/ 132 h 904"/>
                <a:gd name="T14" fmla="*/ 205 w 874"/>
                <a:gd name="T15" fmla="*/ 380 h 904"/>
                <a:gd name="T16" fmla="*/ 55 w 874"/>
                <a:gd name="T17" fmla="*/ 293 h 904"/>
                <a:gd name="T18" fmla="*/ 684 w 874"/>
                <a:gd name="T19" fmla="*/ 56 h 904"/>
                <a:gd name="T20" fmla="*/ 819 w 874"/>
                <a:gd name="T21" fmla="*/ 380 h 904"/>
                <a:gd name="T22" fmla="*/ 661 w 874"/>
                <a:gd name="T23" fmla="*/ 566 h 904"/>
                <a:gd name="T24" fmla="*/ 529 w 874"/>
                <a:gd name="T25" fmla="*/ 592 h 904"/>
                <a:gd name="T26" fmla="*/ 555 w 874"/>
                <a:gd name="T27" fmla="*/ 725 h 904"/>
                <a:gd name="T28" fmla="*/ 688 w 874"/>
                <a:gd name="T29" fmla="*/ 698 h 904"/>
                <a:gd name="T30" fmla="*/ 661 w 874"/>
                <a:gd name="T31" fmla="*/ 566 h 904"/>
                <a:gd name="T32" fmla="*/ 728 w 874"/>
                <a:gd name="T33" fmla="*/ 847 h 904"/>
                <a:gd name="T34" fmla="*/ 417 w 874"/>
                <a:gd name="T35" fmla="*/ 578 h 904"/>
                <a:gd name="T36" fmla="*/ 241 w 874"/>
                <a:gd name="T37" fmla="*/ 545 h 904"/>
                <a:gd name="T38" fmla="*/ 208 w 874"/>
                <a:gd name="T39" fmla="*/ 847 h 904"/>
                <a:gd name="T40" fmla="*/ 85 w 874"/>
                <a:gd name="T41" fmla="*/ 791 h 904"/>
                <a:gd name="T42" fmla="*/ 232 w 874"/>
                <a:gd name="T43" fmla="*/ 459 h 904"/>
                <a:gd name="T44" fmla="*/ 642 w 874"/>
                <a:gd name="T45" fmla="*/ 459 h 904"/>
                <a:gd name="T46" fmla="*/ 789 w 874"/>
                <a:gd name="T47" fmla="*/ 791 h 904"/>
                <a:gd name="T48" fmla="*/ 683 w 874"/>
                <a:gd name="T49" fmla="*/ 0 h 904"/>
                <a:gd name="T50" fmla="*/ 152 w 874"/>
                <a:gd name="T51" fmla="*/ 21 h 904"/>
                <a:gd name="T52" fmla="*/ 0 w 874"/>
                <a:gd name="T53" fmla="*/ 300 h 904"/>
                <a:gd name="T54" fmla="*/ 28 w 874"/>
                <a:gd name="T55" fmla="*/ 461 h 904"/>
                <a:gd name="T56" fmla="*/ 146 w 874"/>
                <a:gd name="T57" fmla="*/ 904 h 904"/>
                <a:gd name="T58" fmla="*/ 845 w 874"/>
                <a:gd name="T59" fmla="*/ 791 h 904"/>
                <a:gd name="T60" fmla="*/ 874 w 874"/>
                <a:gd name="T61" fmla="*/ 380 h 904"/>
                <a:gd name="T62" fmla="*/ 864 w 874"/>
                <a:gd name="T63" fmla="*/ 265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4" h="904">
                  <a:moveTo>
                    <a:pt x="669" y="380"/>
                  </a:moveTo>
                  <a:lnTo>
                    <a:pt x="668" y="291"/>
                  </a:lnTo>
                  <a:lnTo>
                    <a:pt x="629" y="131"/>
                  </a:lnTo>
                  <a:cubicBezTo>
                    <a:pt x="617" y="85"/>
                    <a:pt x="570" y="109"/>
                    <a:pt x="575" y="131"/>
                  </a:cubicBezTo>
                  <a:lnTo>
                    <a:pt x="615" y="290"/>
                  </a:lnTo>
                  <a:lnTo>
                    <a:pt x="615" y="380"/>
                  </a:lnTo>
                  <a:cubicBezTo>
                    <a:pt x="615" y="479"/>
                    <a:pt x="464" y="479"/>
                    <a:pt x="464" y="380"/>
                  </a:cubicBezTo>
                  <a:lnTo>
                    <a:pt x="464" y="130"/>
                  </a:lnTo>
                  <a:cubicBezTo>
                    <a:pt x="463" y="95"/>
                    <a:pt x="410" y="95"/>
                    <a:pt x="410" y="130"/>
                  </a:cubicBezTo>
                  <a:lnTo>
                    <a:pt x="410" y="380"/>
                  </a:lnTo>
                  <a:cubicBezTo>
                    <a:pt x="410" y="479"/>
                    <a:pt x="259" y="479"/>
                    <a:pt x="259" y="380"/>
                  </a:cubicBezTo>
                  <a:lnTo>
                    <a:pt x="260" y="290"/>
                  </a:lnTo>
                  <a:lnTo>
                    <a:pt x="300" y="132"/>
                  </a:lnTo>
                  <a:cubicBezTo>
                    <a:pt x="305" y="109"/>
                    <a:pt x="258" y="85"/>
                    <a:pt x="246" y="132"/>
                  </a:cubicBezTo>
                  <a:lnTo>
                    <a:pt x="207" y="291"/>
                  </a:lnTo>
                  <a:lnTo>
                    <a:pt x="205" y="380"/>
                  </a:lnTo>
                  <a:cubicBezTo>
                    <a:pt x="205" y="480"/>
                    <a:pt x="54" y="480"/>
                    <a:pt x="54" y="380"/>
                  </a:cubicBezTo>
                  <a:lnTo>
                    <a:pt x="55" y="293"/>
                  </a:lnTo>
                  <a:lnTo>
                    <a:pt x="189" y="56"/>
                  </a:lnTo>
                  <a:lnTo>
                    <a:pt x="684" y="56"/>
                  </a:lnTo>
                  <a:lnTo>
                    <a:pt x="816" y="282"/>
                  </a:lnTo>
                  <a:lnTo>
                    <a:pt x="819" y="380"/>
                  </a:lnTo>
                  <a:cubicBezTo>
                    <a:pt x="819" y="480"/>
                    <a:pt x="669" y="480"/>
                    <a:pt x="669" y="380"/>
                  </a:cubicBezTo>
                  <a:close/>
                  <a:moveTo>
                    <a:pt x="661" y="566"/>
                  </a:moveTo>
                  <a:lnTo>
                    <a:pt x="555" y="566"/>
                  </a:lnTo>
                  <a:cubicBezTo>
                    <a:pt x="541" y="566"/>
                    <a:pt x="529" y="578"/>
                    <a:pt x="529" y="592"/>
                  </a:cubicBezTo>
                  <a:lnTo>
                    <a:pt x="529" y="698"/>
                  </a:lnTo>
                  <a:cubicBezTo>
                    <a:pt x="529" y="713"/>
                    <a:pt x="541" y="725"/>
                    <a:pt x="555" y="725"/>
                  </a:cubicBezTo>
                  <a:lnTo>
                    <a:pt x="661" y="725"/>
                  </a:lnTo>
                  <a:cubicBezTo>
                    <a:pt x="676" y="725"/>
                    <a:pt x="688" y="713"/>
                    <a:pt x="688" y="698"/>
                  </a:cubicBezTo>
                  <a:lnTo>
                    <a:pt x="688" y="592"/>
                  </a:lnTo>
                  <a:cubicBezTo>
                    <a:pt x="688" y="578"/>
                    <a:pt x="676" y="566"/>
                    <a:pt x="661" y="566"/>
                  </a:cubicBezTo>
                  <a:close/>
                  <a:moveTo>
                    <a:pt x="789" y="791"/>
                  </a:moveTo>
                  <a:cubicBezTo>
                    <a:pt x="789" y="822"/>
                    <a:pt x="760" y="847"/>
                    <a:pt x="728" y="847"/>
                  </a:cubicBezTo>
                  <a:lnTo>
                    <a:pt x="417" y="847"/>
                  </a:lnTo>
                  <a:lnTo>
                    <a:pt x="417" y="578"/>
                  </a:lnTo>
                  <a:cubicBezTo>
                    <a:pt x="417" y="559"/>
                    <a:pt x="402" y="545"/>
                    <a:pt x="384" y="545"/>
                  </a:cubicBezTo>
                  <a:lnTo>
                    <a:pt x="241" y="545"/>
                  </a:lnTo>
                  <a:cubicBezTo>
                    <a:pt x="223" y="545"/>
                    <a:pt x="208" y="559"/>
                    <a:pt x="208" y="578"/>
                  </a:cubicBezTo>
                  <a:lnTo>
                    <a:pt x="208" y="847"/>
                  </a:lnTo>
                  <a:lnTo>
                    <a:pt x="146" y="847"/>
                  </a:lnTo>
                  <a:cubicBezTo>
                    <a:pt x="114" y="847"/>
                    <a:pt x="85" y="822"/>
                    <a:pt x="85" y="791"/>
                  </a:cubicBezTo>
                  <a:cubicBezTo>
                    <a:pt x="85" y="638"/>
                    <a:pt x="85" y="794"/>
                    <a:pt x="85" y="502"/>
                  </a:cubicBezTo>
                  <a:cubicBezTo>
                    <a:pt x="138" y="521"/>
                    <a:pt x="197" y="505"/>
                    <a:pt x="232" y="459"/>
                  </a:cubicBezTo>
                  <a:cubicBezTo>
                    <a:pt x="284" y="526"/>
                    <a:pt x="385" y="526"/>
                    <a:pt x="437" y="459"/>
                  </a:cubicBezTo>
                  <a:cubicBezTo>
                    <a:pt x="489" y="526"/>
                    <a:pt x="590" y="526"/>
                    <a:pt x="642" y="459"/>
                  </a:cubicBezTo>
                  <a:cubicBezTo>
                    <a:pt x="677" y="505"/>
                    <a:pt x="736" y="521"/>
                    <a:pt x="789" y="502"/>
                  </a:cubicBezTo>
                  <a:cubicBezTo>
                    <a:pt x="789" y="794"/>
                    <a:pt x="789" y="638"/>
                    <a:pt x="789" y="791"/>
                  </a:cubicBezTo>
                  <a:close/>
                  <a:moveTo>
                    <a:pt x="721" y="21"/>
                  </a:moveTo>
                  <a:cubicBezTo>
                    <a:pt x="712" y="4"/>
                    <a:pt x="702" y="0"/>
                    <a:pt x="683" y="0"/>
                  </a:cubicBezTo>
                  <a:lnTo>
                    <a:pt x="190" y="0"/>
                  </a:lnTo>
                  <a:cubicBezTo>
                    <a:pt x="171" y="0"/>
                    <a:pt x="162" y="4"/>
                    <a:pt x="152" y="21"/>
                  </a:cubicBezTo>
                  <a:lnTo>
                    <a:pt x="9" y="266"/>
                  </a:lnTo>
                  <a:cubicBezTo>
                    <a:pt x="3" y="277"/>
                    <a:pt x="0" y="287"/>
                    <a:pt x="0" y="300"/>
                  </a:cubicBezTo>
                  <a:lnTo>
                    <a:pt x="0" y="380"/>
                  </a:lnTo>
                  <a:cubicBezTo>
                    <a:pt x="0" y="411"/>
                    <a:pt x="11" y="439"/>
                    <a:pt x="28" y="461"/>
                  </a:cubicBezTo>
                  <a:lnTo>
                    <a:pt x="29" y="791"/>
                  </a:lnTo>
                  <a:cubicBezTo>
                    <a:pt x="29" y="853"/>
                    <a:pt x="81" y="904"/>
                    <a:pt x="146" y="904"/>
                  </a:cubicBezTo>
                  <a:lnTo>
                    <a:pt x="728" y="904"/>
                  </a:lnTo>
                  <a:cubicBezTo>
                    <a:pt x="792" y="904"/>
                    <a:pt x="845" y="853"/>
                    <a:pt x="845" y="791"/>
                  </a:cubicBezTo>
                  <a:lnTo>
                    <a:pt x="845" y="461"/>
                  </a:lnTo>
                  <a:cubicBezTo>
                    <a:pt x="863" y="439"/>
                    <a:pt x="874" y="411"/>
                    <a:pt x="874" y="380"/>
                  </a:cubicBezTo>
                  <a:lnTo>
                    <a:pt x="874" y="305"/>
                  </a:lnTo>
                  <a:cubicBezTo>
                    <a:pt x="874" y="287"/>
                    <a:pt x="873" y="281"/>
                    <a:pt x="864" y="265"/>
                  </a:cubicBezTo>
                  <a:lnTo>
                    <a:pt x="721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57F6126F-4F52-4B7D-B7D6-E0E3F44B38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0813" y="6053138"/>
              <a:ext cx="992187" cy="747713"/>
            </a:xfrm>
            <a:custGeom>
              <a:avLst/>
              <a:gdLst>
                <a:gd name="T0" fmla="*/ 729 w 1031"/>
                <a:gd name="T1" fmla="*/ 483 h 779"/>
                <a:gd name="T2" fmla="*/ 689 w 1031"/>
                <a:gd name="T3" fmla="*/ 483 h 779"/>
                <a:gd name="T4" fmla="*/ 670 w 1031"/>
                <a:gd name="T5" fmla="*/ 502 h 779"/>
                <a:gd name="T6" fmla="*/ 670 w 1031"/>
                <a:gd name="T7" fmla="*/ 520 h 779"/>
                <a:gd name="T8" fmla="*/ 689 w 1031"/>
                <a:gd name="T9" fmla="*/ 539 h 779"/>
                <a:gd name="T10" fmla="*/ 729 w 1031"/>
                <a:gd name="T11" fmla="*/ 539 h 779"/>
                <a:gd name="T12" fmla="*/ 748 w 1031"/>
                <a:gd name="T13" fmla="*/ 520 h 779"/>
                <a:gd name="T14" fmla="*/ 748 w 1031"/>
                <a:gd name="T15" fmla="*/ 502 h 779"/>
                <a:gd name="T16" fmla="*/ 729 w 1031"/>
                <a:gd name="T17" fmla="*/ 483 h 779"/>
                <a:gd name="T18" fmla="*/ 613 w 1031"/>
                <a:gd name="T19" fmla="*/ 483 h 779"/>
                <a:gd name="T20" fmla="*/ 263 w 1031"/>
                <a:gd name="T21" fmla="*/ 483 h 779"/>
                <a:gd name="T22" fmla="*/ 243 w 1031"/>
                <a:gd name="T23" fmla="*/ 502 h 779"/>
                <a:gd name="T24" fmla="*/ 243 w 1031"/>
                <a:gd name="T25" fmla="*/ 520 h 779"/>
                <a:gd name="T26" fmla="*/ 263 w 1031"/>
                <a:gd name="T27" fmla="*/ 539 h 779"/>
                <a:gd name="T28" fmla="*/ 613 w 1031"/>
                <a:gd name="T29" fmla="*/ 539 h 779"/>
                <a:gd name="T30" fmla="*/ 633 w 1031"/>
                <a:gd name="T31" fmla="*/ 520 h 779"/>
                <a:gd name="T32" fmla="*/ 633 w 1031"/>
                <a:gd name="T33" fmla="*/ 502 h 779"/>
                <a:gd name="T34" fmla="*/ 613 w 1031"/>
                <a:gd name="T35" fmla="*/ 483 h 779"/>
                <a:gd name="T36" fmla="*/ 918 w 1031"/>
                <a:gd name="T37" fmla="*/ 723 h 779"/>
                <a:gd name="T38" fmla="*/ 240 w 1031"/>
                <a:gd name="T39" fmla="*/ 723 h 779"/>
                <a:gd name="T40" fmla="*/ 183 w 1031"/>
                <a:gd name="T41" fmla="*/ 666 h 779"/>
                <a:gd name="T42" fmla="*/ 183 w 1031"/>
                <a:gd name="T43" fmla="*/ 412 h 779"/>
                <a:gd name="T44" fmla="*/ 974 w 1031"/>
                <a:gd name="T45" fmla="*/ 412 h 779"/>
                <a:gd name="T46" fmla="*/ 974 w 1031"/>
                <a:gd name="T47" fmla="*/ 666 h 779"/>
                <a:gd name="T48" fmla="*/ 918 w 1031"/>
                <a:gd name="T49" fmla="*/ 723 h 779"/>
                <a:gd name="T50" fmla="*/ 135 w 1031"/>
                <a:gd name="T51" fmla="*/ 171 h 779"/>
                <a:gd name="T52" fmla="*/ 57 w 1031"/>
                <a:gd name="T53" fmla="*/ 171 h 779"/>
                <a:gd name="T54" fmla="*/ 57 w 1031"/>
                <a:gd name="T55" fmla="*/ 113 h 779"/>
                <a:gd name="T56" fmla="*/ 113 w 1031"/>
                <a:gd name="T57" fmla="*/ 56 h 779"/>
                <a:gd name="T58" fmla="*/ 791 w 1031"/>
                <a:gd name="T59" fmla="*/ 56 h 779"/>
                <a:gd name="T60" fmla="*/ 847 w 1031"/>
                <a:gd name="T61" fmla="*/ 101 h 779"/>
                <a:gd name="T62" fmla="*/ 240 w 1031"/>
                <a:gd name="T63" fmla="*/ 101 h 779"/>
                <a:gd name="T64" fmla="*/ 135 w 1031"/>
                <a:gd name="T65" fmla="*/ 171 h 779"/>
                <a:gd name="T66" fmla="*/ 127 w 1031"/>
                <a:gd name="T67" fmla="*/ 621 h 779"/>
                <a:gd name="T68" fmla="*/ 113 w 1031"/>
                <a:gd name="T69" fmla="*/ 621 h 779"/>
                <a:gd name="T70" fmla="*/ 57 w 1031"/>
                <a:gd name="T71" fmla="*/ 565 h 779"/>
                <a:gd name="T72" fmla="*/ 57 w 1031"/>
                <a:gd name="T73" fmla="*/ 311 h 779"/>
                <a:gd name="T74" fmla="*/ 127 w 1031"/>
                <a:gd name="T75" fmla="*/ 311 h 779"/>
                <a:gd name="T76" fmla="*/ 127 w 1031"/>
                <a:gd name="T77" fmla="*/ 621 h 779"/>
                <a:gd name="T78" fmla="*/ 918 w 1031"/>
                <a:gd name="T79" fmla="*/ 158 h 779"/>
                <a:gd name="T80" fmla="*/ 974 w 1031"/>
                <a:gd name="T81" fmla="*/ 214 h 779"/>
                <a:gd name="T82" fmla="*/ 974 w 1031"/>
                <a:gd name="T83" fmla="*/ 273 h 779"/>
                <a:gd name="T84" fmla="*/ 183 w 1031"/>
                <a:gd name="T85" fmla="*/ 273 h 779"/>
                <a:gd name="T86" fmla="*/ 183 w 1031"/>
                <a:gd name="T87" fmla="*/ 214 h 779"/>
                <a:gd name="T88" fmla="*/ 240 w 1031"/>
                <a:gd name="T89" fmla="*/ 158 h 779"/>
                <a:gd name="T90" fmla="*/ 918 w 1031"/>
                <a:gd name="T91" fmla="*/ 158 h 779"/>
                <a:gd name="T92" fmla="*/ 918 w 1031"/>
                <a:gd name="T93" fmla="*/ 101 h 779"/>
                <a:gd name="T94" fmla="*/ 904 w 1031"/>
                <a:gd name="T95" fmla="*/ 101 h 779"/>
                <a:gd name="T96" fmla="*/ 791 w 1031"/>
                <a:gd name="T97" fmla="*/ 0 h 779"/>
                <a:gd name="T98" fmla="*/ 113 w 1031"/>
                <a:gd name="T99" fmla="*/ 0 h 779"/>
                <a:gd name="T100" fmla="*/ 0 w 1031"/>
                <a:gd name="T101" fmla="*/ 113 h 779"/>
                <a:gd name="T102" fmla="*/ 0 w 1031"/>
                <a:gd name="T103" fmla="*/ 565 h 779"/>
                <a:gd name="T104" fmla="*/ 113 w 1031"/>
                <a:gd name="T105" fmla="*/ 678 h 779"/>
                <a:gd name="T106" fmla="*/ 127 w 1031"/>
                <a:gd name="T107" fmla="*/ 678 h 779"/>
                <a:gd name="T108" fmla="*/ 240 w 1031"/>
                <a:gd name="T109" fmla="*/ 779 h 779"/>
                <a:gd name="T110" fmla="*/ 918 w 1031"/>
                <a:gd name="T111" fmla="*/ 779 h 779"/>
                <a:gd name="T112" fmla="*/ 1031 w 1031"/>
                <a:gd name="T113" fmla="*/ 666 h 779"/>
                <a:gd name="T114" fmla="*/ 1031 w 1031"/>
                <a:gd name="T115" fmla="*/ 214 h 779"/>
                <a:gd name="T116" fmla="*/ 918 w 1031"/>
                <a:gd name="T117" fmla="*/ 101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1" h="779">
                  <a:moveTo>
                    <a:pt x="729" y="483"/>
                  </a:moveTo>
                  <a:lnTo>
                    <a:pt x="689" y="483"/>
                  </a:lnTo>
                  <a:cubicBezTo>
                    <a:pt x="679" y="483"/>
                    <a:pt x="670" y="491"/>
                    <a:pt x="670" y="502"/>
                  </a:cubicBezTo>
                  <a:lnTo>
                    <a:pt x="670" y="520"/>
                  </a:lnTo>
                  <a:cubicBezTo>
                    <a:pt x="670" y="531"/>
                    <a:pt x="679" y="539"/>
                    <a:pt x="689" y="539"/>
                  </a:cubicBezTo>
                  <a:lnTo>
                    <a:pt x="729" y="539"/>
                  </a:lnTo>
                  <a:cubicBezTo>
                    <a:pt x="739" y="539"/>
                    <a:pt x="748" y="531"/>
                    <a:pt x="748" y="520"/>
                  </a:cubicBezTo>
                  <a:lnTo>
                    <a:pt x="748" y="502"/>
                  </a:lnTo>
                  <a:cubicBezTo>
                    <a:pt x="748" y="491"/>
                    <a:pt x="739" y="483"/>
                    <a:pt x="729" y="483"/>
                  </a:cubicBezTo>
                  <a:close/>
                  <a:moveTo>
                    <a:pt x="613" y="483"/>
                  </a:moveTo>
                  <a:lnTo>
                    <a:pt x="263" y="483"/>
                  </a:lnTo>
                  <a:cubicBezTo>
                    <a:pt x="252" y="483"/>
                    <a:pt x="243" y="491"/>
                    <a:pt x="243" y="502"/>
                  </a:cubicBezTo>
                  <a:lnTo>
                    <a:pt x="243" y="520"/>
                  </a:lnTo>
                  <a:cubicBezTo>
                    <a:pt x="243" y="531"/>
                    <a:pt x="252" y="539"/>
                    <a:pt x="263" y="539"/>
                  </a:cubicBezTo>
                  <a:lnTo>
                    <a:pt x="613" y="539"/>
                  </a:lnTo>
                  <a:cubicBezTo>
                    <a:pt x="624" y="539"/>
                    <a:pt x="633" y="531"/>
                    <a:pt x="633" y="520"/>
                  </a:cubicBezTo>
                  <a:lnTo>
                    <a:pt x="633" y="502"/>
                  </a:lnTo>
                  <a:cubicBezTo>
                    <a:pt x="633" y="491"/>
                    <a:pt x="624" y="483"/>
                    <a:pt x="613" y="483"/>
                  </a:cubicBezTo>
                  <a:close/>
                  <a:moveTo>
                    <a:pt x="918" y="723"/>
                  </a:moveTo>
                  <a:lnTo>
                    <a:pt x="240" y="723"/>
                  </a:lnTo>
                  <a:cubicBezTo>
                    <a:pt x="208" y="723"/>
                    <a:pt x="183" y="698"/>
                    <a:pt x="183" y="666"/>
                  </a:cubicBezTo>
                  <a:lnTo>
                    <a:pt x="183" y="412"/>
                  </a:lnTo>
                  <a:lnTo>
                    <a:pt x="974" y="412"/>
                  </a:lnTo>
                  <a:lnTo>
                    <a:pt x="974" y="666"/>
                  </a:lnTo>
                  <a:cubicBezTo>
                    <a:pt x="974" y="698"/>
                    <a:pt x="949" y="723"/>
                    <a:pt x="918" y="723"/>
                  </a:cubicBezTo>
                  <a:close/>
                  <a:moveTo>
                    <a:pt x="135" y="171"/>
                  </a:moveTo>
                  <a:lnTo>
                    <a:pt x="57" y="171"/>
                  </a:lnTo>
                  <a:lnTo>
                    <a:pt x="57" y="113"/>
                  </a:lnTo>
                  <a:cubicBezTo>
                    <a:pt x="57" y="82"/>
                    <a:pt x="82" y="56"/>
                    <a:pt x="113" y="56"/>
                  </a:cubicBezTo>
                  <a:lnTo>
                    <a:pt x="791" y="56"/>
                  </a:lnTo>
                  <a:cubicBezTo>
                    <a:pt x="819" y="56"/>
                    <a:pt x="841" y="76"/>
                    <a:pt x="847" y="101"/>
                  </a:cubicBezTo>
                  <a:lnTo>
                    <a:pt x="240" y="101"/>
                  </a:lnTo>
                  <a:cubicBezTo>
                    <a:pt x="192" y="101"/>
                    <a:pt x="152" y="130"/>
                    <a:pt x="135" y="171"/>
                  </a:cubicBezTo>
                  <a:close/>
                  <a:moveTo>
                    <a:pt x="127" y="621"/>
                  </a:moveTo>
                  <a:lnTo>
                    <a:pt x="113" y="621"/>
                  </a:lnTo>
                  <a:cubicBezTo>
                    <a:pt x="82" y="621"/>
                    <a:pt x="57" y="596"/>
                    <a:pt x="57" y="565"/>
                  </a:cubicBezTo>
                  <a:lnTo>
                    <a:pt x="57" y="311"/>
                  </a:lnTo>
                  <a:lnTo>
                    <a:pt x="127" y="311"/>
                  </a:lnTo>
                  <a:lnTo>
                    <a:pt x="127" y="621"/>
                  </a:lnTo>
                  <a:close/>
                  <a:moveTo>
                    <a:pt x="918" y="158"/>
                  </a:moveTo>
                  <a:cubicBezTo>
                    <a:pt x="949" y="158"/>
                    <a:pt x="974" y="183"/>
                    <a:pt x="974" y="214"/>
                  </a:cubicBezTo>
                  <a:lnTo>
                    <a:pt x="974" y="273"/>
                  </a:lnTo>
                  <a:lnTo>
                    <a:pt x="183" y="273"/>
                  </a:lnTo>
                  <a:lnTo>
                    <a:pt x="183" y="214"/>
                  </a:lnTo>
                  <a:cubicBezTo>
                    <a:pt x="183" y="183"/>
                    <a:pt x="208" y="158"/>
                    <a:pt x="240" y="158"/>
                  </a:cubicBezTo>
                  <a:lnTo>
                    <a:pt x="918" y="158"/>
                  </a:lnTo>
                  <a:close/>
                  <a:moveTo>
                    <a:pt x="918" y="101"/>
                  </a:moveTo>
                  <a:lnTo>
                    <a:pt x="904" y="101"/>
                  </a:lnTo>
                  <a:cubicBezTo>
                    <a:pt x="898" y="44"/>
                    <a:pt x="850" y="0"/>
                    <a:pt x="791" y="0"/>
                  </a:cubicBezTo>
                  <a:lnTo>
                    <a:pt x="113" y="0"/>
                  </a:lnTo>
                  <a:cubicBezTo>
                    <a:pt x="51" y="0"/>
                    <a:pt x="0" y="50"/>
                    <a:pt x="0" y="113"/>
                  </a:cubicBezTo>
                  <a:lnTo>
                    <a:pt x="0" y="565"/>
                  </a:lnTo>
                  <a:cubicBezTo>
                    <a:pt x="0" y="627"/>
                    <a:pt x="51" y="678"/>
                    <a:pt x="113" y="678"/>
                  </a:cubicBezTo>
                  <a:lnTo>
                    <a:pt x="127" y="678"/>
                  </a:lnTo>
                  <a:cubicBezTo>
                    <a:pt x="133" y="735"/>
                    <a:pt x="181" y="779"/>
                    <a:pt x="240" y="779"/>
                  </a:cubicBezTo>
                  <a:lnTo>
                    <a:pt x="918" y="779"/>
                  </a:lnTo>
                  <a:cubicBezTo>
                    <a:pt x="980" y="779"/>
                    <a:pt x="1031" y="729"/>
                    <a:pt x="1031" y="666"/>
                  </a:cubicBezTo>
                  <a:lnTo>
                    <a:pt x="1031" y="214"/>
                  </a:lnTo>
                  <a:cubicBezTo>
                    <a:pt x="1031" y="152"/>
                    <a:pt x="980" y="101"/>
                    <a:pt x="918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CB40AFF4-A203-471F-87E4-5AD1111B3E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2800" y="2005013"/>
              <a:ext cx="1016000" cy="1012825"/>
            </a:xfrm>
            <a:custGeom>
              <a:avLst/>
              <a:gdLst>
                <a:gd name="T0" fmla="*/ 459 w 1056"/>
                <a:gd name="T1" fmla="*/ 530 h 1057"/>
                <a:gd name="T2" fmla="*/ 459 w 1056"/>
                <a:gd name="T3" fmla="*/ 789 h 1057"/>
                <a:gd name="T4" fmla="*/ 465 w 1056"/>
                <a:gd name="T5" fmla="*/ 795 h 1057"/>
                <a:gd name="T6" fmla="*/ 561 w 1056"/>
                <a:gd name="T7" fmla="*/ 795 h 1057"/>
                <a:gd name="T8" fmla="*/ 568 w 1056"/>
                <a:gd name="T9" fmla="*/ 789 h 1057"/>
                <a:gd name="T10" fmla="*/ 568 w 1056"/>
                <a:gd name="T11" fmla="*/ 526 h 1057"/>
                <a:gd name="T12" fmla="*/ 638 w 1056"/>
                <a:gd name="T13" fmla="*/ 526 h 1057"/>
                <a:gd name="T14" fmla="*/ 644 w 1056"/>
                <a:gd name="T15" fmla="*/ 520 h 1057"/>
                <a:gd name="T16" fmla="*/ 651 w 1056"/>
                <a:gd name="T17" fmla="*/ 441 h 1057"/>
                <a:gd name="T18" fmla="*/ 644 w 1056"/>
                <a:gd name="T19" fmla="*/ 433 h 1057"/>
                <a:gd name="T20" fmla="*/ 568 w 1056"/>
                <a:gd name="T21" fmla="*/ 433 h 1057"/>
                <a:gd name="T22" fmla="*/ 568 w 1056"/>
                <a:gd name="T23" fmla="*/ 377 h 1057"/>
                <a:gd name="T24" fmla="*/ 592 w 1056"/>
                <a:gd name="T25" fmla="*/ 353 h 1057"/>
                <a:gd name="T26" fmla="*/ 645 w 1056"/>
                <a:gd name="T27" fmla="*/ 353 h 1057"/>
                <a:gd name="T28" fmla="*/ 652 w 1056"/>
                <a:gd name="T29" fmla="*/ 347 h 1057"/>
                <a:gd name="T30" fmla="*/ 652 w 1056"/>
                <a:gd name="T31" fmla="*/ 267 h 1057"/>
                <a:gd name="T32" fmla="*/ 645 w 1056"/>
                <a:gd name="T33" fmla="*/ 261 h 1057"/>
                <a:gd name="T34" fmla="*/ 555 w 1056"/>
                <a:gd name="T35" fmla="*/ 261 h 1057"/>
                <a:gd name="T36" fmla="*/ 459 w 1056"/>
                <a:gd name="T37" fmla="*/ 357 h 1057"/>
                <a:gd name="T38" fmla="*/ 459 w 1056"/>
                <a:gd name="T39" fmla="*/ 433 h 1057"/>
                <a:gd name="T40" fmla="*/ 411 w 1056"/>
                <a:gd name="T41" fmla="*/ 433 h 1057"/>
                <a:gd name="T42" fmla="*/ 404 w 1056"/>
                <a:gd name="T43" fmla="*/ 440 h 1057"/>
                <a:gd name="T44" fmla="*/ 404 w 1056"/>
                <a:gd name="T45" fmla="*/ 519 h 1057"/>
                <a:gd name="T46" fmla="*/ 411 w 1056"/>
                <a:gd name="T47" fmla="*/ 526 h 1057"/>
                <a:gd name="T48" fmla="*/ 459 w 1056"/>
                <a:gd name="T49" fmla="*/ 526 h 1057"/>
                <a:gd name="T50" fmla="*/ 459 w 1056"/>
                <a:gd name="T51" fmla="*/ 530 h 1057"/>
                <a:gd name="T52" fmla="*/ 989 w 1056"/>
                <a:gd name="T53" fmla="*/ 528 h 1057"/>
                <a:gd name="T54" fmla="*/ 528 w 1056"/>
                <a:gd name="T55" fmla="*/ 989 h 1057"/>
                <a:gd name="T56" fmla="*/ 67 w 1056"/>
                <a:gd name="T57" fmla="*/ 528 h 1057"/>
                <a:gd name="T58" fmla="*/ 528 w 1056"/>
                <a:gd name="T59" fmla="*/ 67 h 1057"/>
                <a:gd name="T60" fmla="*/ 989 w 1056"/>
                <a:gd name="T61" fmla="*/ 528 h 1057"/>
                <a:gd name="T62" fmla="*/ 528 w 1056"/>
                <a:gd name="T63" fmla="*/ 0 h 1057"/>
                <a:gd name="T64" fmla="*/ 0 w 1056"/>
                <a:gd name="T65" fmla="*/ 528 h 1057"/>
                <a:gd name="T66" fmla="*/ 528 w 1056"/>
                <a:gd name="T67" fmla="*/ 1057 h 1057"/>
                <a:gd name="T68" fmla="*/ 1056 w 1056"/>
                <a:gd name="T69" fmla="*/ 528 h 1057"/>
                <a:gd name="T70" fmla="*/ 528 w 1056"/>
                <a:gd name="T71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6" h="1057">
                  <a:moveTo>
                    <a:pt x="459" y="530"/>
                  </a:moveTo>
                  <a:lnTo>
                    <a:pt x="459" y="789"/>
                  </a:lnTo>
                  <a:cubicBezTo>
                    <a:pt x="459" y="792"/>
                    <a:pt x="462" y="795"/>
                    <a:pt x="465" y="795"/>
                  </a:cubicBezTo>
                  <a:lnTo>
                    <a:pt x="561" y="795"/>
                  </a:lnTo>
                  <a:cubicBezTo>
                    <a:pt x="565" y="795"/>
                    <a:pt x="568" y="792"/>
                    <a:pt x="568" y="789"/>
                  </a:cubicBezTo>
                  <a:lnTo>
                    <a:pt x="568" y="526"/>
                  </a:lnTo>
                  <a:lnTo>
                    <a:pt x="638" y="526"/>
                  </a:lnTo>
                  <a:cubicBezTo>
                    <a:pt x="641" y="526"/>
                    <a:pt x="644" y="523"/>
                    <a:pt x="644" y="520"/>
                  </a:cubicBezTo>
                  <a:lnTo>
                    <a:pt x="651" y="441"/>
                  </a:lnTo>
                  <a:cubicBezTo>
                    <a:pt x="651" y="437"/>
                    <a:pt x="648" y="433"/>
                    <a:pt x="644" y="433"/>
                  </a:cubicBezTo>
                  <a:lnTo>
                    <a:pt x="568" y="433"/>
                  </a:lnTo>
                  <a:lnTo>
                    <a:pt x="568" y="377"/>
                  </a:lnTo>
                  <a:cubicBezTo>
                    <a:pt x="568" y="364"/>
                    <a:pt x="579" y="353"/>
                    <a:pt x="592" y="353"/>
                  </a:cubicBezTo>
                  <a:lnTo>
                    <a:pt x="645" y="353"/>
                  </a:lnTo>
                  <a:cubicBezTo>
                    <a:pt x="649" y="353"/>
                    <a:pt x="652" y="350"/>
                    <a:pt x="652" y="347"/>
                  </a:cubicBezTo>
                  <a:lnTo>
                    <a:pt x="652" y="267"/>
                  </a:lnTo>
                  <a:cubicBezTo>
                    <a:pt x="652" y="264"/>
                    <a:pt x="649" y="261"/>
                    <a:pt x="645" y="261"/>
                  </a:cubicBezTo>
                  <a:lnTo>
                    <a:pt x="555" y="261"/>
                  </a:lnTo>
                  <a:cubicBezTo>
                    <a:pt x="502" y="261"/>
                    <a:pt x="459" y="304"/>
                    <a:pt x="459" y="357"/>
                  </a:cubicBezTo>
                  <a:lnTo>
                    <a:pt x="459" y="433"/>
                  </a:lnTo>
                  <a:lnTo>
                    <a:pt x="411" y="433"/>
                  </a:lnTo>
                  <a:cubicBezTo>
                    <a:pt x="407" y="433"/>
                    <a:pt x="404" y="436"/>
                    <a:pt x="404" y="440"/>
                  </a:cubicBezTo>
                  <a:lnTo>
                    <a:pt x="404" y="519"/>
                  </a:lnTo>
                  <a:cubicBezTo>
                    <a:pt x="404" y="523"/>
                    <a:pt x="407" y="526"/>
                    <a:pt x="411" y="526"/>
                  </a:cubicBezTo>
                  <a:lnTo>
                    <a:pt x="459" y="526"/>
                  </a:lnTo>
                  <a:lnTo>
                    <a:pt x="459" y="530"/>
                  </a:lnTo>
                  <a:close/>
                  <a:moveTo>
                    <a:pt x="989" y="528"/>
                  </a:moveTo>
                  <a:cubicBezTo>
                    <a:pt x="989" y="782"/>
                    <a:pt x="782" y="989"/>
                    <a:pt x="528" y="989"/>
                  </a:cubicBezTo>
                  <a:cubicBezTo>
                    <a:pt x="274" y="989"/>
                    <a:pt x="67" y="782"/>
                    <a:pt x="67" y="528"/>
                  </a:cubicBezTo>
                  <a:cubicBezTo>
                    <a:pt x="67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19" y="1057"/>
                    <a:pt x="1056" y="820"/>
                    <a:pt x="1056" y="528"/>
                  </a:cubicBezTo>
                  <a:cubicBezTo>
                    <a:pt x="1056" y="237"/>
                    <a:pt x="819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8380A0DD-5BF5-4E52-9F07-55096F72CC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2850" y="2005013"/>
              <a:ext cx="1017587" cy="1012825"/>
            </a:xfrm>
            <a:custGeom>
              <a:avLst/>
              <a:gdLst>
                <a:gd name="T0" fmla="*/ 264 w 1057"/>
                <a:gd name="T1" fmla="*/ 667 h 1057"/>
                <a:gd name="T2" fmla="*/ 264 w 1057"/>
                <a:gd name="T3" fmla="*/ 659 h 1057"/>
                <a:gd name="T4" fmla="*/ 276 w 1057"/>
                <a:gd name="T5" fmla="*/ 650 h 1057"/>
                <a:gd name="T6" fmla="*/ 371 w 1057"/>
                <a:gd name="T7" fmla="*/ 578 h 1057"/>
                <a:gd name="T8" fmla="*/ 352 w 1057"/>
                <a:gd name="T9" fmla="*/ 528 h 1057"/>
                <a:gd name="T10" fmla="*/ 346 w 1057"/>
                <a:gd name="T11" fmla="*/ 526 h 1057"/>
                <a:gd name="T12" fmla="*/ 326 w 1057"/>
                <a:gd name="T13" fmla="*/ 515 h 1057"/>
                <a:gd name="T14" fmla="*/ 337 w 1057"/>
                <a:gd name="T15" fmla="*/ 478 h 1057"/>
                <a:gd name="T16" fmla="*/ 375 w 1057"/>
                <a:gd name="T17" fmla="*/ 485 h 1057"/>
                <a:gd name="T18" fmla="*/ 385 w 1057"/>
                <a:gd name="T19" fmla="*/ 474 h 1057"/>
                <a:gd name="T20" fmla="*/ 384 w 1057"/>
                <a:gd name="T21" fmla="*/ 404 h 1057"/>
                <a:gd name="T22" fmla="*/ 445 w 1057"/>
                <a:gd name="T23" fmla="*/ 304 h 1057"/>
                <a:gd name="T24" fmla="*/ 611 w 1057"/>
                <a:gd name="T25" fmla="*/ 303 h 1057"/>
                <a:gd name="T26" fmla="*/ 671 w 1057"/>
                <a:gd name="T27" fmla="*/ 394 h 1057"/>
                <a:gd name="T28" fmla="*/ 671 w 1057"/>
                <a:gd name="T29" fmla="*/ 473 h 1057"/>
                <a:gd name="T30" fmla="*/ 684 w 1057"/>
                <a:gd name="T31" fmla="*/ 484 h 1057"/>
                <a:gd name="T32" fmla="*/ 725 w 1057"/>
                <a:gd name="T33" fmla="*/ 480 h 1057"/>
                <a:gd name="T34" fmla="*/ 739 w 1057"/>
                <a:gd name="T35" fmla="*/ 500 h 1057"/>
                <a:gd name="T36" fmla="*/ 731 w 1057"/>
                <a:gd name="T37" fmla="*/ 515 h 1057"/>
                <a:gd name="T38" fmla="*/ 707 w 1057"/>
                <a:gd name="T39" fmla="*/ 527 h 1057"/>
                <a:gd name="T40" fmla="*/ 688 w 1057"/>
                <a:gd name="T41" fmla="*/ 535 h 1057"/>
                <a:gd name="T42" fmla="*/ 678 w 1057"/>
                <a:gd name="T43" fmla="*/ 561 h 1057"/>
                <a:gd name="T44" fmla="*/ 778 w 1057"/>
                <a:gd name="T45" fmla="*/ 650 h 1057"/>
                <a:gd name="T46" fmla="*/ 793 w 1057"/>
                <a:gd name="T47" fmla="*/ 659 h 1057"/>
                <a:gd name="T48" fmla="*/ 793 w 1057"/>
                <a:gd name="T49" fmla="*/ 667 h 1057"/>
                <a:gd name="T50" fmla="*/ 770 w 1057"/>
                <a:gd name="T51" fmla="*/ 685 h 1057"/>
                <a:gd name="T52" fmla="*/ 740 w 1057"/>
                <a:gd name="T53" fmla="*/ 694 h 1057"/>
                <a:gd name="T54" fmla="*/ 716 w 1057"/>
                <a:gd name="T55" fmla="*/ 716 h 1057"/>
                <a:gd name="T56" fmla="*/ 696 w 1057"/>
                <a:gd name="T57" fmla="*/ 731 h 1057"/>
                <a:gd name="T58" fmla="*/ 685 w 1057"/>
                <a:gd name="T59" fmla="*/ 729 h 1057"/>
                <a:gd name="T60" fmla="*/ 607 w 1057"/>
                <a:gd name="T61" fmla="*/ 746 h 1057"/>
                <a:gd name="T62" fmla="*/ 593 w 1057"/>
                <a:gd name="T63" fmla="*/ 756 h 1057"/>
                <a:gd name="T64" fmla="*/ 471 w 1057"/>
                <a:gd name="T65" fmla="*/ 760 h 1057"/>
                <a:gd name="T66" fmla="*/ 438 w 1057"/>
                <a:gd name="T67" fmla="*/ 739 h 1057"/>
                <a:gd name="T68" fmla="*/ 409 w 1057"/>
                <a:gd name="T69" fmla="*/ 728 h 1057"/>
                <a:gd name="T70" fmla="*/ 359 w 1057"/>
                <a:gd name="T71" fmla="*/ 731 h 1057"/>
                <a:gd name="T72" fmla="*/ 341 w 1057"/>
                <a:gd name="T73" fmla="*/ 721 h 1057"/>
                <a:gd name="T74" fmla="*/ 309 w 1057"/>
                <a:gd name="T75" fmla="*/ 692 h 1057"/>
                <a:gd name="T76" fmla="*/ 284 w 1057"/>
                <a:gd name="T77" fmla="*/ 685 h 1057"/>
                <a:gd name="T78" fmla="*/ 264 w 1057"/>
                <a:gd name="T79" fmla="*/ 667 h 1057"/>
                <a:gd name="T80" fmla="*/ 528 w 1057"/>
                <a:gd name="T81" fmla="*/ 989 h 1057"/>
                <a:gd name="T82" fmla="*/ 68 w 1057"/>
                <a:gd name="T83" fmla="*/ 528 h 1057"/>
                <a:gd name="T84" fmla="*/ 528 w 1057"/>
                <a:gd name="T85" fmla="*/ 67 h 1057"/>
                <a:gd name="T86" fmla="*/ 989 w 1057"/>
                <a:gd name="T87" fmla="*/ 528 h 1057"/>
                <a:gd name="T88" fmla="*/ 528 w 1057"/>
                <a:gd name="T89" fmla="*/ 989 h 1057"/>
                <a:gd name="T90" fmla="*/ 528 w 1057"/>
                <a:gd name="T91" fmla="*/ 0 h 1057"/>
                <a:gd name="T92" fmla="*/ 0 w 1057"/>
                <a:gd name="T93" fmla="*/ 528 h 1057"/>
                <a:gd name="T94" fmla="*/ 528 w 1057"/>
                <a:gd name="T95" fmla="*/ 1057 h 1057"/>
                <a:gd name="T96" fmla="*/ 1057 w 1057"/>
                <a:gd name="T97" fmla="*/ 528 h 1057"/>
                <a:gd name="T98" fmla="*/ 528 w 1057"/>
                <a:gd name="T99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7" h="1057">
                  <a:moveTo>
                    <a:pt x="264" y="667"/>
                  </a:moveTo>
                  <a:cubicBezTo>
                    <a:pt x="264" y="664"/>
                    <a:pt x="264" y="661"/>
                    <a:pt x="264" y="659"/>
                  </a:cubicBezTo>
                  <a:cubicBezTo>
                    <a:pt x="267" y="655"/>
                    <a:pt x="271" y="651"/>
                    <a:pt x="276" y="650"/>
                  </a:cubicBezTo>
                  <a:cubicBezTo>
                    <a:pt x="320" y="642"/>
                    <a:pt x="349" y="614"/>
                    <a:pt x="371" y="578"/>
                  </a:cubicBezTo>
                  <a:cubicBezTo>
                    <a:pt x="389" y="547"/>
                    <a:pt x="386" y="540"/>
                    <a:pt x="352" y="528"/>
                  </a:cubicBezTo>
                  <a:cubicBezTo>
                    <a:pt x="350" y="528"/>
                    <a:pt x="348" y="527"/>
                    <a:pt x="346" y="526"/>
                  </a:cubicBezTo>
                  <a:cubicBezTo>
                    <a:pt x="339" y="523"/>
                    <a:pt x="332" y="520"/>
                    <a:pt x="326" y="515"/>
                  </a:cubicBezTo>
                  <a:cubicBezTo>
                    <a:pt x="311" y="502"/>
                    <a:pt x="320" y="483"/>
                    <a:pt x="337" y="478"/>
                  </a:cubicBezTo>
                  <a:cubicBezTo>
                    <a:pt x="350" y="475"/>
                    <a:pt x="362" y="484"/>
                    <a:pt x="375" y="485"/>
                  </a:cubicBezTo>
                  <a:cubicBezTo>
                    <a:pt x="383" y="486"/>
                    <a:pt x="386" y="483"/>
                    <a:pt x="385" y="474"/>
                  </a:cubicBezTo>
                  <a:cubicBezTo>
                    <a:pt x="383" y="451"/>
                    <a:pt x="383" y="428"/>
                    <a:pt x="384" y="404"/>
                  </a:cubicBezTo>
                  <a:cubicBezTo>
                    <a:pt x="386" y="360"/>
                    <a:pt x="408" y="326"/>
                    <a:pt x="445" y="304"/>
                  </a:cubicBezTo>
                  <a:cubicBezTo>
                    <a:pt x="499" y="272"/>
                    <a:pt x="556" y="271"/>
                    <a:pt x="611" y="303"/>
                  </a:cubicBezTo>
                  <a:cubicBezTo>
                    <a:pt x="645" y="323"/>
                    <a:pt x="667" y="353"/>
                    <a:pt x="671" y="394"/>
                  </a:cubicBezTo>
                  <a:cubicBezTo>
                    <a:pt x="675" y="420"/>
                    <a:pt x="673" y="447"/>
                    <a:pt x="671" y="473"/>
                  </a:cubicBezTo>
                  <a:cubicBezTo>
                    <a:pt x="670" y="485"/>
                    <a:pt x="673" y="487"/>
                    <a:pt x="684" y="484"/>
                  </a:cubicBezTo>
                  <a:cubicBezTo>
                    <a:pt x="698" y="481"/>
                    <a:pt x="710" y="474"/>
                    <a:pt x="725" y="480"/>
                  </a:cubicBezTo>
                  <a:cubicBezTo>
                    <a:pt x="732" y="484"/>
                    <a:pt x="739" y="491"/>
                    <a:pt x="739" y="500"/>
                  </a:cubicBezTo>
                  <a:cubicBezTo>
                    <a:pt x="739" y="505"/>
                    <a:pt x="735" y="511"/>
                    <a:pt x="731" y="515"/>
                  </a:cubicBezTo>
                  <a:cubicBezTo>
                    <a:pt x="724" y="521"/>
                    <a:pt x="715" y="524"/>
                    <a:pt x="707" y="527"/>
                  </a:cubicBezTo>
                  <a:cubicBezTo>
                    <a:pt x="701" y="530"/>
                    <a:pt x="694" y="532"/>
                    <a:pt x="688" y="535"/>
                  </a:cubicBezTo>
                  <a:cubicBezTo>
                    <a:pt x="675" y="541"/>
                    <a:pt x="672" y="549"/>
                    <a:pt x="678" y="561"/>
                  </a:cubicBezTo>
                  <a:cubicBezTo>
                    <a:pt x="698" y="605"/>
                    <a:pt x="729" y="638"/>
                    <a:pt x="778" y="650"/>
                  </a:cubicBezTo>
                  <a:cubicBezTo>
                    <a:pt x="784" y="651"/>
                    <a:pt x="789" y="654"/>
                    <a:pt x="793" y="659"/>
                  </a:cubicBezTo>
                  <a:cubicBezTo>
                    <a:pt x="793" y="661"/>
                    <a:pt x="793" y="664"/>
                    <a:pt x="793" y="667"/>
                  </a:cubicBezTo>
                  <a:cubicBezTo>
                    <a:pt x="788" y="677"/>
                    <a:pt x="780" y="682"/>
                    <a:pt x="770" y="685"/>
                  </a:cubicBezTo>
                  <a:cubicBezTo>
                    <a:pt x="760" y="689"/>
                    <a:pt x="751" y="693"/>
                    <a:pt x="740" y="694"/>
                  </a:cubicBezTo>
                  <a:cubicBezTo>
                    <a:pt x="726" y="695"/>
                    <a:pt x="719" y="701"/>
                    <a:pt x="716" y="716"/>
                  </a:cubicBezTo>
                  <a:cubicBezTo>
                    <a:pt x="714" y="730"/>
                    <a:pt x="710" y="732"/>
                    <a:pt x="696" y="731"/>
                  </a:cubicBezTo>
                  <a:cubicBezTo>
                    <a:pt x="692" y="731"/>
                    <a:pt x="689" y="730"/>
                    <a:pt x="685" y="729"/>
                  </a:cubicBezTo>
                  <a:cubicBezTo>
                    <a:pt x="657" y="724"/>
                    <a:pt x="631" y="727"/>
                    <a:pt x="607" y="746"/>
                  </a:cubicBezTo>
                  <a:cubicBezTo>
                    <a:pt x="603" y="750"/>
                    <a:pt x="598" y="753"/>
                    <a:pt x="593" y="756"/>
                  </a:cubicBezTo>
                  <a:cubicBezTo>
                    <a:pt x="553" y="782"/>
                    <a:pt x="513" y="785"/>
                    <a:pt x="471" y="760"/>
                  </a:cubicBezTo>
                  <a:cubicBezTo>
                    <a:pt x="460" y="754"/>
                    <a:pt x="449" y="746"/>
                    <a:pt x="438" y="739"/>
                  </a:cubicBezTo>
                  <a:cubicBezTo>
                    <a:pt x="429" y="733"/>
                    <a:pt x="420" y="730"/>
                    <a:pt x="409" y="728"/>
                  </a:cubicBezTo>
                  <a:cubicBezTo>
                    <a:pt x="392" y="726"/>
                    <a:pt x="375" y="729"/>
                    <a:pt x="359" y="731"/>
                  </a:cubicBezTo>
                  <a:cubicBezTo>
                    <a:pt x="350" y="732"/>
                    <a:pt x="342" y="730"/>
                    <a:pt x="341" y="721"/>
                  </a:cubicBezTo>
                  <a:cubicBezTo>
                    <a:pt x="340" y="700"/>
                    <a:pt x="327" y="694"/>
                    <a:pt x="309" y="692"/>
                  </a:cubicBezTo>
                  <a:cubicBezTo>
                    <a:pt x="301" y="691"/>
                    <a:pt x="292" y="688"/>
                    <a:pt x="284" y="685"/>
                  </a:cubicBezTo>
                  <a:cubicBezTo>
                    <a:pt x="276" y="681"/>
                    <a:pt x="268" y="676"/>
                    <a:pt x="264" y="667"/>
                  </a:cubicBezTo>
                  <a:close/>
                  <a:moveTo>
                    <a:pt x="528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38CCF76C-9818-4136-984C-84F7FBDF9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2875" y="2005013"/>
              <a:ext cx="1017587" cy="1012825"/>
            </a:xfrm>
            <a:custGeom>
              <a:avLst/>
              <a:gdLst>
                <a:gd name="T0" fmla="*/ 798 w 1057"/>
                <a:gd name="T1" fmla="*/ 358 h 1057"/>
                <a:gd name="T2" fmla="*/ 743 w 1057"/>
                <a:gd name="T3" fmla="*/ 374 h 1057"/>
                <a:gd name="T4" fmla="*/ 769 w 1057"/>
                <a:gd name="T5" fmla="*/ 350 h 1057"/>
                <a:gd name="T6" fmla="*/ 788 w 1057"/>
                <a:gd name="T7" fmla="*/ 316 h 1057"/>
                <a:gd name="T8" fmla="*/ 787 w 1057"/>
                <a:gd name="T9" fmla="*/ 314 h 1057"/>
                <a:gd name="T10" fmla="*/ 784 w 1057"/>
                <a:gd name="T11" fmla="*/ 314 h 1057"/>
                <a:gd name="T12" fmla="*/ 719 w 1057"/>
                <a:gd name="T13" fmla="*/ 339 h 1057"/>
                <a:gd name="T14" fmla="*/ 715 w 1057"/>
                <a:gd name="T15" fmla="*/ 338 h 1057"/>
                <a:gd name="T16" fmla="*/ 709 w 1057"/>
                <a:gd name="T17" fmla="*/ 332 h 1057"/>
                <a:gd name="T18" fmla="*/ 677 w 1057"/>
                <a:gd name="T19" fmla="*/ 312 h 1057"/>
                <a:gd name="T20" fmla="*/ 629 w 1057"/>
                <a:gd name="T21" fmla="*/ 305 h 1057"/>
                <a:gd name="T22" fmla="*/ 583 w 1057"/>
                <a:gd name="T23" fmla="*/ 318 h 1057"/>
                <a:gd name="T24" fmla="*/ 546 w 1057"/>
                <a:gd name="T25" fmla="*/ 348 h 1057"/>
                <a:gd name="T26" fmla="*/ 524 w 1057"/>
                <a:gd name="T27" fmla="*/ 392 h 1057"/>
                <a:gd name="T28" fmla="*/ 523 w 1057"/>
                <a:gd name="T29" fmla="*/ 439 h 1057"/>
                <a:gd name="T30" fmla="*/ 520 w 1057"/>
                <a:gd name="T31" fmla="*/ 442 h 1057"/>
                <a:gd name="T32" fmla="*/ 296 w 1057"/>
                <a:gd name="T33" fmla="*/ 328 h 1057"/>
                <a:gd name="T34" fmla="*/ 290 w 1057"/>
                <a:gd name="T35" fmla="*/ 328 h 1057"/>
                <a:gd name="T36" fmla="*/ 309 w 1057"/>
                <a:gd name="T37" fmla="*/ 462 h 1057"/>
                <a:gd name="T38" fmla="*/ 323 w 1057"/>
                <a:gd name="T39" fmla="*/ 474 h 1057"/>
                <a:gd name="T40" fmla="*/ 280 w 1057"/>
                <a:gd name="T41" fmla="*/ 462 h 1057"/>
                <a:gd name="T42" fmla="*/ 276 w 1057"/>
                <a:gd name="T43" fmla="*/ 464 h 1057"/>
                <a:gd name="T44" fmla="*/ 276 w 1057"/>
                <a:gd name="T45" fmla="*/ 477 h 1057"/>
                <a:gd name="T46" fmla="*/ 347 w 1057"/>
                <a:gd name="T47" fmla="*/ 569 h 1057"/>
                <a:gd name="T48" fmla="*/ 362 w 1057"/>
                <a:gd name="T49" fmla="*/ 573 h 1057"/>
                <a:gd name="T50" fmla="*/ 319 w 1057"/>
                <a:gd name="T51" fmla="*/ 574 h 1057"/>
                <a:gd name="T52" fmla="*/ 316 w 1057"/>
                <a:gd name="T53" fmla="*/ 578 h 1057"/>
                <a:gd name="T54" fmla="*/ 405 w 1057"/>
                <a:gd name="T55" fmla="*/ 653 h 1057"/>
                <a:gd name="T56" fmla="*/ 417 w 1057"/>
                <a:gd name="T57" fmla="*/ 655 h 1057"/>
                <a:gd name="T58" fmla="*/ 417 w 1057"/>
                <a:gd name="T59" fmla="*/ 655 h 1057"/>
                <a:gd name="T60" fmla="*/ 356 w 1057"/>
                <a:gd name="T61" fmla="*/ 688 h 1057"/>
                <a:gd name="T62" fmla="*/ 263 w 1057"/>
                <a:gd name="T63" fmla="*/ 699 h 1057"/>
                <a:gd name="T64" fmla="*/ 256 w 1057"/>
                <a:gd name="T65" fmla="*/ 699 h 1057"/>
                <a:gd name="T66" fmla="*/ 257 w 1057"/>
                <a:gd name="T67" fmla="*/ 703 h 1057"/>
                <a:gd name="T68" fmla="*/ 277 w 1057"/>
                <a:gd name="T69" fmla="*/ 714 h 1057"/>
                <a:gd name="T70" fmla="*/ 338 w 1057"/>
                <a:gd name="T71" fmla="*/ 739 h 1057"/>
                <a:gd name="T72" fmla="*/ 658 w 1057"/>
                <a:gd name="T73" fmla="*/ 664 h 1057"/>
                <a:gd name="T74" fmla="*/ 746 w 1057"/>
                <a:gd name="T75" fmla="*/ 420 h 1057"/>
                <a:gd name="T76" fmla="*/ 753 w 1057"/>
                <a:gd name="T77" fmla="*/ 412 h 1057"/>
                <a:gd name="T78" fmla="*/ 797 w 1057"/>
                <a:gd name="T79" fmla="*/ 367 h 1057"/>
                <a:gd name="T80" fmla="*/ 801 w 1057"/>
                <a:gd name="T81" fmla="*/ 358 h 1057"/>
                <a:gd name="T82" fmla="*/ 801 w 1057"/>
                <a:gd name="T83" fmla="*/ 358 h 1057"/>
                <a:gd name="T84" fmla="*/ 798 w 1057"/>
                <a:gd name="T85" fmla="*/ 358 h 1057"/>
                <a:gd name="T86" fmla="*/ 528 w 1057"/>
                <a:gd name="T87" fmla="*/ 989 h 1057"/>
                <a:gd name="T88" fmla="*/ 68 w 1057"/>
                <a:gd name="T89" fmla="*/ 528 h 1057"/>
                <a:gd name="T90" fmla="*/ 528 w 1057"/>
                <a:gd name="T91" fmla="*/ 67 h 1057"/>
                <a:gd name="T92" fmla="*/ 989 w 1057"/>
                <a:gd name="T93" fmla="*/ 528 h 1057"/>
                <a:gd name="T94" fmla="*/ 528 w 1057"/>
                <a:gd name="T95" fmla="*/ 989 h 1057"/>
                <a:gd name="T96" fmla="*/ 528 w 1057"/>
                <a:gd name="T97" fmla="*/ 0 h 1057"/>
                <a:gd name="T98" fmla="*/ 0 w 1057"/>
                <a:gd name="T99" fmla="*/ 528 h 1057"/>
                <a:gd name="T100" fmla="*/ 528 w 1057"/>
                <a:gd name="T101" fmla="*/ 1057 h 1057"/>
                <a:gd name="T102" fmla="*/ 1057 w 1057"/>
                <a:gd name="T103" fmla="*/ 528 h 1057"/>
                <a:gd name="T104" fmla="*/ 528 w 1057"/>
                <a:gd name="T105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7" h="1057">
                  <a:moveTo>
                    <a:pt x="798" y="358"/>
                  </a:moveTo>
                  <a:cubicBezTo>
                    <a:pt x="781" y="366"/>
                    <a:pt x="761" y="371"/>
                    <a:pt x="743" y="374"/>
                  </a:cubicBezTo>
                  <a:cubicBezTo>
                    <a:pt x="751" y="372"/>
                    <a:pt x="764" y="356"/>
                    <a:pt x="769" y="350"/>
                  </a:cubicBezTo>
                  <a:cubicBezTo>
                    <a:pt x="777" y="340"/>
                    <a:pt x="784" y="329"/>
                    <a:pt x="788" y="316"/>
                  </a:cubicBezTo>
                  <a:cubicBezTo>
                    <a:pt x="788" y="315"/>
                    <a:pt x="788" y="314"/>
                    <a:pt x="787" y="314"/>
                  </a:cubicBezTo>
                  <a:cubicBezTo>
                    <a:pt x="786" y="313"/>
                    <a:pt x="785" y="313"/>
                    <a:pt x="784" y="314"/>
                  </a:cubicBezTo>
                  <a:cubicBezTo>
                    <a:pt x="764" y="325"/>
                    <a:pt x="742" y="333"/>
                    <a:pt x="719" y="339"/>
                  </a:cubicBezTo>
                  <a:cubicBezTo>
                    <a:pt x="717" y="339"/>
                    <a:pt x="716" y="339"/>
                    <a:pt x="715" y="338"/>
                  </a:cubicBezTo>
                  <a:cubicBezTo>
                    <a:pt x="713" y="335"/>
                    <a:pt x="711" y="333"/>
                    <a:pt x="709" y="332"/>
                  </a:cubicBezTo>
                  <a:cubicBezTo>
                    <a:pt x="699" y="323"/>
                    <a:pt x="689" y="317"/>
                    <a:pt x="677" y="312"/>
                  </a:cubicBezTo>
                  <a:cubicBezTo>
                    <a:pt x="662" y="306"/>
                    <a:pt x="645" y="303"/>
                    <a:pt x="629" y="305"/>
                  </a:cubicBezTo>
                  <a:cubicBezTo>
                    <a:pt x="613" y="306"/>
                    <a:pt x="597" y="310"/>
                    <a:pt x="583" y="318"/>
                  </a:cubicBezTo>
                  <a:cubicBezTo>
                    <a:pt x="569" y="325"/>
                    <a:pt x="556" y="335"/>
                    <a:pt x="546" y="348"/>
                  </a:cubicBezTo>
                  <a:cubicBezTo>
                    <a:pt x="535" y="361"/>
                    <a:pt x="528" y="376"/>
                    <a:pt x="524" y="392"/>
                  </a:cubicBezTo>
                  <a:cubicBezTo>
                    <a:pt x="520" y="408"/>
                    <a:pt x="520" y="423"/>
                    <a:pt x="523" y="439"/>
                  </a:cubicBezTo>
                  <a:cubicBezTo>
                    <a:pt x="523" y="442"/>
                    <a:pt x="523" y="442"/>
                    <a:pt x="520" y="442"/>
                  </a:cubicBezTo>
                  <a:cubicBezTo>
                    <a:pt x="431" y="428"/>
                    <a:pt x="356" y="396"/>
                    <a:pt x="296" y="328"/>
                  </a:cubicBezTo>
                  <a:cubicBezTo>
                    <a:pt x="294" y="325"/>
                    <a:pt x="292" y="325"/>
                    <a:pt x="290" y="328"/>
                  </a:cubicBezTo>
                  <a:cubicBezTo>
                    <a:pt x="264" y="367"/>
                    <a:pt x="276" y="431"/>
                    <a:pt x="309" y="462"/>
                  </a:cubicBezTo>
                  <a:cubicBezTo>
                    <a:pt x="314" y="466"/>
                    <a:pt x="318" y="470"/>
                    <a:pt x="323" y="474"/>
                  </a:cubicBezTo>
                  <a:cubicBezTo>
                    <a:pt x="321" y="475"/>
                    <a:pt x="299" y="472"/>
                    <a:pt x="280" y="462"/>
                  </a:cubicBezTo>
                  <a:cubicBezTo>
                    <a:pt x="277" y="460"/>
                    <a:pt x="276" y="461"/>
                    <a:pt x="276" y="464"/>
                  </a:cubicBezTo>
                  <a:cubicBezTo>
                    <a:pt x="276" y="469"/>
                    <a:pt x="276" y="472"/>
                    <a:pt x="276" y="477"/>
                  </a:cubicBezTo>
                  <a:cubicBezTo>
                    <a:pt x="282" y="517"/>
                    <a:pt x="309" y="554"/>
                    <a:pt x="347" y="569"/>
                  </a:cubicBezTo>
                  <a:cubicBezTo>
                    <a:pt x="352" y="571"/>
                    <a:pt x="357" y="572"/>
                    <a:pt x="362" y="573"/>
                  </a:cubicBezTo>
                  <a:cubicBezTo>
                    <a:pt x="353" y="575"/>
                    <a:pt x="344" y="576"/>
                    <a:pt x="319" y="574"/>
                  </a:cubicBezTo>
                  <a:cubicBezTo>
                    <a:pt x="316" y="574"/>
                    <a:pt x="315" y="575"/>
                    <a:pt x="316" y="578"/>
                  </a:cubicBezTo>
                  <a:cubicBezTo>
                    <a:pt x="335" y="629"/>
                    <a:pt x="375" y="644"/>
                    <a:pt x="405" y="653"/>
                  </a:cubicBezTo>
                  <a:cubicBezTo>
                    <a:pt x="409" y="654"/>
                    <a:pt x="413" y="654"/>
                    <a:pt x="417" y="655"/>
                  </a:cubicBezTo>
                  <a:cubicBezTo>
                    <a:pt x="417" y="655"/>
                    <a:pt x="417" y="655"/>
                    <a:pt x="417" y="655"/>
                  </a:cubicBezTo>
                  <a:cubicBezTo>
                    <a:pt x="407" y="671"/>
                    <a:pt x="372" y="682"/>
                    <a:pt x="356" y="688"/>
                  </a:cubicBezTo>
                  <a:cubicBezTo>
                    <a:pt x="326" y="698"/>
                    <a:pt x="294" y="702"/>
                    <a:pt x="263" y="699"/>
                  </a:cubicBezTo>
                  <a:cubicBezTo>
                    <a:pt x="258" y="699"/>
                    <a:pt x="257" y="699"/>
                    <a:pt x="256" y="699"/>
                  </a:cubicBezTo>
                  <a:cubicBezTo>
                    <a:pt x="255" y="700"/>
                    <a:pt x="256" y="701"/>
                    <a:pt x="257" y="703"/>
                  </a:cubicBezTo>
                  <a:cubicBezTo>
                    <a:pt x="264" y="707"/>
                    <a:pt x="270" y="711"/>
                    <a:pt x="277" y="714"/>
                  </a:cubicBezTo>
                  <a:cubicBezTo>
                    <a:pt x="296" y="725"/>
                    <a:pt x="317" y="733"/>
                    <a:pt x="338" y="739"/>
                  </a:cubicBezTo>
                  <a:cubicBezTo>
                    <a:pt x="450" y="770"/>
                    <a:pt x="575" y="747"/>
                    <a:pt x="658" y="664"/>
                  </a:cubicBezTo>
                  <a:cubicBezTo>
                    <a:pt x="723" y="599"/>
                    <a:pt x="746" y="509"/>
                    <a:pt x="746" y="420"/>
                  </a:cubicBezTo>
                  <a:cubicBezTo>
                    <a:pt x="746" y="416"/>
                    <a:pt x="751" y="414"/>
                    <a:pt x="753" y="412"/>
                  </a:cubicBezTo>
                  <a:cubicBezTo>
                    <a:pt x="770" y="400"/>
                    <a:pt x="785" y="384"/>
                    <a:pt x="797" y="367"/>
                  </a:cubicBezTo>
                  <a:cubicBezTo>
                    <a:pt x="800" y="363"/>
                    <a:pt x="801" y="360"/>
                    <a:pt x="801" y="358"/>
                  </a:cubicBezTo>
                  <a:cubicBezTo>
                    <a:pt x="801" y="358"/>
                    <a:pt x="801" y="358"/>
                    <a:pt x="801" y="358"/>
                  </a:cubicBezTo>
                  <a:cubicBezTo>
                    <a:pt x="801" y="357"/>
                    <a:pt x="800" y="357"/>
                    <a:pt x="798" y="358"/>
                  </a:cubicBezTo>
                  <a:close/>
                  <a:moveTo>
                    <a:pt x="528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381773E2-69A6-4252-8ABF-6EEADE850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02825" y="2005013"/>
              <a:ext cx="1017587" cy="1012825"/>
            </a:xfrm>
            <a:custGeom>
              <a:avLst/>
              <a:gdLst>
                <a:gd name="T0" fmla="*/ 748 w 1057"/>
                <a:gd name="T1" fmla="*/ 636 h 1057"/>
                <a:gd name="T2" fmla="*/ 636 w 1057"/>
                <a:gd name="T3" fmla="*/ 748 h 1057"/>
                <a:gd name="T4" fmla="*/ 420 w 1057"/>
                <a:gd name="T5" fmla="*/ 748 h 1057"/>
                <a:gd name="T6" fmla="*/ 309 w 1057"/>
                <a:gd name="T7" fmla="*/ 636 h 1057"/>
                <a:gd name="T8" fmla="*/ 309 w 1057"/>
                <a:gd name="T9" fmla="*/ 420 h 1057"/>
                <a:gd name="T10" fmla="*/ 420 w 1057"/>
                <a:gd name="T11" fmla="*/ 308 h 1057"/>
                <a:gd name="T12" fmla="*/ 636 w 1057"/>
                <a:gd name="T13" fmla="*/ 308 h 1057"/>
                <a:gd name="T14" fmla="*/ 748 w 1057"/>
                <a:gd name="T15" fmla="*/ 420 h 1057"/>
                <a:gd name="T16" fmla="*/ 748 w 1057"/>
                <a:gd name="T17" fmla="*/ 636 h 1057"/>
                <a:gd name="T18" fmla="*/ 528 w 1057"/>
                <a:gd name="T19" fmla="*/ 989 h 1057"/>
                <a:gd name="T20" fmla="*/ 67 w 1057"/>
                <a:gd name="T21" fmla="*/ 528 h 1057"/>
                <a:gd name="T22" fmla="*/ 528 w 1057"/>
                <a:gd name="T23" fmla="*/ 67 h 1057"/>
                <a:gd name="T24" fmla="*/ 989 w 1057"/>
                <a:gd name="T25" fmla="*/ 528 h 1057"/>
                <a:gd name="T26" fmla="*/ 528 w 1057"/>
                <a:gd name="T27" fmla="*/ 989 h 1057"/>
                <a:gd name="T28" fmla="*/ 528 w 1057"/>
                <a:gd name="T29" fmla="*/ 0 h 1057"/>
                <a:gd name="T30" fmla="*/ 0 w 1057"/>
                <a:gd name="T31" fmla="*/ 528 h 1057"/>
                <a:gd name="T32" fmla="*/ 528 w 1057"/>
                <a:gd name="T33" fmla="*/ 1057 h 1057"/>
                <a:gd name="T34" fmla="*/ 1057 w 1057"/>
                <a:gd name="T35" fmla="*/ 528 h 1057"/>
                <a:gd name="T36" fmla="*/ 528 w 1057"/>
                <a:gd name="T37" fmla="*/ 0 h 1057"/>
                <a:gd name="T38" fmla="*/ 801 w 1057"/>
                <a:gd name="T39" fmla="*/ 417 h 1057"/>
                <a:gd name="T40" fmla="*/ 639 w 1057"/>
                <a:gd name="T41" fmla="*/ 255 h 1057"/>
                <a:gd name="T42" fmla="*/ 417 w 1057"/>
                <a:gd name="T43" fmla="*/ 255 h 1057"/>
                <a:gd name="T44" fmla="*/ 255 w 1057"/>
                <a:gd name="T45" fmla="*/ 417 h 1057"/>
                <a:gd name="T46" fmla="*/ 255 w 1057"/>
                <a:gd name="T47" fmla="*/ 639 h 1057"/>
                <a:gd name="T48" fmla="*/ 417 w 1057"/>
                <a:gd name="T49" fmla="*/ 801 h 1057"/>
                <a:gd name="T50" fmla="*/ 639 w 1057"/>
                <a:gd name="T51" fmla="*/ 801 h 1057"/>
                <a:gd name="T52" fmla="*/ 801 w 1057"/>
                <a:gd name="T53" fmla="*/ 639 h 1057"/>
                <a:gd name="T54" fmla="*/ 801 w 1057"/>
                <a:gd name="T55" fmla="*/ 417 h 1057"/>
                <a:gd name="T56" fmla="*/ 617 w 1057"/>
                <a:gd name="T57" fmla="*/ 524 h 1057"/>
                <a:gd name="T58" fmla="*/ 532 w 1057"/>
                <a:gd name="T59" fmla="*/ 439 h 1057"/>
                <a:gd name="T60" fmla="*/ 447 w 1057"/>
                <a:gd name="T61" fmla="*/ 524 h 1057"/>
                <a:gd name="T62" fmla="*/ 532 w 1057"/>
                <a:gd name="T63" fmla="*/ 609 h 1057"/>
                <a:gd name="T64" fmla="*/ 617 w 1057"/>
                <a:gd name="T65" fmla="*/ 524 h 1057"/>
                <a:gd name="T66" fmla="*/ 665 w 1057"/>
                <a:gd name="T67" fmla="*/ 524 h 1057"/>
                <a:gd name="T68" fmla="*/ 532 w 1057"/>
                <a:gd name="T69" fmla="*/ 657 h 1057"/>
                <a:gd name="T70" fmla="*/ 399 w 1057"/>
                <a:gd name="T71" fmla="*/ 524 h 1057"/>
                <a:gd name="T72" fmla="*/ 532 w 1057"/>
                <a:gd name="T73" fmla="*/ 391 h 1057"/>
                <a:gd name="T74" fmla="*/ 665 w 1057"/>
                <a:gd name="T75" fmla="*/ 524 h 1057"/>
                <a:gd name="T76" fmla="*/ 704 w 1057"/>
                <a:gd name="T77" fmla="*/ 382 h 1057"/>
                <a:gd name="T78" fmla="*/ 673 w 1057"/>
                <a:gd name="T79" fmla="*/ 414 h 1057"/>
                <a:gd name="T80" fmla="*/ 641 w 1057"/>
                <a:gd name="T81" fmla="*/ 382 h 1057"/>
                <a:gd name="T82" fmla="*/ 673 w 1057"/>
                <a:gd name="T83" fmla="*/ 351 h 1057"/>
                <a:gd name="T84" fmla="*/ 704 w 1057"/>
                <a:gd name="T85" fmla="*/ 382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7" h="1057">
                  <a:moveTo>
                    <a:pt x="748" y="636"/>
                  </a:moveTo>
                  <a:cubicBezTo>
                    <a:pt x="748" y="698"/>
                    <a:pt x="698" y="748"/>
                    <a:pt x="636" y="748"/>
                  </a:cubicBezTo>
                  <a:lnTo>
                    <a:pt x="420" y="748"/>
                  </a:lnTo>
                  <a:cubicBezTo>
                    <a:pt x="358" y="748"/>
                    <a:pt x="309" y="698"/>
                    <a:pt x="309" y="636"/>
                  </a:cubicBezTo>
                  <a:lnTo>
                    <a:pt x="309" y="420"/>
                  </a:lnTo>
                  <a:cubicBezTo>
                    <a:pt x="309" y="358"/>
                    <a:pt x="358" y="308"/>
                    <a:pt x="420" y="308"/>
                  </a:cubicBezTo>
                  <a:lnTo>
                    <a:pt x="636" y="308"/>
                  </a:lnTo>
                  <a:cubicBezTo>
                    <a:pt x="698" y="308"/>
                    <a:pt x="748" y="358"/>
                    <a:pt x="748" y="420"/>
                  </a:cubicBezTo>
                  <a:lnTo>
                    <a:pt x="748" y="636"/>
                  </a:lnTo>
                  <a:close/>
                  <a:moveTo>
                    <a:pt x="528" y="989"/>
                  </a:moveTo>
                  <a:cubicBezTo>
                    <a:pt x="274" y="989"/>
                    <a:pt x="67" y="782"/>
                    <a:pt x="67" y="528"/>
                  </a:cubicBezTo>
                  <a:cubicBezTo>
                    <a:pt x="67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  <a:moveTo>
                    <a:pt x="801" y="417"/>
                  </a:moveTo>
                  <a:cubicBezTo>
                    <a:pt x="801" y="328"/>
                    <a:pt x="728" y="255"/>
                    <a:pt x="639" y="255"/>
                  </a:cubicBezTo>
                  <a:lnTo>
                    <a:pt x="417" y="255"/>
                  </a:lnTo>
                  <a:cubicBezTo>
                    <a:pt x="328" y="255"/>
                    <a:pt x="255" y="328"/>
                    <a:pt x="255" y="417"/>
                  </a:cubicBezTo>
                  <a:lnTo>
                    <a:pt x="255" y="639"/>
                  </a:lnTo>
                  <a:cubicBezTo>
                    <a:pt x="255" y="728"/>
                    <a:pt x="328" y="801"/>
                    <a:pt x="417" y="801"/>
                  </a:cubicBezTo>
                  <a:lnTo>
                    <a:pt x="639" y="801"/>
                  </a:lnTo>
                  <a:cubicBezTo>
                    <a:pt x="728" y="801"/>
                    <a:pt x="801" y="728"/>
                    <a:pt x="801" y="639"/>
                  </a:cubicBezTo>
                  <a:lnTo>
                    <a:pt x="801" y="417"/>
                  </a:lnTo>
                  <a:close/>
                  <a:moveTo>
                    <a:pt x="617" y="524"/>
                  </a:moveTo>
                  <a:cubicBezTo>
                    <a:pt x="617" y="477"/>
                    <a:pt x="579" y="439"/>
                    <a:pt x="532" y="439"/>
                  </a:cubicBezTo>
                  <a:cubicBezTo>
                    <a:pt x="485" y="439"/>
                    <a:pt x="447" y="477"/>
                    <a:pt x="447" y="524"/>
                  </a:cubicBezTo>
                  <a:cubicBezTo>
                    <a:pt x="447" y="571"/>
                    <a:pt x="485" y="609"/>
                    <a:pt x="532" y="609"/>
                  </a:cubicBezTo>
                  <a:cubicBezTo>
                    <a:pt x="579" y="609"/>
                    <a:pt x="617" y="571"/>
                    <a:pt x="617" y="524"/>
                  </a:cubicBezTo>
                  <a:close/>
                  <a:moveTo>
                    <a:pt x="665" y="524"/>
                  </a:moveTo>
                  <a:cubicBezTo>
                    <a:pt x="665" y="598"/>
                    <a:pt x="605" y="657"/>
                    <a:pt x="532" y="657"/>
                  </a:cubicBezTo>
                  <a:cubicBezTo>
                    <a:pt x="459" y="657"/>
                    <a:pt x="399" y="598"/>
                    <a:pt x="399" y="524"/>
                  </a:cubicBezTo>
                  <a:cubicBezTo>
                    <a:pt x="399" y="451"/>
                    <a:pt x="459" y="391"/>
                    <a:pt x="532" y="391"/>
                  </a:cubicBezTo>
                  <a:cubicBezTo>
                    <a:pt x="605" y="391"/>
                    <a:pt x="665" y="451"/>
                    <a:pt x="665" y="524"/>
                  </a:cubicBezTo>
                  <a:close/>
                  <a:moveTo>
                    <a:pt x="704" y="382"/>
                  </a:moveTo>
                  <a:cubicBezTo>
                    <a:pt x="704" y="400"/>
                    <a:pt x="690" y="414"/>
                    <a:pt x="673" y="414"/>
                  </a:cubicBezTo>
                  <a:cubicBezTo>
                    <a:pt x="655" y="414"/>
                    <a:pt x="641" y="400"/>
                    <a:pt x="641" y="382"/>
                  </a:cubicBezTo>
                  <a:cubicBezTo>
                    <a:pt x="641" y="365"/>
                    <a:pt x="655" y="351"/>
                    <a:pt x="673" y="351"/>
                  </a:cubicBezTo>
                  <a:cubicBezTo>
                    <a:pt x="690" y="351"/>
                    <a:pt x="704" y="365"/>
                    <a:pt x="704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C7ECAB06-99AE-4D23-B13E-C1EF994917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14488" y="2005013"/>
              <a:ext cx="1016000" cy="1012825"/>
            </a:xfrm>
            <a:custGeom>
              <a:avLst/>
              <a:gdLst>
                <a:gd name="T0" fmla="*/ 320 w 1057"/>
                <a:gd name="T1" fmla="*/ 543 h 1057"/>
                <a:gd name="T2" fmla="*/ 438 w 1057"/>
                <a:gd name="T3" fmla="*/ 549 h 1057"/>
                <a:gd name="T4" fmla="*/ 437 w 1057"/>
                <a:gd name="T5" fmla="*/ 628 h 1057"/>
                <a:gd name="T6" fmla="*/ 320 w 1057"/>
                <a:gd name="T7" fmla="*/ 634 h 1057"/>
                <a:gd name="T8" fmla="*/ 68 w 1057"/>
                <a:gd name="T9" fmla="*/ 528 h 1057"/>
                <a:gd name="T10" fmla="*/ 989 w 1057"/>
                <a:gd name="T11" fmla="*/ 528 h 1057"/>
                <a:gd name="T12" fmla="*/ 529 w 1057"/>
                <a:gd name="T13" fmla="*/ 0 h 1057"/>
                <a:gd name="T14" fmla="*/ 529 w 1057"/>
                <a:gd name="T15" fmla="*/ 1057 h 1057"/>
                <a:gd name="T16" fmla="*/ 529 w 1057"/>
                <a:gd name="T17" fmla="*/ 0 h 1057"/>
                <a:gd name="T18" fmla="*/ 597 w 1057"/>
                <a:gd name="T19" fmla="*/ 372 h 1057"/>
                <a:gd name="T20" fmla="*/ 745 w 1057"/>
                <a:gd name="T21" fmla="*/ 407 h 1057"/>
                <a:gd name="T22" fmla="*/ 636 w 1057"/>
                <a:gd name="T23" fmla="*/ 503 h 1057"/>
                <a:gd name="T24" fmla="*/ 714 w 1057"/>
                <a:gd name="T25" fmla="*/ 503 h 1057"/>
                <a:gd name="T26" fmla="*/ 618 w 1057"/>
                <a:gd name="T27" fmla="*/ 542 h 1057"/>
                <a:gd name="T28" fmla="*/ 589 w 1057"/>
                <a:gd name="T29" fmla="*/ 671 h 1057"/>
                <a:gd name="T30" fmla="*/ 772 w 1057"/>
                <a:gd name="T31" fmla="*/ 665 h 1057"/>
                <a:gd name="T32" fmla="*/ 730 w 1057"/>
                <a:gd name="T33" fmla="*/ 620 h 1057"/>
                <a:gd name="T34" fmla="*/ 679 w 1057"/>
                <a:gd name="T35" fmla="*/ 649 h 1057"/>
                <a:gd name="T36" fmla="*/ 617 w 1057"/>
                <a:gd name="T37" fmla="*/ 586 h 1057"/>
                <a:gd name="T38" fmla="*/ 798 w 1057"/>
                <a:gd name="T39" fmla="*/ 536 h 1057"/>
                <a:gd name="T40" fmla="*/ 735 w 1057"/>
                <a:gd name="T41" fmla="*/ 446 h 1057"/>
                <a:gd name="T42" fmla="*/ 585 w 1057"/>
                <a:gd name="T43" fmla="*/ 470 h 1057"/>
                <a:gd name="T44" fmla="*/ 589 w 1057"/>
                <a:gd name="T45" fmla="*/ 671 h 1057"/>
                <a:gd name="T46" fmla="*/ 394 w 1057"/>
                <a:gd name="T47" fmla="*/ 412 h 1057"/>
                <a:gd name="T48" fmla="*/ 452 w 1057"/>
                <a:gd name="T49" fmla="*/ 449 h 1057"/>
                <a:gd name="T50" fmla="*/ 402 w 1057"/>
                <a:gd name="T51" fmla="*/ 487 h 1057"/>
                <a:gd name="T52" fmla="*/ 320 w 1057"/>
                <a:gd name="T53" fmla="*/ 412 h 1057"/>
                <a:gd name="T54" fmla="*/ 492 w 1057"/>
                <a:gd name="T55" fmla="*/ 672 h 1057"/>
                <a:gd name="T56" fmla="*/ 531 w 1057"/>
                <a:gd name="T57" fmla="*/ 590 h 1057"/>
                <a:gd name="T58" fmla="*/ 479 w 1057"/>
                <a:gd name="T59" fmla="*/ 510 h 1057"/>
                <a:gd name="T60" fmla="*/ 520 w 1057"/>
                <a:gd name="T61" fmla="*/ 441 h 1057"/>
                <a:gd name="T62" fmla="*/ 416 w 1057"/>
                <a:gd name="T63" fmla="*/ 353 h 1057"/>
                <a:gd name="T64" fmla="*/ 252 w 1057"/>
                <a:gd name="T65" fmla="*/ 693 h 1057"/>
                <a:gd name="T66" fmla="*/ 453 w 1057"/>
                <a:gd name="T67" fmla="*/ 68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7" h="1057">
                  <a:moveTo>
                    <a:pt x="320" y="634"/>
                  </a:moveTo>
                  <a:lnTo>
                    <a:pt x="320" y="543"/>
                  </a:lnTo>
                  <a:lnTo>
                    <a:pt x="403" y="543"/>
                  </a:lnTo>
                  <a:cubicBezTo>
                    <a:pt x="418" y="543"/>
                    <a:pt x="429" y="545"/>
                    <a:pt x="438" y="549"/>
                  </a:cubicBezTo>
                  <a:cubicBezTo>
                    <a:pt x="452" y="556"/>
                    <a:pt x="459" y="568"/>
                    <a:pt x="459" y="586"/>
                  </a:cubicBezTo>
                  <a:cubicBezTo>
                    <a:pt x="459" y="607"/>
                    <a:pt x="452" y="621"/>
                    <a:pt x="437" y="628"/>
                  </a:cubicBezTo>
                  <a:cubicBezTo>
                    <a:pt x="429" y="632"/>
                    <a:pt x="417" y="634"/>
                    <a:pt x="402" y="634"/>
                  </a:cubicBezTo>
                  <a:lnTo>
                    <a:pt x="320" y="634"/>
                  </a:lnTo>
                  <a:close/>
                  <a:moveTo>
                    <a:pt x="529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9" y="67"/>
                  </a:cubicBezTo>
                  <a:cubicBezTo>
                    <a:pt x="783" y="67"/>
                    <a:pt x="989" y="274"/>
                    <a:pt x="989" y="528"/>
                  </a:cubicBezTo>
                  <a:cubicBezTo>
                    <a:pt x="989" y="782"/>
                    <a:pt x="783" y="989"/>
                    <a:pt x="529" y="989"/>
                  </a:cubicBez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lose/>
                  <a:moveTo>
                    <a:pt x="745" y="372"/>
                  </a:moveTo>
                  <a:lnTo>
                    <a:pt x="597" y="372"/>
                  </a:lnTo>
                  <a:lnTo>
                    <a:pt x="597" y="407"/>
                  </a:lnTo>
                  <a:lnTo>
                    <a:pt x="745" y="407"/>
                  </a:lnTo>
                  <a:lnTo>
                    <a:pt x="745" y="372"/>
                  </a:lnTo>
                  <a:close/>
                  <a:moveTo>
                    <a:pt x="636" y="503"/>
                  </a:moveTo>
                  <a:cubicBezTo>
                    <a:pt x="645" y="494"/>
                    <a:pt x="658" y="489"/>
                    <a:pt x="675" y="489"/>
                  </a:cubicBezTo>
                  <a:cubicBezTo>
                    <a:pt x="691" y="489"/>
                    <a:pt x="704" y="494"/>
                    <a:pt x="714" y="503"/>
                  </a:cubicBezTo>
                  <a:cubicBezTo>
                    <a:pt x="725" y="512"/>
                    <a:pt x="731" y="525"/>
                    <a:pt x="732" y="542"/>
                  </a:cubicBezTo>
                  <a:lnTo>
                    <a:pt x="618" y="542"/>
                  </a:lnTo>
                  <a:cubicBezTo>
                    <a:pt x="621" y="526"/>
                    <a:pt x="627" y="513"/>
                    <a:pt x="636" y="503"/>
                  </a:cubicBezTo>
                  <a:close/>
                  <a:moveTo>
                    <a:pt x="589" y="671"/>
                  </a:moveTo>
                  <a:cubicBezTo>
                    <a:pt x="615" y="692"/>
                    <a:pt x="644" y="702"/>
                    <a:pt x="678" y="702"/>
                  </a:cubicBezTo>
                  <a:cubicBezTo>
                    <a:pt x="718" y="702"/>
                    <a:pt x="750" y="690"/>
                    <a:pt x="772" y="665"/>
                  </a:cubicBezTo>
                  <a:cubicBezTo>
                    <a:pt x="787" y="650"/>
                    <a:pt x="795" y="635"/>
                    <a:pt x="797" y="620"/>
                  </a:cubicBezTo>
                  <a:lnTo>
                    <a:pt x="730" y="620"/>
                  </a:lnTo>
                  <a:cubicBezTo>
                    <a:pt x="726" y="627"/>
                    <a:pt x="721" y="633"/>
                    <a:pt x="716" y="637"/>
                  </a:cubicBezTo>
                  <a:cubicBezTo>
                    <a:pt x="707" y="645"/>
                    <a:pt x="694" y="649"/>
                    <a:pt x="679" y="649"/>
                  </a:cubicBezTo>
                  <a:cubicBezTo>
                    <a:pt x="665" y="649"/>
                    <a:pt x="653" y="645"/>
                    <a:pt x="643" y="639"/>
                  </a:cubicBezTo>
                  <a:cubicBezTo>
                    <a:pt x="627" y="629"/>
                    <a:pt x="618" y="611"/>
                    <a:pt x="617" y="586"/>
                  </a:cubicBezTo>
                  <a:lnTo>
                    <a:pt x="800" y="586"/>
                  </a:lnTo>
                  <a:cubicBezTo>
                    <a:pt x="801" y="564"/>
                    <a:pt x="800" y="547"/>
                    <a:pt x="798" y="536"/>
                  </a:cubicBezTo>
                  <a:cubicBezTo>
                    <a:pt x="795" y="516"/>
                    <a:pt x="788" y="499"/>
                    <a:pt x="778" y="484"/>
                  </a:cubicBezTo>
                  <a:cubicBezTo>
                    <a:pt x="767" y="467"/>
                    <a:pt x="752" y="454"/>
                    <a:pt x="735" y="446"/>
                  </a:cubicBezTo>
                  <a:cubicBezTo>
                    <a:pt x="717" y="439"/>
                    <a:pt x="697" y="435"/>
                    <a:pt x="675" y="435"/>
                  </a:cubicBezTo>
                  <a:cubicBezTo>
                    <a:pt x="638" y="435"/>
                    <a:pt x="608" y="446"/>
                    <a:pt x="585" y="470"/>
                  </a:cubicBezTo>
                  <a:cubicBezTo>
                    <a:pt x="562" y="493"/>
                    <a:pt x="550" y="526"/>
                    <a:pt x="550" y="570"/>
                  </a:cubicBezTo>
                  <a:cubicBezTo>
                    <a:pt x="550" y="617"/>
                    <a:pt x="563" y="650"/>
                    <a:pt x="589" y="671"/>
                  </a:cubicBezTo>
                  <a:close/>
                  <a:moveTo>
                    <a:pt x="320" y="412"/>
                  </a:moveTo>
                  <a:lnTo>
                    <a:pt x="394" y="412"/>
                  </a:lnTo>
                  <a:cubicBezTo>
                    <a:pt x="410" y="412"/>
                    <a:pt x="423" y="414"/>
                    <a:pt x="434" y="417"/>
                  </a:cubicBezTo>
                  <a:cubicBezTo>
                    <a:pt x="446" y="422"/>
                    <a:pt x="452" y="433"/>
                    <a:pt x="452" y="449"/>
                  </a:cubicBezTo>
                  <a:cubicBezTo>
                    <a:pt x="452" y="463"/>
                    <a:pt x="448" y="473"/>
                    <a:pt x="438" y="478"/>
                  </a:cubicBezTo>
                  <a:cubicBezTo>
                    <a:pt x="429" y="484"/>
                    <a:pt x="417" y="487"/>
                    <a:pt x="402" y="487"/>
                  </a:cubicBezTo>
                  <a:lnTo>
                    <a:pt x="320" y="487"/>
                  </a:lnTo>
                  <a:lnTo>
                    <a:pt x="320" y="412"/>
                  </a:lnTo>
                  <a:close/>
                  <a:moveTo>
                    <a:pt x="453" y="689"/>
                  </a:moveTo>
                  <a:cubicBezTo>
                    <a:pt x="468" y="686"/>
                    <a:pt x="481" y="680"/>
                    <a:pt x="492" y="672"/>
                  </a:cubicBezTo>
                  <a:cubicBezTo>
                    <a:pt x="501" y="664"/>
                    <a:pt x="510" y="655"/>
                    <a:pt x="516" y="645"/>
                  </a:cubicBezTo>
                  <a:cubicBezTo>
                    <a:pt x="526" y="629"/>
                    <a:pt x="531" y="611"/>
                    <a:pt x="531" y="590"/>
                  </a:cubicBezTo>
                  <a:cubicBezTo>
                    <a:pt x="531" y="571"/>
                    <a:pt x="527" y="554"/>
                    <a:pt x="518" y="541"/>
                  </a:cubicBezTo>
                  <a:cubicBezTo>
                    <a:pt x="509" y="527"/>
                    <a:pt x="496" y="517"/>
                    <a:pt x="479" y="510"/>
                  </a:cubicBezTo>
                  <a:cubicBezTo>
                    <a:pt x="490" y="505"/>
                    <a:pt x="499" y="498"/>
                    <a:pt x="505" y="491"/>
                  </a:cubicBezTo>
                  <a:cubicBezTo>
                    <a:pt x="515" y="478"/>
                    <a:pt x="520" y="462"/>
                    <a:pt x="520" y="441"/>
                  </a:cubicBezTo>
                  <a:cubicBezTo>
                    <a:pt x="520" y="421"/>
                    <a:pt x="515" y="403"/>
                    <a:pt x="505" y="389"/>
                  </a:cubicBezTo>
                  <a:cubicBezTo>
                    <a:pt x="487" y="365"/>
                    <a:pt x="458" y="353"/>
                    <a:pt x="416" y="353"/>
                  </a:cubicBezTo>
                  <a:lnTo>
                    <a:pt x="252" y="353"/>
                  </a:lnTo>
                  <a:lnTo>
                    <a:pt x="252" y="693"/>
                  </a:lnTo>
                  <a:lnTo>
                    <a:pt x="405" y="693"/>
                  </a:lnTo>
                  <a:cubicBezTo>
                    <a:pt x="422" y="693"/>
                    <a:pt x="439" y="692"/>
                    <a:pt x="453" y="6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08C8CD77-BD53-4951-AD14-EB029A816E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7638" y="3270250"/>
              <a:ext cx="1016000" cy="1012825"/>
            </a:xfrm>
            <a:custGeom>
              <a:avLst/>
              <a:gdLst>
                <a:gd name="T0" fmla="*/ 457 w 1057"/>
                <a:gd name="T1" fmla="*/ 717 h 1057"/>
                <a:gd name="T2" fmla="*/ 558 w 1057"/>
                <a:gd name="T3" fmla="*/ 717 h 1057"/>
                <a:gd name="T4" fmla="*/ 558 w 1057"/>
                <a:gd name="T5" fmla="*/ 557 h 1057"/>
                <a:gd name="T6" fmla="*/ 618 w 1057"/>
                <a:gd name="T7" fmla="*/ 473 h 1057"/>
                <a:gd name="T8" fmla="*/ 671 w 1057"/>
                <a:gd name="T9" fmla="*/ 559 h 1057"/>
                <a:gd name="T10" fmla="*/ 671 w 1057"/>
                <a:gd name="T11" fmla="*/ 717 h 1057"/>
                <a:gd name="T12" fmla="*/ 772 w 1057"/>
                <a:gd name="T13" fmla="*/ 717 h 1057"/>
                <a:gd name="T14" fmla="*/ 772 w 1057"/>
                <a:gd name="T15" fmla="*/ 539 h 1057"/>
                <a:gd name="T16" fmla="*/ 651 w 1057"/>
                <a:gd name="T17" fmla="*/ 385 h 1057"/>
                <a:gd name="T18" fmla="*/ 555 w 1057"/>
                <a:gd name="T19" fmla="*/ 437 h 1057"/>
                <a:gd name="T20" fmla="*/ 554 w 1057"/>
                <a:gd name="T21" fmla="*/ 437 h 1057"/>
                <a:gd name="T22" fmla="*/ 554 w 1057"/>
                <a:gd name="T23" fmla="*/ 393 h 1057"/>
                <a:gd name="T24" fmla="*/ 457 w 1057"/>
                <a:gd name="T25" fmla="*/ 393 h 1057"/>
                <a:gd name="T26" fmla="*/ 457 w 1057"/>
                <a:gd name="T27" fmla="*/ 717 h 1057"/>
                <a:gd name="T28" fmla="*/ 528 w 1057"/>
                <a:gd name="T29" fmla="*/ 989 h 1057"/>
                <a:gd name="T30" fmla="*/ 67 w 1057"/>
                <a:gd name="T31" fmla="*/ 528 h 1057"/>
                <a:gd name="T32" fmla="*/ 528 w 1057"/>
                <a:gd name="T33" fmla="*/ 67 h 1057"/>
                <a:gd name="T34" fmla="*/ 989 w 1057"/>
                <a:gd name="T35" fmla="*/ 528 h 1057"/>
                <a:gd name="T36" fmla="*/ 528 w 1057"/>
                <a:gd name="T37" fmla="*/ 989 h 1057"/>
                <a:gd name="T38" fmla="*/ 528 w 1057"/>
                <a:gd name="T39" fmla="*/ 0 h 1057"/>
                <a:gd name="T40" fmla="*/ 0 w 1057"/>
                <a:gd name="T41" fmla="*/ 528 h 1057"/>
                <a:gd name="T42" fmla="*/ 528 w 1057"/>
                <a:gd name="T43" fmla="*/ 1057 h 1057"/>
                <a:gd name="T44" fmla="*/ 1057 w 1057"/>
                <a:gd name="T45" fmla="*/ 528 h 1057"/>
                <a:gd name="T46" fmla="*/ 528 w 1057"/>
                <a:gd name="T47" fmla="*/ 0 h 1057"/>
                <a:gd name="T48" fmla="*/ 343 w 1057"/>
                <a:gd name="T49" fmla="*/ 231 h 1057"/>
                <a:gd name="T50" fmla="*/ 402 w 1057"/>
                <a:gd name="T51" fmla="*/ 290 h 1057"/>
                <a:gd name="T52" fmla="*/ 343 w 1057"/>
                <a:gd name="T53" fmla="*/ 348 h 1057"/>
                <a:gd name="T54" fmla="*/ 284 w 1057"/>
                <a:gd name="T55" fmla="*/ 290 h 1057"/>
                <a:gd name="T56" fmla="*/ 343 w 1057"/>
                <a:gd name="T57" fmla="*/ 231 h 1057"/>
                <a:gd name="T58" fmla="*/ 293 w 1057"/>
                <a:gd name="T59" fmla="*/ 393 h 1057"/>
                <a:gd name="T60" fmla="*/ 394 w 1057"/>
                <a:gd name="T61" fmla="*/ 393 h 1057"/>
                <a:gd name="T62" fmla="*/ 394 w 1057"/>
                <a:gd name="T63" fmla="*/ 717 h 1057"/>
                <a:gd name="T64" fmla="*/ 293 w 1057"/>
                <a:gd name="T65" fmla="*/ 717 h 1057"/>
                <a:gd name="T66" fmla="*/ 293 w 1057"/>
                <a:gd name="T67" fmla="*/ 393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7" h="1057">
                  <a:moveTo>
                    <a:pt x="457" y="717"/>
                  </a:moveTo>
                  <a:lnTo>
                    <a:pt x="558" y="717"/>
                  </a:lnTo>
                  <a:lnTo>
                    <a:pt x="558" y="557"/>
                  </a:lnTo>
                  <a:cubicBezTo>
                    <a:pt x="558" y="514"/>
                    <a:pt x="566" y="473"/>
                    <a:pt x="618" y="473"/>
                  </a:cubicBezTo>
                  <a:cubicBezTo>
                    <a:pt x="670" y="473"/>
                    <a:pt x="671" y="522"/>
                    <a:pt x="671" y="559"/>
                  </a:cubicBezTo>
                  <a:lnTo>
                    <a:pt x="671" y="717"/>
                  </a:lnTo>
                  <a:lnTo>
                    <a:pt x="772" y="717"/>
                  </a:lnTo>
                  <a:lnTo>
                    <a:pt x="772" y="539"/>
                  </a:lnTo>
                  <a:cubicBezTo>
                    <a:pt x="772" y="452"/>
                    <a:pt x="753" y="385"/>
                    <a:pt x="651" y="385"/>
                  </a:cubicBezTo>
                  <a:cubicBezTo>
                    <a:pt x="602" y="385"/>
                    <a:pt x="569" y="411"/>
                    <a:pt x="555" y="437"/>
                  </a:cubicBezTo>
                  <a:lnTo>
                    <a:pt x="554" y="437"/>
                  </a:lnTo>
                  <a:lnTo>
                    <a:pt x="554" y="393"/>
                  </a:lnTo>
                  <a:lnTo>
                    <a:pt x="457" y="393"/>
                  </a:lnTo>
                  <a:lnTo>
                    <a:pt x="457" y="717"/>
                  </a:lnTo>
                  <a:close/>
                  <a:moveTo>
                    <a:pt x="528" y="989"/>
                  </a:moveTo>
                  <a:cubicBezTo>
                    <a:pt x="274" y="989"/>
                    <a:pt x="67" y="782"/>
                    <a:pt x="67" y="528"/>
                  </a:cubicBezTo>
                  <a:cubicBezTo>
                    <a:pt x="67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  <a:moveTo>
                    <a:pt x="343" y="231"/>
                  </a:moveTo>
                  <a:cubicBezTo>
                    <a:pt x="375" y="231"/>
                    <a:pt x="402" y="257"/>
                    <a:pt x="402" y="290"/>
                  </a:cubicBezTo>
                  <a:cubicBezTo>
                    <a:pt x="402" y="322"/>
                    <a:pt x="375" y="348"/>
                    <a:pt x="343" y="348"/>
                  </a:cubicBezTo>
                  <a:cubicBezTo>
                    <a:pt x="311" y="348"/>
                    <a:pt x="284" y="322"/>
                    <a:pt x="284" y="290"/>
                  </a:cubicBezTo>
                  <a:cubicBezTo>
                    <a:pt x="284" y="257"/>
                    <a:pt x="311" y="231"/>
                    <a:pt x="343" y="231"/>
                  </a:cubicBezTo>
                  <a:close/>
                  <a:moveTo>
                    <a:pt x="293" y="393"/>
                  </a:moveTo>
                  <a:lnTo>
                    <a:pt x="394" y="393"/>
                  </a:lnTo>
                  <a:lnTo>
                    <a:pt x="394" y="717"/>
                  </a:lnTo>
                  <a:lnTo>
                    <a:pt x="293" y="717"/>
                  </a:lnTo>
                  <a:lnTo>
                    <a:pt x="293" y="3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1">
              <a:extLst>
                <a:ext uri="{FF2B5EF4-FFF2-40B4-BE49-F238E27FC236}">
                  <a16:creationId xmlns:a16="http://schemas.microsoft.com/office/drawing/2014/main" id="{CD4BBDF3-7D8D-439A-94E2-C0761EAF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7663" y="3270250"/>
              <a:ext cx="1016000" cy="1012825"/>
            </a:xfrm>
            <a:custGeom>
              <a:avLst/>
              <a:gdLst>
                <a:gd name="T0" fmla="*/ 636 w 1057"/>
                <a:gd name="T1" fmla="*/ 532 h 1057"/>
                <a:gd name="T2" fmla="*/ 494 w 1057"/>
                <a:gd name="T3" fmla="*/ 602 h 1057"/>
                <a:gd name="T4" fmla="*/ 469 w 1057"/>
                <a:gd name="T5" fmla="*/ 594 h 1057"/>
                <a:gd name="T6" fmla="*/ 469 w 1057"/>
                <a:gd name="T7" fmla="*/ 451 h 1057"/>
                <a:gd name="T8" fmla="*/ 494 w 1057"/>
                <a:gd name="T9" fmla="*/ 444 h 1057"/>
                <a:gd name="T10" fmla="*/ 630 w 1057"/>
                <a:gd name="T11" fmla="*/ 517 h 1057"/>
                <a:gd name="T12" fmla="*/ 636 w 1057"/>
                <a:gd name="T13" fmla="*/ 532 h 1057"/>
                <a:gd name="T14" fmla="*/ 528 w 1057"/>
                <a:gd name="T15" fmla="*/ 989 h 1057"/>
                <a:gd name="T16" fmla="*/ 68 w 1057"/>
                <a:gd name="T17" fmla="*/ 528 h 1057"/>
                <a:gd name="T18" fmla="*/ 528 w 1057"/>
                <a:gd name="T19" fmla="*/ 67 h 1057"/>
                <a:gd name="T20" fmla="*/ 989 w 1057"/>
                <a:gd name="T21" fmla="*/ 528 h 1057"/>
                <a:gd name="T22" fmla="*/ 528 w 1057"/>
                <a:gd name="T23" fmla="*/ 989 h 1057"/>
                <a:gd name="T24" fmla="*/ 528 w 1057"/>
                <a:gd name="T25" fmla="*/ 0 h 1057"/>
                <a:gd name="T26" fmla="*/ 0 w 1057"/>
                <a:gd name="T27" fmla="*/ 528 h 1057"/>
                <a:gd name="T28" fmla="*/ 528 w 1057"/>
                <a:gd name="T29" fmla="*/ 1057 h 1057"/>
                <a:gd name="T30" fmla="*/ 1057 w 1057"/>
                <a:gd name="T31" fmla="*/ 528 h 1057"/>
                <a:gd name="T32" fmla="*/ 528 w 1057"/>
                <a:gd name="T33" fmla="*/ 0 h 1057"/>
                <a:gd name="T34" fmla="*/ 811 w 1057"/>
                <a:gd name="T35" fmla="*/ 458 h 1057"/>
                <a:gd name="T36" fmla="*/ 687 w 1057"/>
                <a:gd name="T37" fmla="*/ 335 h 1057"/>
                <a:gd name="T38" fmla="*/ 369 w 1057"/>
                <a:gd name="T39" fmla="*/ 335 h 1057"/>
                <a:gd name="T40" fmla="*/ 246 w 1057"/>
                <a:gd name="T41" fmla="*/ 458 h 1057"/>
                <a:gd name="T42" fmla="*/ 246 w 1057"/>
                <a:gd name="T43" fmla="*/ 598 h 1057"/>
                <a:gd name="T44" fmla="*/ 369 w 1057"/>
                <a:gd name="T45" fmla="*/ 721 h 1057"/>
                <a:gd name="T46" fmla="*/ 687 w 1057"/>
                <a:gd name="T47" fmla="*/ 721 h 1057"/>
                <a:gd name="T48" fmla="*/ 811 w 1057"/>
                <a:gd name="T49" fmla="*/ 598 h 1057"/>
                <a:gd name="T50" fmla="*/ 811 w 1057"/>
                <a:gd name="T51" fmla="*/ 458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7" h="1057">
                  <a:moveTo>
                    <a:pt x="636" y="532"/>
                  </a:moveTo>
                  <a:lnTo>
                    <a:pt x="494" y="602"/>
                  </a:lnTo>
                  <a:cubicBezTo>
                    <a:pt x="488" y="605"/>
                    <a:pt x="469" y="601"/>
                    <a:pt x="469" y="594"/>
                  </a:cubicBezTo>
                  <a:lnTo>
                    <a:pt x="469" y="451"/>
                  </a:lnTo>
                  <a:cubicBezTo>
                    <a:pt x="469" y="444"/>
                    <a:pt x="488" y="440"/>
                    <a:pt x="494" y="444"/>
                  </a:cubicBezTo>
                  <a:lnTo>
                    <a:pt x="630" y="517"/>
                  </a:lnTo>
                  <a:cubicBezTo>
                    <a:pt x="635" y="520"/>
                    <a:pt x="642" y="529"/>
                    <a:pt x="636" y="532"/>
                  </a:cubicBezTo>
                  <a:close/>
                  <a:moveTo>
                    <a:pt x="528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  <a:moveTo>
                    <a:pt x="811" y="458"/>
                  </a:moveTo>
                  <a:cubicBezTo>
                    <a:pt x="811" y="390"/>
                    <a:pt x="755" y="335"/>
                    <a:pt x="687" y="335"/>
                  </a:cubicBezTo>
                  <a:lnTo>
                    <a:pt x="369" y="335"/>
                  </a:lnTo>
                  <a:cubicBezTo>
                    <a:pt x="301" y="335"/>
                    <a:pt x="246" y="390"/>
                    <a:pt x="246" y="458"/>
                  </a:cubicBezTo>
                  <a:lnTo>
                    <a:pt x="246" y="598"/>
                  </a:lnTo>
                  <a:cubicBezTo>
                    <a:pt x="246" y="666"/>
                    <a:pt x="301" y="721"/>
                    <a:pt x="369" y="721"/>
                  </a:cubicBezTo>
                  <a:lnTo>
                    <a:pt x="687" y="721"/>
                  </a:lnTo>
                  <a:cubicBezTo>
                    <a:pt x="755" y="721"/>
                    <a:pt x="811" y="666"/>
                    <a:pt x="811" y="598"/>
                  </a:cubicBezTo>
                  <a:lnTo>
                    <a:pt x="811" y="4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2">
              <a:extLst>
                <a:ext uri="{FF2B5EF4-FFF2-40B4-BE49-F238E27FC236}">
                  <a16:creationId xmlns:a16="http://schemas.microsoft.com/office/drawing/2014/main" id="{84413545-1084-4B6C-B159-CB84E63133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688" y="3270250"/>
              <a:ext cx="1017587" cy="1012825"/>
            </a:xfrm>
            <a:custGeom>
              <a:avLst/>
              <a:gdLst>
                <a:gd name="T0" fmla="*/ 495 w 1057"/>
                <a:gd name="T1" fmla="*/ 627 h 1057"/>
                <a:gd name="T2" fmla="*/ 494 w 1057"/>
                <a:gd name="T3" fmla="*/ 632 h 1057"/>
                <a:gd name="T4" fmla="*/ 447 w 1057"/>
                <a:gd name="T5" fmla="*/ 775 h 1057"/>
                <a:gd name="T6" fmla="*/ 411 w 1057"/>
                <a:gd name="T7" fmla="*/ 829 h 1057"/>
                <a:gd name="T8" fmla="*/ 405 w 1057"/>
                <a:gd name="T9" fmla="*/ 833 h 1057"/>
                <a:gd name="T10" fmla="*/ 402 w 1057"/>
                <a:gd name="T11" fmla="*/ 827 h 1057"/>
                <a:gd name="T12" fmla="*/ 397 w 1057"/>
                <a:gd name="T13" fmla="*/ 749 h 1057"/>
                <a:gd name="T14" fmla="*/ 446 w 1057"/>
                <a:gd name="T15" fmla="*/ 518 h 1057"/>
                <a:gd name="T16" fmla="*/ 445 w 1057"/>
                <a:gd name="T17" fmla="*/ 510 h 1057"/>
                <a:gd name="T18" fmla="*/ 442 w 1057"/>
                <a:gd name="T19" fmla="*/ 424 h 1057"/>
                <a:gd name="T20" fmla="*/ 545 w 1057"/>
                <a:gd name="T21" fmla="*/ 408 h 1057"/>
                <a:gd name="T22" fmla="*/ 517 w 1057"/>
                <a:gd name="T23" fmla="*/ 545 h 1057"/>
                <a:gd name="T24" fmla="*/ 616 w 1057"/>
                <a:gd name="T25" fmla="*/ 595 h 1057"/>
                <a:gd name="T26" fmla="*/ 679 w 1057"/>
                <a:gd name="T27" fmla="*/ 419 h 1057"/>
                <a:gd name="T28" fmla="*/ 462 w 1057"/>
                <a:gd name="T29" fmla="*/ 314 h 1057"/>
                <a:gd name="T30" fmla="*/ 390 w 1057"/>
                <a:gd name="T31" fmla="*/ 526 h 1057"/>
                <a:gd name="T32" fmla="*/ 398 w 1057"/>
                <a:gd name="T33" fmla="*/ 544 h 1057"/>
                <a:gd name="T34" fmla="*/ 390 w 1057"/>
                <a:gd name="T35" fmla="*/ 575 h 1057"/>
                <a:gd name="T36" fmla="*/ 373 w 1057"/>
                <a:gd name="T37" fmla="*/ 583 h 1057"/>
                <a:gd name="T38" fmla="*/ 334 w 1057"/>
                <a:gd name="T39" fmla="*/ 554 h 1057"/>
                <a:gd name="T40" fmla="*/ 335 w 1057"/>
                <a:gd name="T41" fmla="*/ 348 h 1057"/>
                <a:gd name="T42" fmla="*/ 574 w 1057"/>
                <a:gd name="T43" fmla="*/ 242 h 1057"/>
                <a:gd name="T44" fmla="*/ 760 w 1057"/>
                <a:gd name="T45" fmla="*/ 409 h 1057"/>
                <a:gd name="T46" fmla="*/ 709 w 1057"/>
                <a:gd name="T47" fmla="*/ 605 h 1057"/>
                <a:gd name="T48" fmla="*/ 505 w 1057"/>
                <a:gd name="T49" fmla="*/ 639 h 1057"/>
                <a:gd name="T50" fmla="*/ 495 w 1057"/>
                <a:gd name="T51" fmla="*/ 627 h 1057"/>
                <a:gd name="T52" fmla="*/ 528 w 1057"/>
                <a:gd name="T53" fmla="*/ 989 h 1057"/>
                <a:gd name="T54" fmla="*/ 68 w 1057"/>
                <a:gd name="T55" fmla="*/ 528 h 1057"/>
                <a:gd name="T56" fmla="*/ 528 w 1057"/>
                <a:gd name="T57" fmla="*/ 67 h 1057"/>
                <a:gd name="T58" fmla="*/ 989 w 1057"/>
                <a:gd name="T59" fmla="*/ 528 h 1057"/>
                <a:gd name="T60" fmla="*/ 528 w 1057"/>
                <a:gd name="T61" fmla="*/ 989 h 1057"/>
                <a:gd name="T62" fmla="*/ 528 w 1057"/>
                <a:gd name="T63" fmla="*/ 0 h 1057"/>
                <a:gd name="T64" fmla="*/ 0 w 1057"/>
                <a:gd name="T65" fmla="*/ 528 h 1057"/>
                <a:gd name="T66" fmla="*/ 528 w 1057"/>
                <a:gd name="T67" fmla="*/ 1057 h 1057"/>
                <a:gd name="T68" fmla="*/ 1057 w 1057"/>
                <a:gd name="T69" fmla="*/ 528 h 1057"/>
                <a:gd name="T70" fmla="*/ 528 w 1057"/>
                <a:gd name="T71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7" h="1057">
                  <a:moveTo>
                    <a:pt x="495" y="627"/>
                  </a:moveTo>
                  <a:cubicBezTo>
                    <a:pt x="495" y="629"/>
                    <a:pt x="494" y="630"/>
                    <a:pt x="494" y="632"/>
                  </a:cubicBezTo>
                  <a:cubicBezTo>
                    <a:pt x="472" y="717"/>
                    <a:pt x="470" y="736"/>
                    <a:pt x="447" y="775"/>
                  </a:cubicBezTo>
                  <a:cubicBezTo>
                    <a:pt x="437" y="794"/>
                    <a:pt x="425" y="812"/>
                    <a:pt x="411" y="829"/>
                  </a:cubicBezTo>
                  <a:cubicBezTo>
                    <a:pt x="410" y="831"/>
                    <a:pt x="408" y="834"/>
                    <a:pt x="405" y="833"/>
                  </a:cubicBezTo>
                  <a:cubicBezTo>
                    <a:pt x="402" y="832"/>
                    <a:pt x="402" y="829"/>
                    <a:pt x="402" y="827"/>
                  </a:cubicBezTo>
                  <a:cubicBezTo>
                    <a:pt x="398" y="801"/>
                    <a:pt x="396" y="775"/>
                    <a:pt x="397" y="749"/>
                  </a:cubicBezTo>
                  <a:cubicBezTo>
                    <a:pt x="398" y="715"/>
                    <a:pt x="402" y="703"/>
                    <a:pt x="446" y="518"/>
                  </a:cubicBezTo>
                  <a:cubicBezTo>
                    <a:pt x="447" y="515"/>
                    <a:pt x="446" y="513"/>
                    <a:pt x="445" y="510"/>
                  </a:cubicBezTo>
                  <a:cubicBezTo>
                    <a:pt x="435" y="482"/>
                    <a:pt x="432" y="453"/>
                    <a:pt x="442" y="424"/>
                  </a:cubicBezTo>
                  <a:cubicBezTo>
                    <a:pt x="462" y="361"/>
                    <a:pt x="533" y="356"/>
                    <a:pt x="545" y="408"/>
                  </a:cubicBezTo>
                  <a:cubicBezTo>
                    <a:pt x="553" y="440"/>
                    <a:pt x="533" y="482"/>
                    <a:pt x="517" y="545"/>
                  </a:cubicBezTo>
                  <a:cubicBezTo>
                    <a:pt x="504" y="596"/>
                    <a:pt x="565" y="632"/>
                    <a:pt x="616" y="595"/>
                  </a:cubicBezTo>
                  <a:cubicBezTo>
                    <a:pt x="664" y="560"/>
                    <a:pt x="682" y="478"/>
                    <a:pt x="679" y="419"/>
                  </a:cubicBezTo>
                  <a:cubicBezTo>
                    <a:pt x="672" y="302"/>
                    <a:pt x="544" y="277"/>
                    <a:pt x="462" y="314"/>
                  </a:cubicBezTo>
                  <a:cubicBezTo>
                    <a:pt x="369" y="357"/>
                    <a:pt x="348" y="473"/>
                    <a:pt x="390" y="526"/>
                  </a:cubicBezTo>
                  <a:cubicBezTo>
                    <a:pt x="395" y="533"/>
                    <a:pt x="399" y="537"/>
                    <a:pt x="398" y="544"/>
                  </a:cubicBezTo>
                  <a:cubicBezTo>
                    <a:pt x="395" y="554"/>
                    <a:pt x="392" y="565"/>
                    <a:pt x="390" y="575"/>
                  </a:cubicBezTo>
                  <a:cubicBezTo>
                    <a:pt x="387" y="583"/>
                    <a:pt x="381" y="586"/>
                    <a:pt x="373" y="583"/>
                  </a:cubicBezTo>
                  <a:cubicBezTo>
                    <a:pt x="357" y="577"/>
                    <a:pt x="344" y="567"/>
                    <a:pt x="334" y="554"/>
                  </a:cubicBezTo>
                  <a:cubicBezTo>
                    <a:pt x="298" y="509"/>
                    <a:pt x="288" y="422"/>
                    <a:pt x="335" y="348"/>
                  </a:cubicBezTo>
                  <a:cubicBezTo>
                    <a:pt x="388" y="265"/>
                    <a:pt x="485" y="232"/>
                    <a:pt x="574" y="242"/>
                  </a:cubicBezTo>
                  <a:cubicBezTo>
                    <a:pt x="680" y="254"/>
                    <a:pt x="748" y="327"/>
                    <a:pt x="760" y="409"/>
                  </a:cubicBezTo>
                  <a:cubicBezTo>
                    <a:pt x="766" y="447"/>
                    <a:pt x="762" y="539"/>
                    <a:pt x="709" y="605"/>
                  </a:cubicBezTo>
                  <a:cubicBezTo>
                    <a:pt x="648" y="680"/>
                    <a:pt x="550" y="685"/>
                    <a:pt x="505" y="639"/>
                  </a:cubicBezTo>
                  <a:cubicBezTo>
                    <a:pt x="501" y="635"/>
                    <a:pt x="499" y="631"/>
                    <a:pt x="495" y="627"/>
                  </a:cubicBezTo>
                  <a:close/>
                  <a:moveTo>
                    <a:pt x="528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3">
              <a:extLst>
                <a:ext uri="{FF2B5EF4-FFF2-40B4-BE49-F238E27FC236}">
                  <a16:creationId xmlns:a16="http://schemas.microsoft.com/office/drawing/2014/main" id="{4A6C5887-1E94-4577-9594-17338488F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79375" y="3270250"/>
              <a:ext cx="1016000" cy="1012825"/>
            </a:xfrm>
            <a:custGeom>
              <a:avLst/>
              <a:gdLst>
                <a:gd name="T0" fmla="*/ 631 w 1057"/>
                <a:gd name="T1" fmla="*/ 562 h 1057"/>
                <a:gd name="T2" fmla="*/ 593 w 1057"/>
                <a:gd name="T3" fmla="*/ 553 h 1057"/>
                <a:gd name="T4" fmla="*/ 570 w 1057"/>
                <a:gd name="T5" fmla="*/ 581 h 1057"/>
                <a:gd name="T6" fmla="*/ 558 w 1057"/>
                <a:gd name="T7" fmla="*/ 584 h 1057"/>
                <a:gd name="T8" fmla="*/ 471 w 1057"/>
                <a:gd name="T9" fmla="*/ 509 h 1057"/>
                <a:gd name="T10" fmla="*/ 472 w 1057"/>
                <a:gd name="T11" fmla="*/ 495 h 1057"/>
                <a:gd name="T12" fmla="*/ 488 w 1057"/>
                <a:gd name="T13" fmla="*/ 469 h 1057"/>
                <a:gd name="T14" fmla="*/ 481 w 1057"/>
                <a:gd name="T15" fmla="*/ 439 h 1057"/>
                <a:gd name="T16" fmla="*/ 458 w 1057"/>
                <a:gd name="T17" fmla="*/ 405 h 1057"/>
                <a:gd name="T18" fmla="*/ 425 w 1057"/>
                <a:gd name="T19" fmla="*/ 410 h 1057"/>
                <a:gd name="T20" fmla="*/ 402 w 1057"/>
                <a:gd name="T21" fmla="*/ 463 h 1057"/>
                <a:gd name="T22" fmla="*/ 404 w 1057"/>
                <a:gd name="T23" fmla="*/ 480 h 1057"/>
                <a:gd name="T24" fmla="*/ 420 w 1057"/>
                <a:gd name="T25" fmla="*/ 518 h 1057"/>
                <a:gd name="T26" fmla="*/ 437 w 1057"/>
                <a:gd name="T27" fmla="*/ 544 h 1057"/>
                <a:gd name="T28" fmla="*/ 511 w 1057"/>
                <a:gd name="T29" fmla="*/ 613 h 1057"/>
                <a:gd name="T30" fmla="*/ 557 w 1057"/>
                <a:gd name="T31" fmla="*/ 634 h 1057"/>
                <a:gd name="T32" fmla="*/ 611 w 1057"/>
                <a:gd name="T33" fmla="*/ 643 h 1057"/>
                <a:gd name="T34" fmla="*/ 659 w 1057"/>
                <a:gd name="T35" fmla="*/ 607 h 1057"/>
                <a:gd name="T36" fmla="*/ 661 w 1057"/>
                <a:gd name="T37" fmla="*/ 588 h 1057"/>
                <a:gd name="T38" fmla="*/ 631 w 1057"/>
                <a:gd name="T39" fmla="*/ 562 h 1057"/>
                <a:gd name="T40" fmla="*/ 529 w 1057"/>
                <a:gd name="T41" fmla="*/ 989 h 1057"/>
                <a:gd name="T42" fmla="*/ 68 w 1057"/>
                <a:gd name="T43" fmla="*/ 528 h 1057"/>
                <a:gd name="T44" fmla="*/ 529 w 1057"/>
                <a:gd name="T45" fmla="*/ 67 h 1057"/>
                <a:gd name="T46" fmla="*/ 990 w 1057"/>
                <a:gd name="T47" fmla="*/ 528 h 1057"/>
                <a:gd name="T48" fmla="*/ 529 w 1057"/>
                <a:gd name="T49" fmla="*/ 989 h 1057"/>
                <a:gd name="T50" fmla="*/ 529 w 1057"/>
                <a:gd name="T51" fmla="*/ 0 h 1057"/>
                <a:gd name="T52" fmla="*/ 0 w 1057"/>
                <a:gd name="T53" fmla="*/ 528 h 1057"/>
                <a:gd name="T54" fmla="*/ 529 w 1057"/>
                <a:gd name="T55" fmla="*/ 1057 h 1057"/>
                <a:gd name="T56" fmla="*/ 1057 w 1057"/>
                <a:gd name="T57" fmla="*/ 528 h 1057"/>
                <a:gd name="T58" fmla="*/ 529 w 1057"/>
                <a:gd name="T59" fmla="*/ 0 h 1057"/>
                <a:gd name="T60" fmla="*/ 531 w 1057"/>
                <a:gd name="T61" fmla="*/ 742 h 1057"/>
                <a:gd name="T62" fmla="*/ 420 w 1057"/>
                <a:gd name="T63" fmla="*/ 711 h 1057"/>
                <a:gd name="T64" fmla="*/ 411 w 1057"/>
                <a:gd name="T65" fmla="*/ 706 h 1057"/>
                <a:gd name="T66" fmla="*/ 330 w 1057"/>
                <a:gd name="T67" fmla="*/ 728 h 1057"/>
                <a:gd name="T68" fmla="*/ 351 w 1057"/>
                <a:gd name="T69" fmla="*/ 647 h 1057"/>
                <a:gd name="T70" fmla="*/ 346 w 1057"/>
                <a:gd name="T71" fmla="*/ 637 h 1057"/>
                <a:gd name="T72" fmla="*/ 314 w 1057"/>
                <a:gd name="T73" fmla="*/ 525 h 1057"/>
                <a:gd name="T74" fmla="*/ 531 w 1057"/>
                <a:gd name="T75" fmla="*/ 307 h 1057"/>
                <a:gd name="T76" fmla="*/ 749 w 1057"/>
                <a:gd name="T77" fmla="*/ 525 h 1057"/>
                <a:gd name="T78" fmla="*/ 531 w 1057"/>
                <a:gd name="T79" fmla="*/ 742 h 1057"/>
                <a:gd name="T80" fmla="*/ 531 w 1057"/>
                <a:gd name="T81" fmla="*/ 256 h 1057"/>
                <a:gd name="T82" fmla="*/ 263 w 1057"/>
                <a:gd name="T83" fmla="*/ 525 h 1057"/>
                <a:gd name="T84" fmla="*/ 297 w 1057"/>
                <a:gd name="T85" fmla="*/ 654 h 1057"/>
                <a:gd name="T86" fmla="*/ 258 w 1057"/>
                <a:gd name="T87" fmla="*/ 799 h 1057"/>
                <a:gd name="T88" fmla="*/ 404 w 1057"/>
                <a:gd name="T89" fmla="*/ 760 h 1057"/>
                <a:gd name="T90" fmla="*/ 531 w 1057"/>
                <a:gd name="T91" fmla="*/ 793 h 1057"/>
                <a:gd name="T92" fmla="*/ 800 w 1057"/>
                <a:gd name="T93" fmla="*/ 525 h 1057"/>
                <a:gd name="T94" fmla="*/ 531 w 1057"/>
                <a:gd name="T95" fmla="*/ 256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57" h="1057">
                  <a:moveTo>
                    <a:pt x="631" y="562"/>
                  </a:moveTo>
                  <a:cubicBezTo>
                    <a:pt x="620" y="555"/>
                    <a:pt x="606" y="548"/>
                    <a:pt x="593" y="553"/>
                  </a:cubicBezTo>
                  <a:cubicBezTo>
                    <a:pt x="583" y="557"/>
                    <a:pt x="576" y="573"/>
                    <a:pt x="570" y="581"/>
                  </a:cubicBezTo>
                  <a:cubicBezTo>
                    <a:pt x="567" y="585"/>
                    <a:pt x="563" y="586"/>
                    <a:pt x="558" y="584"/>
                  </a:cubicBezTo>
                  <a:cubicBezTo>
                    <a:pt x="520" y="569"/>
                    <a:pt x="491" y="544"/>
                    <a:pt x="471" y="509"/>
                  </a:cubicBezTo>
                  <a:cubicBezTo>
                    <a:pt x="467" y="504"/>
                    <a:pt x="468" y="500"/>
                    <a:pt x="472" y="495"/>
                  </a:cubicBezTo>
                  <a:cubicBezTo>
                    <a:pt x="478" y="487"/>
                    <a:pt x="486" y="479"/>
                    <a:pt x="488" y="469"/>
                  </a:cubicBezTo>
                  <a:cubicBezTo>
                    <a:pt x="490" y="459"/>
                    <a:pt x="485" y="448"/>
                    <a:pt x="481" y="439"/>
                  </a:cubicBezTo>
                  <a:cubicBezTo>
                    <a:pt x="476" y="427"/>
                    <a:pt x="470" y="411"/>
                    <a:pt x="458" y="405"/>
                  </a:cubicBezTo>
                  <a:cubicBezTo>
                    <a:pt x="448" y="399"/>
                    <a:pt x="434" y="402"/>
                    <a:pt x="425" y="410"/>
                  </a:cubicBezTo>
                  <a:cubicBezTo>
                    <a:pt x="409" y="423"/>
                    <a:pt x="401" y="443"/>
                    <a:pt x="402" y="463"/>
                  </a:cubicBezTo>
                  <a:cubicBezTo>
                    <a:pt x="402" y="469"/>
                    <a:pt x="402" y="475"/>
                    <a:pt x="404" y="480"/>
                  </a:cubicBezTo>
                  <a:cubicBezTo>
                    <a:pt x="407" y="494"/>
                    <a:pt x="413" y="506"/>
                    <a:pt x="420" y="518"/>
                  </a:cubicBezTo>
                  <a:cubicBezTo>
                    <a:pt x="425" y="527"/>
                    <a:pt x="431" y="536"/>
                    <a:pt x="437" y="544"/>
                  </a:cubicBezTo>
                  <a:cubicBezTo>
                    <a:pt x="457" y="571"/>
                    <a:pt x="482" y="595"/>
                    <a:pt x="511" y="613"/>
                  </a:cubicBezTo>
                  <a:cubicBezTo>
                    <a:pt x="525" y="621"/>
                    <a:pt x="541" y="629"/>
                    <a:pt x="557" y="634"/>
                  </a:cubicBezTo>
                  <a:cubicBezTo>
                    <a:pt x="575" y="640"/>
                    <a:pt x="591" y="647"/>
                    <a:pt x="611" y="643"/>
                  </a:cubicBezTo>
                  <a:cubicBezTo>
                    <a:pt x="631" y="639"/>
                    <a:pt x="651" y="626"/>
                    <a:pt x="659" y="607"/>
                  </a:cubicBezTo>
                  <a:cubicBezTo>
                    <a:pt x="662" y="601"/>
                    <a:pt x="663" y="594"/>
                    <a:pt x="661" y="588"/>
                  </a:cubicBezTo>
                  <a:cubicBezTo>
                    <a:pt x="659" y="576"/>
                    <a:pt x="641" y="568"/>
                    <a:pt x="631" y="562"/>
                  </a:cubicBezTo>
                  <a:close/>
                  <a:moveTo>
                    <a:pt x="529" y="989"/>
                  </a:moveTo>
                  <a:cubicBezTo>
                    <a:pt x="275" y="989"/>
                    <a:pt x="68" y="782"/>
                    <a:pt x="68" y="528"/>
                  </a:cubicBezTo>
                  <a:cubicBezTo>
                    <a:pt x="68" y="274"/>
                    <a:pt x="275" y="67"/>
                    <a:pt x="529" y="67"/>
                  </a:cubicBezTo>
                  <a:cubicBezTo>
                    <a:pt x="783" y="67"/>
                    <a:pt x="990" y="274"/>
                    <a:pt x="990" y="528"/>
                  </a:cubicBezTo>
                  <a:cubicBezTo>
                    <a:pt x="990" y="782"/>
                    <a:pt x="783" y="989"/>
                    <a:pt x="529" y="989"/>
                  </a:cubicBez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lose/>
                  <a:moveTo>
                    <a:pt x="531" y="742"/>
                  </a:moveTo>
                  <a:cubicBezTo>
                    <a:pt x="492" y="742"/>
                    <a:pt x="454" y="732"/>
                    <a:pt x="420" y="711"/>
                  </a:cubicBezTo>
                  <a:lnTo>
                    <a:pt x="411" y="706"/>
                  </a:lnTo>
                  <a:lnTo>
                    <a:pt x="330" y="728"/>
                  </a:lnTo>
                  <a:lnTo>
                    <a:pt x="351" y="647"/>
                  </a:lnTo>
                  <a:lnTo>
                    <a:pt x="346" y="637"/>
                  </a:lnTo>
                  <a:cubicBezTo>
                    <a:pt x="325" y="603"/>
                    <a:pt x="314" y="564"/>
                    <a:pt x="314" y="525"/>
                  </a:cubicBezTo>
                  <a:cubicBezTo>
                    <a:pt x="314" y="405"/>
                    <a:pt x="411" y="307"/>
                    <a:pt x="531" y="307"/>
                  </a:cubicBezTo>
                  <a:cubicBezTo>
                    <a:pt x="651" y="307"/>
                    <a:pt x="749" y="405"/>
                    <a:pt x="749" y="525"/>
                  </a:cubicBezTo>
                  <a:cubicBezTo>
                    <a:pt x="749" y="645"/>
                    <a:pt x="651" y="742"/>
                    <a:pt x="531" y="742"/>
                  </a:cubicBezTo>
                  <a:close/>
                  <a:moveTo>
                    <a:pt x="531" y="256"/>
                  </a:moveTo>
                  <a:cubicBezTo>
                    <a:pt x="383" y="256"/>
                    <a:pt x="263" y="377"/>
                    <a:pt x="263" y="525"/>
                  </a:cubicBezTo>
                  <a:cubicBezTo>
                    <a:pt x="263" y="570"/>
                    <a:pt x="275" y="614"/>
                    <a:pt x="297" y="654"/>
                  </a:cubicBezTo>
                  <a:lnTo>
                    <a:pt x="258" y="799"/>
                  </a:lnTo>
                  <a:lnTo>
                    <a:pt x="404" y="760"/>
                  </a:lnTo>
                  <a:cubicBezTo>
                    <a:pt x="443" y="782"/>
                    <a:pt x="487" y="793"/>
                    <a:pt x="531" y="793"/>
                  </a:cubicBezTo>
                  <a:cubicBezTo>
                    <a:pt x="679" y="793"/>
                    <a:pt x="800" y="673"/>
                    <a:pt x="800" y="525"/>
                  </a:cubicBezTo>
                  <a:cubicBezTo>
                    <a:pt x="800" y="377"/>
                    <a:pt x="679" y="256"/>
                    <a:pt x="531" y="2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4">
              <a:extLst>
                <a:ext uri="{FF2B5EF4-FFF2-40B4-BE49-F238E27FC236}">
                  <a16:creationId xmlns:a16="http://schemas.microsoft.com/office/drawing/2014/main" id="{841C4A3C-3E36-4DBC-A011-88EAB7DBD7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7713" y="3270250"/>
              <a:ext cx="1017587" cy="1012825"/>
            </a:xfrm>
            <a:custGeom>
              <a:avLst/>
              <a:gdLst>
                <a:gd name="T0" fmla="*/ 531 w 1057"/>
                <a:gd name="T1" fmla="*/ 345 h 1057"/>
                <a:gd name="T2" fmla="*/ 667 w 1057"/>
                <a:gd name="T3" fmla="*/ 421 h 1057"/>
                <a:gd name="T4" fmla="*/ 629 w 1057"/>
                <a:gd name="T5" fmla="*/ 460 h 1057"/>
                <a:gd name="T6" fmla="*/ 523 w 1057"/>
                <a:gd name="T7" fmla="*/ 410 h 1057"/>
                <a:gd name="T8" fmla="*/ 469 w 1057"/>
                <a:gd name="T9" fmla="*/ 449 h 1057"/>
                <a:gd name="T10" fmla="*/ 676 w 1057"/>
                <a:gd name="T11" fmla="*/ 592 h 1057"/>
                <a:gd name="T12" fmla="*/ 537 w 1057"/>
                <a:gd name="T13" fmla="*/ 707 h 1057"/>
                <a:gd name="T14" fmla="*/ 391 w 1057"/>
                <a:gd name="T15" fmla="*/ 617 h 1057"/>
                <a:gd name="T16" fmla="*/ 421 w 1057"/>
                <a:gd name="T17" fmla="*/ 584 h 1057"/>
                <a:gd name="T18" fmla="*/ 532 w 1057"/>
                <a:gd name="T19" fmla="*/ 648 h 1057"/>
                <a:gd name="T20" fmla="*/ 597 w 1057"/>
                <a:gd name="T21" fmla="*/ 604 h 1057"/>
                <a:gd name="T22" fmla="*/ 389 w 1057"/>
                <a:gd name="T23" fmla="*/ 454 h 1057"/>
                <a:gd name="T24" fmla="*/ 531 w 1057"/>
                <a:gd name="T25" fmla="*/ 345 h 1057"/>
                <a:gd name="T26" fmla="*/ 528 w 1057"/>
                <a:gd name="T27" fmla="*/ 989 h 1057"/>
                <a:gd name="T28" fmla="*/ 68 w 1057"/>
                <a:gd name="T29" fmla="*/ 528 h 1057"/>
                <a:gd name="T30" fmla="*/ 528 w 1057"/>
                <a:gd name="T31" fmla="*/ 67 h 1057"/>
                <a:gd name="T32" fmla="*/ 989 w 1057"/>
                <a:gd name="T33" fmla="*/ 528 h 1057"/>
                <a:gd name="T34" fmla="*/ 528 w 1057"/>
                <a:gd name="T35" fmla="*/ 989 h 1057"/>
                <a:gd name="T36" fmla="*/ 528 w 1057"/>
                <a:gd name="T37" fmla="*/ 0 h 1057"/>
                <a:gd name="T38" fmla="*/ 0 w 1057"/>
                <a:gd name="T39" fmla="*/ 528 h 1057"/>
                <a:gd name="T40" fmla="*/ 528 w 1057"/>
                <a:gd name="T41" fmla="*/ 1057 h 1057"/>
                <a:gd name="T42" fmla="*/ 1057 w 1057"/>
                <a:gd name="T43" fmla="*/ 528 h 1057"/>
                <a:gd name="T44" fmla="*/ 528 w 1057"/>
                <a:gd name="T45" fmla="*/ 0 h 1057"/>
                <a:gd name="T46" fmla="*/ 272 w 1057"/>
                <a:gd name="T47" fmla="*/ 528 h 1057"/>
                <a:gd name="T48" fmla="*/ 528 w 1057"/>
                <a:gd name="T49" fmla="*/ 784 h 1057"/>
                <a:gd name="T50" fmla="*/ 576 w 1057"/>
                <a:gd name="T51" fmla="*/ 780 h 1057"/>
                <a:gd name="T52" fmla="*/ 654 w 1057"/>
                <a:gd name="T53" fmla="*/ 801 h 1057"/>
                <a:gd name="T54" fmla="*/ 803 w 1057"/>
                <a:gd name="T55" fmla="*/ 651 h 1057"/>
                <a:gd name="T56" fmla="*/ 781 w 1057"/>
                <a:gd name="T57" fmla="*/ 572 h 1057"/>
                <a:gd name="T58" fmla="*/ 785 w 1057"/>
                <a:gd name="T59" fmla="*/ 528 h 1057"/>
                <a:gd name="T60" fmla="*/ 528 w 1057"/>
                <a:gd name="T61" fmla="*/ 271 h 1057"/>
                <a:gd name="T62" fmla="*/ 481 w 1057"/>
                <a:gd name="T63" fmla="*/ 276 h 1057"/>
                <a:gd name="T64" fmla="*/ 403 w 1057"/>
                <a:gd name="T65" fmla="*/ 254 h 1057"/>
                <a:gd name="T66" fmla="*/ 253 w 1057"/>
                <a:gd name="T67" fmla="*/ 404 h 1057"/>
                <a:gd name="T68" fmla="*/ 276 w 1057"/>
                <a:gd name="T69" fmla="*/ 482 h 1057"/>
                <a:gd name="T70" fmla="*/ 272 w 1057"/>
                <a:gd name="T71" fmla="*/ 528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7" h="1057">
                  <a:moveTo>
                    <a:pt x="531" y="345"/>
                  </a:moveTo>
                  <a:cubicBezTo>
                    <a:pt x="614" y="350"/>
                    <a:pt x="662" y="387"/>
                    <a:pt x="667" y="421"/>
                  </a:cubicBezTo>
                  <a:cubicBezTo>
                    <a:pt x="669" y="443"/>
                    <a:pt x="654" y="460"/>
                    <a:pt x="629" y="460"/>
                  </a:cubicBezTo>
                  <a:cubicBezTo>
                    <a:pt x="591" y="460"/>
                    <a:pt x="587" y="410"/>
                    <a:pt x="523" y="410"/>
                  </a:cubicBezTo>
                  <a:cubicBezTo>
                    <a:pt x="494" y="410"/>
                    <a:pt x="469" y="422"/>
                    <a:pt x="469" y="449"/>
                  </a:cubicBezTo>
                  <a:cubicBezTo>
                    <a:pt x="469" y="503"/>
                    <a:pt x="676" y="472"/>
                    <a:pt x="676" y="592"/>
                  </a:cubicBezTo>
                  <a:cubicBezTo>
                    <a:pt x="676" y="662"/>
                    <a:pt x="620" y="707"/>
                    <a:pt x="537" y="707"/>
                  </a:cubicBezTo>
                  <a:cubicBezTo>
                    <a:pt x="464" y="707"/>
                    <a:pt x="391" y="674"/>
                    <a:pt x="391" y="617"/>
                  </a:cubicBezTo>
                  <a:cubicBezTo>
                    <a:pt x="391" y="600"/>
                    <a:pt x="404" y="584"/>
                    <a:pt x="421" y="584"/>
                  </a:cubicBezTo>
                  <a:cubicBezTo>
                    <a:pt x="464" y="584"/>
                    <a:pt x="464" y="648"/>
                    <a:pt x="532" y="648"/>
                  </a:cubicBezTo>
                  <a:cubicBezTo>
                    <a:pt x="580" y="648"/>
                    <a:pt x="597" y="622"/>
                    <a:pt x="597" y="604"/>
                  </a:cubicBezTo>
                  <a:cubicBezTo>
                    <a:pt x="597" y="538"/>
                    <a:pt x="389" y="578"/>
                    <a:pt x="389" y="454"/>
                  </a:cubicBezTo>
                  <a:cubicBezTo>
                    <a:pt x="389" y="387"/>
                    <a:pt x="444" y="340"/>
                    <a:pt x="531" y="345"/>
                  </a:cubicBezTo>
                  <a:close/>
                  <a:moveTo>
                    <a:pt x="528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8" y="67"/>
                  </a:cubicBezTo>
                  <a:cubicBezTo>
                    <a:pt x="782" y="67"/>
                    <a:pt x="989" y="274"/>
                    <a:pt x="989" y="528"/>
                  </a:cubicBezTo>
                  <a:cubicBezTo>
                    <a:pt x="989" y="782"/>
                    <a:pt x="782" y="989"/>
                    <a:pt x="528" y="989"/>
                  </a:cubicBezTo>
                  <a:close/>
                  <a:moveTo>
                    <a:pt x="528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lose/>
                  <a:moveTo>
                    <a:pt x="272" y="528"/>
                  </a:moveTo>
                  <a:cubicBezTo>
                    <a:pt x="272" y="669"/>
                    <a:pt x="386" y="784"/>
                    <a:pt x="528" y="784"/>
                  </a:cubicBezTo>
                  <a:cubicBezTo>
                    <a:pt x="545" y="784"/>
                    <a:pt x="561" y="783"/>
                    <a:pt x="576" y="780"/>
                  </a:cubicBezTo>
                  <a:cubicBezTo>
                    <a:pt x="599" y="793"/>
                    <a:pt x="625" y="801"/>
                    <a:pt x="654" y="801"/>
                  </a:cubicBezTo>
                  <a:cubicBezTo>
                    <a:pt x="736" y="801"/>
                    <a:pt x="803" y="734"/>
                    <a:pt x="803" y="651"/>
                  </a:cubicBezTo>
                  <a:cubicBezTo>
                    <a:pt x="803" y="622"/>
                    <a:pt x="795" y="595"/>
                    <a:pt x="781" y="572"/>
                  </a:cubicBezTo>
                  <a:cubicBezTo>
                    <a:pt x="783" y="558"/>
                    <a:pt x="785" y="543"/>
                    <a:pt x="785" y="528"/>
                  </a:cubicBezTo>
                  <a:cubicBezTo>
                    <a:pt x="785" y="386"/>
                    <a:pt x="670" y="271"/>
                    <a:pt x="528" y="271"/>
                  </a:cubicBezTo>
                  <a:cubicBezTo>
                    <a:pt x="512" y="271"/>
                    <a:pt x="496" y="273"/>
                    <a:pt x="481" y="276"/>
                  </a:cubicBezTo>
                  <a:cubicBezTo>
                    <a:pt x="458" y="262"/>
                    <a:pt x="432" y="254"/>
                    <a:pt x="403" y="254"/>
                  </a:cubicBezTo>
                  <a:cubicBezTo>
                    <a:pt x="320" y="254"/>
                    <a:pt x="253" y="321"/>
                    <a:pt x="253" y="404"/>
                  </a:cubicBezTo>
                  <a:cubicBezTo>
                    <a:pt x="253" y="432"/>
                    <a:pt x="262" y="459"/>
                    <a:pt x="276" y="482"/>
                  </a:cubicBezTo>
                  <a:cubicBezTo>
                    <a:pt x="273" y="497"/>
                    <a:pt x="272" y="512"/>
                    <a:pt x="272" y="5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5">
              <a:extLst>
                <a:ext uri="{FF2B5EF4-FFF2-40B4-BE49-F238E27FC236}">
                  <a16:creationId xmlns:a16="http://schemas.microsoft.com/office/drawing/2014/main" id="{3AFE158D-ED87-4418-AD27-47DF1EF5E9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37738" y="3270250"/>
              <a:ext cx="1017587" cy="1012825"/>
            </a:xfrm>
            <a:custGeom>
              <a:avLst/>
              <a:gdLst>
                <a:gd name="T0" fmla="*/ 711 w 1057"/>
                <a:gd name="T1" fmla="*/ 303 h 1057"/>
                <a:gd name="T2" fmla="*/ 556 w 1057"/>
                <a:gd name="T3" fmla="*/ 433 h 1057"/>
                <a:gd name="T4" fmla="*/ 597 w 1057"/>
                <a:gd name="T5" fmla="*/ 424 h 1057"/>
                <a:gd name="T6" fmla="*/ 634 w 1057"/>
                <a:gd name="T7" fmla="*/ 471 h 1057"/>
                <a:gd name="T8" fmla="*/ 597 w 1057"/>
                <a:gd name="T9" fmla="*/ 555 h 1057"/>
                <a:gd name="T10" fmla="*/ 545 w 1057"/>
                <a:gd name="T11" fmla="*/ 610 h 1057"/>
                <a:gd name="T12" fmla="*/ 504 w 1057"/>
                <a:gd name="T13" fmla="*/ 525 h 1057"/>
                <a:gd name="T14" fmla="*/ 481 w 1057"/>
                <a:gd name="T15" fmla="*/ 399 h 1057"/>
                <a:gd name="T16" fmla="*/ 402 w 1057"/>
                <a:gd name="T17" fmla="*/ 310 h 1057"/>
                <a:gd name="T18" fmla="*/ 320 w 1057"/>
                <a:gd name="T19" fmla="*/ 360 h 1057"/>
                <a:gd name="T20" fmla="*/ 240 w 1057"/>
                <a:gd name="T21" fmla="*/ 432 h 1057"/>
                <a:gd name="T22" fmla="*/ 266 w 1057"/>
                <a:gd name="T23" fmla="*/ 465 h 1057"/>
                <a:gd name="T24" fmla="*/ 309 w 1057"/>
                <a:gd name="T25" fmla="*/ 439 h 1057"/>
                <a:gd name="T26" fmla="*/ 362 w 1057"/>
                <a:gd name="T27" fmla="*/ 528 h 1057"/>
                <a:gd name="T28" fmla="*/ 407 w 1057"/>
                <a:gd name="T29" fmla="*/ 692 h 1057"/>
                <a:gd name="T30" fmla="*/ 488 w 1057"/>
                <a:gd name="T31" fmla="*/ 781 h 1057"/>
                <a:gd name="T32" fmla="*/ 679 w 1057"/>
                <a:gd name="T33" fmla="*/ 635 h 1057"/>
                <a:gd name="T34" fmla="*/ 792 w 1057"/>
                <a:gd name="T35" fmla="*/ 414 h 1057"/>
                <a:gd name="T36" fmla="*/ 711 w 1057"/>
                <a:gd name="T37" fmla="*/ 303 h 1057"/>
                <a:gd name="T38" fmla="*/ 529 w 1057"/>
                <a:gd name="T39" fmla="*/ 989 h 1057"/>
                <a:gd name="T40" fmla="*/ 68 w 1057"/>
                <a:gd name="T41" fmla="*/ 528 h 1057"/>
                <a:gd name="T42" fmla="*/ 529 w 1057"/>
                <a:gd name="T43" fmla="*/ 67 h 1057"/>
                <a:gd name="T44" fmla="*/ 989 w 1057"/>
                <a:gd name="T45" fmla="*/ 528 h 1057"/>
                <a:gd name="T46" fmla="*/ 529 w 1057"/>
                <a:gd name="T47" fmla="*/ 989 h 1057"/>
                <a:gd name="T48" fmla="*/ 529 w 1057"/>
                <a:gd name="T49" fmla="*/ 0 h 1057"/>
                <a:gd name="T50" fmla="*/ 0 w 1057"/>
                <a:gd name="T51" fmla="*/ 528 h 1057"/>
                <a:gd name="T52" fmla="*/ 529 w 1057"/>
                <a:gd name="T53" fmla="*/ 1057 h 1057"/>
                <a:gd name="T54" fmla="*/ 1057 w 1057"/>
                <a:gd name="T55" fmla="*/ 528 h 1057"/>
                <a:gd name="T56" fmla="*/ 529 w 1057"/>
                <a:gd name="T57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57" h="1057">
                  <a:moveTo>
                    <a:pt x="711" y="303"/>
                  </a:moveTo>
                  <a:cubicBezTo>
                    <a:pt x="635" y="301"/>
                    <a:pt x="583" y="344"/>
                    <a:pt x="556" y="433"/>
                  </a:cubicBezTo>
                  <a:cubicBezTo>
                    <a:pt x="570" y="427"/>
                    <a:pt x="584" y="424"/>
                    <a:pt x="597" y="424"/>
                  </a:cubicBezTo>
                  <a:cubicBezTo>
                    <a:pt x="625" y="424"/>
                    <a:pt x="637" y="440"/>
                    <a:pt x="634" y="471"/>
                  </a:cubicBezTo>
                  <a:cubicBezTo>
                    <a:pt x="632" y="490"/>
                    <a:pt x="620" y="518"/>
                    <a:pt x="597" y="555"/>
                  </a:cubicBezTo>
                  <a:cubicBezTo>
                    <a:pt x="574" y="591"/>
                    <a:pt x="556" y="610"/>
                    <a:pt x="545" y="610"/>
                  </a:cubicBezTo>
                  <a:cubicBezTo>
                    <a:pt x="530" y="610"/>
                    <a:pt x="516" y="581"/>
                    <a:pt x="504" y="525"/>
                  </a:cubicBezTo>
                  <a:cubicBezTo>
                    <a:pt x="500" y="509"/>
                    <a:pt x="492" y="466"/>
                    <a:pt x="481" y="399"/>
                  </a:cubicBezTo>
                  <a:cubicBezTo>
                    <a:pt x="472" y="336"/>
                    <a:pt x="445" y="306"/>
                    <a:pt x="402" y="310"/>
                  </a:cubicBezTo>
                  <a:cubicBezTo>
                    <a:pt x="384" y="312"/>
                    <a:pt x="357" y="329"/>
                    <a:pt x="320" y="360"/>
                  </a:cubicBezTo>
                  <a:cubicBezTo>
                    <a:pt x="294" y="384"/>
                    <a:pt x="267" y="408"/>
                    <a:pt x="240" y="432"/>
                  </a:cubicBezTo>
                  <a:lnTo>
                    <a:pt x="266" y="465"/>
                  </a:lnTo>
                  <a:cubicBezTo>
                    <a:pt x="290" y="448"/>
                    <a:pt x="305" y="439"/>
                    <a:pt x="309" y="439"/>
                  </a:cubicBezTo>
                  <a:cubicBezTo>
                    <a:pt x="328" y="439"/>
                    <a:pt x="346" y="469"/>
                    <a:pt x="362" y="528"/>
                  </a:cubicBezTo>
                  <a:cubicBezTo>
                    <a:pt x="377" y="583"/>
                    <a:pt x="392" y="637"/>
                    <a:pt x="407" y="692"/>
                  </a:cubicBezTo>
                  <a:cubicBezTo>
                    <a:pt x="429" y="751"/>
                    <a:pt x="456" y="781"/>
                    <a:pt x="488" y="781"/>
                  </a:cubicBezTo>
                  <a:cubicBezTo>
                    <a:pt x="540" y="781"/>
                    <a:pt x="604" y="732"/>
                    <a:pt x="679" y="635"/>
                  </a:cubicBezTo>
                  <a:cubicBezTo>
                    <a:pt x="752" y="541"/>
                    <a:pt x="789" y="468"/>
                    <a:pt x="792" y="414"/>
                  </a:cubicBezTo>
                  <a:cubicBezTo>
                    <a:pt x="795" y="342"/>
                    <a:pt x="768" y="305"/>
                    <a:pt x="711" y="303"/>
                  </a:cubicBezTo>
                  <a:close/>
                  <a:moveTo>
                    <a:pt x="529" y="989"/>
                  </a:moveTo>
                  <a:cubicBezTo>
                    <a:pt x="275" y="989"/>
                    <a:pt x="68" y="782"/>
                    <a:pt x="68" y="528"/>
                  </a:cubicBezTo>
                  <a:cubicBezTo>
                    <a:pt x="68" y="274"/>
                    <a:pt x="275" y="67"/>
                    <a:pt x="529" y="67"/>
                  </a:cubicBezTo>
                  <a:cubicBezTo>
                    <a:pt x="783" y="67"/>
                    <a:pt x="989" y="274"/>
                    <a:pt x="989" y="528"/>
                  </a:cubicBezTo>
                  <a:cubicBezTo>
                    <a:pt x="989" y="782"/>
                    <a:pt x="783" y="989"/>
                    <a:pt x="529" y="989"/>
                  </a:cubicBez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6D697071-63CF-4160-AE41-A84FFC584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9350" y="3270250"/>
              <a:ext cx="1016000" cy="1012825"/>
            </a:xfrm>
            <a:custGeom>
              <a:avLst/>
              <a:gdLst>
                <a:gd name="T0" fmla="*/ 720 w 1057"/>
                <a:gd name="T1" fmla="*/ 436 h 1057"/>
                <a:gd name="T2" fmla="*/ 567 w 1057"/>
                <a:gd name="T3" fmla="*/ 600 h 1057"/>
                <a:gd name="T4" fmla="*/ 495 w 1057"/>
                <a:gd name="T5" fmla="*/ 523 h 1057"/>
                <a:gd name="T6" fmla="*/ 356 w 1057"/>
                <a:gd name="T7" fmla="*/ 599 h 1057"/>
                <a:gd name="T8" fmla="*/ 355 w 1057"/>
                <a:gd name="T9" fmla="*/ 599 h 1057"/>
                <a:gd name="T10" fmla="*/ 356 w 1057"/>
                <a:gd name="T11" fmla="*/ 598 h 1057"/>
                <a:gd name="T12" fmla="*/ 509 w 1057"/>
                <a:gd name="T13" fmla="*/ 434 h 1057"/>
                <a:gd name="T14" fmla="*/ 583 w 1057"/>
                <a:gd name="T15" fmla="*/ 511 h 1057"/>
                <a:gd name="T16" fmla="*/ 720 w 1057"/>
                <a:gd name="T17" fmla="*/ 435 h 1057"/>
                <a:gd name="T18" fmla="*/ 721 w 1057"/>
                <a:gd name="T19" fmla="*/ 435 h 1057"/>
                <a:gd name="T20" fmla="*/ 720 w 1057"/>
                <a:gd name="T21" fmla="*/ 436 h 1057"/>
                <a:gd name="T22" fmla="*/ 529 w 1057"/>
                <a:gd name="T23" fmla="*/ 989 h 1057"/>
                <a:gd name="T24" fmla="*/ 68 w 1057"/>
                <a:gd name="T25" fmla="*/ 528 h 1057"/>
                <a:gd name="T26" fmla="*/ 529 w 1057"/>
                <a:gd name="T27" fmla="*/ 67 h 1057"/>
                <a:gd name="T28" fmla="*/ 989 w 1057"/>
                <a:gd name="T29" fmla="*/ 528 h 1057"/>
                <a:gd name="T30" fmla="*/ 529 w 1057"/>
                <a:gd name="T31" fmla="*/ 989 h 1057"/>
                <a:gd name="T32" fmla="*/ 529 w 1057"/>
                <a:gd name="T33" fmla="*/ 0 h 1057"/>
                <a:gd name="T34" fmla="*/ 0 w 1057"/>
                <a:gd name="T35" fmla="*/ 528 h 1057"/>
                <a:gd name="T36" fmla="*/ 529 w 1057"/>
                <a:gd name="T37" fmla="*/ 1057 h 1057"/>
                <a:gd name="T38" fmla="*/ 1057 w 1057"/>
                <a:gd name="T39" fmla="*/ 528 h 1057"/>
                <a:gd name="T40" fmla="*/ 529 w 1057"/>
                <a:gd name="T41" fmla="*/ 0 h 1057"/>
                <a:gd name="T42" fmla="*/ 538 w 1057"/>
                <a:gd name="T43" fmla="*/ 245 h 1057"/>
                <a:gd name="T44" fmla="*/ 256 w 1057"/>
                <a:gd name="T45" fmla="*/ 508 h 1057"/>
                <a:gd name="T46" fmla="*/ 362 w 1057"/>
                <a:gd name="T47" fmla="*/ 714 h 1057"/>
                <a:gd name="T48" fmla="*/ 362 w 1057"/>
                <a:gd name="T49" fmla="*/ 812 h 1057"/>
                <a:gd name="T50" fmla="*/ 457 w 1057"/>
                <a:gd name="T51" fmla="*/ 761 h 1057"/>
                <a:gd name="T52" fmla="*/ 538 w 1057"/>
                <a:gd name="T53" fmla="*/ 772 h 1057"/>
                <a:gd name="T54" fmla="*/ 821 w 1057"/>
                <a:gd name="T55" fmla="*/ 508 h 1057"/>
                <a:gd name="T56" fmla="*/ 538 w 1057"/>
                <a:gd name="T57" fmla="*/ 245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57" h="1057">
                  <a:moveTo>
                    <a:pt x="720" y="436"/>
                  </a:moveTo>
                  <a:cubicBezTo>
                    <a:pt x="669" y="491"/>
                    <a:pt x="618" y="545"/>
                    <a:pt x="567" y="600"/>
                  </a:cubicBezTo>
                  <a:cubicBezTo>
                    <a:pt x="543" y="574"/>
                    <a:pt x="519" y="548"/>
                    <a:pt x="495" y="523"/>
                  </a:cubicBezTo>
                  <a:cubicBezTo>
                    <a:pt x="471" y="536"/>
                    <a:pt x="379" y="587"/>
                    <a:pt x="356" y="599"/>
                  </a:cubicBezTo>
                  <a:cubicBezTo>
                    <a:pt x="355" y="599"/>
                    <a:pt x="355" y="599"/>
                    <a:pt x="355" y="599"/>
                  </a:cubicBezTo>
                  <a:cubicBezTo>
                    <a:pt x="355" y="599"/>
                    <a:pt x="355" y="598"/>
                    <a:pt x="356" y="598"/>
                  </a:cubicBezTo>
                  <a:cubicBezTo>
                    <a:pt x="407" y="544"/>
                    <a:pt x="458" y="489"/>
                    <a:pt x="509" y="434"/>
                  </a:cubicBezTo>
                  <a:cubicBezTo>
                    <a:pt x="513" y="438"/>
                    <a:pt x="579" y="507"/>
                    <a:pt x="583" y="511"/>
                  </a:cubicBezTo>
                  <a:cubicBezTo>
                    <a:pt x="629" y="486"/>
                    <a:pt x="674" y="460"/>
                    <a:pt x="720" y="435"/>
                  </a:cubicBezTo>
                  <a:cubicBezTo>
                    <a:pt x="720" y="435"/>
                    <a:pt x="720" y="435"/>
                    <a:pt x="721" y="435"/>
                  </a:cubicBezTo>
                  <a:cubicBezTo>
                    <a:pt x="720" y="436"/>
                    <a:pt x="720" y="436"/>
                    <a:pt x="720" y="436"/>
                  </a:cubicBezTo>
                  <a:close/>
                  <a:moveTo>
                    <a:pt x="529" y="989"/>
                  </a:moveTo>
                  <a:cubicBezTo>
                    <a:pt x="275" y="989"/>
                    <a:pt x="68" y="782"/>
                    <a:pt x="68" y="528"/>
                  </a:cubicBezTo>
                  <a:cubicBezTo>
                    <a:pt x="68" y="274"/>
                    <a:pt x="275" y="67"/>
                    <a:pt x="529" y="67"/>
                  </a:cubicBezTo>
                  <a:cubicBezTo>
                    <a:pt x="783" y="67"/>
                    <a:pt x="989" y="274"/>
                    <a:pt x="989" y="528"/>
                  </a:cubicBezTo>
                  <a:cubicBezTo>
                    <a:pt x="989" y="782"/>
                    <a:pt x="783" y="989"/>
                    <a:pt x="529" y="989"/>
                  </a:cubicBez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lose/>
                  <a:moveTo>
                    <a:pt x="538" y="245"/>
                  </a:moveTo>
                  <a:cubicBezTo>
                    <a:pt x="382" y="245"/>
                    <a:pt x="256" y="363"/>
                    <a:pt x="256" y="508"/>
                  </a:cubicBezTo>
                  <a:cubicBezTo>
                    <a:pt x="256" y="592"/>
                    <a:pt x="297" y="666"/>
                    <a:pt x="362" y="714"/>
                  </a:cubicBezTo>
                  <a:lnTo>
                    <a:pt x="362" y="812"/>
                  </a:lnTo>
                  <a:lnTo>
                    <a:pt x="457" y="761"/>
                  </a:lnTo>
                  <a:cubicBezTo>
                    <a:pt x="483" y="768"/>
                    <a:pt x="510" y="772"/>
                    <a:pt x="538" y="772"/>
                  </a:cubicBezTo>
                  <a:cubicBezTo>
                    <a:pt x="694" y="772"/>
                    <a:pt x="821" y="654"/>
                    <a:pt x="821" y="508"/>
                  </a:cubicBezTo>
                  <a:cubicBezTo>
                    <a:pt x="821" y="363"/>
                    <a:pt x="694" y="245"/>
                    <a:pt x="538" y="2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7F1AD7BB-6D3F-4E6F-8A28-21F6F6206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2005013"/>
              <a:ext cx="1017587" cy="1012825"/>
            </a:xfrm>
            <a:custGeom>
              <a:avLst/>
              <a:gdLst>
                <a:gd name="T0" fmla="*/ 701 w 1057"/>
                <a:gd name="T1" fmla="*/ 489 h 1057"/>
                <a:gd name="T2" fmla="*/ 370 w 1057"/>
                <a:gd name="T3" fmla="*/ 457 h 1057"/>
                <a:gd name="T4" fmla="*/ 338 w 1057"/>
                <a:gd name="T5" fmla="*/ 439 h 1057"/>
                <a:gd name="T6" fmla="*/ 355 w 1057"/>
                <a:gd name="T7" fmla="*/ 407 h 1057"/>
                <a:gd name="T8" fmla="*/ 728 w 1057"/>
                <a:gd name="T9" fmla="*/ 445 h 1057"/>
                <a:gd name="T10" fmla="*/ 738 w 1057"/>
                <a:gd name="T11" fmla="*/ 482 h 1057"/>
                <a:gd name="T12" fmla="*/ 701 w 1057"/>
                <a:gd name="T13" fmla="*/ 489 h 1057"/>
                <a:gd name="T14" fmla="*/ 529 w 1057"/>
                <a:gd name="T15" fmla="*/ 67 h 1057"/>
                <a:gd name="T16" fmla="*/ 990 w 1057"/>
                <a:gd name="T17" fmla="*/ 528 h 1057"/>
                <a:gd name="T18" fmla="*/ 529 w 1057"/>
                <a:gd name="T19" fmla="*/ 989 h 1057"/>
                <a:gd name="T20" fmla="*/ 68 w 1057"/>
                <a:gd name="T21" fmla="*/ 528 h 1057"/>
                <a:gd name="T22" fmla="*/ 529 w 1057"/>
                <a:gd name="T23" fmla="*/ 67 h 1057"/>
                <a:gd name="T24" fmla="*/ 529 w 1057"/>
                <a:gd name="T25" fmla="*/ 1057 h 1057"/>
                <a:gd name="T26" fmla="*/ 1057 w 1057"/>
                <a:gd name="T27" fmla="*/ 528 h 1057"/>
                <a:gd name="T28" fmla="*/ 529 w 1057"/>
                <a:gd name="T29" fmla="*/ 0 h 1057"/>
                <a:gd name="T30" fmla="*/ 0 w 1057"/>
                <a:gd name="T31" fmla="*/ 528 h 1057"/>
                <a:gd name="T32" fmla="*/ 529 w 1057"/>
                <a:gd name="T33" fmla="*/ 1057 h 1057"/>
                <a:gd name="T34" fmla="*/ 698 w 1057"/>
                <a:gd name="T35" fmla="*/ 569 h 1057"/>
                <a:gd name="T36" fmla="*/ 668 w 1057"/>
                <a:gd name="T37" fmla="*/ 576 h 1057"/>
                <a:gd name="T38" fmla="*/ 385 w 1057"/>
                <a:gd name="T39" fmla="*/ 543 h 1057"/>
                <a:gd name="T40" fmla="*/ 358 w 1057"/>
                <a:gd name="T41" fmla="*/ 529 h 1057"/>
                <a:gd name="T42" fmla="*/ 372 w 1057"/>
                <a:gd name="T43" fmla="*/ 502 h 1057"/>
                <a:gd name="T44" fmla="*/ 692 w 1057"/>
                <a:gd name="T45" fmla="*/ 541 h 1057"/>
                <a:gd name="T46" fmla="*/ 698 w 1057"/>
                <a:gd name="T47" fmla="*/ 569 h 1057"/>
                <a:gd name="T48" fmla="*/ 664 w 1057"/>
                <a:gd name="T49" fmla="*/ 647 h 1057"/>
                <a:gd name="T50" fmla="*/ 639 w 1057"/>
                <a:gd name="T51" fmla="*/ 653 h 1057"/>
                <a:gd name="T52" fmla="*/ 389 w 1057"/>
                <a:gd name="T53" fmla="*/ 626 h 1057"/>
                <a:gd name="T54" fmla="*/ 368 w 1057"/>
                <a:gd name="T55" fmla="*/ 613 h 1057"/>
                <a:gd name="T56" fmla="*/ 380 w 1057"/>
                <a:gd name="T57" fmla="*/ 592 h 1057"/>
                <a:gd name="T58" fmla="*/ 657 w 1057"/>
                <a:gd name="T59" fmla="*/ 623 h 1057"/>
                <a:gd name="T60" fmla="*/ 664 w 1057"/>
                <a:gd name="T61" fmla="*/ 647 h 1057"/>
                <a:gd name="T62" fmla="*/ 533 w 1057"/>
                <a:gd name="T63" fmla="*/ 236 h 1057"/>
                <a:gd name="T64" fmla="*/ 248 w 1057"/>
                <a:gd name="T65" fmla="*/ 521 h 1057"/>
                <a:gd name="T66" fmla="*/ 533 w 1057"/>
                <a:gd name="T67" fmla="*/ 805 h 1057"/>
                <a:gd name="T68" fmla="*/ 817 w 1057"/>
                <a:gd name="T69" fmla="*/ 521 h 1057"/>
                <a:gd name="T70" fmla="*/ 533 w 1057"/>
                <a:gd name="T71" fmla="*/ 236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7" h="1057">
                  <a:moveTo>
                    <a:pt x="701" y="489"/>
                  </a:moveTo>
                  <a:cubicBezTo>
                    <a:pt x="610" y="435"/>
                    <a:pt x="457" y="430"/>
                    <a:pt x="370" y="457"/>
                  </a:cubicBezTo>
                  <a:cubicBezTo>
                    <a:pt x="356" y="461"/>
                    <a:pt x="342" y="452"/>
                    <a:pt x="338" y="439"/>
                  </a:cubicBezTo>
                  <a:cubicBezTo>
                    <a:pt x="333" y="425"/>
                    <a:pt x="342" y="411"/>
                    <a:pt x="355" y="407"/>
                  </a:cubicBezTo>
                  <a:cubicBezTo>
                    <a:pt x="456" y="377"/>
                    <a:pt x="622" y="383"/>
                    <a:pt x="728" y="445"/>
                  </a:cubicBezTo>
                  <a:cubicBezTo>
                    <a:pt x="740" y="452"/>
                    <a:pt x="745" y="469"/>
                    <a:pt x="738" y="482"/>
                  </a:cubicBezTo>
                  <a:cubicBezTo>
                    <a:pt x="731" y="492"/>
                    <a:pt x="713" y="496"/>
                    <a:pt x="701" y="489"/>
                  </a:cubicBezTo>
                  <a:close/>
                  <a:moveTo>
                    <a:pt x="529" y="67"/>
                  </a:moveTo>
                  <a:cubicBezTo>
                    <a:pt x="783" y="67"/>
                    <a:pt x="990" y="274"/>
                    <a:pt x="990" y="528"/>
                  </a:cubicBezTo>
                  <a:cubicBezTo>
                    <a:pt x="990" y="782"/>
                    <a:pt x="783" y="989"/>
                    <a:pt x="529" y="989"/>
                  </a:cubicBezTo>
                  <a:cubicBezTo>
                    <a:pt x="275" y="989"/>
                    <a:pt x="68" y="782"/>
                    <a:pt x="68" y="528"/>
                  </a:cubicBezTo>
                  <a:cubicBezTo>
                    <a:pt x="68" y="274"/>
                    <a:pt x="275" y="67"/>
                    <a:pt x="529" y="67"/>
                  </a:cubicBezTo>
                  <a:close/>
                  <a:moveTo>
                    <a:pt x="529" y="1057"/>
                  </a:move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lose/>
                  <a:moveTo>
                    <a:pt x="698" y="569"/>
                  </a:moveTo>
                  <a:cubicBezTo>
                    <a:pt x="691" y="579"/>
                    <a:pt x="678" y="583"/>
                    <a:pt x="668" y="576"/>
                  </a:cubicBezTo>
                  <a:cubicBezTo>
                    <a:pt x="591" y="529"/>
                    <a:pt x="474" y="515"/>
                    <a:pt x="385" y="543"/>
                  </a:cubicBezTo>
                  <a:cubicBezTo>
                    <a:pt x="373" y="546"/>
                    <a:pt x="361" y="541"/>
                    <a:pt x="358" y="529"/>
                  </a:cubicBezTo>
                  <a:cubicBezTo>
                    <a:pt x="355" y="518"/>
                    <a:pt x="361" y="505"/>
                    <a:pt x="372" y="502"/>
                  </a:cubicBezTo>
                  <a:cubicBezTo>
                    <a:pt x="476" y="471"/>
                    <a:pt x="604" y="486"/>
                    <a:pt x="692" y="541"/>
                  </a:cubicBezTo>
                  <a:cubicBezTo>
                    <a:pt x="701" y="545"/>
                    <a:pt x="705" y="559"/>
                    <a:pt x="698" y="569"/>
                  </a:cubicBezTo>
                  <a:close/>
                  <a:moveTo>
                    <a:pt x="664" y="647"/>
                  </a:moveTo>
                  <a:cubicBezTo>
                    <a:pt x="658" y="656"/>
                    <a:pt x="648" y="659"/>
                    <a:pt x="639" y="653"/>
                  </a:cubicBezTo>
                  <a:cubicBezTo>
                    <a:pt x="573" y="612"/>
                    <a:pt x="489" y="603"/>
                    <a:pt x="389" y="626"/>
                  </a:cubicBezTo>
                  <a:cubicBezTo>
                    <a:pt x="379" y="629"/>
                    <a:pt x="370" y="622"/>
                    <a:pt x="368" y="613"/>
                  </a:cubicBezTo>
                  <a:cubicBezTo>
                    <a:pt x="365" y="603"/>
                    <a:pt x="372" y="595"/>
                    <a:pt x="380" y="592"/>
                  </a:cubicBezTo>
                  <a:cubicBezTo>
                    <a:pt x="489" y="568"/>
                    <a:pt x="583" y="578"/>
                    <a:pt x="657" y="623"/>
                  </a:cubicBezTo>
                  <a:cubicBezTo>
                    <a:pt x="666" y="627"/>
                    <a:pt x="668" y="639"/>
                    <a:pt x="664" y="647"/>
                  </a:cubicBezTo>
                  <a:close/>
                  <a:moveTo>
                    <a:pt x="533" y="236"/>
                  </a:moveTo>
                  <a:cubicBezTo>
                    <a:pt x="376" y="236"/>
                    <a:pt x="248" y="363"/>
                    <a:pt x="248" y="521"/>
                  </a:cubicBezTo>
                  <a:cubicBezTo>
                    <a:pt x="248" y="678"/>
                    <a:pt x="376" y="805"/>
                    <a:pt x="533" y="805"/>
                  </a:cubicBezTo>
                  <a:cubicBezTo>
                    <a:pt x="690" y="805"/>
                    <a:pt x="817" y="678"/>
                    <a:pt x="817" y="521"/>
                  </a:cubicBezTo>
                  <a:cubicBezTo>
                    <a:pt x="817" y="363"/>
                    <a:pt x="690" y="236"/>
                    <a:pt x="533" y="2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AB1FF80E-95BE-4B12-9693-1C00EB65C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2005013"/>
              <a:ext cx="1017587" cy="1012825"/>
            </a:xfrm>
            <a:custGeom>
              <a:avLst/>
              <a:gdLst>
                <a:gd name="T0" fmla="*/ 399 w 1057"/>
                <a:gd name="T1" fmla="*/ 659 h 1057"/>
                <a:gd name="T2" fmla="*/ 407 w 1057"/>
                <a:gd name="T3" fmla="*/ 717 h 1057"/>
                <a:gd name="T4" fmla="*/ 436 w 1057"/>
                <a:gd name="T5" fmla="*/ 755 h 1057"/>
                <a:gd name="T6" fmla="*/ 485 w 1057"/>
                <a:gd name="T7" fmla="*/ 782 h 1057"/>
                <a:gd name="T8" fmla="*/ 552 w 1057"/>
                <a:gd name="T9" fmla="*/ 792 h 1057"/>
                <a:gd name="T10" fmla="*/ 614 w 1057"/>
                <a:gd name="T11" fmla="*/ 785 h 1057"/>
                <a:gd name="T12" fmla="*/ 678 w 1057"/>
                <a:gd name="T13" fmla="*/ 761 h 1057"/>
                <a:gd name="T14" fmla="*/ 678 w 1057"/>
                <a:gd name="T15" fmla="*/ 675 h 1057"/>
                <a:gd name="T16" fmla="*/ 595 w 1057"/>
                <a:gd name="T17" fmla="*/ 702 h 1057"/>
                <a:gd name="T18" fmla="*/ 553 w 1057"/>
                <a:gd name="T19" fmla="*/ 691 h 1057"/>
                <a:gd name="T20" fmla="*/ 534 w 1057"/>
                <a:gd name="T21" fmla="*/ 669 h 1057"/>
                <a:gd name="T22" fmla="*/ 529 w 1057"/>
                <a:gd name="T23" fmla="*/ 608 h 1057"/>
                <a:gd name="T24" fmla="*/ 529 w 1057"/>
                <a:gd name="T25" fmla="*/ 466 h 1057"/>
                <a:gd name="T26" fmla="*/ 660 w 1057"/>
                <a:gd name="T27" fmla="*/ 466 h 1057"/>
                <a:gd name="T28" fmla="*/ 660 w 1057"/>
                <a:gd name="T29" fmla="*/ 379 h 1057"/>
                <a:gd name="T30" fmla="*/ 529 w 1057"/>
                <a:gd name="T31" fmla="*/ 379 h 1057"/>
                <a:gd name="T32" fmla="*/ 529 w 1057"/>
                <a:gd name="T33" fmla="*/ 239 h 1057"/>
                <a:gd name="T34" fmla="*/ 451 w 1057"/>
                <a:gd name="T35" fmla="*/ 239 h 1057"/>
                <a:gd name="T36" fmla="*/ 432 w 1057"/>
                <a:gd name="T37" fmla="*/ 310 h 1057"/>
                <a:gd name="T38" fmla="*/ 395 w 1057"/>
                <a:gd name="T39" fmla="*/ 357 h 1057"/>
                <a:gd name="T40" fmla="*/ 339 w 1057"/>
                <a:gd name="T41" fmla="*/ 387 h 1057"/>
                <a:gd name="T42" fmla="*/ 339 w 1057"/>
                <a:gd name="T43" fmla="*/ 466 h 1057"/>
                <a:gd name="T44" fmla="*/ 399 w 1057"/>
                <a:gd name="T45" fmla="*/ 466 h 1057"/>
                <a:gd name="T46" fmla="*/ 399 w 1057"/>
                <a:gd name="T47" fmla="*/ 659 h 1057"/>
                <a:gd name="T48" fmla="*/ 528 w 1057"/>
                <a:gd name="T49" fmla="*/ 989 h 1057"/>
                <a:gd name="T50" fmla="*/ 68 w 1057"/>
                <a:gd name="T51" fmla="*/ 528 h 1057"/>
                <a:gd name="T52" fmla="*/ 528 w 1057"/>
                <a:gd name="T53" fmla="*/ 67 h 1057"/>
                <a:gd name="T54" fmla="*/ 989 w 1057"/>
                <a:gd name="T55" fmla="*/ 528 h 1057"/>
                <a:gd name="T56" fmla="*/ 528 w 1057"/>
                <a:gd name="T57" fmla="*/ 989 h 1057"/>
                <a:gd name="T58" fmla="*/ 0 w 1057"/>
                <a:gd name="T59" fmla="*/ 528 h 1057"/>
                <a:gd name="T60" fmla="*/ 0 w 1057"/>
                <a:gd name="T61" fmla="*/ 528 h 1057"/>
                <a:gd name="T62" fmla="*/ 528 w 1057"/>
                <a:gd name="T63" fmla="*/ 1057 h 1057"/>
                <a:gd name="T64" fmla="*/ 1057 w 1057"/>
                <a:gd name="T65" fmla="*/ 528 h 1057"/>
                <a:gd name="T66" fmla="*/ 528 w 1057"/>
                <a:gd name="T67" fmla="*/ 0 h 1057"/>
                <a:gd name="T68" fmla="*/ 0 w 1057"/>
                <a:gd name="T69" fmla="*/ 528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7" h="1057">
                  <a:moveTo>
                    <a:pt x="399" y="659"/>
                  </a:moveTo>
                  <a:cubicBezTo>
                    <a:pt x="399" y="685"/>
                    <a:pt x="402" y="704"/>
                    <a:pt x="407" y="717"/>
                  </a:cubicBezTo>
                  <a:cubicBezTo>
                    <a:pt x="413" y="730"/>
                    <a:pt x="422" y="743"/>
                    <a:pt x="436" y="755"/>
                  </a:cubicBezTo>
                  <a:cubicBezTo>
                    <a:pt x="450" y="767"/>
                    <a:pt x="466" y="776"/>
                    <a:pt x="485" y="782"/>
                  </a:cubicBezTo>
                  <a:cubicBezTo>
                    <a:pt x="505" y="788"/>
                    <a:pt x="527" y="792"/>
                    <a:pt x="552" y="792"/>
                  </a:cubicBezTo>
                  <a:cubicBezTo>
                    <a:pt x="575" y="792"/>
                    <a:pt x="595" y="789"/>
                    <a:pt x="614" y="785"/>
                  </a:cubicBezTo>
                  <a:cubicBezTo>
                    <a:pt x="633" y="780"/>
                    <a:pt x="655" y="773"/>
                    <a:pt x="678" y="761"/>
                  </a:cubicBezTo>
                  <a:lnTo>
                    <a:pt x="678" y="675"/>
                  </a:lnTo>
                  <a:cubicBezTo>
                    <a:pt x="651" y="693"/>
                    <a:pt x="623" y="702"/>
                    <a:pt x="595" y="702"/>
                  </a:cubicBezTo>
                  <a:cubicBezTo>
                    <a:pt x="579" y="702"/>
                    <a:pt x="565" y="698"/>
                    <a:pt x="553" y="691"/>
                  </a:cubicBezTo>
                  <a:cubicBezTo>
                    <a:pt x="544" y="686"/>
                    <a:pt x="538" y="678"/>
                    <a:pt x="534" y="669"/>
                  </a:cubicBezTo>
                  <a:cubicBezTo>
                    <a:pt x="531" y="660"/>
                    <a:pt x="529" y="640"/>
                    <a:pt x="529" y="608"/>
                  </a:cubicBezTo>
                  <a:lnTo>
                    <a:pt x="529" y="466"/>
                  </a:lnTo>
                  <a:lnTo>
                    <a:pt x="660" y="466"/>
                  </a:lnTo>
                  <a:lnTo>
                    <a:pt x="660" y="379"/>
                  </a:lnTo>
                  <a:lnTo>
                    <a:pt x="529" y="379"/>
                  </a:lnTo>
                  <a:lnTo>
                    <a:pt x="529" y="239"/>
                  </a:lnTo>
                  <a:lnTo>
                    <a:pt x="451" y="239"/>
                  </a:lnTo>
                  <a:cubicBezTo>
                    <a:pt x="447" y="268"/>
                    <a:pt x="441" y="291"/>
                    <a:pt x="432" y="310"/>
                  </a:cubicBezTo>
                  <a:cubicBezTo>
                    <a:pt x="422" y="328"/>
                    <a:pt x="410" y="344"/>
                    <a:pt x="395" y="357"/>
                  </a:cubicBezTo>
                  <a:cubicBezTo>
                    <a:pt x="379" y="370"/>
                    <a:pt x="361" y="380"/>
                    <a:pt x="339" y="387"/>
                  </a:cubicBezTo>
                  <a:lnTo>
                    <a:pt x="339" y="466"/>
                  </a:lnTo>
                  <a:lnTo>
                    <a:pt x="399" y="466"/>
                  </a:lnTo>
                  <a:lnTo>
                    <a:pt x="399" y="659"/>
                  </a:lnTo>
                  <a:close/>
                  <a:moveTo>
                    <a:pt x="528" y="989"/>
                  </a:moveTo>
                  <a:cubicBezTo>
                    <a:pt x="274" y="989"/>
                    <a:pt x="68" y="782"/>
                    <a:pt x="68" y="528"/>
                  </a:cubicBezTo>
                  <a:cubicBezTo>
                    <a:pt x="68" y="274"/>
                    <a:pt x="274" y="67"/>
                    <a:pt x="528" y="67"/>
                  </a:cubicBezTo>
                  <a:cubicBezTo>
                    <a:pt x="783" y="67"/>
                    <a:pt x="989" y="274"/>
                    <a:pt x="989" y="528"/>
                  </a:cubicBezTo>
                  <a:cubicBezTo>
                    <a:pt x="989" y="782"/>
                    <a:pt x="783" y="989"/>
                    <a:pt x="528" y="989"/>
                  </a:cubicBezTo>
                  <a:close/>
                  <a:moveTo>
                    <a:pt x="0" y="528"/>
                  </a:moveTo>
                  <a:lnTo>
                    <a:pt x="0" y="528"/>
                  </a:lnTo>
                  <a:cubicBezTo>
                    <a:pt x="0" y="820"/>
                    <a:pt x="237" y="1057"/>
                    <a:pt x="528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8" y="0"/>
                  </a:cubicBezTo>
                  <a:cubicBezTo>
                    <a:pt x="237" y="0"/>
                    <a:pt x="0" y="237"/>
                    <a:pt x="0" y="5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9">
              <a:extLst>
                <a:ext uri="{FF2B5EF4-FFF2-40B4-BE49-F238E27FC236}">
                  <a16:creationId xmlns:a16="http://schemas.microsoft.com/office/drawing/2014/main" id="{1323627A-72EC-4136-A11B-7CCC61879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1138" y="2005013"/>
              <a:ext cx="1016000" cy="1012825"/>
            </a:xfrm>
            <a:custGeom>
              <a:avLst/>
              <a:gdLst>
                <a:gd name="T0" fmla="*/ 595 w 1057"/>
                <a:gd name="T1" fmla="*/ 507 h 1057"/>
                <a:gd name="T2" fmla="*/ 576 w 1057"/>
                <a:gd name="T3" fmla="*/ 463 h 1057"/>
                <a:gd name="T4" fmla="*/ 719 w 1057"/>
                <a:gd name="T5" fmla="*/ 358 h 1057"/>
                <a:gd name="T6" fmla="*/ 779 w 1057"/>
                <a:gd name="T7" fmla="*/ 509 h 1057"/>
                <a:gd name="T8" fmla="*/ 595 w 1057"/>
                <a:gd name="T9" fmla="*/ 507 h 1057"/>
                <a:gd name="T10" fmla="*/ 529 w 1057"/>
                <a:gd name="T11" fmla="*/ 989 h 1057"/>
                <a:gd name="T12" fmla="*/ 68 w 1057"/>
                <a:gd name="T13" fmla="*/ 528 h 1057"/>
                <a:gd name="T14" fmla="*/ 529 w 1057"/>
                <a:gd name="T15" fmla="*/ 67 h 1057"/>
                <a:gd name="T16" fmla="*/ 989 w 1057"/>
                <a:gd name="T17" fmla="*/ 528 h 1057"/>
                <a:gd name="T18" fmla="*/ 529 w 1057"/>
                <a:gd name="T19" fmla="*/ 989 h 1057"/>
                <a:gd name="T20" fmla="*/ 529 w 1057"/>
                <a:gd name="T21" fmla="*/ 0 h 1057"/>
                <a:gd name="T22" fmla="*/ 0 w 1057"/>
                <a:gd name="T23" fmla="*/ 528 h 1057"/>
                <a:gd name="T24" fmla="*/ 529 w 1057"/>
                <a:gd name="T25" fmla="*/ 1057 h 1057"/>
                <a:gd name="T26" fmla="*/ 1057 w 1057"/>
                <a:gd name="T27" fmla="*/ 528 h 1057"/>
                <a:gd name="T28" fmla="*/ 529 w 1057"/>
                <a:gd name="T29" fmla="*/ 0 h 1057"/>
                <a:gd name="T30" fmla="*/ 666 w 1057"/>
                <a:gd name="T31" fmla="*/ 736 h 1057"/>
                <a:gd name="T32" fmla="*/ 616 w 1057"/>
                <a:gd name="T33" fmla="*/ 558 h 1057"/>
                <a:gd name="T34" fmla="*/ 776 w 1057"/>
                <a:gd name="T35" fmla="*/ 563 h 1057"/>
                <a:gd name="T36" fmla="*/ 666 w 1057"/>
                <a:gd name="T37" fmla="*/ 736 h 1057"/>
                <a:gd name="T38" fmla="*/ 523 w 1057"/>
                <a:gd name="T39" fmla="*/ 779 h 1057"/>
                <a:gd name="T40" fmla="*/ 366 w 1057"/>
                <a:gd name="T41" fmla="*/ 725 h 1057"/>
                <a:gd name="T42" fmla="*/ 563 w 1057"/>
                <a:gd name="T43" fmla="*/ 569 h 1057"/>
                <a:gd name="T44" fmla="*/ 616 w 1057"/>
                <a:gd name="T45" fmla="*/ 762 h 1057"/>
                <a:gd name="T46" fmla="*/ 523 w 1057"/>
                <a:gd name="T47" fmla="*/ 779 h 1057"/>
                <a:gd name="T48" fmla="*/ 267 w 1057"/>
                <a:gd name="T49" fmla="*/ 523 h 1057"/>
                <a:gd name="T50" fmla="*/ 268 w 1057"/>
                <a:gd name="T51" fmla="*/ 517 h 1057"/>
                <a:gd name="T52" fmla="*/ 525 w 1057"/>
                <a:gd name="T53" fmla="*/ 482 h 1057"/>
                <a:gd name="T54" fmla="*/ 542 w 1057"/>
                <a:gd name="T55" fmla="*/ 519 h 1057"/>
                <a:gd name="T56" fmla="*/ 327 w 1057"/>
                <a:gd name="T57" fmla="*/ 687 h 1057"/>
                <a:gd name="T58" fmla="*/ 267 w 1057"/>
                <a:gd name="T59" fmla="*/ 523 h 1057"/>
                <a:gd name="T60" fmla="*/ 408 w 1057"/>
                <a:gd name="T61" fmla="*/ 295 h 1057"/>
                <a:gd name="T62" fmla="*/ 499 w 1057"/>
                <a:gd name="T63" fmla="*/ 434 h 1057"/>
                <a:gd name="T64" fmla="*/ 275 w 1057"/>
                <a:gd name="T65" fmla="*/ 462 h 1057"/>
                <a:gd name="T66" fmla="*/ 408 w 1057"/>
                <a:gd name="T67" fmla="*/ 295 h 1057"/>
                <a:gd name="T68" fmla="*/ 523 w 1057"/>
                <a:gd name="T69" fmla="*/ 267 h 1057"/>
                <a:gd name="T70" fmla="*/ 680 w 1057"/>
                <a:gd name="T71" fmla="*/ 320 h 1057"/>
                <a:gd name="T72" fmla="*/ 551 w 1057"/>
                <a:gd name="T73" fmla="*/ 416 h 1057"/>
                <a:gd name="T74" fmla="*/ 461 w 1057"/>
                <a:gd name="T75" fmla="*/ 275 h 1057"/>
                <a:gd name="T76" fmla="*/ 523 w 1057"/>
                <a:gd name="T77" fmla="*/ 267 h 1057"/>
                <a:gd name="T78" fmla="*/ 523 w 1057"/>
                <a:gd name="T79" fmla="*/ 213 h 1057"/>
                <a:gd name="T80" fmla="*/ 213 w 1057"/>
                <a:gd name="T81" fmla="*/ 523 h 1057"/>
                <a:gd name="T82" fmla="*/ 523 w 1057"/>
                <a:gd name="T83" fmla="*/ 833 h 1057"/>
                <a:gd name="T84" fmla="*/ 834 w 1057"/>
                <a:gd name="T85" fmla="*/ 523 h 1057"/>
                <a:gd name="T86" fmla="*/ 523 w 1057"/>
                <a:gd name="T87" fmla="*/ 213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57" h="1057">
                  <a:moveTo>
                    <a:pt x="595" y="507"/>
                  </a:moveTo>
                  <a:cubicBezTo>
                    <a:pt x="589" y="492"/>
                    <a:pt x="583" y="478"/>
                    <a:pt x="576" y="463"/>
                  </a:cubicBezTo>
                  <a:cubicBezTo>
                    <a:pt x="635" y="437"/>
                    <a:pt x="683" y="402"/>
                    <a:pt x="719" y="358"/>
                  </a:cubicBezTo>
                  <a:cubicBezTo>
                    <a:pt x="754" y="399"/>
                    <a:pt x="776" y="451"/>
                    <a:pt x="779" y="509"/>
                  </a:cubicBezTo>
                  <a:cubicBezTo>
                    <a:pt x="713" y="498"/>
                    <a:pt x="651" y="497"/>
                    <a:pt x="595" y="507"/>
                  </a:cubicBezTo>
                  <a:close/>
                  <a:moveTo>
                    <a:pt x="529" y="989"/>
                  </a:moveTo>
                  <a:cubicBezTo>
                    <a:pt x="275" y="989"/>
                    <a:pt x="68" y="782"/>
                    <a:pt x="68" y="528"/>
                  </a:cubicBezTo>
                  <a:cubicBezTo>
                    <a:pt x="68" y="274"/>
                    <a:pt x="275" y="67"/>
                    <a:pt x="529" y="67"/>
                  </a:cubicBezTo>
                  <a:cubicBezTo>
                    <a:pt x="783" y="67"/>
                    <a:pt x="989" y="274"/>
                    <a:pt x="989" y="528"/>
                  </a:cubicBezTo>
                  <a:cubicBezTo>
                    <a:pt x="989" y="782"/>
                    <a:pt x="783" y="989"/>
                    <a:pt x="529" y="989"/>
                  </a:cubicBez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lose/>
                  <a:moveTo>
                    <a:pt x="666" y="736"/>
                  </a:moveTo>
                  <a:cubicBezTo>
                    <a:pt x="654" y="675"/>
                    <a:pt x="638" y="616"/>
                    <a:pt x="616" y="558"/>
                  </a:cubicBezTo>
                  <a:cubicBezTo>
                    <a:pt x="665" y="551"/>
                    <a:pt x="718" y="553"/>
                    <a:pt x="776" y="563"/>
                  </a:cubicBezTo>
                  <a:cubicBezTo>
                    <a:pt x="765" y="635"/>
                    <a:pt x="724" y="697"/>
                    <a:pt x="666" y="736"/>
                  </a:cubicBezTo>
                  <a:close/>
                  <a:moveTo>
                    <a:pt x="523" y="779"/>
                  </a:moveTo>
                  <a:cubicBezTo>
                    <a:pt x="464" y="779"/>
                    <a:pt x="410" y="759"/>
                    <a:pt x="366" y="725"/>
                  </a:cubicBezTo>
                  <a:cubicBezTo>
                    <a:pt x="417" y="645"/>
                    <a:pt x="482" y="593"/>
                    <a:pt x="563" y="569"/>
                  </a:cubicBezTo>
                  <a:cubicBezTo>
                    <a:pt x="587" y="632"/>
                    <a:pt x="604" y="696"/>
                    <a:pt x="616" y="762"/>
                  </a:cubicBezTo>
                  <a:cubicBezTo>
                    <a:pt x="587" y="773"/>
                    <a:pt x="556" y="779"/>
                    <a:pt x="523" y="779"/>
                  </a:cubicBezTo>
                  <a:close/>
                  <a:moveTo>
                    <a:pt x="267" y="523"/>
                  </a:moveTo>
                  <a:cubicBezTo>
                    <a:pt x="267" y="521"/>
                    <a:pt x="267" y="519"/>
                    <a:pt x="268" y="517"/>
                  </a:cubicBezTo>
                  <a:cubicBezTo>
                    <a:pt x="367" y="516"/>
                    <a:pt x="453" y="505"/>
                    <a:pt x="525" y="482"/>
                  </a:cubicBezTo>
                  <a:cubicBezTo>
                    <a:pt x="531" y="495"/>
                    <a:pt x="537" y="507"/>
                    <a:pt x="542" y="519"/>
                  </a:cubicBezTo>
                  <a:cubicBezTo>
                    <a:pt x="455" y="547"/>
                    <a:pt x="383" y="603"/>
                    <a:pt x="327" y="687"/>
                  </a:cubicBezTo>
                  <a:cubicBezTo>
                    <a:pt x="290" y="642"/>
                    <a:pt x="267" y="585"/>
                    <a:pt x="267" y="523"/>
                  </a:cubicBezTo>
                  <a:close/>
                  <a:moveTo>
                    <a:pt x="408" y="295"/>
                  </a:moveTo>
                  <a:cubicBezTo>
                    <a:pt x="442" y="340"/>
                    <a:pt x="473" y="386"/>
                    <a:pt x="499" y="434"/>
                  </a:cubicBezTo>
                  <a:cubicBezTo>
                    <a:pt x="436" y="452"/>
                    <a:pt x="361" y="462"/>
                    <a:pt x="275" y="462"/>
                  </a:cubicBezTo>
                  <a:cubicBezTo>
                    <a:pt x="293" y="389"/>
                    <a:pt x="342" y="328"/>
                    <a:pt x="408" y="295"/>
                  </a:cubicBezTo>
                  <a:close/>
                  <a:moveTo>
                    <a:pt x="523" y="267"/>
                  </a:moveTo>
                  <a:cubicBezTo>
                    <a:pt x="582" y="267"/>
                    <a:pt x="636" y="287"/>
                    <a:pt x="680" y="320"/>
                  </a:cubicBezTo>
                  <a:cubicBezTo>
                    <a:pt x="649" y="361"/>
                    <a:pt x="606" y="392"/>
                    <a:pt x="551" y="416"/>
                  </a:cubicBezTo>
                  <a:cubicBezTo>
                    <a:pt x="525" y="367"/>
                    <a:pt x="495" y="321"/>
                    <a:pt x="461" y="275"/>
                  </a:cubicBezTo>
                  <a:cubicBezTo>
                    <a:pt x="481" y="270"/>
                    <a:pt x="502" y="267"/>
                    <a:pt x="523" y="267"/>
                  </a:cubicBezTo>
                  <a:close/>
                  <a:moveTo>
                    <a:pt x="523" y="213"/>
                  </a:moveTo>
                  <a:cubicBezTo>
                    <a:pt x="352" y="213"/>
                    <a:pt x="213" y="352"/>
                    <a:pt x="213" y="523"/>
                  </a:cubicBezTo>
                  <a:cubicBezTo>
                    <a:pt x="213" y="695"/>
                    <a:pt x="352" y="833"/>
                    <a:pt x="523" y="833"/>
                  </a:cubicBezTo>
                  <a:cubicBezTo>
                    <a:pt x="695" y="833"/>
                    <a:pt x="834" y="695"/>
                    <a:pt x="834" y="523"/>
                  </a:cubicBezTo>
                  <a:cubicBezTo>
                    <a:pt x="834" y="352"/>
                    <a:pt x="695" y="213"/>
                    <a:pt x="523" y="2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0">
              <a:extLst>
                <a:ext uri="{FF2B5EF4-FFF2-40B4-BE49-F238E27FC236}">
                  <a16:creationId xmlns:a16="http://schemas.microsoft.com/office/drawing/2014/main" id="{293B47A9-5A98-420F-A906-419E64DFF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91163" y="2005013"/>
              <a:ext cx="1016000" cy="1012825"/>
            </a:xfrm>
            <a:custGeom>
              <a:avLst/>
              <a:gdLst>
                <a:gd name="T0" fmla="*/ 529 w 1057"/>
                <a:gd name="T1" fmla="*/ 989 h 1057"/>
                <a:gd name="T2" fmla="*/ 68 w 1057"/>
                <a:gd name="T3" fmla="*/ 528 h 1057"/>
                <a:gd name="T4" fmla="*/ 529 w 1057"/>
                <a:gd name="T5" fmla="*/ 67 h 1057"/>
                <a:gd name="T6" fmla="*/ 989 w 1057"/>
                <a:gd name="T7" fmla="*/ 528 h 1057"/>
                <a:gd name="T8" fmla="*/ 529 w 1057"/>
                <a:gd name="T9" fmla="*/ 989 h 1057"/>
                <a:gd name="T10" fmla="*/ 532 w 1057"/>
                <a:gd name="T11" fmla="*/ 209 h 1057"/>
                <a:gd name="T12" fmla="*/ 496 w 1057"/>
                <a:gd name="T13" fmla="*/ 420 h 1057"/>
                <a:gd name="T14" fmla="*/ 451 w 1057"/>
                <a:gd name="T15" fmla="*/ 459 h 1057"/>
                <a:gd name="T16" fmla="*/ 421 w 1057"/>
                <a:gd name="T17" fmla="*/ 367 h 1057"/>
                <a:gd name="T18" fmla="*/ 296 w 1057"/>
                <a:gd name="T19" fmla="*/ 632 h 1057"/>
                <a:gd name="T20" fmla="*/ 296 w 1057"/>
                <a:gd name="T21" fmla="*/ 625 h 1057"/>
                <a:gd name="T22" fmla="*/ 296 w 1057"/>
                <a:gd name="T23" fmla="*/ 632 h 1057"/>
                <a:gd name="T24" fmla="*/ 523 w 1057"/>
                <a:gd name="T25" fmla="*/ 793 h 1057"/>
                <a:gd name="T26" fmla="*/ 729 w 1057"/>
                <a:gd name="T27" fmla="*/ 660 h 1057"/>
                <a:gd name="T28" fmla="*/ 729 w 1057"/>
                <a:gd name="T29" fmla="*/ 660 h 1057"/>
                <a:gd name="T30" fmla="*/ 532 w 1057"/>
                <a:gd name="T31" fmla="*/ 209 h 1057"/>
                <a:gd name="T32" fmla="*/ 529 w 1057"/>
                <a:gd name="T33" fmla="*/ 0 h 1057"/>
                <a:gd name="T34" fmla="*/ 0 w 1057"/>
                <a:gd name="T35" fmla="*/ 528 h 1057"/>
                <a:gd name="T36" fmla="*/ 529 w 1057"/>
                <a:gd name="T37" fmla="*/ 1057 h 1057"/>
                <a:gd name="T38" fmla="*/ 1057 w 1057"/>
                <a:gd name="T39" fmla="*/ 528 h 1057"/>
                <a:gd name="T40" fmla="*/ 529 w 1057"/>
                <a:gd name="T41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7" h="1057">
                  <a:moveTo>
                    <a:pt x="529" y="989"/>
                  </a:moveTo>
                  <a:cubicBezTo>
                    <a:pt x="275" y="989"/>
                    <a:pt x="68" y="782"/>
                    <a:pt x="68" y="528"/>
                  </a:cubicBezTo>
                  <a:cubicBezTo>
                    <a:pt x="68" y="274"/>
                    <a:pt x="275" y="67"/>
                    <a:pt x="529" y="67"/>
                  </a:cubicBezTo>
                  <a:cubicBezTo>
                    <a:pt x="783" y="67"/>
                    <a:pt x="989" y="274"/>
                    <a:pt x="989" y="528"/>
                  </a:cubicBezTo>
                  <a:cubicBezTo>
                    <a:pt x="989" y="782"/>
                    <a:pt x="783" y="989"/>
                    <a:pt x="529" y="989"/>
                  </a:cubicBezTo>
                  <a:close/>
                  <a:moveTo>
                    <a:pt x="532" y="209"/>
                  </a:moveTo>
                  <a:cubicBezTo>
                    <a:pt x="532" y="209"/>
                    <a:pt x="585" y="325"/>
                    <a:pt x="496" y="420"/>
                  </a:cubicBezTo>
                  <a:cubicBezTo>
                    <a:pt x="482" y="435"/>
                    <a:pt x="467" y="448"/>
                    <a:pt x="451" y="459"/>
                  </a:cubicBezTo>
                  <a:cubicBezTo>
                    <a:pt x="434" y="439"/>
                    <a:pt x="420" y="410"/>
                    <a:pt x="421" y="367"/>
                  </a:cubicBezTo>
                  <a:cubicBezTo>
                    <a:pt x="421" y="367"/>
                    <a:pt x="290" y="501"/>
                    <a:pt x="296" y="632"/>
                  </a:cubicBezTo>
                  <a:lnTo>
                    <a:pt x="296" y="625"/>
                  </a:lnTo>
                  <a:cubicBezTo>
                    <a:pt x="296" y="627"/>
                    <a:pt x="296" y="629"/>
                    <a:pt x="296" y="632"/>
                  </a:cubicBezTo>
                  <a:cubicBezTo>
                    <a:pt x="300" y="724"/>
                    <a:pt x="402" y="796"/>
                    <a:pt x="523" y="793"/>
                  </a:cubicBezTo>
                  <a:cubicBezTo>
                    <a:pt x="625" y="790"/>
                    <a:pt x="709" y="733"/>
                    <a:pt x="729" y="660"/>
                  </a:cubicBezTo>
                  <a:lnTo>
                    <a:pt x="729" y="660"/>
                  </a:lnTo>
                  <a:cubicBezTo>
                    <a:pt x="729" y="660"/>
                    <a:pt x="812" y="466"/>
                    <a:pt x="532" y="209"/>
                  </a:cubicBez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28"/>
                  </a:cubicBezTo>
                  <a:cubicBezTo>
                    <a:pt x="0" y="820"/>
                    <a:pt x="237" y="1057"/>
                    <a:pt x="529" y="1057"/>
                  </a:cubicBezTo>
                  <a:cubicBezTo>
                    <a:pt x="820" y="1057"/>
                    <a:pt x="1057" y="820"/>
                    <a:pt x="1057" y="528"/>
                  </a:cubicBezTo>
                  <a:cubicBezTo>
                    <a:pt x="1057" y="237"/>
                    <a:pt x="820" y="0"/>
                    <a:pt x="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TextBox 19">
            <a:extLst>
              <a:ext uri="{FF2B5EF4-FFF2-40B4-BE49-F238E27FC236}">
                <a16:creationId xmlns:a16="http://schemas.microsoft.com/office/drawing/2014/main" id="{7FB85527-032E-4398-8D5E-E3579066215C}"/>
              </a:ext>
            </a:extLst>
          </p:cNvPr>
          <p:cNvSpPr txBox="1"/>
          <p:nvPr/>
        </p:nvSpPr>
        <p:spPr>
          <a:xfrm>
            <a:off x="6435007" y="1414559"/>
            <a:ext cx="5410201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Free Icon 400+</a:t>
            </a:r>
          </a:p>
        </p:txBody>
      </p:sp>
    </p:spTree>
    <p:extLst>
      <p:ext uri="{BB962C8B-B14F-4D97-AF65-F5344CB8AC3E}">
        <p14:creationId xmlns:p14="http://schemas.microsoft.com/office/powerpoint/2010/main" val="32521483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phic 42" descr="Arrow Slight curve">
            <a:extLst>
              <a:ext uri="{FF2B5EF4-FFF2-40B4-BE49-F238E27FC236}">
                <a16:creationId xmlns:a16="http://schemas.microsoft.com/office/drawing/2014/main" id="{D07298C1-4E5E-42F5-8189-5441CB8F7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000" y="876300"/>
            <a:ext cx="914400" cy="914400"/>
          </a:xfrm>
          <a:prstGeom prst="rect">
            <a:avLst/>
          </a:prstGeom>
        </p:spPr>
      </p:pic>
      <p:pic>
        <p:nvPicPr>
          <p:cNvPr id="44" name="Graphic 43" descr="Arrow Rotate right">
            <a:extLst>
              <a:ext uri="{FF2B5EF4-FFF2-40B4-BE49-F238E27FC236}">
                <a16:creationId xmlns:a16="http://schemas.microsoft.com/office/drawing/2014/main" id="{1A4108C5-99FD-4B33-BBDA-A7C0757C2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9860" y="876300"/>
            <a:ext cx="914400" cy="914400"/>
          </a:xfrm>
          <a:prstGeom prst="rect">
            <a:avLst/>
          </a:prstGeom>
        </p:spPr>
      </p:pic>
      <p:pic>
        <p:nvPicPr>
          <p:cNvPr id="45" name="Graphic 44" descr="Arrow Straight">
            <a:extLst>
              <a:ext uri="{FF2B5EF4-FFF2-40B4-BE49-F238E27FC236}">
                <a16:creationId xmlns:a16="http://schemas.microsoft.com/office/drawing/2014/main" id="{E8F53422-6008-4543-BCE3-D648C1D1E4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07720" y="876300"/>
            <a:ext cx="914400" cy="914400"/>
          </a:xfrm>
          <a:prstGeom prst="rect">
            <a:avLst/>
          </a:prstGeom>
        </p:spPr>
      </p:pic>
      <p:pic>
        <p:nvPicPr>
          <p:cNvPr id="46" name="Graphic 45" descr="Arrow Vertical U turn">
            <a:extLst>
              <a:ext uri="{FF2B5EF4-FFF2-40B4-BE49-F238E27FC236}">
                <a16:creationId xmlns:a16="http://schemas.microsoft.com/office/drawing/2014/main" id="{AB5908B5-B81A-4010-BE6B-39EF9E7B50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25580" y="876300"/>
            <a:ext cx="914400" cy="914400"/>
          </a:xfrm>
          <a:prstGeom prst="rect">
            <a:avLst/>
          </a:prstGeom>
        </p:spPr>
      </p:pic>
      <p:pic>
        <p:nvPicPr>
          <p:cNvPr id="47" name="Graphic 46" descr="Arrow Clockwise curve">
            <a:extLst>
              <a:ext uri="{FF2B5EF4-FFF2-40B4-BE49-F238E27FC236}">
                <a16:creationId xmlns:a16="http://schemas.microsoft.com/office/drawing/2014/main" id="{22F15A57-BCD5-42D7-8197-1200E683B7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43440" y="876300"/>
            <a:ext cx="914400" cy="914400"/>
          </a:xfrm>
          <a:prstGeom prst="rect">
            <a:avLst/>
          </a:prstGeom>
        </p:spPr>
      </p:pic>
      <p:pic>
        <p:nvPicPr>
          <p:cNvPr id="48" name="Graphic 47" descr="Arrow Rotate left">
            <a:extLst>
              <a:ext uri="{FF2B5EF4-FFF2-40B4-BE49-F238E27FC236}">
                <a16:creationId xmlns:a16="http://schemas.microsoft.com/office/drawing/2014/main" id="{CCB99C0D-01A5-4C18-80E1-05A1EDB7898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61300" y="876300"/>
            <a:ext cx="914400" cy="914400"/>
          </a:xfrm>
          <a:prstGeom prst="rect">
            <a:avLst/>
          </a:prstGeom>
        </p:spPr>
      </p:pic>
      <p:pic>
        <p:nvPicPr>
          <p:cNvPr id="49" name="Graphic 48" descr="Arrow Counterclockwise curve">
            <a:extLst>
              <a:ext uri="{FF2B5EF4-FFF2-40B4-BE49-F238E27FC236}">
                <a16:creationId xmlns:a16="http://schemas.microsoft.com/office/drawing/2014/main" id="{515F0B8D-D4A3-464B-9CBF-6911916766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79160" y="876300"/>
            <a:ext cx="914400" cy="914400"/>
          </a:xfrm>
          <a:prstGeom prst="rect">
            <a:avLst/>
          </a:prstGeom>
        </p:spPr>
      </p:pic>
      <p:pic>
        <p:nvPicPr>
          <p:cNvPr id="50" name="Graphic 49" descr="Arrow Horizontal U turn">
            <a:extLst>
              <a:ext uri="{FF2B5EF4-FFF2-40B4-BE49-F238E27FC236}">
                <a16:creationId xmlns:a16="http://schemas.microsoft.com/office/drawing/2014/main" id="{6A48F727-082E-4649-BF64-32629A205C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97020" y="876300"/>
            <a:ext cx="914400" cy="914400"/>
          </a:xfrm>
          <a:prstGeom prst="rect">
            <a:avLst/>
          </a:prstGeom>
        </p:spPr>
      </p:pic>
      <p:pic>
        <p:nvPicPr>
          <p:cNvPr id="51" name="Graphic 50" descr="Line arrow Slight curve">
            <a:extLst>
              <a:ext uri="{FF2B5EF4-FFF2-40B4-BE49-F238E27FC236}">
                <a16:creationId xmlns:a16="http://schemas.microsoft.com/office/drawing/2014/main" id="{6D202EDD-CE75-4098-9CFE-B5EFCC35669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114880" y="876300"/>
            <a:ext cx="914400" cy="914400"/>
          </a:xfrm>
          <a:prstGeom prst="rect">
            <a:avLst/>
          </a:prstGeom>
        </p:spPr>
      </p:pic>
      <p:pic>
        <p:nvPicPr>
          <p:cNvPr id="52" name="Graphic 51" descr="Line arrow Rotate right">
            <a:extLst>
              <a:ext uri="{FF2B5EF4-FFF2-40B4-BE49-F238E27FC236}">
                <a16:creationId xmlns:a16="http://schemas.microsoft.com/office/drawing/2014/main" id="{74B61FFA-5301-4119-995E-0A87E558569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32740" y="876300"/>
            <a:ext cx="914400" cy="914400"/>
          </a:xfrm>
          <a:prstGeom prst="rect">
            <a:avLst/>
          </a:prstGeom>
        </p:spPr>
      </p:pic>
      <p:pic>
        <p:nvPicPr>
          <p:cNvPr id="53" name="Graphic 52" descr="Line arrow Straight">
            <a:extLst>
              <a:ext uri="{FF2B5EF4-FFF2-40B4-BE49-F238E27FC236}">
                <a16:creationId xmlns:a16="http://schemas.microsoft.com/office/drawing/2014/main" id="{D0225A17-54BA-4D2C-B4C8-510E8F1E42E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150600" y="876300"/>
            <a:ext cx="914400" cy="914400"/>
          </a:xfrm>
          <a:prstGeom prst="rect">
            <a:avLst/>
          </a:prstGeom>
        </p:spPr>
      </p:pic>
      <p:pic>
        <p:nvPicPr>
          <p:cNvPr id="54" name="Graphic 53" descr="Line arrow Clockwise curve">
            <a:extLst>
              <a:ext uri="{FF2B5EF4-FFF2-40B4-BE49-F238E27FC236}">
                <a16:creationId xmlns:a16="http://schemas.microsoft.com/office/drawing/2014/main" id="{A5336574-A192-4D20-8F39-2C71E7099A7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2168460" y="876300"/>
            <a:ext cx="914400" cy="914400"/>
          </a:xfrm>
          <a:prstGeom prst="rect">
            <a:avLst/>
          </a:prstGeom>
        </p:spPr>
      </p:pic>
      <p:pic>
        <p:nvPicPr>
          <p:cNvPr id="55" name="Graphic 54" descr="Line arrow Vertical U turn">
            <a:extLst>
              <a:ext uri="{FF2B5EF4-FFF2-40B4-BE49-F238E27FC236}">
                <a16:creationId xmlns:a16="http://schemas.microsoft.com/office/drawing/2014/main" id="{D6BED657-785C-425C-B846-3F6472B3AD1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3186320" y="876300"/>
            <a:ext cx="914400" cy="914400"/>
          </a:xfrm>
          <a:prstGeom prst="rect">
            <a:avLst/>
          </a:prstGeom>
        </p:spPr>
      </p:pic>
      <p:pic>
        <p:nvPicPr>
          <p:cNvPr id="56" name="Graphic 55" descr="Line arrow Rotate left">
            <a:extLst>
              <a:ext uri="{FF2B5EF4-FFF2-40B4-BE49-F238E27FC236}">
                <a16:creationId xmlns:a16="http://schemas.microsoft.com/office/drawing/2014/main" id="{9EEDAD52-D01E-4FED-B396-2FC52102269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4204180" y="876300"/>
            <a:ext cx="914400" cy="914400"/>
          </a:xfrm>
          <a:prstGeom prst="rect">
            <a:avLst/>
          </a:prstGeom>
        </p:spPr>
      </p:pic>
      <p:pic>
        <p:nvPicPr>
          <p:cNvPr id="57" name="Graphic 56" descr="Line arrow Counter clockwise curve">
            <a:extLst>
              <a:ext uri="{FF2B5EF4-FFF2-40B4-BE49-F238E27FC236}">
                <a16:creationId xmlns:a16="http://schemas.microsoft.com/office/drawing/2014/main" id="{CF16A8CA-5F96-4CB2-BDB9-0FCCF0620B5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5222040" y="876300"/>
            <a:ext cx="914400" cy="914400"/>
          </a:xfrm>
          <a:prstGeom prst="rect">
            <a:avLst/>
          </a:prstGeom>
        </p:spPr>
      </p:pic>
      <p:pic>
        <p:nvPicPr>
          <p:cNvPr id="58" name="Graphic 57" descr="Line arrow Horizontal U turn">
            <a:extLst>
              <a:ext uri="{FF2B5EF4-FFF2-40B4-BE49-F238E27FC236}">
                <a16:creationId xmlns:a16="http://schemas.microsoft.com/office/drawing/2014/main" id="{652604E8-9D89-40FC-A00A-7808D5A8F4F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6239900" y="876300"/>
            <a:ext cx="914400" cy="914400"/>
          </a:xfrm>
          <a:prstGeom prst="rect">
            <a:avLst/>
          </a:prstGeom>
        </p:spPr>
      </p:pic>
      <p:pic>
        <p:nvPicPr>
          <p:cNvPr id="59" name="Graphic 58" descr="Easel">
            <a:extLst>
              <a:ext uri="{FF2B5EF4-FFF2-40B4-BE49-F238E27FC236}">
                <a16:creationId xmlns:a16="http://schemas.microsoft.com/office/drawing/2014/main" id="{C0A05568-149F-42CA-91D7-0B7A91C135A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74890" y="2171700"/>
            <a:ext cx="914400" cy="914400"/>
          </a:xfrm>
          <a:prstGeom prst="rect">
            <a:avLst/>
          </a:prstGeom>
        </p:spPr>
      </p:pic>
      <p:pic>
        <p:nvPicPr>
          <p:cNvPr id="60" name="Graphic 59" descr="Paint brush">
            <a:extLst>
              <a:ext uri="{FF2B5EF4-FFF2-40B4-BE49-F238E27FC236}">
                <a16:creationId xmlns:a16="http://schemas.microsoft.com/office/drawing/2014/main" id="{C003F88A-228A-471E-8011-3270768A548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835203" y="2171700"/>
            <a:ext cx="914400" cy="914400"/>
          </a:xfrm>
          <a:prstGeom prst="rect">
            <a:avLst/>
          </a:prstGeom>
        </p:spPr>
      </p:pic>
      <p:pic>
        <p:nvPicPr>
          <p:cNvPr id="61" name="Graphic 60" descr="Palette">
            <a:extLst>
              <a:ext uri="{FF2B5EF4-FFF2-40B4-BE49-F238E27FC236}">
                <a16:creationId xmlns:a16="http://schemas.microsoft.com/office/drawing/2014/main" id="{85CDD68D-A20E-4D08-8122-1D19C9C26F0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795516" y="2171700"/>
            <a:ext cx="914400" cy="914400"/>
          </a:xfrm>
          <a:prstGeom prst="rect">
            <a:avLst/>
          </a:prstGeom>
        </p:spPr>
      </p:pic>
      <p:pic>
        <p:nvPicPr>
          <p:cNvPr id="62" name="Graphic 61" descr="Drawing compass">
            <a:extLst>
              <a:ext uri="{FF2B5EF4-FFF2-40B4-BE49-F238E27FC236}">
                <a16:creationId xmlns:a16="http://schemas.microsoft.com/office/drawing/2014/main" id="{1A4900E3-273A-4F94-964D-8DC75CFB919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755829" y="2171700"/>
            <a:ext cx="914400" cy="914400"/>
          </a:xfrm>
          <a:prstGeom prst="rect">
            <a:avLst/>
          </a:prstGeom>
        </p:spPr>
      </p:pic>
      <p:pic>
        <p:nvPicPr>
          <p:cNvPr id="63" name="Graphic 62" descr="Drama">
            <a:extLst>
              <a:ext uri="{FF2B5EF4-FFF2-40B4-BE49-F238E27FC236}">
                <a16:creationId xmlns:a16="http://schemas.microsoft.com/office/drawing/2014/main" id="{3BC9737D-27B1-44A7-9B90-5FF608FCACE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716142" y="2171700"/>
            <a:ext cx="914400" cy="914400"/>
          </a:xfrm>
          <a:prstGeom prst="rect">
            <a:avLst/>
          </a:prstGeom>
        </p:spPr>
      </p:pic>
      <p:pic>
        <p:nvPicPr>
          <p:cNvPr id="64" name="Graphic 63" descr="Clapper board">
            <a:extLst>
              <a:ext uri="{FF2B5EF4-FFF2-40B4-BE49-F238E27FC236}">
                <a16:creationId xmlns:a16="http://schemas.microsoft.com/office/drawing/2014/main" id="{9198DE5F-5D54-406D-A8F4-FCF7F3780FF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676455" y="2171700"/>
            <a:ext cx="914400" cy="914400"/>
          </a:xfrm>
          <a:prstGeom prst="rect">
            <a:avLst/>
          </a:prstGeom>
        </p:spPr>
      </p:pic>
      <p:pic>
        <p:nvPicPr>
          <p:cNvPr id="65" name="Graphic 64" descr="Film strip">
            <a:extLst>
              <a:ext uri="{FF2B5EF4-FFF2-40B4-BE49-F238E27FC236}">
                <a16:creationId xmlns:a16="http://schemas.microsoft.com/office/drawing/2014/main" id="{F2E0A347-2396-4B57-BA6A-E1E5B608896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636768" y="2171700"/>
            <a:ext cx="914400" cy="914400"/>
          </a:xfrm>
          <a:prstGeom prst="rect">
            <a:avLst/>
          </a:prstGeom>
        </p:spPr>
      </p:pic>
      <p:pic>
        <p:nvPicPr>
          <p:cNvPr id="66" name="Graphic 65" descr="Theatre">
            <a:extLst>
              <a:ext uri="{FF2B5EF4-FFF2-40B4-BE49-F238E27FC236}">
                <a16:creationId xmlns:a16="http://schemas.microsoft.com/office/drawing/2014/main" id="{3EE4424E-7160-46CC-94C3-C8C4C5F51FE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6239900" y="3467100"/>
            <a:ext cx="914400" cy="914400"/>
          </a:xfrm>
          <a:prstGeom prst="rect">
            <a:avLst/>
          </a:prstGeom>
        </p:spPr>
      </p:pic>
      <p:pic>
        <p:nvPicPr>
          <p:cNvPr id="67" name="Graphic 66" descr="Video camera">
            <a:extLst>
              <a:ext uri="{FF2B5EF4-FFF2-40B4-BE49-F238E27FC236}">
                <a16:creationId xmlns:a16="http://schemas.microsoft.com/office/drawing/2014/main" id="{24407943-0AFB-464C-957B-B8714BFD71A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597081" y="2171700"/>
            <a:ext cx="914400" cy="914400"/>
          </a:xfrm>
          <a:prstGeom prst="rect">
            <a:avLst/>
          </a:prstGeom>
        </p:spPr>
      </p:pic>
      <p:pic>
        <p:nvPicPr>
          <p:cNvPr id="68" name="Graphic 67" descr="Drum set">
            <a:extLst>
              <a:ext uri="{FF2B5EF4-FFF2-40B4-BE49-F238E27FC236}">
                <a16:creationId xmlns:a16="http://schemas.microsoft.com/office/drawing/2014/main" id="{EE609A7A-45BA-42FB-9B71-754A8C318C0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8557394" y="2171700"/>
            <a:ext cx="914400" cy="914400"/>
          </a:xfrm>
          <a:prstGeom prst="rect">
            <a:avLst/>
          </a:prstGeom>
        </p:spPr>
      </p:pic>
      <p:pic>
        <p:nvPicPr>
          <p:cNvPr id="69" name="Graphic 68" descr="Drum">
            <a:extLst>
              <a:ext uri="{FF2B5EF4-FFF2-40B4-BE49-F238E27FC236}">
                <a16:creationId xmlns:a16="http://schemas.microsoft.com/office/drawing/2014/main" id="{A6E8DF78-78F1-4387-9647-98AF2550814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517707" y="2171700"/>
            <a:ext cx="914400" cy="914400"/>
          </a:xfrm>
          <a:prstGeom prst="rect">
            <a:avLst/>
          </a:prstGeom>
        </p:spPr>
      </p:pic>
      <p:pic>
        <p:nvPicPr>
          <p:cNvPr id="70" name="Graphic 69" descr="Music notation">
            <a:extLst>
              <a:ext uri="{FF2B5EF4-FFF2-40B4-BE49-F238E27FC236}">
                <a16:creationId xmlns:a16="http://schemas.microsoft.com/office/drawing/2014/main" id="{B8D0815C-F4CF-4514-B721-1AA3397222D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78020" y="2171700"/>
            <a:ext cx="914400" cy="914400"/>
          </a:xfrm>
          <a:prstGeom prst="rect">
            <a:avLst/>
          </a:prstGeom>
        </p:spPr>
      </p:pic>
      <p:pic>
        <p:nvPicPr>
          <p:cNvPr id="71" name="Graphic 70" descr="Music notes">
            <a:extLst>
              <a:ext uri="{FF2B5EF4-FFF2-40B4-BE49-F238E27FC236}">
                <a16:creationId xmlns:a16="http://schemas.microsoft.com/office/drawing/2014/main" id="{69701772-2134-4398-A93B-B32DA5F4EDD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1438333" y="2171700"/>
            <a:ext cx="914400" cy="914400"/>
          </a:xfrm>
          <a:prstGeom prst="rect">
            <a:avLst/>
          </a:prstGeom>
        </p:spPr>
      </p:pic>
      <p:pic>
        <p:nvPicPr>
          <p:cNvPr id="72" name="Graphic 71" descr="Music">
            <a:extLst>
              <a:ext uri="{FF2B5EF4-FFF2-40B4-BE49-F238E27FC236}">
                <a16:creationId xmlns:a16="http://schemas.microsoft.com/office/drawing/2014/main" id="{9B047B41-F88C-4885-9500-3DF92C7AD629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2398646" y="2171700"/>
            <a:ext cx="914400" cy="914400"/>
          </a:xfrm>
          <a:prstGeom prst="rect">
            <a:avLst/>
          </a:prstGeom>
        </p:spPr>
      </p:pic>
      <p:pic>
        <p:nvPicPr>
          <p:cNvPr id="73" name="Graphic 72" descr="Music note">
            <a:extLst>
              <a:ext uri="{FF2B5EF4-FFF2-40B4-BE49-F238E27FC236}">
                <a16:creationId xmlns:a16="http://schemas.microsoft.com/office/drawing/2014/main" id="{23A01327-A355-41F6-83EE-BACF54DDF6A2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3358959" y="2171700"/>
            <a:ext cx="914400" cy="914400"/>
          </a:xfrm>
          <a:prstGeom prst="rect">
            <a:avLst/>
          </a:prstGeom>
        </p:spPr>
      </p:pic>
      <p:pic>
        <p:nvPicPr>
          <p:cNvPr id="74" name="Graphic 73" descr="Treble clef">
            <a:extLst>
              <a:ext uri="{FF2B5EF4-FFF2-40B4-BE49-F238E27FC236}">
                <a16:creationId xmlns:a16="http://schemas.microsoft.com/office/drawing/2014/main" id="{C963F217-1DC2-469D-B11A-DF01D8EAB2BB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4319272" y="2171700"/>
            <a:ext cx="914400" cy="914400"/>
          </a:xfrm>
          <a:prstGeom prst="rect">
            <a:avLst/>
          </a:prstGeom>
        </p:spPr>
      </p:pic>
      <p:pic>
        <p:nvPicPr>
          <p:cNvPr id="75" name="Graphic 74" descr="Bass clef">
            <a:extLst>
              <a:ext uri="{FF2B5EF4-FFF2-40B4-BE49-F238E27FC236}">
                <a16:creationId xmlns:a16="http://schemas.microsoft.com/office/drawing/2014/main" id="{643FE3E9-1BDE-4C30-9530-A3779067CCF4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5279585" y="2171700"/>
            <a:ext cx="914400" cy="914400"/>
          </a:xfrm>
          <a:prstGeom prst="rect">
            <a:avLst/>
          </a:prstGeom>
        </p:spPr>
      </p:pic>
      <p:pic>
        <p:nvPicPr>
          <p:cNvPr id="76" name="Graphic 75" descr="Film reel">
            <a:extLst>
              <a:ext uri="{FF2B5EF4-FFF2-40B4-BE49-F238E27FC236}">
                <a16:creationId xmlns:a16="http://schemas.microsoft.com/office/drawing/2014/main" id="{B1EB2F0C-C826-4776-B37B-AA663E3DADBA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16239900" y="2171700"/>
            <a:ext cx="914400" cy="914400"/>
          </a:xfrm>
          <a:prstGeom prst="rect">
            <a:avLst/>
          </a:prstGeom>
        </p:spPr>
      </p:pic>
      <p:pic>
        <p:nvPicPr>
          <p:cNvPr id="77" name="Graphic 76" descr="Gong">
            <a:extLst>
              <a:ext uri="{FF2B5EF4-FFF2-40B4-BE49-F238E27FC236}">
                <a16:creationId xmlns:a16="http://schemas.microsoft.com/office/drawing/2014/main" id="{ECB6D933-76DD-49DF-9B58-4F7B4579959F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4967021" y="3467100"/>
            <a:ext cx="914400" cy="914400"/>
          </a:xfrm>
          <a:prstGeom prst="rect">
            <a:avLst/>
          </a:prstGeom>
        </p:spPr>
      </p:pic>
      <p:pic>
        <p:nvPicPr>
          <p:cNvPr id="78" name="Graphic 77" descr="Guitar">
            <a:extLst>
              <a:ext uri="{FF2B5EF4-FFF2-40B4-BE49-F238E27FC236}">
                <a16:creationId xmlns:a16="http://schemas.microsoft.com/office/drawing/2014/main" id="{7B0E545A-0717-4A89-A815-06160510F0CB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965330" y="3467100"/>
            <a:ext cx="914400" cy="914400"/>
          </a:xfrm>
          <a:prstGeom prst="rect">
            <a:avLst/>
          </a:prstGeom>
        </p:spPr>
      </p:pic>
      <p:pic>
        <p:nvPicPr>
          <p:cNvPr id="79" name="Graphic 78" descr="Electric guitar">
            <a:extLst>
              <a:ext uri="{FF2B5EF4-FFF2-40B4-BE49-F238E27FC236}">
                <a16:creationId xmlns:a16="http://schemas.microsoft.com/office/drawing/2014/main" id="{93F27680-9926-45B5-8AF1-46C3A65E3A1D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2238211" y="3467100"/>
            <a:ext cx="914400" cy="914400"/>
          </a:xfrm>
          <a:prstGeom prst="rect">
            <a:avLst/>
          </a:prstGeom>
        </p:spPr>
      </p:pic>
      <p:pic>
        <p:nvPicPr>
          <p:cNvPr id="80" name="Graphic 79" descr="Piano">
            <a:extLst>
              <a:ext uri="{FF2B5EF4-FFF2-40B4-BE49-F238E27FC236}">
                <a16:creationId xmlns:a16="http://schemas.microsoft.com/office/drawing/2014/main" id="{C3737B6A-773E-4513-A12E-189B7A30D234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3511092" y="3467100"/>
            <a:ext cx="914400" cy="914400"/>
          </a:xfrm>
          <a:prstGeom prst="rect">
            <a:avLst/>
          </a:prstGeom>
        </p:spPr>
      </p:pic>
      <p:pic>
        <p:nvPicPr>
          <p:cNvPr id="81" name="Graphic 80" descr="Piano keys">
            <a:extLst>
              <a:ext uri="{FF2B5EF4-FFF2-40B4-BE49-F238E27FC236}">
                <a16:creationId xmlns:a16="http://schemas.microsoft.com/office/drawing/2014/main" id="{53D559A2-9917-4261-B6FE-C85236451C05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4783973" y="3467100"/>
            <a:ext cx="914400" cy="914400"/>
          </a:xfrm>
          <a:prstGeom prst="rect">
            <a:avLst/>
          </a:prstGeom>
        </p:spPr>
      </p:pic>
      <p:pic>
        <p:nvPicPr>
          <p:cNvPr id="82" name="Graphic 81" descr="Xylophone">
            <a:extLst>
              <a:ext uri="{FF2B5EF4-FFF2-40B4-BE49-F238E27FC236}">
                <a16:creationId xmlns:a16="http://schemas.microsoft.com/office/drawing/2014/main" id="{D309E986-4915-471D-A5B1-6CBF958E7E65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6056854" y="3467100"/>
            <a:ext cx="914400" cy="914400"/>
          </a:xfrm>
          <a:prstGeom prst="rect">
            <a:avLst/>
          </a:prstGeom>
        </p:spPr>
      </p:pic>
      <p:pic>
        <p:nvPicPr>
          <p:cNvPr id="83" name="Graphic 82" descr="Flute">
            <a:extLst>
              <a:ext uri="{FF2B5EF4-FFF2-40B4-BE49-F238E27FC236}">
                <a16:creationId xmlns:a16="http://schemas.microsoft.com/office/drawing/2014/main" id="{0F997D66-BCDD-44CD-9C92-D106A6A2CC71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7329735" y="3467100"/>
            <a:ext cx="914400" cy="914400"/>
          </a:xfrm>
          <a:prstGeom prst="rect">
            <a:avLst/>
          </a:prstGeom>
        </p:spPr>
      </p:pic>
      <p:pic>
        <p:nvPicPr>
          <p:cNvPr id="84" name="Graphic 83" descr="Clarinet">
            <a:extLst>
              <a:ext uri="{FF2B5EF4-FFF2-40B4-BE49-F238E27FC236}">
                <a16:creationId xmlns:a16="http://schemas.microsoft.com/office/drawing/2014/main" id="{D01C09DD-A360-418B-9DA7-73BDDE8D7C1E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8602616" y="3467100"/>
            <a:ext cx="914400" cy="914400"/>
          </a:xfrm>
          <a:prstGeom prst="rect">
            <a:avLst/>
          </a:prstGeom>
        </p:spPr>
      </p:pic>
      <p:pic>
        <p:nvPicPr>
          <p:cNvPr id="85" name="Graphic 84" descr="Saxophone">
            <a:extLst>
              <a:ext uri="{FF2B5EF4-FFF2-40B4-BE49-F238E27FC236}">
                <a16:creationId xmlns:a16="http://schemas.microsoft.com/office/drawing/2014/main" id="{3417D8B9-A451-493E-88A2-C2BE37757161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9875497" y="3467100"/>
            <a:ext cx="914400" cy="914400"/>
          </a:xfrm>
          <a:prstGeom prst="rect">
            <a:avLst/>
          </a:prstGeom>
        </p:spPr>
      </p:pic>
      <p:pic>
        <p:nvPicPr>
          <p:cNvPr id="86" name="Graphic 85" descr="Splash">
            <a:extLst>
              <a:ext uri="{FF2B5EF4-FFF2-40B4-BE49-F238E27FC236}">
                <a16:creationId xmlns:a16="http://schemas.microsoft.com/office/drawing/2014/main" id="{591773D5-96A6-4FC7-B297-38F3B7D061CF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1148378" y="3467100"/>
            <a:ext cx="914400" cy="914400"/>
          </a:xfrm>
          <a:prstGeom prst="rect">
            <a:avLst/>
          </a:prstGeom>
        </p:spPr>
      </p:pic>
      <p:pic>
        <p:nvPicPr>
          <p:cNvPr id="87" name="Graphic 86" descr="Violin">
            <a:extLst>
              <a:ext uri="{FF2B5EF4-FFF2-40B4-BE49-F238E27FC236}">
                <a16:creationId xmlns:a16="http://schemas.microsoft.com/office/drawing/2014/main" id="{2F4DD5BA-28B9-4E39-AB28-2238928EEDC5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12421259" y="3467100"/>
            <a:ext cx="914400" cy="914400"/>
          </a:xfrm>
          <a:prstGeom prst="rect">
            <a:avLst/>
          </a:prstGeom>
        </p:spPr>
      </p:pic>
      <p:pic>
        <p:nvPicPr>
          <p:cNvPr id="88" name="Graphic 87" descr="Trumpet">
            <a:extLst>
              <a:ext uri="{FF2B5EF4-FFF2-40B4-BE49-F238E27FC236}">
                <a16:creationId xmlns:a16="http://schemas.microsoft.com/office/drawing/2014/main" id="{63A33886-1099-445F-B50A-03B759DBD8E6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13694140" y="3467100"/>
            <a:ext cx="914400" cy="914400"/>
          </a:xfrm>
          <a:prstGeom prst="rect">
            <a:avLst/>
          </a:prstGeom>
        </p:spPr>
      </p:pic>
      <p:pic>
        <p:nvPicPr>
          <p:cNvPr id="89" name="Graphic 88" descr="City">
            <a:extLst>
              <a:ext uri="{FF2B5EF4-FFF2-40B4-BE49-F238E27FC236}">
                <a16:creationId xmlns:a16="http://schemas.microsoft.com/office/drawing/2014/main" id="{FA13925D-812A-4CA4-AFB5-65D9E1C20A5B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081967" y="4781550"/>
            <a:ext cx="914400" cy="914400"/>
          </a:xfrm>
          <a:prstGeom prst="rect">
            <a:avLst/>
          </a:prstGeom>
        </p:spPr>
      </p:pic>
      <p:pic>
        <p:nvPicPr>
          <p:cNvPr id="90" name="Graphic 89" descr="Building">
            <a:extLst>
              <a:ext uri="{FF2B5EF4-FFF2-40B4-BE49-F238E27FC236}">
                <a16:creationId xmlns:a16="http://schemas.microsoft.com/office/drawing/2014/main" id="{550BA536-207A-4949-AE79-B309A1CC5D41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2349439" y="4781550"/>
            <a:ext cx="914400" cy="914400"/>
          </a:xfrm>
          <a:prstGeom prst="rect">
            <a:avLst/>
          </a:prstGeom>
        </p:spPr>
      </p:pic>
      <p:pic>
        <p:nvPicPr>
          <p:cNvPr id="91" name="Graphic 90" descr="Factory">
            <a:extLst>
              <a:ext uri="{FF2B5EF4-FFF2-40B4-BE49-F238E27FC236}">
                <a16:creationId xmlns:a16="http://schemas.microsoft.com/office/drawing/2014/main" id="{8137DB33-8BBE-4244-96F3-BD3575F866F9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3616911" y="4781550"/>
            <a:ext cx="914400" cy="914400"/>
          </a:xfrm>
          <a:prstGeom prst="rect">
            <a:avLst/>
          </a:prstGeom>
        </p:spPr>
      </p:pic>
      <p:pic>
        <p:nvPicPr>
          <p:cNvPr id="92" name="Graphic 91" descr="Home">
            <a:extLst>
              <a:ext uri="{FF2B5EF4-FFF2-40B4-BE49-F238E27FC236}">
                <a16:creationId xmlns:a16="http://schemas.microsoft.com/office/drawing/2014/main" id="{B646A8C3-E864-4D0B-BB23-9B8628BAA238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4884383" y="4781550"/>
            <a:ext cx="914400" cy="914400"/>
          </a:xfrm>
          <a:prstGeom prst="rect">
            <a:avLst/>
          </a:prstGeom>
        </p:spPr>
      </p:pic>
      <p:pic>
        <p:nvPicPr>
          <p:cNvPr id="93" name="Graphic 92" descr="House">
            <a:extLst>
              <a:ext uri="{FF2B5EF4-FFF2-40B4-BE49-F238E27FC236}">
                <a16:creationId xmlns:a16="http://schemas.microsoft.com/office/drawing/2014/main" id="{E8B152AA-5268-4B12-AEB8-D41B19BB5C17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6151855" y="4781550"/>
            <a:ext cx="914400" cy="914400"/>
          </a:xfrm>
          <a:prstGeom prst="rect">
            <a:avLst/>
          </a:prstGeom>
        </p:spPr>
      </p:pic>
      <p:pic>
        <p:nvPicPr>
          <p:cNvPr id="94" name="Graphic 93" descr="Bank">
            <a:extLst>
              <a:ext uri="{FF2B5EF4-FFF2-40B4-BE49-F238E27FC236}">
                <a16:creationId xmlns:a16="http://schemas.microsoft.com/office/drawing/2014/main" id="{E202F867-0A38-4D0C-BA46-641026265692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7419327" y="4781550"/>
            <a:ext cx="914400" cy="914400"/>
          </a:xfrm>
          <a:prstGeom prst="rect">
            <a:avLst/>
          </a:prstGeom>
        </p:spPr>
      </p:pic>
      <p:pic>
        <p:nvPicPr>
          <p:cNvPr id="95" name="Graphic 94" descr="Court">
            <a:extLst>
              <a:ext uri="{FF2B5EF4-FFF2-40B4-BE49-F238E27FC236}">
                <a16:creationId xmlns:a16="http://schemas.microsoft.com/office/drawing/2014/main" id="{9D74B7A2-54BD-42B5-9417-4376F77B29F7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8686799" y="4781550"/>
            <a:ext cx="914400" cy="914400"/>
          </a:xfrm>
          <a:prstGeom prst="rect">
            <a:avLst/>
          </a:prstGeom>
        </p:spPr>
      </p:pic>
      <p:pic>
        <p:nvPicPr>
          <p:cNvPr id="96" name="Graphic 95" descr="Store">
            <a:extLst>
              <a:ext uri="{FF2B5EF4-FFF2-40B4-BE49-F238E27FC236}">
                <a16:creationId xmlns:a16="http://schemas.microsoft.com/office/drawing/2014/main" id="{32744AF2-BAD9-4D62-92A9-284D0BEBCD61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9954271" y="4781550"/>
            <a:ext cx="914400" cy="914400"/>
          </a:xfrm>
          <a:prstGeom prst="rect">
            <a:avLst/>
          </a:prstGeom>
        </p:spPr>
      </p:pic>
      <p:pic>
        <p:nvPicPr>
          <p:cNvPr id="97" name="Graphic 96" descr="Kiosk">
            <a:extLst>
              <a:ext uri="{FF2B5EF4-FFF2-40B4-BE49-F238E27FC236}">
                <a16:creationId xmlns:a16="http://schemas.microsoft.com/office/drawing/2014/main" id="{B7810C74-6E72-43F4-B05A-435BE1604D49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1221743" y="4781550"/>
            <a:ext cx="914400" cy="914400"/>
          </a:xfrm>
          <a:prstGeom prst="rect">
            <a:avLst/>
          </a:prstGeom>
        </p:spPr>
      </p:pic>
      <p:pic>
        <p:nvPicPr>
          <p:cNvPr id="98" name="Graphic 97" descr="Schoolhouse">
            <a:extLst>
              <a:ext uri="{FF2B5EF4-FFF2-40B4-BE49-F238E27FC236}">
                <a16:creationId xmlns:a16="http://schemas.microsoft.com/office/drawing/2014/main" id="{CA1E4A0A-10B7-429C-A40C-AA3674ED9739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12489215" y="4781550"/>
            <a:ext cx="914400" cy="914400"/>
          </a:xfrm>
          <a:prstGeom prst="rect">
            <a:avLst/>
          </a:prstGeom>
        </p:spPr>
      </p:pic>
      <p:pic>
        <p:nvPicPr>
          <p:cNvPr id="99" name="Graphic 98" descr="Barn">
            <a:extLst>
              <a:ext uri="{FF2B5EF4-FFF2-40B4-BE49-F238E27FC236}">
                <a16:creationId xmlns:a16="http://schemas.microsoft.com/office/drawing/2014/main" id="{82E305E9-0CD6-4AF6-9D9B-820CB7FCE516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3756687" y="4781550"/>
            <a:ext cx="914400" cy="914400"/>
          </a:xfrm>
          <a:prstGeom prst="rect">
            <a:avLst/>
          </a:prstGeom>
        </p:spPr>
      </p:pic>
      <p:pic>
        <p:nvPicPr>
          <p:cNvPr id="100" name="Graphic 99" descr="Windmill">
            <a:extLst>
              <a:ext uri="{FF2B5EF4-FFF2-40B4-BE49-F238E27FC236}">
                <a16:creationId xmlns:a16="http://schemas.microsoft.com/office/drawing/2014/main" id="{8A7F8951-D667-4542-8C61-948785461600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5024159" y="4781550"/>
            <a:ext cx="914400" cy="914400"/>
          </a:xfrm>
          <a:prstGeom prst="rect">
            <a:avLst/>
          </a:prstGeom>
        </p:spPr>
      </p:pic>
      <p:pic>
        <p:nvPicPr>
          <p:cNvPr id="101" name="Graphic 100" descr="Silo">
            <a:extLst>
              <a:ext uri="{FF2B5EF4-FFF2-40B4-BE49-F238E27FC236}">
                <a16:creationId xmlns:a16="http://schemas.microsoft.com/office/drawing/2014/main" id="{51527893-02EB-4C22-9522-45FBB3716DB5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6291633" y="4781550"/>
            <a:ext cx="914400" cy="914400"/>
          </a:xfrm>
          <a:prstGeom prst="rect">
            <a:avLst/>
          </a:prstGeom>
        </p:spPr>
      </p:pic>
      <p:pic>
        <p:nvPicPr>
          <p:cNvPr id="102" name="Graphic 101" descr="Paperclip">
            <a:extLst>
              <a:ext uri="{FF2B5EF4-FFF2-40B4-BE49-F238E27FC236}">
                <a16:creationId xmlns:a16="http://schemas.microsoft.com/office/drawing/2014/main" id="{18D29E3A-49F9-49DD-A1E4-BDC0FD8E56A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978289" y="6286501"/>
            <a:ext cx="914400" cy="914400"/>
          </a:xfrm>
          <a:prstGeom prst="rect">
            <a:avLst/>
          </a:prstGeom>
        </p:spPr>
      </p:pic>
      <p:pic>
        <p:nvPicPr>
          <p:cNvPr id="103" name="Graphic 102" descr="Stapler">
            <a:extLst>
              <a:ext uri="{FF2B5EF4-FFF2-40B4-BE49-F238E27FC236}">
                <a16:creationId xmlns:a16="http://schemas.microsoft.com/office/drawing/2014/main" id="{B3D49F9A-1ED0-4AC3-9D19-C643489DBBD2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927232" y="6286501"/>
            <a:ext cx="914400" cy="914400"/>
          </a:xfrm>
          <a:prstGeom prst="rect">
            <a:avLst/>
          </a:prstGeom>
        </p:spPr>
      </p:pic>
      <p:pic>
        <p:nvPicPr>
          <p:cNvPr id="104" name="Graphic 103" descr="Paper">
            <a:extLst>
              <a:ext uri="{FF2B5EF4-FFF2-40B4-BE49-F238E27FC236}">
                <a16:creationId xmlns:a16="http://schemas.microsoft.com/office/drawing/2014/main" id="{A0D281FD-A4F1-46A0-8049-104A5DBC5C1B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2876175" y="6286501"/>
            <a:ext cx="914400" cy="914400"/>
          </a:xfrm>
          <a:prstGeom prst="rect">
            <a:avLst/>
          </a:prstGeom>
        </p:spPr>
      </p:pic>
      <p:pic>
        <p:nvPicPr>
          <p:cNvPr id="105" name="Graphic 104" descr="Document">
            <a:extLst>
              <a:ext uri="{FF2B5EF4-FFF2-40B4-BE49-F238E27FC236}">
                <a16:creationId xmlns:a16="http://schemas.microsoft.com/office/drawing/2014/main" id="{A9F4C9A8-1348-4E3F-A74B-706A45B7ED97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3825118" y="6286501"/>
            <a:ext cx="914400" cy="914400"/>
          </a:xfrm>
          <a:prstGeom prst="rect">
            <a:avLst/>
          </a:prstGeom>
        </p:spPr>
      </p:pic>
      <p:pic>
        <p:nvPicPr>
          <p:cNvPr id="106" name="Graphic 105" descr="Clipboard">
            <a:extLst>
              <a:ext uri="{FF2B5EF4-FFF2-40B4-BE49-F238E27FC236}">
                <a16:creationId xmlns:a16="http://schemas.microsoft.com/office/drawing/2014/main" id="{940134C0-27B8-4EAD-8F19-1822F8B9928F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4774061" y="6286501"/>
            <a:ext cx="914400" cy="914400"/>
          </a:xfrm>
          <a:prstGeom prst="rect">
            <a:avLst/>
          </a:prstGeom>
        </p:spPr>
      </p:pic>
      <p:pic>
        <p:nvPicPr>
          <p:cNvPr id="107" name="Graphic 106" descr="Folder">
            <a:extLst>
              <a:ext uri="{FF2B5EF4-FFF2-40B4-BE49-F238E27FC236}">
                <a16:creationId xmlns:a16="http://schemas.microsoft.com/office/drawing/2014/main" id="{233A5CF9-CAA0-4E2D-9A60-212AE4116EE1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5723004" y="6286501"/>
            <a:ext cx="914400" cy="914400"/>
          </a:xfrm>
          <a:prstGeom prst="rect">
            <a:avLst/>
          </a:prstGeom>
        </p:spPr>
      </p:pic>
      <p:pic>
        <p:nvPicPr>
          <p:cNvPr id="108" name="Graphic 107" descr="Open folder">
            <a:extLst>
              <a:ext uri="{FF2B5EF4-FFF2-40B4-BE49-F238E27FC236}">
                <a16:creationId xmlns:a16="http://schemas.microsoft.com/office/drawing/2014/main" id="{3C019CA9-E311-400F-B96C-C01A1793B605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71947" y="6286501"/>
            <a:ext cx="914400" cy="914400"/>
          </a:xfrm>
          <a:prstGeom prst="rect">
            <a:avLst/>
          </a:prstGeom>
        </p:spPr>
      </p:pic>
      <p:pic>
        <p:nvPicPr>
          <p:cNvPr id="109" name="Graphic 108" descr="Briefcase">
            <a:extLst>
              <a:ext uri="{FF2B5EF4-FFF2-40B4-BE49-F238E27FC236}">
                <a16:creationId xmlns:a16="http://schemas.microsoft.com/office/drawing/2014/main" id="{A729091D-41E7-4293-B401-50AD0B2CDBDE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006058" y="8896351"/>
            <a:ext cx="914400" cy="914400"/>
          </a:xfrm>
          <a:prstGeom prst="rect">
            <a:avLst/>
          </a:prstGeom>
        </p:spPr>
      </p:pic>
      <p:pic>
        <p:nvPicPr>
          <p:cNvPr id="110" name="Graphic 109" descr="Employee badge">
            <a:extLst>
              <a:ext uri="{FF2B5EF4-FFF2-40B4-BE49-F238E27FC236}">
                <a16:creationId xmlns:a16="http://schemas.microsoft.com/office/drawing/2014/main" id="{5BC9F419-5E37-476E-A4F0-AA2DC957F42E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620890" y="6286501"/>
            <a:ext cx="914400" cy="914400"/>
          </a:xfrm>
          <a:prstGeom prst="rect">
            <a:avLst/>
          </a:prstGeom>
        </p:spPr>
      </p:pic>
      <p:pic>
        <p:nvPicPr>
          <p:cNvPr id="111" name="Graphic 110" descr="Person with idea">
            <a:extLst>
              <a:ext uri="{FF2B5EF4-FFF2-40B4-BE49-F238E27FC236}">
                <a16:creationId xmlns:a16="http://schemas.microsoft.com/office/drawing/2014/main" id="{125EC83A-A3EA-459C-AEC2-3A3AF8C866E2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8569833" y="6286501"/>
            <a:ext cx="914400" cy="914400"/>
          </a:xfrm>
          <a:prstGeom prst="rect">
            <a:avLst/>
          </a:prstGeom>
        </p:spPr>
      </p:pic>
      <p:pic>
        <p:nvPicPr>
          <p:cNvPr id="112" name="Graphic 111" descr="Questions RTL">
            <a:extLst>
              <a:ext uri="{FF2B5EF4-FFF2-40B4-BE49-F238E27FC236}">
                <a16:creationId xmlns:a16="http://schemas.microsoft.com/office/drawing/2014/main" id="{5A4ECC9E-BA0B-483E-890F-29D25C63F00C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9518776" y="6286501"/>
            <a:ext cx="914400" cy="914400"/>
          </a:xfrm>
          <a:prstGeom prst="rect">
            <a:avLst/>
          </a:prstGeom>
        </p:spPr>
      </p:pic>
      <p:pic>
        <p:nvPicPr>
          <p:cNvPr id="113" name="Graphic 112" descr="Questions">
            <a:extLst>
              <a:ext uri="{FF2B5EF4-FFF2-40B4-BE49-F238E27FC236}">
                <a16:creationId xmlns:a16="http://schemas.microsoft.com/office/drawing/2014/main" id="{236ECDC7-1302-4CAD-87F6-C919D16E4452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10467719" y="6286501"/>
            <a:ext cx="914400" cy="914400"/>
          </a:xfrm>
          <a:prstGeom prst="rect">
            <a:avLst/>
          </a:prstGeom>
        </p:spPr>
      </p:pic>
      <p:pic>
        <p:nvPicPr>
          <p:cNvPr id="114" name="Graphic 113" descr="Target Audience">
            <a:extLst>
              <a:ext uri="{FF2B5EF4-FFF2-40B4-BE49-F238E27FC236}">
                <a16:creationId xmlns:a16="http://schemas.microsoft.com/office/drawing/2014/main" id="{87D0A325-63EB-4AA3-8E63-A03E1EB23ADF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1416662" y="6286501"/>
            <a:ext cx="914400" cy="914400"/>
          </a:xfrm>
          <a:prstGeom prst="rect">
            <a:avLst/>
          </a:prstGeom>
        </p:spPr>
      </p:pic>
      <p:pic>
        <p:nvPicPr>
          <p:cNvPr id="115" name="Graphic 114" descr="Group brainstorm">
            <a:extLst>
              <a:ext uri="{FF2B5EF4-FFF2-40B4-BE49-F238E27FC236}">
                <a16:creationId xmlns:a16="http://schemas.microsoft.com/office/drawing/2014/main" id="{6BED4215-C9B2-4450-BEB9-5B3D6156A697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12365605" y="6286501"/>
            <a:ext cx="914400" cy="914400"/>
          </a:xfrm>
          <a:prstGeom prst="rect">
            <a:avLst/>
          </a:prstGeom>
        </p:spPr>
      </p:pic>
      <p:pic>
        <p:nvPicPr>
          <p:cNvPr id="116" name="Graphic 115" descr="Customer review RTL">
            <a:extLst>
              <a:ext uri="{FF2B5EF4-FFF2-40B4-BE49-F238E27FC236}">
                <a16:creationId xmlns:a16="http://schemas.microsoft.com/office/drawing/2014/main" id="{9848D555-ACF8-41A9-B843-19EEEC0CDFBB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3314548" y="6286501"/>
            <a:ext cx="914400" cy="914400"/>
          </a:xfrm>
          <a:prstGeom prst="rect">
            <a:avLst/>
          </a:prstGeom>
        </p:spPr>
      </p:pic>
      <p:pic>
        <p:nvPicPr>
          <p:cNvPr id="117" name="Graphic 116" descr="Customer review">
            <a:extLst>
              <a:ext uri="{FF2B5EF4-FFF2-40B4-BE49-F238E27FC236}">
                <a16:creationId xmlns:a16="http://schemas.microsoft.com/office/drawing/2014/main" id="{A141D570-9DEC-482D-B6B5-40DB1A1328F1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14263491" y="6286501"/>
            <a:ext cx="914400" cy="914400"/>
          </a:xfrm>
          <a:prstGeom prst="rect">
            <a:avLst/>
          </a:prstGeom>
        </p:spPr>
      </p:pic>
      <p:pic>
        <p:nvPicPr>
          <p:cNvPr id="118" name="Graphic 117" descr="Boardroom">
            <a:extLst>
              <a:ext uri="{FF2B5EF4-FFF2-40B4-BE49-F238E27FC236}">
                <a16:creationId xmlns:a16="http://schemas.microsoft.com/office/drawing/2014/main" id="{8722CD52-157A-4E72-8C1B-8F6783AB46CE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15212434" y="6286501"/>
            <a:ext cx="914400" cy="914400"/>
          </a:xfrm>
          <a:prstGeom prst="rect">
            <a:avLst/>
          </a:prstGeom>
        </p:spPr>
      </p:pic>
      <p:pic>
        <p:nvPicPr>
          <p:cNvPr id="119" name="Graphic 118" descr="Meeting">
            <a:extLst>
              <a:ext uri="{FF2B5EF4-FFF2-40B4-BE49-F238E27FC236}">
                <a16:creationId xmlns:a16="http://schemas.microsoft.com/office/drawing/2014/main" id="{EED087E0-6B1F-41E8-9B89-B4DC52984A2A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6161382" y="6286501"/>
            <a:ext cx="914400" cy="914400"/>
          </a:xfrm>
          <a:prstGeom prst="rect">
            <a:avLst/>
          </a:prstGeom>
        </p:spPr>
      </p:pic>
      <p:pic>
        <p:nvPicPr>
          <p:cNvPr id="120" name="Graphic 119" descr="Business Growth">
            <a:extLst>
              <a:ext uri="{FF2B5EF4-FFF2-40B4-BE49-F238E27FC236}">
                <a16:creationId xmlns:a16="http://schemas.microsoft.com/office/drawing/2014/main" id="{B96B9615-3645-4344-8BE1-B446D498081F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991977" y="7581901"/>
            <a:ext cx="914400" cy="914400"/>
          </a:xfrm>
          <a:prstGeom prst="rect">
            <a:avLst/>
          </a:prstGeom>
        </p:spPr>
      </p:pic>
      <p:pic>
        <p:nvPicPr>
          <p:cNvPr id="121" name="Graphic 120" descr="Business Growth RTL">
            <a:extLst>
              <a:ext uri="{FF2B5EF4-FFF2-40B4-BE49-F238E27FC236}">
                <a16:creationId xmlns:a16="http://schemas.microsoft.com/office/drawing/2014/main" id="{B5D4711E-C6A2-40FC-A70C-176E69C298EE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2007953" y="7581901"/>
            <a:ext cx="914400" cy="914400"/>
          </a:xfrm>
          <a:prstGeom prst="rect">
            <a:avLst/>
          </a:prstGeom>
        </p:spPr>
      </p:pic>
      <p:pic>
        <p:nvPicPr>
          <p:cNvPr id="122" name="Graphic 121" descr="User network">
            <a:extLst>
              <a:ext uri="{FF2B5EF4-FFF2-40B4-BE49-F238E27FC236}">
                <a16:creationId xmlns:a16="http://schemas.microsoft.com/office/drawing/2014/main" id="{DE50AA2D-B679-4D9B-B366-864F7FE7165F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3023929" y="7581901"/>
            <a:ext cx="914400" cy="914400"/>
          </a:xfrm>
          <a:prstGeom prst="rect">
            <a:avLst/>
          </a:prstGeom>
        </p:spPr>
      </p:pic>
      <p:pic>
        <p:nvPicPr>
          <p:cNvPr id="123" name="Graphic 122" descr="Social network">
            <a:extLst>
              <a:ext uri="{FF2B5EF4-FFF2-40B4-BE49-F238E27FC236}">
                <a16:creationId xmlns:a16="http://schemas.microsoft.com/office/drawing/2014/main" id="{EFFFB11E-49DC-48FB-9EEA-020F52E2732C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4039905" y="7581901"/>
            <a:ext cx="914400" cy="914400"/>
          </a:xfrm>
          <a:prstGeom prst="rect">
            <a:avLst/>
          </a:prstGeom>
        </p:spPr>
      </p:pic>
      <p:pic>
        <p:nvPicPr>
          <p:cNvPr id="124" name="Graphic 123" descr="Connections">
            <a:extLst>
              <a:ext uri="{FF2B5EF4-FFF2-40B4-BE49-F238E27FC236}">
                <a16:creationId xmlns:a16="http://schemas.microsoft.com/office/drawing/2014/main" id="{F1C2447D-321C-402F-AF5A-47E43C342EA4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5055881" y="7581901"/>
            <a:ext cx="914400" cy="914400"/>
          </a:xfrm>
          <a:prstGeom prst="rect">
            <a:avLst/>
          </a:prstGeom>
        </p:spPr>
      </p:pic>
      <p:pic>
        <p:nvPicPr>
          <p:cNvPr id="125" name="Graphic 124" descr="Handshake">
            <a:extLst>
              <a:ext uri="{FF2B5EF4-FFF2-40B4-BE49-F238E27FC236}">
                <a16:creationId xmlns:a16="http://schemas.microsoft.com/office/drawing/2014/main" id="{897DC3F3-B3F5-48FB-A6E5-78309C1E2934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6071857" y="7581901"/>
            <a:ext cx="914400" cy="914400"/>
          </a:xfrm>
          <a:prstGeom prst="rect">
            <a:avLst/>
          </a:prstGeom>
        </p:spPr>
      </p:pic>
      <p:pic>
        <p:nvPicPr>
          <p:cNvPr id="126" name="Graphic 125" descr="Hierarchy">
            <a:extLst>
              <a:ext uri="{FF2B5EF4-FFF2-40B4-BE49-F238E27FC236}">
                <a16:creationId xmlns:a16="http://schemas.microsoft.com/office/drawing/2014/main" id="{4D25E8F4-5DE7-42BD-8D44-B491640AF3B3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7087833" y="7581901"/>
            <a:ext cx="914400" cy="914400"/>
          </a:xfrm>
          <a:prstGeom prst="rect">
            <a:avLst/>
          </a:prstGeom>
        </p:spPr>
      </p:pic>
      <p:pic>
        <p:nvPicPr>
          <p:cNvPr id="127" name="Graphic 126" descr="Flowchart">
            <a:extLst>
              <a:ext uri="{FF2B5EF4-FFF2-40B4-BE49-F238E27FC236}">
                <a16:creationId xmlns:a16="http://schemas.microsoft.com/office/drawing/2014/main" id="{B0860DC9-1A48-4418-B04F-28479F78AA15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8103809" y="7581901"/>
            <a:ext cx="914400" cy="914400"/>
          </a:xfrm>
          <a:prstGeom prst="rect">
            <a:avLst/>
          </a:prstGeom>
        </p:spPr>
      </p:pic>
      <p:pic>
        <p:nvPicPr>
          <p:cNvPr id="128" name="Graphic 127" descr="Flip calendar">
            <a:extLst>
              <a:ext uri="{FF2B5EF4-FFF2-40B4-BE49-F238E27FC236}">
                <a16:creationId xmlns:a16="http://schemas.microsoft.com/office/drawing/2014/main" id="{9F2709F6-2FB5-4F1F-99FD-F924E60ADB1D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9119785" y="7581901"/>
            <a:ext cx="914400" cy="914400"/>
          </a:xfrm>
          <a:prstGeom prst="rect">
            <a:avLst/>
          </a:prstGeom>
        </p:spPr>
      </p:pic>
      <p:pic>
        <p:nvPicPr>
          <p:cNvPr id="129" name="Graphic 128" descr="Daily calendar">
            <a:extLst>
              <a:ext uri="{FF2B5EF4-FFF2-40B4-BE49-F238E27FC236}">
                <a16:creationId xmlns:a16="http://schemas.microsoft.com/office/drawing/2014/main" id="{6E98DFD0-B019-4461-8FAA-FB2BE8ACDA18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0135761" y="7581901"/>
            <a:ext cx="914400" cy="914400"/>
          </a:xfrm>
          <a:prstGeom prst="rect">
            <a:avLst/>
          </a:prstGeom>
        </p:spPr>
      </p:pic>
      <p:pic>
        <p:nvPicPr>
          <p:cNvPr id="130" name="Graphic 129" descr="Monthly calendar">
            <a:extLst>
              <a:ext uri="{FF2B5EF4-FFF2-40B4-BE49-F238E27FC236}">
                <a16:creationId xmlns:a16="http://schemas.microsoft.com/office/drawing/2014/main" id="{2900CB1F-2620-4314-B54E-5810887D9777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11151737" y="7581901"/>
            <a:ext cx="914400" cy="914400"/>
          </a:xfrm>
          <a:prstGeom prst="rect">
            <a:avLst/>
          </a:prstGeom>
        </p:spPr>
      </p:pic>
      <p:pic>
        <p:nvPicPr>
          <p:cNvPr id="131" name="Graphic 130" descr="Checklist">
            <a:extLst>
              <a:ext uri="{FF2B5EF4-FFF2-40B4-BE49-F238E27FC236}">
                <a16:creationId xmlns:a16="http://schemas.microsoft.com/office/drawing/2014/main" id="{483E3800-9E12-4219-9536-2D80736E0FD5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12167713" y="7581901"/>
            <a:ext cx="914400" cy="914400"/>
          </a:xfrm>
          <a:prstGeom prst="rect">
            <a:avLst/>
          </a:prstGeom>
        </p:spPr>
      </p:pic>
      <p:pic>
        <p:nvPicPr>
          <p:cNvPr id="132" name="Graphic 131" descr="Checklist RTL">
            <a:extLst>
              <a:ext uri="{FF2B5EF4-FFF2-40B4-BE49-F238E27FC236}">
                <a16:creationId xmlns:a16="http://schemas.microsoft.com/office/drawing/2014/main" id="{5B94BC5B-4350-434B-9F89-0D842589D6E7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13183689" y="7581901"/>
            <a:ext cx="914400" cy="914400"/>
          </a:xfrm>
          <a:prstGeom prst="rect">
            <a:avLst/>
          </a:prstGeom>
        </p:spPr>
      </p:pic>
      <p:pic>
        <p:nvPicPr>
          <p:cNvPr id="133" name="Graphic 132" descr="Contract">
            <a:extLst>
              <a:ext uri="{FF2B5EF4-FFF2-40B4-BE49-F238E27FC236}">
                <a16:creationId xmlns:a16="http://schemas.microsoft.com/office/drawing/2014/main" id="{7BB74DFA-EB95-4884-AE30-B977C87F4388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14199665" y="7581901"/>
            <a:ext cx="914400" cy="914400"/>
          </a:xfrm>
          <a:prstGeom prst="rect">
            <a:avLst/>
          </a:prstGeom>
        </p:spPr>
      </p:pic>
      <p:pic>
        <p:nvPicPr>
          <p:cNvPr id="134" name="Graphic 133" descr="Contract RTL">
            <a:extLst>
              <a:ext uri="{FF2B5EF4-FFF2-40B4-BE49-F238E27FC236}">
                <a16:creationId xmlns:a16="http://schemas.microsoft.com/office/drawing/2014/main" id="{9CAEC71F-A40A-4085-B0D5-3C943F5125E2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5215641" y="7581901"/>
            <a:ext cx="914400" cy="914400"/>
          </a:xfrm>
          <a:prstGeom prst="rect">
            <a:avLst/>
          </a:prstGeom>
        </p:spPr>
      </p:pic>
      <p:pic>
        <p:nvPicPr>
          <p:cNvPr id="135" name="Graphic 134" descr="List">
            <a:extLst>
              <a:ext uri="{FF2B5EF4-FFF2-40B4-BE49-F238E27FC236}">
                <a16:creationId xmlns:a16="http://schemas.microsoft.com/office/drawing/2014/main" id="{F3B0544B-B46F-45E0-AD9B-7EE28F721FCA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16231623" y="7581901"/>
            <a:ext cx="914400" cy="914400"/>
          </a:xfrm>
          <a:prstGeom prst="rect">
            <a:avLst/>
          </a:prstGeom>
        </p:spPr>
      </p:pic>
      <p:pic>
        <p:nvPicPr>
          <p:cNvPr id="136" name="Graphic 135" descr="List RTL">
            <a:extLst>
              <a:ext uri="{FF2B5EF4-FFF2-40B4-BE49-F238E27FC236}">
                <a16:creationId xmlns:a16="http://schemas.microsoft.com/office/drawing/2014/main" id="{36167BD8-5339-43D3-AD10-2186381863C9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1046027" y="8877301"/>
            <a:ext cx="914400" cy="914400"/>
          </a:xfrm>
          <a:prstGeom prst="rect">
            <a:avLst/>
          </a:prstGeom>
        </p:spPr>
      </p:pic>
      <p:pic>
        <p:nvPicPr>
          <p:cNvPr id="137" name="Graphic 136" descr="Presentation with checklist">
            <a:extLst>
              <a:ext uri="{FF2B5EF4-FFF2-40B4-BE49-F238E27FC236}">
                <a16:creationId xmlns:a16="http://schemas.microsoft.com/office/drawing/2014/main" id="{92A9B210-82D1-4EDA-8BC1-ABDBFD53AE47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2039366" y="8877301"/>
            <a:ext cx="914400" cy="914400"/>
          </a:xfrm>
          <a:prstGeom prst="rect">
            <a:avLst/>
          </a:prstGeom>
        </p:spPr>
      </p:pic>
      <p:pic>
        <p:nvPicPr>
          <p:cNvPr id="138" name="Graphic 137" descr="Presentation with checklist RTL">
            <a:extLst>
              <a:ext uri="{FF2B5EF4-FFF2-40B4-BE49-F238E27FC236}">
                <a16:creationId xmlns:a16="http://schemas.microsoft.com/office/drawing/2014/main" id="{52BC001C-1900-47F8-916A-685BFD81D0EE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3032705" y="8877301"/>
            <a:ext cx="914400" cy="914400"/>
          </a:xfrm>
          <a:prstGeom prst="rect">
            <a:avLst/>
          </a:prstGeom>
        </p:spPr>
      </p:pic>
      <p:pic>
        <p:nvPicPr>
          <p:cNvPr id="139" name="Graphic 138" descr="Presentation with org chart">
            <a:extLst>
              <a:ext uri="{FF2B5EF4-FFF2-40B4-BE49-F238E27FC236}">
                <a16:creationId xmlns:a16="http://schemas.microsoft.com/office/drawing/2014/main" id="{803109DB-24AD-4BBD-81A1-166FAD18E6DE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4026044" y="8877301"/>
            <a:ext cx="914400" cy="914400"/>
          </a:xfrm>
          <a:prstGeom prst="rect">
            <a:avLst/>
          </a:prstGeom>
        </p:spPr>
      </p:pic>
      <p:pic>
        <p:nvPicPr>
          <p:cNvPr id="140" name="Graphic 139" descr="Presentation with media">
            <a:extLst>
              <a:ext uri="{FF2B5EF4-FFF2-40B4-BE49-F238E27FC236}">
                <a16:creationId xmlns:a16="http://schemas.microsoft.com/office/drawing/2014/main" id="{799E30E6-2B9C-4CF7-BB0D-3BC1B57774CA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5019383" y="8877301"/>
            <a:ext cx="914400" cy="914400"/>
          </a:xfrm>
          <a:prstGeom prst="rect">
            <a:avLst/>
          </a:prstGeom>
        </p:spPr>
      </p:pic>
      <p:pic>
        <p:nvPicPr>
          <p:cNvPr id="141" name="Graphic 140" descr="Advertising">
            <a:extLst>
              <a:ext uri="{FF2B5EF4-FFF2-40B4-BE49-F238E27FC236}">
                <a16:creationId xmlns:a16="http://schemas.microsoft.com/office/drawing/2014/main" id="{28EBE9CA-68E0-4292-8F52-80A7F19FE4CD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6012722" y="887730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215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Coins">
            <a:extLst>
              <a:ext uri="{FF2B5EF4-FFF2-40B4-BE49-F238E27FC236}">
                <a16:creationId xmlns:a16="http://schemas.microsoft.com/office/drawing/2014/main" id="{51342863-4B66-47C5-9FAE-6A4E28FAC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603" y="1551346"/>
            <a:ext cx="914400" cy="914400"/>
          </a:xfrm>
          <a:prstGeom prst="rect">
            <a:avLst/>
          </a:prstGeom>
        </p:spPr>
      </p:pic>
      <p:pic>
        <p:nvPicPr>
          <p:cNvPr id="3" name="Graphic 2" descr="Money">
            <a:extLst>
              <a:ext uri="{FF2B5EF4-FFF2-40B4-BE49-F238E27FC236}">
                <a16:creationId xmlns:a16="http://schemas.microsoft.com/office/drawing/2014/main" id="{9A984579-2A01-4C01-AB5C-97B1D9B82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5463" y="1551346"/>
            <a:ext cx="914400" cy="914400"/>
          </a:xfrm>
          <a:prstGeom prst="rect">
            <a:avLst/>
          </a:prstGeom>
        </p:spPr>
      </p:pic>
      <p:pic>
        <p:nvPicPr>
          <p:cNvPr id="4" name="Graphic 3" descr="Credit card">
            <a:extLst>
              <a:ext uri="{FF2B5EF4-FFF2-40B4-BE49-F238E27FC236}">
                <a16:creationId xmlns:a16="http://schemas.microsoft.com/office/drawing/2014/main" id="{57D9ED38-AB4B-4B5E-9313-63020AC51F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02323" y="1551346"/>
            <a:ext cx="914400" cy="914400"/>
          </a:xfrm>
          <a:prstGeom prst="rect">
            <a:avLst/>
          </a:prstGeom>
        </p:spPr>
      </p:pic>
      <p:pic>
        <p:nvPicPr>
          <p:cNvPr id="5" name="Graphic 4" descr="Bank check">
            <a:extLst>
              <a:ext uri="{FF2B5EF4-FFF2-40B4-BE49-F238E27FC236}">
                <a16:creationId xmlns:a16="http://schemas.microsoft.com/office/drawing/2014/main" id="{739C549A-F2E5-451B-B320-2D79725F66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49183" y="1551346"/>
            <a:ext cx="914400" cy="914400"/>
          </a:xfrm>
          <a:prstGeom prst="rect">
            <a:avLst/>
          </a:prstGeom>
        </p:spPr>
      </p:pic>
      <p:pic>
        <p:nvPicPr>
          <p:cNvPr id="6" name="Graphic 5" descr="Wallet">
            <a:extLst>
              <a:ext uri="{FF2B5EF4-FFF2-40B4-BE49-F238E27FC236}">
                <a16:creationId xmlns:a16="http://schemas.microsoft.com/office/drawing/2014/main" id="{8B1BF87F-4FC1-46AE-AE1C-3E8B3ECF21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96043" y="1551346"/>
            <a:ext cx="914400" cy="914400"/>
          </a:xfrm>
          <a:prstGeom prst="rect">
            <a:avLst/>
          </a:prstGeom>
        </p:spPr>
      </p:pic>
      <p:pic>
        <p:nvPicPr>
          <p:cNvPr id="7" name="Graphic 6" descr="Register">
            <a:extLst>
              <a:ext uri="{FF2B5EF4-FFF2-40B4-BE49-F238E27FC236}">
                <a16:creationId xmlns:a16="http://schemas.microsoft.com/office/drawing/2014/main" id="{609B729F-B119-45F6-8A69-EEE44255B02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322396" y="4229100"/>
            <a:ext cx="914400" cy="914400"/>
          </a:xfrm>
          <a:prstGeom prst="rect">
            <a:avLst/>
          </a:prstGeom>
        </p:spPr>
      </p:pic>
      <p:pic>
        <p:nvPicPr>
          <p:cNvPr id="8" name="Graphic 7" descr="Shopping bag">
            <a:extLst>
              <a:ext uri="{FF2B5EF4-FFF2-40B4-BE49-F238E27FC236}">
                <a16:creationId xmlns:a16="http://schemas.microsoft.com/office/drawing/2014/main" id="{ECD1C822-DE7B-4146-B0E9-200A1FC1034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481295" y="4229100"/>
            <a:ext cx="914400" cy="914400"/>
          </a:xfrm>
          <a:prstGeom prst="rect">
            <a:avLst/>
          </a:prstGeom>
        </p:spPr>
      </p:pic>
      <p:pic>
        <p:nvPicPr>
          <p:cNvPr id="9" name="Graphic 8" descr="Shopping cart">
            <a:extLst>
              <a:ext uri="{FF2B5EF4-FFF2-40B4-BE49-F238E27FC236}">
                <a16:creationId xmlns:a16="http://schemas.microsoft.com/office/drawing/2014/main" id="{BDCCB710-4F12-4556-A0AF-24DE7681C77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42903" y="1551346"/>
            <a:ext cx="914400" cy="914400"/>
          </a:xfrm>
          <a:prstGeom prst="rect">
            <a:avLst/>
          </a:prstGeom>
        </p:spPr>
      </p:pic>
      <p:pic>
        <p:nvPicPr>
          <p:cNvPr id="10" name="Graphic 9" descr="Shopping basket">
            <a:extLst>
              <a:ext uri="{FF2B5EF4-FFF2-40B4-BE49-F238E27FC236}">
                <a16:creationId xmlns:a16="http://schemas.microsoft.com/office/drawing/2014/main" id="{6A81C426-FFA6-4072-83DB-D5564874203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389763" y="1551346"/>
            <a:ext cx="914400" cy="914400"/>
          </a:xfrm>
          <a:prstGeom prst="rect">
            <a:avLst/>
          </a:prstGeom>
        </p:spPr>
      </p:pic>
      <p:pic>
        <p:nvPicPr>
          <p:cNvPr id="11" name="Graphic 10" descr="Bitcoin">
            <a:extLst>
              <a:ext uri="{FF2B5EF4-FFF2-40B4-BE49-F238E27FC236}">
                <a16:creationId xmlns:a16="http://schemas.microsoft.com/office/drawing/2014/main" id="{9C7BCAD5-2201-4A65-9C62-F903D65145C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36623" y="1551346"/>
            <a:ext cx="914400" cy="914400"/>
          </a:xfrm>
          <a:prstGeom prst="rect">
            <a:avLst/>
          </a:prstGeom>
        </p:spPr>
      </p:pic>
      <p:pic>
        <p:nvPicPr>
          <p:cNvPr id="12" name="Graphic 11" descr="Diamond">
            <a:extLst>
              <a:ext uri="{FF2B5EF4-FFF2-40B4-BE49-F238E27FC236}">
                <a16:creationId xmlns:a16="http://schemas.microsoft.com/office/drawing/2014/main" id="{13FD8607-69C5-4DD5-8331-E037F7912F9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283483" y="1551346"/>
            <a:ext cx="914400" cy="914400"/>
          </a:xfrm>
          <a:prstGeom prst="rect">
            <a:avLst/>
          </a:prstGeom>
        </p:spPr>
      </p:pic>
      <p:pic>
        <p:nvPicPr>
          <p:cNvPr id="13" name="Graphic 12" descr="Piggy Bank">
            <a:extLst>
              <a:ext uri="{FF2B5EF4-FFF2-40B4-BE49-F238E27FC236}">
                <a16:creationId xmlns:a16="http://schemas.microsoft.com/office/drawing/2014/main" id="{5F9D2035-5016-4052-87EC-7DC61834F72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230343" y="1551346"/>
            <a:ext cx="914400" cy="914400"/>
          </a:xfrm>
          <a:prstGeom prst="rect">
            <a:avLst/>
          </a:prstGeom>
        </p:spPr>
      </p:pic>
      <p:pic>
        <p:nvPicPr>
          <p:cNvPr id="14" name="Graphic 13" descr="Gold bars">
            <a:extLst>
              <a:ext uri="{FF2B5EF4-FFF2-40B4-BE49-F238E27FC236}">
                <a16:creationId xmlns:a16="http://schemas.microsoft.com/office/drawing/2014/main" id="{2E69F880-8CC8-4B50-8B95-E171BE6428D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177203" y="1551346"/>
            <a:ext cx="914400" cy="914400"/>
          </a:xfrm>
          <a:prstGeom prst="rect">
            <a:avLst/>
          </a:prstGeom>
        </p:spPr>
      </p:pic>
      <p:pic>
        <p:nvPicPr>
          <p:cNvPr id="15" name="Graphic 14" descr="Box trolley">
            <a:extLst>
              <a:ext uri="{FF2B5EF4-FFF2-40B4-BE49-F238E27FC236}">
                <a16:creationId xmlns:a16="http://schemas.microsoft.com/office/drawing/2014/main" id="{3EA998F0-38F4-4027-946B-05759CACDC6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124063" y="1551346"/>
            <a:ext cx="914400" cy="914400"/>
          </a:xfrm>
          <a:prstGeom prst="rect">
            <a:avLst/>
          </a:prstGeom>
        </p:spPr>
      </p:pic>
      <p:pic>
        <p:nvPicPr>
          <p:cNvPr id="16" name="Graphic 15" descr="Box">
            <a:extLst>
              <a:ext uri="{FF2B5EF4-FFF2-40B4-BE49-F238E27FC236}">
                <a16:creationId xmlns:a16="http://schemas.microsoft.com/office/drawing/2014/main" id="{15ADD981-3712-4677-AED7-EBE364ED75C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2070923" y="1551346"/>
            <a:ext cx="914400" cy="914400"/>
          </a:xfrm>
          <a:prstGeom prst="rect">
            <a:avLst/>
          </a:prstGeom>
        </p:spPr>
      </p:pic>
      <p:pic>
        <p:nvPicPr>
          <p:cNvPr id="17" name="Graphic 16" descr="Barcode">
            <a:extLst>
              <a:ext uri="{FF2B5EF4-FFF2-40B4-BE49-F238E27FC236}">
                <a16:creationId xmlns:a16="http://schemas.microsoft.com/office/drawing/2014/main" id="{953C24E4-FDB3-41F0-AF8D-42341E8A7E9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3017783" y="1551346"/>
            <a:ext cx="914400" cy="914400"/>
          </a:xfrm>
          <a:prstGeom prst="rect">
            <a:avLst/>
          </a:prstGeom>
        </p:spPr>
      </p:pic>
      <p:pic>
        <p:nvPicPr>
          <p:cNvPr id="18" name="Graphic 17" descr="Label">
            <a:extLst>
              <a:ext uri="{FF2B5EF4-FFF2-40B4-BE49-F238E27FC236}">
                <a16:creationId xmlns:a16="http://schemas.microsoft.com/office/drawing/2014/main" id="{BB34B8E0-46AC-4865-8A89-90E8EBBB35E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3964643" y="1551346"/>
            <a:ext cx="914400" cy="914400"/>
          </a:xfrm>
          <a:prstGeom prst="rect">
            <a:avLst/>
          </a:prstGeom>
        </p:spPr>
      </p:pic>
      <p:pic>
        <p:nvPicPr>
          <p:cNvPr id="19" name="Graphic 18" descr="Tag">
            <a:extLst>
              <a:ext uri="{FF2B5EF4-FFF2-40B4-BE49-F238E27FC236}">
                <a16:creationId xmlns:a16="http://schemas.microsoft.com/office/drawing/2014/main" id="{2AD35D89-39DA-4D9E-A014-207899B9DF5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4911503" y="1551346"/>
            <a:ext cx="914400" cy="914400"/>
          </a:xfrm>
          <a:prstGeom prst="rect">
            <a:avLst/>
          </a:prstGeom>
        </p:spPr>
      </p:pic>
      <p:pic>
        <p:nvPicPr>
          <p:cNvPr id="20" name="Graphic 19" descr="Dollar">
            <a:extLst>
              <a:ext uri="{FF2B5EF4-FFF2-40B4-BE49-F238E27FC236}">
                <a16:creationId xmlns:a16="http://schemas.microsoft.com/office/drawing/2014/main" id="{CF274D23-BC2E-4B3D-8A25-D2F4C827602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5858363" y="1551346"/>
            <a:ext cx="914400" cy="914400"/>
          </a:xfrm>
          <a:prstGeom prst="rect">
            <a:avLst/>
          </a:prstGeom>
        </p:spPr>
      </p:pic>
      <p:pic>
        <p:nvPicPr>
          <p:cNvPr id="21" name="Graphic 20" descr="Cent">
            <a:extLst>
              <a:ext uri="{FF2B5EF4-FFF2-40B4-BE49-F238E27FC236}">
                <a16:creationId xmlns:a16="http://schemas.microsoft.com/office/drawing/2014/main" id="{2A55DE75-9C16-4F4D-953D-40E2ED439A6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6805229" y="1551346"/>
            <a:ext cx="914400" cy="914400"/>
          </a:xfrm>
          <a:prstGeom prst="rect">
            <a:avLst/>
          </a:prstGeom>
        </p:spPr>
      </p:pic>
      <p:pic>
        <p:nvPicPr>
          <p:cNvPr id="22" name="Graphic 21" descr="Euro">
            <a:extLst>
              <a:ext uri="{FF2B5EF4-FFF2-40B4-BE49-F238E27FC236}">
                <a16:creationId xmlns:a16="http://schemas.microsoft.com/office/drawing/2014/main" id="{336EA7BC-8609-49DC-A6FE-B985217E8AC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574507" y="4229100"/>
            <a:ext cx="914400" cy="914400"/>
          </a:xfrm>
          <a:prstGeom prst="rect">
            <a:avLst/>
          </a:prstGeom>
        </p:spPr>
      </p:pic>
      <p:pic>
        <p:nvPicPr>
          <p:cNvPr id="23" name="Graphic 22" descr="Pound">
            <a:extLst>
              <a:ext uri="{FF2B5EF4-FFF2-40B4-BE49-F238E27FC236}">
                <a16:creationId xmlns:a16="http://schemas.microsoft.com/office/drawing/2014/main" id="{062F69BB-315C-4BA1-874A-E55C414EC18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733406" y="4229100"/>
            <a:ext cx="914400" cy="914400"/>
          </a:xfrm>
          <a:prstGeom prst="rect">
            <a:avLst/>
          </a:prstGeom>
        </p:spPr>
      </p:pic>
      <p:pic>
        <p:nvPicPr>
          <p:cNvPr id="24" name="Graphic 23" descr="Yuan">
            <a:extLst>
              <a:ext uri="{FF2B5EF4-FFF2-40B4-BE49-F238E27FC236}">
                <a16:creationId xmlns:a16="http://schemas.microsoft.com/office/drawing/2014/main" id="{F48CC77A-5613-481D-91A3-C9768060F34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892305" y="4229100"/>
            <a:ext cx="914400" cy="914400"/>
          </a:xfrm>
          <a:prstGeom prst="rect">
            <a:avLst/>
          </a:prstGeom>
        </p:spPr>
      </p:pic>
      <p:pic>
        <p:nvPicPr>
          <p:cNvPr id="25" name="Graphic 24" descr="Rupee">
            <a:extLst>
              <a:ext uri="{FF2B5EF4-FFF2-40B4-BE49-F238E27FC236}">
                <a16:creationId xmlns:a16="http://schemas.microsoft.com/office/drawing/2014/main" id="{3AC31E93-F8FE-4001-8C8F-01AEE7D2991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051204" y="4229100"/>
            <a:ext cx="914400" cy="914400"/>
          </a:xfrm>
          <a:prstGeom prst="rect">
            <a:avLst/>
          </a:prstGeom>
        </p:spPr>
      </p:pic>
      <p:pic>
        <p:nvPicPr>
          <p:cNvPr id="26" name="Graphic 25" descr="Ruble">
            <a:extLst>
              <a:ext uri="{FF2B5EF4-FFF2-40B4-BE49-F238E27FC236}">
                <a16:creationId xmlns:a16="http://schemas.microsoft.com/office/drawing/2014/main" id="{D22B3B14-699E-4442-9A1F-8A3D9812F05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210103" y="4229100"/>
            <a:ext cx="914400" cy="914400"/>
          </a:xfrm>
          <a:prstGeom prst="rect">
            <a:avLst/>
          </a:prstGeom>
        </p:spPr>
      </p:pic>
      <p:pic>
        <p:nvPicPr>
          <p:cNvPr id="27" name="Graphic 26" descr="Trophy">
            <a:extLst>
              <a:ext uri="{FF2B5EF4-FFF2-40B4-BE49-F238E27FC236}">
                <a16:creationId xmlns:a16="http://schemas.microsoft.com/office/drawing/2014/main" id="{10AE4A18-1F9D-4F62-8F0C-F33A32002CD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69002" y="4229100"/>
            <a:ext cx="914400" cy="914400"/>
          </a:xfrm>
          <a:prstGeom prst="rect">
            <a:avLst/>
          </a:prstGeom>
        </p:spPr>
      </p:pic>
      <p:pic>
        <p:nvPicPr>
          <p:cNvPr id="28" name="Graphic 27" descr="Ribbon">
            <a:extLst>
              <a:ext uri="{FF2B5EF4-FFF2-40B4-BE49-F238E27FC236}">
                <a16:creationId xmlns:a16="http://schemas.microsoft.com/office/drawing/2014/main" id="{450C4428-93FA-443E-B0D1-4B4440DECE5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527901" y="4229100"/>
            <a:ext cx="914400" cy="914400"/>
          </a:xfrm>
          <a:prstGeom prst="rect">
            <a:avLst/>
          </a:prstGeom>
        </p:spPr>
      </p:pic>
      <p:pic>
        <p:nvPicPr>
          <p:cNvPr id="29" name="Graphic 28" descr="Wedding rings">
            <a:extLst>
              <a:ext uri="{FF2B5EF4-FFF2-40B4-BE49-F238E27FC236}">
                <a16:creationId xmlns:a16="http://schemas.microsoft.com/office/drawing/2014/main" id="{AE036054-D8F2-4623-BEDF-901B1B0D9AB2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686800" y="4229100"/>
            <a:ext cx="914400" cy="914400"/>
          </a:xfrm>
          <a:prstGeom prst="rect">
            <a:avLst/>
          </a:prstGeom>
        </p:spPr>
      </p:pic>
      <p:pic>
        <p:nvPicPr>
          <p:cNvPr id="30" name="Graphic 29" descr="Medal">
            <a:extLst>
              <a:ext uri="{FF2B5EF4-FFF2-40B4-BE49-F238E27FC236}">
                <a16:creationId xmlns:a16="http://schemas.microsoft.com/office/drawing/2014/main" id="{8522D39A-0E69-4210-8737-F67568F41B0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845699" y="4229100"/>
            <a:ext cx="914400" cy="914400"/>
          </a:xfrm>
          <a:prstGeom prst="rect">
            <a:avLst/>
          </a:prstGeom>
        </p:spPr>
      </p:pic>
      <p:pic>
        <p:nvPicPr>
          <p:cNvPr id="31" name="Graphic 30" descr="Podium">
            <a:extLst>
              <a:ext uri="{FF2B5EF4-FFF2-40B4-BE49-F238E27FC236}">
                <a16:creationId xmlns:a16="http://schemas.microsoft.com/office/drawing/2014/main" id="{E5E516CB-D466-4842-A56B-D3188EDC504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004598" y="4229100"/>
            <a:ext cx="914400" cy="914400"/>
          </a:xfrm>
          <a:prstGeom prst="rect">
            <a:avLst/>
          </a:prstGeom>
        </p:spPr>
      </p:pic>
      <p:pic>
        <p:nvPicPr>
          <p:cNvPr id="32" name="Graphic 31" descr="Diploma">
            <a:extLst>
              <a:ext uri="{FF2B5EF4-FFF2-40B4-BE49-F238E27FC236}">
                <a16:creationId xmlns:a16="http://schemas.microsoft.com/office/drawing/2014/main" id="{75B64868-5AEA-40F4-A3B0-9E9C07A669C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2163497" y="4229100"/>
            <a:ext cx="914400" cy="914400"/>
          </a:xfrm>
          <a:prstGeom prst="rect">
            <a:avLst/>
          </a:prstGeom>
        </p:spPr>
      </p:pic>
      <p:pic>
        <p:nvPicPr>
          <p:cNvPr id="33" name="Graphic 32" descr="Cheers">
            <a:extLst>
              <a:ext uri="{FF2B5EF4-FFF2-40B4-BE49-F238E27FC236}">
                <a16:creationId xmlns:a16="http://schemas.microsoft.com/office/drawing/2014/main" id="{8EA1706E-B8E8-434B-80E2-F20ABEB354E9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13328" y="2950600"/>
            <a:ext cx="914400" cy="914400"/>
          </a:xfrm>
          <a:prstGeom prst="rect">
            <a:avLst/>
          </a:prstGeom>
        </p:spPr>
      </p:pic>
      <p:pic>
        <p:nvPicPr>
          <p:cNvPr id="34" name="Graphic 33" descr="Dance">
            <a:extLst>
              <a:ext uri="{FF2B5EF4-FFF2-40B4-BE49-F238E27FC236}">
                <a16:creationId xmlns:a16="http://schemas.microsoft.com/office/drawing/2014/main" id="{BA692C16-49E4-4FCC-8B93-111303217CE9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716277" y="2950600"/>
            <a:ext cx="914400" cy="914400"/>
          </a:xfrm>
          <a:prstGeom prst="rect">
            <a:avLst/>
          </a:prstGeom>
        </p:spPr>
      </p:pic>
      <p:pic>
        <p:nvPicPr>
          <p:cNvPr id="35" name="Graphic 34" descr="Speech">
            <a:extLst>
              <a:ext uri="{FF2B5EF4-FFF2-40B4-BE49-F238E27FC236}">
                <a16:creationId xmlns:a16="http://schemas.microsoft.com/office/drawing/2014/main" id="{7A9EE24B-B17D-4077-AF7A-7B17170A2BA6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2719226" y="2950600"/>
            <a:ext cx="914400" cy="914400"/>
          </a:xfrm>
          <a:prstGeom prst="rect">
            <a:avLst/>
          </a:prstGeom>
        </p:spPr>
      </p:pic>
      <p:pic>
        <p:nvPicPr>
          <p:cNvPr id="36" name="Graphic 35" descr="Chat RTL">
            <a:extLst>
              <a:ext uri="{FF2B5EF4-FFF2-40B4-BE49-F238E27FC236}">
                <a16:creationId xmlns:a16="http://schemas.microsoft.com/office/drawing/2014/main" id="{08FF6C2A-9B0D-4429-808B-CBA62424C656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3722175" y="2950600"/>
            <a:ext cx="914400" cy="914400"/>
          </a:xfrm>
          <a:prstGeom prst="rect">
            <a:avLst/>
          </a:prstGeom>
        </p:spPr>
      </p:pic>
      <p:pic>
        <p:nvPicPr>
          <p:cNvPr id="37" name="Graphic 36" descr="Chat">
            <a:extLst>
              <a:ext uri="{FF2B5EF4-FFF2-40B4-BE49-F238E27FC236}">
                <a16:creationId xmlns:a16="http://schemas.microsoft.com/office/drawing/2014/main" id="{C1ABEE9A-E968-4735-8F5C-BB17BC0C02F9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4725124" y="2950600"/>
            <a:ext cx="914400" cy="914400"/>
          </a:xfrm>
          <a:prstGeom prst="rect">
            <a:avLst/>
          </a:prstGeom>
        </p:spPr>
      </p:pic>
      <p:pic>
        <p:nvPicPr>
          <p:cNvPr id="38" name="Graphic 37" descr="Thought bubble">
            <a:extLst>
              <a:ext uri="{FF2B5EF4-FFF2-40B4-BE49-F238E27FC236}">
                <a16:creationId xmlns:a16="http://schemas.microsoft.com/office/drawing/2014/main" id="{DE78EB24-73D8-4D0A-9DFD-9B322E983FB7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728073" y="2950600"/>
            <a:ext cx="914400" cy="914400"/>
          </a:xfrm>
          <a:prstGeom prst="rect">
            <a:avLst/>
          </a:prstGeom>
        </p:spPr>
      </p:pic>
      <p:pic>
        <p:nvPicPr>
          <p:cNvPr id="39" name="Graphic 38" descr="Network">
            <a:extLst>
              <a:ext uri="{FF2B5EF4-FFF2-40B4-BE49-F238E27FC236}">
                <a16:creationId xmlns:a16="http://schemas.microsoft.com/office/drawing/2014/main" id="{4FF78B31-88EE-4187-80BA-4376DECC7A9A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6731022" y="2950600"/>
            <a:ext cx="914400" cy="914400"/>
          </a:xfrm>
          <a:prstGeom prst="rect">
            <a:avLst/>
          </a:prstGeom>
        </p:spPr>
      </p:pic>
      <p:pic>
        <p:nvPicPr>
          <p:cNvPr id="40" name="Graphic 39" descr="Envelope">
            <a:extLst>
              <a:ext uri="{FF2B5EF4-FFF2-40B4-BE49-F238E27FC236}">
                <a16:creationId xmlns:a16="http://schemas.microsoft.com/office/drawing/2014/main" id="{21E9F4D1-7196-4C06-A4B5-42BAEEB9FC71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7733971" y="2950600"/>
            <a:ext cx="914400" cy="914400"/>
          </a:xfrm>
          <a:prstGeom prst="rect">
            <a:avLst/>
          </a:prstGeom>
        </p:spPr>
      </p:pic>
      <p:pic>
        <p:nvPicPr>
          <p:cNvPr id="41" name="Graphic 40" descr="Open envelope">
            <a:extLst>
              <a:ext uri="{FF2B5EF4-FFF2-40B4-BE49-F238E27FC236}">
                <a16:creationId xmlns:a16="http://schemas.microsoft.com/office/drawing/2014/main" id="{5EF27401-4553-4A5D-8ADF-D475841E99FF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5640194" y="4229100"/>
            <a:ext cx="914400" cy="914400"/>
          </a:xfrm>
          <a:prstGeom prst="rect">
            <a:avLst/>
          </a:prstGeom>
        </p:spPr>
      </p:pic>
      <p:pic>
        <p:nvPicPr>
          <p:cNvPr id="42" name="Graphic 41" descr="Email">
            <a:extLst>
              <a:ext uri="{FF2B5EF4-FFF2-40B4-BE49-F238E27FC236}">
                <a16:creationId xmlns:a16="http://schemas.microsoft.com/office/drawing/2014/main" id="{7B6FB491-1FC9-4CA9-901C-397E581A33B1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6799099" y="4229100"/>
            <a:ext cx="914400" cy="914400"/>
          </a:xfrm>
          <a:prstGeom prst="rect">
            <a:avLst/>
          </a:prstGeom>
        </p:spPr>
      </p:pic>
      <p:pic>
        <p:nvPicPr>
          <p:cNvPr id="43" name="Graphic 42" descr="Stamp">
            <a:extLst>
              <a:ext uri="{FF2B5EF4-FFF2-40B4-BE49-F238E27FC236}">
                <a16:creationId xmlns:a16="http://schemas.microsoft.com/office/drawing/2014/main" id="{FCEA7505-54BB-4DF3-9404-1E2D8AA8E90C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8736920" y="2950600"/>
            <a:ext cx="914400" cy="914400"/>
          </a:xfrm>
          <a:prstGeom prst="rect">
            <a:avLst/>
          </a:prstGeom>
        </p:spPr>
      </p:pic>
      <p:pic>
        <p:nvPicPr>
          <p:cNvPr id="44" name="Graphic 43" descr="Download">
            <a:extLst>
              <a:ext uri="{FF2B5EF4-FFF2-40B4-BE49-F238E27FC236}">
                <a16:creationId xmlns:a16="http://schemas.microsoft.com/office/drawing/2014/main" id="{9C711782-552E-4455-9B6D-508E6F28F321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9739869" y="2950600"/>
            <a:ext cx="914400" cy="914400"/>
          </a:xfrm>
          <a:prstGeom prst="rect">
            <a:avLst/>
          </a:prstGeom>
        </p:spPr>
      </p:pic>
      <p:pic>
        <p:nvPicPr>
          <p:cNvPr id="45" name="Graphic 44" descr="Download from cloud">
            <a:extLst>
              <a:ext uri="{FF2B5EF4-FFF2-40B4-BE49-F238E27FC236}">
                <a16:creationId xmlns:a16="http://schemas.microsoft.com/office/drawing/2014/main" id="{53BB0667-02B2-4ED8-B62D-5109A18EDB55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0742818" y="2950600"/>
            <a:ext cx="914400" cy="914400"/>
          </a:xfrm>
          <a:prstGeom prst="rect">
            <a:avLst/>
          </a:prstGeom>
        </p:spPr>
      </p:pic>
      <p:pic>
        <p:nvPicPr>
          <p:cNvPr id="46" name="Graphic 45" descr="Link">
            <a:extLst>
              <a:ext uri="{FF2B5EF4-FFF2-40B4-BE49-F238E27FC236}">
                <a16:creationId xmlns:a16="http://schemas.microsoft.com/office/drawing/2014/main" id="{512A7C85-E7E6-4987-B1E9-F419CB15CE3B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11745767" y="2950600"/>
            <a:ext cx="914400" cy="914400"/>
          </a:xfrm>
          <a:prstGeom prst="rect">
            <a:avLst/>
          </a:prstGeom>
        </p:spPr>
      </p:pic>
      <p:pic>
        <p:nvPicPr>
          <p:cNvPr id="47" name="Graphic 46" descr="Send">
            <a:extLst>
              <a:ext uri="{FF2B5EF4-FFF2-40B4-BE49-F238E27FC236}">
                <a16:creationId xmlns:a16="http://schemas.microsoft.com/office/drawing/2014/main" id="{9D9C3691-ED63-4E6D-83F7-69DE8B127D72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12748716" y="2950600"/>
            <a:ext cx="914400" cy="914400"/>
          </a:xfrm>
          <a:prstGeom prst="rect">
            <a:avLst/>
          </a:prstGeom>
        </p:spPr>
      </p:pic>
      <p:pic>
        <p:nvPicPr>
          <p:cNvPr id="48" name="Graphic 47" descr="Share">
            <a:extLst>
              <a:ext uri="{FF2B5EF4-FFF2-40B4-BE49-F238E27FC236}">
                <a16:creationId xmlns:a16="http://schemas.microsoft.com/office/drawing/2014/main" id="{196C64DD-5388-4839-97F4-F79416BED69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3751665" y="2950600"/>
            <a:ext cx="914400" cy="914400"/>
          </a:xfrm>
          <a:prstGeom prst="rect">
            <a:avLst/>
          </a:prstGeom>
        </p:spPr>
      </p:pic>
      <p:pic>
        <p:nvPicPr>
          <p:cNvPr id="49" name="Graphic 48" descr="Receiver">
            <a:extLst>
              <a:ext uri="{FF2B5EF4-FFF2-40B4-BE49-F238E27FC236}">
                <a16:creationId xmlns:a16="http://schemas.microsoft.com/office/drawing/2014/main" id="{D1E9C82F-A3A4-4882-97F3-50103857717B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14754614" y="2950600"/>
            <a:ext cx="914400" cy="914400"/>
          </a:xfrm>
          <a:prstGeom prst="rect">
            <a:avLst/>
          </a:prstGeom>
        </p:spPr>
      </p:pic>
      <p:pic>
        <p:nvPicPr>
          <p:cNvPr id="50" name="Graphic 49" descr="Telephone">
            <a:extLst>
              <a:ext uri="{FF2B5EF4-FFF2-40B4-BE49-F238E27FC236}">
                <a16:creationId xmlns:a16="http://schemas.microsoft.com/office/drawing/2014/main" id="{E344A11A-70E5-434F-AA2C-5ABB4E1B273B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15757563" y="2950600"/>
            <a:ext cx="914400" cy="914400"/>
          </a:xfrm>
          <a:prstGeom prst="rect">
            <a:avLst/>
          </a:prstGeom>
        </p:spPr>
      </p:pic>
      <p:pic>
        <p:nvPicPr>
          <p:cNvPr id="51" name="Graphic 50" descr="Call center">
            <a:extLst>
              <a:ext uri="{FF2B5EF4-FFF2-40B4-BE49-F238E27FC236}">
                <a16:creationId xmlns:a16="http://schemas.microsoft.com/office/drawing/2014/main" id="{68B77E46-B061-4673-8B0D-07013737DB48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6760514" y="2950600"/>
            <a:ext cx="914400" cy="914400"/>
          </a:xfrm>
          <a:prstGeom prst="rect">
            <a:avLst/>
          </a:prstGeom>
        </p:spPr>
      </p:pic>
      <p:pic>
        <p:nvPicPr>
          <p:cNvPr id="52" name="Graphic 51" descr="Radio microphone">
            <a:extLst>
              <a:ext uri="{FF2B5EF4-FFF2-40B4-BE49-F238E27FC236}">
                <a16:creationId xmlns:a16="http://schemas.microsoft.com/office/drawing/2014/main" id="{43452B52-67E0-4DEF-9F9E-C0E590BC1CB0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478503" y="5507600"/>
            <a:ext cx="914400" cy="914400"/>
          </a:xfrm>
          <a:prstGeom prst="rect">
            <a:avLst/>
          </a:prstGeom>
        </p:spPr>
      </p:pic>
      <p:pic>
        <p:nvPicPr>
          <p:cNvPr id="53" name="Graphic 52" descr="Podcast">
            <a:extLst>
              <a:ext uri="{FF2B5EF4-FFF2-40B4-BE49-F238E27FC236}">
                <a16:creationId xmlns:a16="http://schemas.microsoft.com/office/drawing/2014/main" id="{2C6B5789-439F-452A-BA6F-48A78A63E169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1446056" y="5507600"/>
            <a:ext cx="914400" cy="914400"/>
          </a:xfrm>
          <a:prstGeom prst="rect">
            <a:avLst/>
          </a:prstGeom>
        </p:spPr>
      </p:pic>
      <p:pic>
        <p:nvPicPr>
          <p:cNvPr id="54" name="Graphic 53" descr="Marketing">
            <a:extLst>
              <a:ext uri="{FF2B5EF4-FFF2-40B4-BE49-F238E27FC236}">
                <a16:creationId xmlns:a16="http://schemas.microsoft.com/office/drawing/2014/main" id="{B7E02E5C-A3E4-4DE1-9617-949BAF7D1D02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2413609" y="5507600"/>
            <a:ext cx="914400" cy="914400"/>
          </a:xfrm>
          <a:prstGeom prst="rect">
            <a:avLst/>
          </a:prstGeom>
        </p:spPr>
      </p:pic>
      <p:pic>
        <p:nvPicPr>
          <p:cNvPr id="55" name="Graphic 54" descr="Megaphone">
            <a:extLst>
              <a:ext uri="{FF2B5EF4-FFF2-40B4-BE49-F238E27FC236}">
                <a16:creationId xmlns:a16="http://schemas.microsoft.com/office/drawing/2014/main" id="{2DFFF53B-4173-457A-93A5-C2E1CCF2D1B0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3381162" y="5507600"/>
            <a:ext cx="914400" cy="914400"/>
          </a:xfrm>
          <a:prstGeom prst="rect">
            <a:avLst/>
          </a:prstGeom>
        </p:spPr>
      </p:pic>
      <p:pic>
        <p:nvPicPr>
          <p:cNvPr id="56" name="Graphic 55" descr="Satellite dish">
            <a:extLst>
              <a:ext uri="{FF2B5EF4-FFF2-40B4-BE49-F238E27FC236}">
                <a16:creationId xmlns:a16="http://schemas.microsoft.com/office/drawing/2014/main" id="{B650D6CD-54BC-4A2C-BF3C-CCB2CCFFAEBE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348715" y="5507600"/>
            <a:ext cx="914400" cy="914400"/>
          </a:xfrm>
          <a:prstGeom prst="rect">
            <a:avLst/>
          </a:prstGeom>
        </p:spPr>
      </p:pic>
      <p:pic>
        <p:nvPicPr>
          <p:cNvPr id="57" name="Graphic 56" descr="Satellite">
            <a:extLst>
              <a:ext uri="{FF2B5EF4-FFF2-40B4-BE49-F238E27FC236}">
                <a16:creationId xmlns:a16="http://schemas.microsoft.com/office/drawing/2014/main" id="{AECD2027-FD0C-467B-BCB5-08F0CD74D9A8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316268" y="5507600"/>
            <a:ext cx="914400" cy="914400"/>
          </a:xfrm>
          <a:prstGeom prst="rect">
            <a:avLst/>
          </a:prstGeom>
        </p:spPr>
      </p:pic>
      <p:pic>
        <p:nvPicPr>
          <p:cNvPr id="58" name="Graphic 57" descr="Newspaper">
            <a:extLst>
              <a:ext uri="{FF2B5EF4-FFF2-40B4-BE49-F238E27FC236}">
                <a16:creationId xmlns:a16="http://schemas.microsoft.com/office/drawing/2014/main" id="{B52F37D2-A1B3-45E4-B0F9-84A98B89CE42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283821" y="5507600"/>
            <a:ext cx="914400" cy="914400"/>
          </a:xfrm>
          <a:prstGeom prst="rect">
            <a:avLst/>
          </a:prstGeom>
        </p:spPr>
      </p:pic>
      <p:pic>
        <p:nvPicPr>
          <p:cNvPr id="59" name="Graphic 58" descr="Blackboard">
            <a:extLst>
              <a:ext uri="{FF2B5EF4-FFF2-40B4-BE49-F238E27FC236}">
                <a16:creationId xmlns:a16="http://schemas.microsoft.com/office/drawing/2014/main" id="{339E781D-354B-4A99-B49C-8EF7FDF8CF91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7251374" y="5507600"/>
            <a:ext cx="914400" cy="914400"/>
          </a:xfrm>
          <a:prstGeom prst="rect">
            <a:avLst/>
          </a:prstGeom>
        </p:spPr>
      </p:pic>
      <p:pic>
        <p:nvPicPr>
          <p:cNvPr id="60" name="Graphic 59" descr="Closed book">
            <a:extLst>
              <a:ext uri="{FF2B5EF4-FFF2-40B4-BE49-F238E27FC236}">
                <a16:creationId xmlns:a16="http://schemas.microsoft.com/office/drawing/2014/main" id="{5475243C-597E-426E-B224-1242A6DB9341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0584419" y="8064600"/>
            <a:ext cx="914400" cy="914400"/>
          </a:xfrm>
          <a:prstGeom prst="rect">
            <a:avLst/>
          </a:prstGeom>
        </p:spPr>
      </p:pic>
      <p:pic>
        <p:nvPicPr>
          <p:cNvPr id="61" name="Graphic 60" descr="Open book">
            <a:extLst>
              <a:ext uri="{FF2B5EF4-FFF2-40B4-BE49-F238E27FC236}">
                <a16:creationId xmlns:a16="http://schemas.microsoft.com/office/drawing/2014/main" id="{1FFE3E65-3722-4A99-92A6-A591F8930C09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1827356" y="8064600"/>
            <a:ext cx="914400" cy="914400"/>
          </a:xfrm>
          <a:prstGeom prst="rect">
            <a:avLst/>
          </a:prstGeom>
        </p:spPr>
      </p:pic>
      <p:pic>
        <p:nvPicPr>
          <p:cNvPr id="62" name="Graphic 61" descr="Pencil">
            <a:extLst>
              <a:ext uri="{FF2B5EF4-FFF2-40B4-BE49-F238E27FC236}">
                <a16:creationId xmlns:a16="http://schemas.microsoft.com/office/drawing/2014/main" id="{22FB5924-4F1C-4F5E-B842-48BA98214F1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8218927" y="5507600"/>
            <a:ext cx="914400" cy="914400"/>
          </a:xfrm>
          <a:prstGeom prst="rect">
            <a:avLst/>
          </a:prstGeom>
        </p:spPr>
      </p:pic>
      <p:pic>
        <p:nvPicPr>
          <p:cNvPr id="63" name="Graphic 62" descr="Eraser">
            <a:extLst>
              <a:ext uri="{FF2B5EF4-FFF2-40B4-BE49-F238E27FC236}">
                <a16:creationId xmlns:a16="http://schemas.microsoft.com/office/drawing/2014/main" id="{5E9ADFC9-3721-43D1-A81C-37100874E217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9186480" y="5507600"/>
            <a:ext cx="914400" cy="914400"/>
          </a:xfrm>
          <a:prstGeom prst="rect">
            <a:avLst/>
          </a:prstGeom>
        </p:spPr>
      </p:pic>
      <p:pic>
        <p:nvPicPr>
          <p:cNvPr id="64" name="Graphic 63" descr="Ruler">
            <a:extLst>
              <a:ext uri="{FF2B5EF4-FFF2-40B4-BE49-F238E27FC236}">
                <a16:creationId xmlns:a16="http://schemas.microsoft.com/office/drawing/2014/main" id="{D09331AD-8DEB-49BC-B8CE-777EFDB2E226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0154033" y="5507600"/>
            <a:ext cx="914400" cy="914400"/>
          </a:xfrm>
          <a:prstGeom prst="rect">
            <a:avLst/>
          </a:prstGeom>
        </p:spPr>
      </p:pic>
      <p:pic>
        <p:nvPicPr>
          <p:cNvPr id="65" name="Graphic 64" descr="Scissors">
            <a:extLst>
              <a:ext uri="{FF2B5EF4-FFF2-40B4-BE49-F238E27FC236}">
                <a16:creationId xmlns:a16="http://schemas.microsoft.com/office/drawing/2014/main" id="{7DC36790-97EC-4649-9DC7-DE319320BC06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11121586" y="5507600"/>
            <a:ext cx="914400" cy="914400"/>
          </a:xfrm>
          <a:prstGeom prst="rect">
            <a:avLst/>
          </a:prstGeom>
        </p:spPr>
      </p:pic>
      <p:pic>
        <p:nvPicPr>
          <p:cNvPr id="66" name="Graphic 65" descr="Books on shelf">
            <a:extLst>
              <a:ext uri="{FF2B5EF4-FFF2-40B4-BE49-F238E27FC236}">
                <a16:creationId xmlns:a16="http://schemas.microsoft.com/office/drawing/2014/main" id="{C04AF31D-3A33-4A66-A42F-0F7C9CB7FC45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12089139" y="5507600"/>
            <a:ext cx="914400" cy="914400"/>
          </a:xfrm>
          <a:prstGeom prst="rect">
            <a:avLst/>
          </a:prstGeom>
        </p:spPr>
      </p:pic>
      <p:pic>
        <p:nvPicPr>
          <p:cNvPr id="67" name="Graphic 66" descr="Books">
            <a:extLst>
              <a:ext uri="{FF2B5EF4-FFF2-40B4-BE49-F238E27FC236}">
                <a16:creationId xmlns:a16="http://schemas.microsoft.com/office/drawing/2014/main" id="{7258C910-3014-4172-9EB7-C765C902CD78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13056692" y="5507600"/>
            <a:ext cx="914400" cy="914400"/>
          </a:xfrm>
          <a:prstGeom prst="rect">
            <a:avLst/>
          </a:prstGeom>
        </p:spPr>
      </p:pic>
      <p:pic>
        <p:nvPicPr>
          <p:cNvPr id="68" name="Graphic 67" descr="Magnet">
            <a:extLst>
              <a:ext uri="{FF2B5EF4-FFF2-40B4-BE49-F238E27FC236}">
                <a16:creationId xmlns:a16="http://schemas.microsoft.com/office/drawing/2014/main" id="{B23DF310-5AE1-4AC6-81A6-A939BCFC7DA3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4024245" y="5507600"/>
            <a:ext cx="914400" cy="914400"/>
          </a:xfrm>
          <a:prstGeom prst="rect">
            <a:avLst/>
          </a:prstGeom>
        </p:spPr>
      </p:pic>
      <p:pic>
        <p:nvPicPr>
          <p:cNvPr id="69" name="Graphic 68" descr="Test tubes">
            <a:extLst>
              <a:ext uri="{FF2B5EF4-FFF2-40B4-BE49-F238E27FC236}">
                <a16:creationId xmlns:a16="http://schemas.microsoft.com/office/drawing/2014/main" id="{02F00704-6D2C-4075-AC4A-280D95D77CB4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4991798" y="5507600"/>
            <a:ext cx="914400" cy="914400"/>
          </a:xfrm>
          <a:prstGeom prst="rect">
            <a:avLst/>
          </a:prstGeom>
        </p:spPr>
      </p:pic>
      <p:pic>
        <p:nvPicPr>
          <p:cNvPr id="70" name="Graphic 69" descr="Microscope">
            <a:extLst>
              <a:ext uri="{FF2B5EF4-FFF2-40B4-BE49-F238E27FC236}">
                <a16:creationId xmlns:a16="http://schemas.microsoft.com/office/drawing/2014/main" id="{8A256FF6-1053-4322-94B4-F8C9158E6C86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5959351" y="5507600"/>
            <a:ext cx="914400" cy="914400"/>
          </a:xfrm>
          <a:prstGeom prst="rect">
            <a:avLst/>
          </a:prstGeom>
        </p:spPr>
      </p:pic>
      <p:pic>
        <p:nvPicPr>
          <p:cNvPr id="71" name="Graphic 70" descr="Flask">
            <a:extLst>
              <a:ext uri="{FF2B5EF4-FFF2-40B4-BE49-F238E27FC236}">
                <a16:creationId xmlns:a16="http://schemas.microsoft.com/office/drawing/2014/main" id="{771FF129-F513-4485-B8F9-9ED88C641055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6926903" y="5507600"/>
            <a:ext cx="914400" cy="914400"/>
          </a:xfrm>
          <a:prstGeom prst="rect">
            <a:avLst/>
          </a:prstGeom>
        </p:spPr>
      </p:pic>
      <p:pic>
        <p:nvPicPr>
          <p:cNvPr id="72" name="Graphic 71" descr="Beaker">
            <a:extLst>
              <a:ext uri="{FF2B5EF4-FFF2-40B4-BE49-F238E27FC236}">
                <a16:creationId xmlns:a16="http://schemas.microsoft.com/office/drawing/2014/main" id="{4ED1AC15-3546-4414-9865-C76EBFAEA81B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640923" y="8064600"/>
            <a:ext cx="914400" cy="914400"/>
          </a:xfrm>
          <a:prstGeom prst="rect">
            <a:avLst/>
          </a:prstGeom>
        </p:spPr>
      </p:pic>
      <p:pic>
        <p:nvPicPr>
          <p:cNvPr id="73" name="Graphic 72" descr="Backpack">
            <a:extLst>
              <a:ext uri="{FF2B5EF4-FFF2-40B4-BE49-F238E27FC236}">
                <a16:creationId xmlns:a16="http://schemas.microsoft.com/office/drawing/2014/main" id="{D00F3FAC-38A4-4D06-9983-00D28A6B29EA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883860" y="8064600"/>
            <a:ext cx="914400" cy="914400"/>
          </a:xfrm>
          <a:prstGeom prst="rect">
            <a:avLst/>
          </a:prstGeom>
        </p:spPr>
      </p:pic>
      <p:pic>
        <p:nvPicPr>
          <p:cNvPr id="74" name="Graphic 73" descr="Bell">
            <a:extLst>
              <a:ext uri="{FF2B5EF4-FFF2-40B4-BE49-F238E27FC236}">
                <a16:creationId xmlns:a16="http://schemas.microsoft.com/office/drawing/2014/main" id="{D0FBE194-9424-42FD-9035-84EEF0EA09CB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3126797" y="8064600"/>
            <a:ext cx="914400" cy="914400"/>
          </a:xfrm>
          <a:prstGeom prst="rect">
            <a:avLst/>
          </a:prstGeom>
        </p:spPr>
      </p:pic>
      <p:pic>
        <p:nvPicPr>
          <p:cNvPr id="75" name="Graphic 74" descr="Globe">
            <a:extLst>
              <a:ext uri="{FF2B5EF4-FFF2-40B4-BE49-F238E27FC236}">
                <a16:creationId xmlns:a16="http://schemas.microsoft.com/office/drawing/2014/main" id="{5B4E26B0-DCCB-488E-AD7E-F11E2B9B3EFF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4369734" y="8064600"/>
            <a:ext cx="914400" cy="914400"/>
          </a:xfrm>
          <a:prstGeom prst="rect">
            <a:avLst/>
          </a:prstGeom>
        </p:spPr>
      </p:pic>
      <p:pic>
        <p:nvPicPr>
          <p:cNvPr id="76" name="Graphic 75" descr="Clock">
            <a:extLst>
              <a:ext uri="{FF2B5EF4-FFF2-40B4-BE49-F238E27FC236}">
                <a16:creationId xmlns:a16="http://schemas.microsoft.com/office/drawing/2014/main" id="{4A426F75-2BF0-4B97-BFD3-8BB4CBCEC353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5612671" y="8064600"/>
            <a:ext cx="914400" cy="914400"/>
          </a:xfrm>
          <a:prstGeom prst="rect">
            <a:avLst/>
          </a:prstGeom>
        </p:spPr>
      </p:pic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9E742763-8244-47BF-B9B5-3BCCA5A72C30}"/>
              </a:ext>
            </a:extLst>
          </p:cNvPr>
          <p:cNvSpPr/>
          <p:nvPr/>
        </p:nvSpPr>
        <p:spPr>
          <a:xfrm>
            <a:off x="6971515" y="8140800"/>
            <a:ext cx="682687" cy="762000"/>
          </a:xfrm>
          <a:custGeom>
            <a:avLst/>
            <a:gdLst>
              <a:gd name="connsiteX0" fmla="*/ 341292 w 682687"/>
              <a:gd name="connsiteY0" fmla="*/ 553403 h 762000"/>
              <a:gd name="connsiteX1" fmla="*/ 249852 w 682687"/>
              <a:gd name="connsiteY1" fmla="*/ 588645 h 762000"/>
              <a:gd name="connsiteX2" fmla="*/ 338435 w 682687"/>
              <a:gd name="connsiteY2" fmla="*/ 723900 h 762000"/>
              <a:gd name="connsiteX3" fmla="*/ 427017 w 682687"/>
              <a:gd name="connsiteY3" fmla="*/ 586740 h 762000"/>
              <a:gd name="connsiteX4" fmla="*/ 341292 w 682687"/>
              <a:gd name="connsiteY4" fmla="*/ 553403 h 762000"/>
              <a:gd name="connsiteX5" fmla="*/ 445115 w 682687"/>
              <a:gd name="connsiteY5" fmla="*/ 498158 h 762000"/>
              <a:gd name="connsiteX6" fmla="*/ 420350 w 682687"/>
              <a:gd name="connsiteY6" fmla="*/ 512445 h 762000"/>
              <a:gd name="connsiteX7" fmla="*/ 386060 w 682687"/>
              <a:gd name="connsiteY7" fmla="*/ 531495 h 762000"/>
              <a:gd name="connsiteX8" fmla="*/ 436542 w 682687"/>
              <a:gd name="connsiteY8" fmla="*/ 550545 h 762000"/>
              <a:gd name="connsiteX9" fmla="*/ 445115 w 682687"/>
              <a:gd name="connsiteY9" fmla="*/ 498158 h 762000"/>
              <a:gd name="connsiteX10" fmla="*/ 231755 w 682687"/>
              <a:gd name="connsiteY10" fmla="*/ 494348 h 762000"/>
              <a:gd name="connsiteX11" fmla="*/ 241280 w 682687"/>
              <a:gd name="connsiteY11" fmla="*/ 551498 h 762000"/>
              <a:gd name="connsiteX12" fmla="*/ 296525 w 682687"/>
              <a:gd name="connsiteY12" fmla="*/ 531495 h 762000"/>
              <a:gd name="connsiteX13" fmla="*/ 263187 w 682687"/>
              <a:gd name="connsiteY13" fmla="*/ 513398 h 762000"/>
              <a:gd name="connsiteX14" fmla="*/ 231755 w 682687"/>
              <a:gd name="connsiteY14" fmla="*/ 494348 h 762000"/>
              <a:gd name="connsiteX15" fmla="*/ 564177 w 682687"/>
              <a:gd name="connsiteY15" fmla="*/ 409575 h 762000"/>
              <a:gd name="connsiteX16" fmla="*/ 487025 w 682687"/>
              <a:gd name="connsiteY16" fmla="*/ 470535 h 762000"/>
              <a:gd name="connsiteX17" fmla="*/ 473690 w 682687"/>
              <a:gd name="connsiteY17" fmla="*/ 561023 h 762000"/>
              <a:gd name="connsiteX18" fmla="*/ 567035 w 682687"/>
              <a:gd name="connsiteY18" fmla="*/ 574358 h 762000"/>
              <a:gd name="connsiteX19" fmla="*/ 635615 w 682687"/>
              <a:gd name="connsiteY19" fmla="*/ 552450 h 762000"/>
              <a:gd name="connsiteX20" fmla="*/ 564177 w 682687"/>
              <a:gd name="connsiteY20" fmla="*/ 409575 h 762000"/>
              <a:gd name="connsiteX21" fmla="*/ 118407 w 682687"/>
              <a:gd name="connsiteY21" fmla="*/ 409575 h 762000"/>
              <a:gd name="connsiteX22" fmla="*/ 46970 w 682687"/>
              <a:gd name="connsiteY22" fmla="*/ 552450 h 762000"/>
              <a:gd name="connsiteX23" fmla="*/ 115550 w 682687"/>
              <a:gd name="connsiteY23" fmla="*/ 574358 h 762000"/>
              <a:gd name="connsiteX24" fmla="*/ 204132 w 682687"/>
              <a:gd name="connsiteY24" fmla="*/ 561975 h 762000"/>
              <a:gd name="connsiteX25" fmla="*/ 189845 w 682687"/>
              <a:gd name="connsiteY25" fmla="*/ 466725 h 762000"/>
              <a:gd name="connsiteX26" fmla="*/ 118407 w 682687"/>
              <a:gd name="connsiteY26" fmla="*/ 409575 h 762000"/>
              <a:gd name="connsiteX27" fmla="*/ 186987 w 682687"/>
              <a:gd name="connsiteY27" fmla="*/ 348615 h 762000"/>
              <a:gd name="connsiteX28" fmla="*/ 146030 w 682687"/>
              <a:gd name="connsiteY28" fmla="*/ 382905 h 762000"/>
              <a:gd name="connsiteX29" fmla="*/ 186987 w 682687"/>
              <a:gd name="connsiteY29" fmla="*/ 417195 h 762000"/>
              <a:gd name="connsiteX30" fmla="*/ 186035 w 682687"/>
              <a:gd name="connsiteY30" fmla="*/ 381000 h 762000"/>
              <a:gd name="connsiteX31" fmla="*/ 186987 w 682687"/>
              <a:gd name="connsiteY31" fmla="*/ 348615 h 762000"/>
              <a:gd name="connsiteX32" fmla="*/ 489882 w 682687"/>
              <a:gd name="connsiteY32" fmla="*/ 344805 h 762000"/>
              <a:gd name="connsiteX33" fmla="*/ 490835 w 682687"/>
              <a:gd name="connsiteY33" fmla="*/ 381953 h 762000"/>
              <a:gd name="connsiteX34" fmla="*/ 489882 w 682687"/>
              <a:gd name="connsiteY34" fmla="*/ 421958 h 762000"/>
              <a:gd name="connsiteX35" fmla="*/ 536555 w 682687"/>
              <a:gd name="connsiteY35" fmla="*/ 383858 h 762000"/>
              <a:gd name="connsiteX36" fmla="*/ 489882 w 682687"/>
              <a:gd name="connsiteY36" fmla="*/ 344805 h 762000"/>
              <a:gd name="connsiteX37" fmla="*/ 338435 w 682687"/>
              <a:gd name="connsiteY37" fmla="*/ 323850 h 762000"/>
              <a:gd name="connsiteX38" fmla="*/ 395585 w 682687"/>
              <a:gd name="connsiteY38" fmla="*/ 381000 h 762000"/>
              <a:gd name="connsiteX39" fmla="*/ 338435 w 682687"/>
              <a:gd name="connsiteY39" fmla="*/ 438150 h 762000"/>
              <a:gd name="connsiteX40" fmla="*/ 281285 w 682687"/>
              <a:gd name="connsiteY40" fmla="*/ 381000 h 762000"/>
              <a:gd name="connsiteX41" fmla="*/ 338435 w 682687"/>
              <a:gd name="connsiteY41" fmla="*/ 323850 h 762000"/>
              <a:gd name="connsiteX42" fmla="*/ 341292 w 682687"/>
              <a:gd name="connsiteY42" fmla="*/ 253365 h 762000"/>
              <a:gd name="connsiteX43" fmla="*/ 287000 w 682687"/>
              <a:gd name="connsiteY43" fmla="*/ 281940 h 762000"/>
              <a:gd name="connsiteX44" fmla="*/ 226040 w 682687"/>
              <a:gd name="connsiteY44" fmla="*/ 320040 h 762000"/>
              <a:gd name="connsiteX45" fmla="*/ 224135 w 682687"/>
              <a:gd name="connsiteY45" fmla="*/ 381000 h 762000"/>
              <a:gd name="connsiteX46" fmla="*/ 226040 w 682687"/>
              <a:gd name="connsiteY46" fmla="*/ 445770 h 762000"/>
              <a:gd name="connsiteX47" fmla="*/ 281285 w 682687"/>
              <a:gd name="connsiteY47" fmla="*/ 480060 h 762000"/>
              <a:gd name="connsiteX48" fmla="*/ 341292 w 682687"/>
              <a:gd name="connsiteY48" fmla="*/ 511493 h 762000"/>
              <a:gd name="connsiteX49" fmla="*/ 401300 w 682687"/>
              <a:gd name="connsiteY49" fmla="*/ 480060 h 762000"/>
              <a:gd name="connsiteX50" fmla="*/ 449877 w 682687"/>
              <a:gd name="connsiteY50" fmla="*/ 449580 h 762000"/>
              <a:gd name="connsiteX51" fmla="*/ 452735 w 682687"/>
              <a:gd name="connsiteY51" fmla="*/ 381000 h 762000"/>
              <a:gd name="connsiteX52" fmla="*/ 450830 w 682687"/>
              <a:gd name="connsiteY52" fmla="*/ 316230 h 762000"/>
              <a:gd name="connsiteX53" fmla="*/ 395585 w 682687"/>
              <a:gd name="connsiteY53" fmla="*/ 281940 h 762000"/>
              <a:gd name="connsiteX54" fmla="*/ 341292 w 682687"/>
              <a:gd name="connsiteY54" fmla="*/ 253365 h 762000"/>
              <a:gd name="connsiteX55" fmla="*/ 436542 w 682687"/>
              <a:gd name="connsiteY55" fmla="*/ 213360 h 762000"/>
              <a:gd name="connsiteX56" fmla="*/ 385107 w 682687"/>
              <a:gd name="connsiteY56" fmla="*/ 232410 h 762000"/>
              <a:gd name="connsiteX57" fmla="*/ 414635 w 682687"/>
              <a:gd name="connsiteY57" fmla="*/ 248602 h 762000"/>
              <a:gd name="connsiteX58" fmla="*/ 446067 w 682687"/>
              <a:gd name="connsiteY58" fmla="*/ 267653 h 762000"/>
              <a:gd name="connsiteX59" fmla="*/ 436542 w 682687"/>
              <a:gd name="connsiteY59" fmla="*/ 213360 h 762000"/>
              <a:gd name="connsiteX60" fmla="*/ 240327 w 682687"/>
              <a:gd name="connsiteY60" fmla="*/ 211455 h 762000"/>
              <a:gd name="connsiteX61" fmla="*/ 230802 w 682687"/>
              <a:gd name="connsiteY61" fmla="*/ 271463 h 762000"/>
              <a:gd name="connsiteX62" fmla="*/ 266997 w 682687"/>
              <a:gd name="connsiteY62" fmla="*/ 248602 h 762000"/>
              <a:gd name="connsiteX63" fmla="*/ 296525 w 682687"/>
              <a:gd name="connsiteY63" fmla="*/ 232410 h 762000"/>
              <a:gd name="connsiteX64" fmla="*/ 240327 w 682687"/>
              <a:gd name="connsiteY64" fmla="*/ 211455 h 762000"/>
              <a:gd name="connsiteX65" fmla="*/ 571797 w 682687"/>
              <a:gd name="connsiteY65" fmla="*/ 187643 h 762000"/>
              <a:gd name="connsiteX66" fmla="*/ 472737 w 682687"/>
              <a:gd name="connsiteY66" fmla="*/ 201930 h 762000"/>
              <a:gd name="connsiteX67" fmla="*/ 487025 w 682687"/>
              <a:gd name="connsiteY67" fmla="*/ 295275 h 762000"/>
              <a:gd name="connsiteX68" fmla="*/ 564177 w 682687"/>
              <a:gd name="connsiteY68" fmla="*/ 357188 h 762000"/>
              <a:gd name="connsiteX69" fmla="*/ 640377 w 682687"/>
              <a:gd name="connsiteY69" fmla="*/ 209550 h 762000"/>
              <a:gd name="connsiteX70" fmla="*/ 571797 w 682687"/>
              <a:gd name="connsiteY70" fmla="*/ 187643 h 762000"/>
              <a:gd name="connsiteX71" fmla="*/ 109835 w 682687"/>
              <a:gd name="connsiteY71" fmla="*/ 187643 h 762000"/>
              <a:gd name="connsiteX72" fmla="*/ 41255 w 682687"/>
              <a:gd name="connsiteY72" fmla="*/ 209550 h 762000"/>
              <a:gd name="connsiteX73" fmla="*/ 117455 w 682687"/>
              <a:gd name="connsiteY73" fmla="*/ 357188 h 762000"/>
              <a:gd name="connsiteX74" fmla="*/ 188892 w 682687"/>
              <a:gd name="connsiteY74" fmla="*/ 299085 h 762000"/>
              <a:gd name="connsiteX75" fmla="*/ 203180 w 682687"/>
              <a:gd name="connsiteY75" fmla="*/ 200978 h 762000"/>
              <a:gd name="connsiteX76" fmla="*/ 109835 w 682687"/>
              <a:gd name="connsiteY76" fmla="*/ 187643 h 762000"/>
              <a:gd name="connsiteX77" fmla="*/ 338435 w 682687"/>
              <a:gd name="connsiteY77" fmla="*/ 38100 h 762000"/>
              <a:gd name="connsiteX78" fmla="*/ 249852 w 682687"/>
              <a:gd name="connsiteY78" fmla="*/ 174308 h 762000"/>
              <a:gd name="connsiteX79" fmla="*/ 341292 w 682687"/>
              <a:gd name="connsiteY79" fmla="*/ 210503 h 762000"/>
              <a:gd name="connsiteX80" fmla="*/ 427970 w 682687"/>
              <a:gd name="connsiteY80" fmla="*/ 176213 h 762000"/>
              <a:gd name="connsiteX81" fmla="*/ 338435 w 682687"/>
              <a:gd name="connsiteY81" fmla="*/ 38100 h 762000"/>
              <a:gd name="connsiteX82" fmla="*/ 338435 w 682687"/>
              <a:gd name="connsiteY82" fmla="*/ 0 h 762000"/>
              <a:gd name="connsiteX83" fmla="*/ 464165 w 682687"/>
              <a:gd name="connsiteY83" fmla="*/ 165735 h 762000"/>
              <a:gd name="connsiteX84" fmla="*/ 571797 w 682687"/>
              <a:gd name="connsiteY84" fmla="*/ 149543 h 762000"/>
              <a:gd name="connsiteX85" fmla="*/ 673715 w 682687"/>
              <a:gd name="connsiteY85" fmla="*/ 190500 h 762000"/>
              <a:gd name="connsiteX86" fmla="*/ 590847 w 682687"/>
              <a:gd name="connsiteY86" fmla="*/ 384810 h 762000"/>
              <a:gd name="connsiteX87" fmla="*/ 668000 w 682687"/>
              <a:gd name="connsiteY87" fmla="*/ 572453 h 762000"/>
              <a:gd name="connsiteX88" fmla="*/ 566082 w 682687"/>
              <a:gd name="connsiteY88" fmla="*/ 613410 h 762000"/>
              <a:gd name="connsiteX89" fmla="*/ 463212 w 682687"/>
              <a:gd name="connsiteY89" fmla="*/ 598170 h 762000"/>
              <a:gd name="connsiteX90" fmla="*/ 338435 w 682687"/>
              <a:gd name="connsiteY90" fmla="*/ 762000 h 762000"/>
              <a:gd name="connsiteX91" fmla="*/ 213657 w 682687"/>
              <a:gd name="connsiteY91" fmla="*/ 598170 h 762000"/>
              <a:gd name="connsiteX92" fmla="*/ 115550 w 682687"/>
              <a:gd name="connsiteY92" fmla="*/ 611505 h 762000"/>
              <a:gd name="connsiteX93" fmla="*/ 13632 w 682687"/>
              <a:gd name="connsiteY93" fmla="*/ 570548 h 762000"/>
              <a:gd name="connsiteX94" fmla="*/ 90785 w 682687"/>
              <a:gd name="connsiteY94" fmla="*/ 382905 h 762000"/>
              <a:gd name="connsiteX95" fmla="*/ 8870 w 682687"/>
              <a:gd name="connsiteY95" fmla="*/ 189548 h 762000"/>
              <a:gd name="connsiteX96" fmla="*/ 110787 w 682687"/>
              <a:gd name="connsiteY96" fmla="*/ 148590 h 762000"/>
              <a:gd name="connsiteX97" fmla="*/ 213657 w 682687"/>
              <a:gd name="connsiteY97" fmla="*/ 163830 h 762000"/>
              <a:gd name="connsiteX98" fmla="*/ 338435 w 682687"/>
              <a:gd name="connsiteY98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82687" h="762000">
                <a:moveTo>
                  <a:pt x="341292" y="553403"/>
                </a:moveTo>
                <a:cubicBezTo>
                  <a:pt x="309860" y="567690"/>
                  <a:pt x="279380" y="579120"/>
                  <a:pt x="249852" y="588645"/>
                </a:cubicBezTo>
                <a:cubicBezTo>
                  <a:pt x="273665" y="674370"/>
                  <a:pt x="309860" y="723900"/>
                  <a:pt x="338435" y="723900"/>
                </a:cubicBezTo>
                <a:cubicBezTo>
                  <a:pt x="367010" y="723900"/>
                  <a:pt x="403205" y="674370"/>
                  <a:pt x="427017" y="586740"/>
                </a:cubicBezTo>
                <a:cubicBezTo>
                  <a:pt x="399395" y="578168"/>
                  <a:pt x="370820" y="566738"/>
                  <a:pt x="341292" y="553403"/>
                </a:cubicBezTo>
                <a:close/>
                <a:moveTo>
                  <a:pt x="445115" y="498158"/>
                </a:moveTo>
                <a:cubicBezTo>
                  <a:pt x="437495" y="502920"/>
                  <a:pt x="428922" y="507683"/>
                  <a:pt x="420350" y="512445"/>
                </a:cubicBezTo>
                <a:cubicBezTo>
                  <a:pt x="408920" y="519113"/>
                  <a:pt x="397490" y="525780"/>
                  <a:pt x="386060" y="531495"/>
                </a:cubicBezTo>
                <a:cubicBezTo>
                  <a:pt x="403205" y="539115"/>
                  <a:pt x="420350" y="544830"/>
                  <a:pt x="436542" y="550545"/>
                </a:cubicBezTo>
                <a:cubicBezTo>
                  <a:pt x="439400" y="534353"/>
                  <a:pt x="442257" y="516255"/>
                  <a:pt x="445115" y="498158"/>
                </a:cubicBezTo>
                <a:close/>
                <a:moveTo>
                  <a:pt x="231755" y="494348"/>
                </a:moveTo>
                <a:cubicBezTo>
                  <a:pt x="234612" y="514350"/>
                  <a:pt x="237470" y="533400"/>
                  <a:pt x="241280" y="551498"/>
                </a:cubicBezTo>
                <a:cubicBezTo>
                  <a:pt x="259377" y="545783"/>
                  <a:pt x="277475" y="539115"/>
                  <a:pt x="296525" y="531495"/>
                </a:cubicBezTo>
                <a:cubicBezTo>
                  <a:pt x="285095" y="525780"/>
                  <a:pt x="273665" y="519113"/>
                  <a:pt x="263187" y="513398"/>
                </a:cubicBezTo>
                <a:cubicBezTo>
                  <a:pt x="251757" y="506730"/>
                  <a:pt x="242232" y="501015"/>
                  <a:pt x="231755" y="494348"/>
                </a:cubicBezTo>
                <a:close/>
                <a:moveTo>
                  <a:pt x="564177" y="409575"/>
                </a:moveTo>
                <a:cubicBezTo>
                  <a:pt x="541317" y="430530"/>
                  <a:pt x="515600" y="450533"/>
                  <a:pt x="487025" y="470535"/>
                </a:cubicBezTo>
                <a:cubicBezTo>
                  <a:pt x="484167" y="502920"/>
                  <a:pt x="479405" y="532448"/>
                  <a:pt x="473690" y="561023"/>
                </a:cubicBezTo>
                <a:cubicBezTo>
                  <a:pt x="507027" y="569595"/>
                  <a:pt x="539412" y="574358"/>
                  <a:pt x="567035" y="574358"/>
                </a:cubicBezTo>
                <a:cubicBezTo>
                  <a:pt x="602277" y="574358"/>
                  <a:pt x="627042" y="566738"/>
                  <a:pt x="635615" y="552450"/>
                </a:cubicBezTo>
                <a:cubicBezTo>
                  <a:pt x="649902" y="527685"/>
                  <a:pt x="625137" y="472440"/>
                  <a:pt x="564177" y="409575"/>
                </a:cubicBezTo>
                <a:close/>
                <a:moveTo>
                  <a:pt x="118407" y="409575"/>
                </a:moveTo>
                <a:cubicBezTo>
                  <a:pt x="57447" y="472440"/>
                  <a:pt x="32682" y="527685"/>
                  <a:pt x="46970" y="552450"/>
                </a:cubicBezTo>
                <a:cubicBezTo>
                  <a:pt x="54590" y="565785"/>
                  <a:pt x="80307" y="574358"/>
                  <a:pt x="115550" y="574358"/>
                </a:cubicBezTo>
                <a:cubicBezTo>
                  <a:pt x="142220" y="574358"/>
                  <a:pt x="172700" y="570548"/>
                  <a:pt x="204132" y="561975"/>
                </a:cubicBezTo>
                <a:cubicBezTo>
                  <a:pt x="197465" y="532448"/>
                  <a:pt x="192702" y="500063"/>
                  <a:pt x="189845" y="466725"/>
                </a:cubicBezTo>
                <a:cubicBezTo>
                  <a:pt x="164127" y="447675"/>
                  <a:pt x="140315" y="428625"/>
                  <a:pt x="118407" y="409575"/>
                </a:cubicBezTo>
                <a:close/>
                <a:moveTo>
                  <a:pt x="186987" y="348615"/>
                </a:moveTo>
                <a:cubicBezTo>
                  <a:pt x="172700" y="360045"/>
                  <a:pt x="158412" y="371475"/>
                  <a:pt x="146030" y="382905"/>
                </a:cubicBezTo>
                <a:cubicBezTo>
                  <a:pt x="158412" y="394335"/>
                  <a:pt x="171747" y="405765"/>
                  <a:pt x="186987" y="417195"/>
                </a:cubicBezTo>
                <a:cubicBezTo>
                  <a:pt x="186035" y="405765"/>
                  <a:pt x="186035" y="393383"/>
                  <a:pt x="186035" y="381000"/>
                </a:cubicBezTo>
                <a:cubicBezTo>
                  <a:pt x="186035" y="369570"/>
                  <a:pt x="186987" y="359093"/>
                  <a:pt x="186987" y="348615"/>
                </a:cubicBezTo>
                <a:close/>
                <a:moveTo>
                  <a:pt x="489882" y="344805"/>
                </a:moveTo>
                <a:cubicBezTo>
                  <a:pt x="490835" y="356235"/>
                  <a:pt x="490835" y="368618"/>
                  <a:pt x="490835" y="381953"/>
                </a:cubicBezTo>
                <a:cubicBezTo>
                  <a:pt x="490835" y="395288"/>
                  <a:pt x="490835" y="408623"/>
                  <a:pt x="489882" y="421958"/>
                </a:cubicBezTo>
                <a:cubicBezTo>
                  <a:pt x="507027" y="409575"/>
                  <a:pt x="522267" y="396240"/>
                  <a:pt x="536555" y="383858"/>
                </a:cubicBezTo>
                <a:cubicBezTo>
                  <a:pt x="522267" y="370523"/>
                  <a:pt x="507027" y="358140"/>
                  <a:pt x="489882" y="344805"/>
                </a:cubicBezTo>
                <a:close/>
                <a:moveTo>
                  <a:pt x="338435" y="323850"/>
                </a:moveTo>
                <a:cubicBezTo>
                  <a:pt x="369998" y="323850"/>
                  <a:pt x="395585" y="349437"/>
                  <a:pt x="395585" y="381000"/>
                </a:cubicBezTo>
                <a:cubicBezTo>
                  <a:pt x="395585" y="412563"/>
                  <a:pt x="369998" y="438150"/>
                  <a:pt x="338435" y="438150"/>
                </a:cubicBezTo>
                <a:cubicBezTo>
                  <a:pt x="306872" y="438150"/>
                  <a:pt x="281285" y="412563"/>
                  <a:pt x="281285" y="381000"/>
                </a:cubicBezTo>
                <a:cubicBezTo>
                  <a:pt x="281285" y="349437"/>
                  <a:pt x="306872" y="323850"/>
                  <a:pt x="338435" y="323850"/>
                </a:cubicBezTo>
                <a:close/>
                <a:moveTo>
                  <a:pt x="341292" y="253365"/>
                </a:moveTo>
                <a:cubicBezTo>
                  <a:pt x="323195" y="261938"/>
                  <a:pt x="305097" y="271463"/>
                  <a:pt x="287000" y="281940"/>
                </a:cubicBezTo>
                <a:cubicBezTo>
                  <a:pt x="265092" y="294323"/>
                  <a:pt x="245090" y="306705"/>
                  <a:pt x="226040" y="320040"/>
                </a:cubicBezTo>
                <a:cubicBezTo>
                  <a:pt x="225087" y="340043"/>
                  <a:pt x="224135" y="360045"/>
                  <a:pt x="224135" y="381000"/>
                </a:cubicBezTo>
                <a:cubicBezTo>
                  <a:pt x="224135" y="403860"/>
                  <a:pt x="224135" y="424815"/>
                  <a:pt x="226040" y="445770"/>
                </a:cubicBezTo>
                <a:cubicBezTo>
                  <a:pt x="243185" y="457200"/>
                  <a:pt x="262235" y="468630"/>
                  <a:pt x="281285" y="480060"/>
                </a:cubicBezTo>
                <a:cubicBezTo>
                  <a:pt x="301287" y="491490"/>
                  <a:pt x="321290" y="501968"/>
                  <a:pt x="341292" y="511493"/>
                </a:cubicBezTo>
                <a:cubicBezTo>
                  <a:pt x="361295" y="501968"/>
                  <a:pt x="381297" y="491490"/>
                  <a:pt x="401300" y="480060"/>
                </a:cubicBezTo>
                <a:cubicBezTo>
                  <a:pt x="418445" y="469583"/>
                  <a:pt x="434637" y="460058"/>
                  <a:pt x="449877" y="449580"/>
                </a:cubicBezTo>
                <a:cubicBezTo>
                  <a:pt x="451782" y="427673"/>
                  <a:pt x="452735" y="404813"/>
                  <a:pt x="452735" y="381000"/>
                </a:cubicBezTo>
                <a:cubicBezTo>
                  <a:pt x="452735" y="358140"/>
                  <a:pt x="452735" y="337185"/>
                  <a:pt x="450830" y="316230"/>
                </a:cubicBezTo>
                <a:cubicBezTo>
                  <a:pt x="433685" y="304800"/>
                  <a:pt x="414635" y="293370"/>
                  <a:pt x="395585" y="281940"/>
                </a:cubicBezTo>
                <a:cubicBezTo>
                  <a:pt x="377487" y="271463"/>
                  <a:pt x="359390" y="261938"/>
                  <a:pt x="341292" y="253365"/>
                </a:cubicBezTo>
                <a:close/>
                <a:moveTo>
                  <a:pt x="436542" y="213360"/>
                </a:moveTo>
                <a:cubicBezTo>
                  <a:pt x="419397" y="219075"/>
                  <a:pt x="402252" y="224790"/>
                  <a:pt x="385107" y="232410"/>
                </a:cubicBezTo>
                <a:cubicBezTo>
                  <a:pt x="395585" y="238125"/>
                  <a:pt x="405110" y="243840"/>
                  <a:pt x="414635" y="248602"/>
                </a:cubicBezTo>
                <a:cubicBezTo>
                  <a:pt x="426065" y="255270"/>
                  <a:pt x="435590" y="260985"/>
                  <a:pt x="446067" y="267653"/>
                </a:cubicBezTo>
                <a:cubicBezTo>
                  <a:pt x="443210" y="248602"/>
                  <a:pt x="440352" y="230505"/>
                  <a:pt x="436542" y="213360"/>
                </a:cubicBezTo>
                <a:close/>
                <a:moveTo>
                  <a:pt x="240327" y="211455"/>
                </a:moveTo>
                <a:cubicBezTo>
                  <a:pt x="236517" y="230505"/>
                  <a:pt x="233660" y="250508"/>
                  <a:pt x="230802" y="271463"/>
                </a:cubicBezTo>
                <a:cubicBezTo>
                  <a:pt x="243185" y="263843"/>
                  <a:pt x="255567" y="256223"/>
                  <a:pt x="266997" y="248602"/>
                </a:cubicBezTo>
                <a:cubicBezTo>
                  <a:pt x="276522" y="242888"/>
                  <a:pt x="287000" y="237173"/>
                  <a:pt x="296525" y="232410"/>
                </a:cubicBezTo>
                <a:cubicBezTo>
                  <a:pt x="277475" y="224790"/>
                  <a:pt x="258425" y="217170"/>
                  <a:pt x="240327" y="211455"/>
                </a:cubicBezTo>
                <a:close/>
                <a:moveTo>
                  <a:pt x="571797" y="187643"/>
                </a:moveTo>
                <a:cubicBezTo>
                  <a:pt x="543222" y="187643"/>
                  <a:pt x="508932" y="192405"/>
                  <a:pt x="472737" y="201930"/>
                </a:cubicBezTo>
                <a:cubicBezTo>
                  <a:pt x="479405" y="231458"/>
                  <a:pt x="484167" y="262890"/>
                  <a:pt x="487025" y="295275"/>
                </a:cubicBezTo>
                <a:cubicBezTo>
                  <a:pt x="515600" y="315278"/>
                  <a:pt x="541317" y="336233"/>
                  <a:pt x="564177" y="357188"/>
                </a:cubicBezTo>
                <a:cubicBezTo>
                  <a:pt x="628947" y="292418"/>
                  <a:pt x="654665" y="234315"/>
                  <a:pt x="640377" y="209550"/>
                </a:cubicBezTo>
                <a:cubicBezTo>
                  <a:pt x="632757" y="196215"/>
                  <a:pt x="607040" y="187643"/>
                  <a:pt x="571797" y="187643"/>
                </a:cubicBezTo>
                <a:close/>
                <a:moveTo>
                  <a:pt x="109835" y="187643"/>
                </a:moveTo>
                <a:cubicBezTo>
                  <a:pt x="74592" y="187643"/>
                  <a:pt x="49827" y="195263"/>
                  <a:pt x="41255" y="209550"/>
                </a:cubicBezTo>
                <a:cubicBezTo>
                  <a:pt x="26967" y="234315"/>
                  <a:pt x="53637" y="292418"/>
                  <a:pt x="117455" y="357188"/>
                </a:cubicBezTo>
                <a:cubicBezTo>
                  <a:pt x="138410" y="337185"/>
                  <a:pt x="162222" y="318135"/>
                  <a:pt x="188892" y="299085"/>
                </a:cubicBezTo>
                <a:cubicBezTo>
                  <a:pt x="191750" y="264795"/>
                  <a:pt x="196512" y="231458"/>
                  <a:pt x="203180" y="200978"/>
                </a:cubicBezTo>
                <a:cubicBezTo>
                  <a:pt x="168890" y="192405"/>
                  <a:pt x="137457" y="187643"/>
                  <a:pt x="109835" y="187643"/>
                </a:cubicBezTo>
                <a:close/>
                <a:moveTo>
                  <a:pt x="338435" y="38100"/>
                </a:moveTo>
                <a:cubicBezTo>
                  <a:pt x="309860" y="38100"/>
                  <a:pt x="273665" y="87630"/>
                  <a:pt x="249852" y="174308"/>
                </a:cubicBezTo>
                <a:cubicBezTo>
                  <a:pt x="279380" y="183833"/>
                  <a:pt x="309860" y="196215"/>
                  <a:pt x="341292" y="210503"/>
                </a:cubicBezTo>
                <a:cubicBezTo>
                  <a:pt x="370820" y="197168"/>
                  <a:pt x="400347" y="185738"/>
                  <a:pt x="427970" y="176213"/>
                </a:cubicBezTo>
                <a:cubicBezTo>
                  <a:pt x="404157" y="88582"/>
                  <a:pt x="367010" y="38100"/>
                  <a:pt x="338435" y="38100"/>
                </a:cubicBezTo>
                <a:close/>
                <a:moveTo>
                  <a:pt x="338435" y="0"/>
                </a:moveTo>
                <a:cubicBezTo>
                  <a:pt x="390822" y="0"/>
                  <a:pt x="436542" y="65723"/>
                  <a:pt x="464165" y="165735"/>
                </a:cubicBezTo>
                <a:cubicBezTo>
                  <a:pt x="504170" y="155258"/>
                  <a:pt x="540365" y="149543"/>
                  <a:pt x="571797" y="149543"/>
                </a:cubicBezTo>
                <a:cubicBezTo>
                  <a:pt x="621327" y="149543"/>
                  <a:pt x="657522" y="162878"/>
                  <a:pt x="673715" y="190500"/>
                </a:cubicBezTo>
                <a:cubicBezTo>
                  <a:pt x="700385" y="236220"/>
                  <a:pt x="666095" y="309563"/>
                  <a:pt x="590847" y="384810"/>
                </a:cubicBezTo>
                <a:cubicBezTo>
                  <a:pt x="661332" y="457200"/>
                  <a:pt x="693717" y="527685"/>
                  <a:pt x="668000" y="572453"/>
                </a:cubicBezTo>
                <a:cubicBezTo>
                  <a:pt x="651807" y="600075"/>
                  <a:pt x="615612" y="613410"/>
                  <a:pt x="566082" y="613410"/>
                </a:cubicBezTo>
                <a:cubicBezTo>
                  <a:pt x="535602" y="613410"/>
                  <a:pt x="501312" y="607695"/>
                  <a:pt x="463212" y="598170"/>
                </a:cubicBezTo>
                <a:cubicBezTo>
                  <a:pt x="436542" y="697230"/>
                  <a:pt x="389870" y="762000"/>
                  <a:pt x="338435" y="762000"/>
                </a:cubicBezTo>
                <a:cubicBezTo>
                  <a:pt x="287000" y="762000"/>
                  <a:pt x="241280" y="697230"/>
                  <a:pt x="213657" y="598170"/>
                </a:cubicBezTo>
                <a:cubicBezTo>
                  <a:pt x="177462" y="606743"/>
                  <a:pt x="144125" y="611505"/>
                  <a:pt x="115550" y="611505"/>
                </a:cubicBezTo>
                <a:cubicBezTo>
                  <a:pt x="66020" y="611505"/>
                  <a:pt x="29825" y="598170"/>
                  <a:pt x="13632" y="570548"/>
                </a:cubicBezTo>
                <a:cubicBezTo>
                  <a:pt x="-12085" y="525780"/>
                  <a:pt x="20300" y="455295"/>
                  <a:pt x="90785" y="382905"/>
                </a:cubicBezTo>
                <a:cubicBezTo>
                  <a:pt x="17442" y="308610"/>
                  <a:pt x="-17800" y="235268"/>
                  <a:pt x="8870" y="189548"/>
                </a:cubicBezTo>
                <a:cubicBezTo>
                  <a:pt x="25062" y="161925"/>
                  <a:pt x="61257" y="148590"/>
                  <a:pt x="110787" y="148590"/>
                </a:cubicBezTo>
                <a:cubicBezTo>
                  <a:pt x="141267" y="148590"/>
                  <a:pt x="175557" y="154305"/>
                  <a:pt x="213657" y="163830"/>
                </a:cubicBezTo>
                <a:cubicBezTo>
                  <a:pt x="240327" y="64770"/>
                  <a:pt x="287000" y="0"/>
                  <a:pt x="338435" y="0"/>
                </a:cubicBezTo>
                <a:close/>
              </a:path>
            </a:pathLst>
          </a:custGeom>
          <a:solidFill>
            <a:srgbClr val="2739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78" name="Graphic 77" descr="Telescope">
            <a:extLst>
              <a:ext uri="{FF2B5EF4-FFF2-40B4-BE49-F238E27FC236}">
                <a16:creationId xmlns:a16="http://schemas.microsoft.com/office/drawing/2014/main" id="{0BC391F6-052D-4C85-8D78-B257A5731DC6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8098545" y="8064600"/>
            <a:ext cx="914400" cy="914400"/>
          </a:xfrm>
          <a:prstGeom prst="rect">
            <a:avLst/>
          </a:prstGeom>
        </p:spPr>
      </p:pic>
      <p:pic>
        <p:nvPicPr>
          <p:cNvPr id="79" name="Graphic 78" descr="Planet">
            <a:extLst>
              <a:ext uri="{FF2B5EF4-FFF2-40B4-BE49-F238E27FC236}">
                <a16:creationId xmlns:a16="http://schemas.microsoft.com/office/drawing/2014/main" id="{BB96C417-7D9C-4A13-9CFB-B23C73F1BBB0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9341482" y="8064600"/>
            <a:ext cx="914400" cy="914400"/>
          </a:xfrm>
          <a:prstGeom prst="rect">
            <a:avLst/>
          </a:prstGeom>
        </p:spPr>
      </p:pic>
      <p:pic>
        <p:nvPicPr>
          <p:cNvPr id="80" name="Graphic 79" descr="Solar system">
            <a:extLst>
              <a:ext uri="{FF2B5EF4-FFF2-40B4-BE49-F238E27FC236}">
                <a16:creationId xmlns:a16="http://schemas.microsoft.com/office/drawing/2014/main" id="{3195147B-6428-4A26-A4E2-425D5B39D6E1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92903" y="6672108"/>
            <a:ext cx="914400" cy="914400"/>
          </a:xfrm>
          <a:prstGeom prst="rect">
            <a:avLst/>
          </a:prstGeom>
        </p:spPr>
      </p:pic>
      <p:pic>
        <p:nvPicPr>
          <p:cNvPr id="81" name="Graphic 80" descr="Classroom">
            <a:extLst>
              <a:ext uri="{FF2B5EF4-FFF2-40B4-BE49-F238E27FC236}">
                <a16:creationId xmlns:a16="http://schemas.microsoft.com/office/drawing/2014/main" id="{FFCF65A0-F07B-46F0-B0CE-1E988EA17D8C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1444612" y="6672108"/>
            <a:ext cx="914400" cy="914400"/>
          </a:xfrm>
          <a:prstGeom prst="rect">
            <a:avLst/>
          </a:prstGeom>
        </p:spPr>
      </p:pic>
      <p:pic>
        <p:nvPicPr>
          <p:cNvPr id="82" name="Graphic 81" descr="Mathematics">
            <a:extLst>
              <a:ext uri="{FF2B5EF4-FFF2-40B4-BE49-F238E27FC236}">
                <a16:creationId xmlns:a16="http://schemas.microsoft.com/office/drawing/2014/main" id="{1C9C3371-55F6-4954-A1DD-47A81FA5833E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2396321" y="6672108"/>
            <a:ext cx="914400" cy="914400"/>
          </a:xfrm>
          <a:prstGeom prst="rect">
            <a:avLst/>
          </a:prstGeom>
        </p:spPr>
      </p:pic>
      <p:pic>
        <p:nvPicPr>
          <p:cNvPr id="83" name="Graphic 82" descr="Diploma roll">
            <a:extLst>
              <a:ext uri="{FF2B5EF4-FFF2-40B4-BE49-F238E27FC236}">
                <a16:creationId xmlns:a16="http://schemas.microsoft.com/office/drawing/2014/main" id="{D32E23A5-F100-49B6-82B1-D68FEE90E0B2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3348030" y="6672108"/>
            <a:ext cx="914400" cy="914400"/>
          </a:xfrm>
          <a:prstGeom prst="rect">
            <a:avLst/>
          </a:prstGeom>
        </p:spPr>
      </p:pic>
      <p:pic>
        <p:nvPicPr>
          <p:cNvPr id="84" name="Graphic 83" descr="Graduation cap">
            <a:extLst>
              <a:ext uri="{FF2B5EF4-FFF2-40B4-BE49-F238E27FC236}">
                <a16:creationId xmlns:a16="http://schemas.microsoft.com/office/drawing/2014/main" id="{BA676C00-5FA5-4203-843B-F2E6924954CD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4299739" y="6672108"/>
            <a:ext cx="914400" cy="914400"/>
          </a:xfrm>
          <a:prstGeom prst="rect">
            <a:avLst/>
          </a:prstGeom>
        </p:spPr>
      </p:pic>
      <p:pic>
        <p:nvPicPr>
          <p:cNvPr id="85" name="Graphic 84" descr="Alarm clock">
            <a:extLst>
              <a:ext uri="{FF2B5EF4-FFF2-40B4-BE49-F238E27FC236}">
                <a16:creationId xmlns:a16="http://schemas.microsoft.com/office/drawing/2014/main" id="{4371ED90-3B6D-4A93-BEEB-0E8292F36B8A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5251448" y="6672108"/>
            <a:ext cx="914400" cy="914400"/>
          </a:xfrm>
          <a:prstGeom prst="rect">
            <a:avLst/>
          </a:prstGeom>
        </p:spPr>
      </p:pic>
      <p:pic>
        <p:nvPicPr>
          <p:cNvPr id="86" name="Graphic 85" descr="Recycle">
            <a:extLst>
              <a:ext uri="{FF2B5EF4-FFF2-40B4-BE49-F238E27FC236}">
                <a16:creationId xmlns:a16="http://schemas.microsoft.com/office/drawing/2014/main" id="{4A4377FF-D9C2-4D2E-B368-398739C384B2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6203157" y="6672108"/>
            <a:ext cx="914400" cy="914400"/>
          </a:xfrm>
          <a:prstGeom prst="rect">
            <a:avLst/>
          </a:prstGeom>
        </p:spPr>
      </p:pic>
      <p:pic>
        <p:nvPicPr>
          <p:cNvPr id="87" name="Graphic 86" descr="Fence">
            <a:extLst>
              <a:ext uri="{FF2B5EF4-FFF2-40B4-BE49-F238E27FC236}">
                <a16:creationId xmlns:a16="http://schemas.microsoft.com/office/drawing/2014/main" id="{ADEBE9F4-11D7-4C43-897B-2987BBB4A1A5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6799099" y="8064600"/>
            <a:ext cx="914400" cy="914400"/>
          </a:xfrm>
          <a:prstGeom prst="rect">
            <a:avLst/>
          </a:prstGeom>
        </p:spPr>
      </p:pic>
      <p:pic>
        <p:nvPicPr>
          <p:cNvPr id="88" name="Graphic 87" descr="Browser window">
            <a:extLst>
              <a:ext uri="{FF2B5EF4-FFF2-40B4-BE49-F238E27FC236}">
                <a16:creationId xmlns:a16="http://schemas.microsoft.com/office/drawing/2014/main" id="{C3C1C5C7-EF88-4B12-A419-E86DD9899165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3070293" y="8064600"/>
            <a:ext cx="914400" cy="914400"/>
          </a:xfrm>
          <a:prstGeom prst="rect">
            <a:avLst/>
          </a:prstGeom>
        </p:spPr>
      </p:pic>
      <p:pic>
        <p:nvPicPr>
          <p:cNvPr id="89" name="Graphic 88" descr="Web design">
            <a:extLst>
              <a:ext uri="{FF2B5EF4-FFF2-40B4-BE49-F238E27FC236}">
                <a16:creationId xmlns:a16="http://schemas.microsoft.com/office/drawing/2014/main" id="{54675DE3-D0D7-4015-AE77-39BAEA9C3F44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4313230" y="8064600"/>
            <a:ext cx="914400" cy="914400"/>
          </a:xfrm>
          <a:prstGeom prst="rect">
            <a:avLst/>
          </a:prstGeom>
        </p:spPr>
      </p:pic>
      <p:pic>
        <p:nvPicPr>
          <p:cNvPr id="90" name="Graphic 89" descr="Cursor">
            <a:extLst>
              <a:ext uri="{FF2B5EF4-FFF2-40B4-BE49-F238E27FC236}">
                <a16:creationId xmlns:a16="http://schemas.microsoft.com/office/drawing/2014/main" id="{E7A3C25C-B801-4EC1-9EC9-D0BE05C860F8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15556167" y="8064600"/>
            <a:ext cx="914400" cy="914400"/>
          </a:xfrm>
          <a:prstGeom prst="rect">
            <a:avLst/>
          </a:prstGeom>
        </p:spPr>
      </p:pic>
      <p:pic>
        <p:nvPicPr>
          <p:cNvPr id="91" name="Graphic 90" descr="Maximize">
            <a:extLst>
              <a:ext uri="{FF2B5EF4-FFF2-40B4-BE49-F238E27FC236}">
                <a16:creationId xmlns:a16="http://schemas.microsoft.com/office/drawing/2014/main" id="{B5C3AB8F-65D0-4E0B-9C46-C0A04508B082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7154866" y="6672108"/>
            <a:ext cx="914400" cy="914400"/>
          </a:xfrm>
          <a:prstGeom prst="rect">
            <a:avLst/>
          </a:prstGeom>
        </p:spPr>
      </p:pic>
      <p:pic>
        <p:nvPicPr>
          <p:cNvPr id="92" name="Graphic 91" descr="Minimize">
            <a:extLst>
              <a:ext uri="{FF2B5EF4-FFF2-40B4-BE49-F238E27FC236}">
                <a16:creationId xmlns:a16="http://schemas.microsoft.com/office/drawing/2014/main" id="{22851A75-329C-45F5-B375-C13C94B4A485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8106575" y="6672108"/>
            <a:ext cx="914400" cy="914400"/>
          </a:xfrm>
          <a:prstGeom prst="rect">
            <a:avLst/>
          </a:prstGeom>
        </p:spPr>
      </p:pic>
      <p:pic>
        <p:nvPicPr>
          <p:cNvPr id="93" name="Graphic 92" descr="Zoom in">
            <a:extLst>
              <a:ext uri="{FF2B5EF4-FFF2-40B4-BE49-F238E27FC236}">
                <a16:creationId xmlns:a16="http://schemas.microsoft.com/office/drawing/2014/main" id="{E502CEF6-4D88-425B-B106-6D731754BAC8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9058284" y="6672108"/>
            <a:ext cx="914400" cy="914400"/>
          </a:xfrm>
          <a:prstGeom prst="rect">
            <a:avLst/>
          </a:prstGeom>
        </p:spPr>
      </p:pic>
      <p:pic>
        <p:nvPicPr>
          <p:cNvPr id="94" name="Graphic 93" descr="Zoom out">
            <a:extLst>
              <a:ext uri="{FF2B5EF4-FFF2-40B4-BE49-F238E27FC236}">
                <a16:creationId xmlns:a16="http://schemas.microsoft.com/office/drawing/2014/main" id="{944E046A-2794-41E4-81C7-7A38599EDBBC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0009993" y="6672108"/>
            <a:ext cx="914400" cy="914400"/>
          </a:xfrm>
          <a:prstGeom prst="rect">
            <a:avLst/>
          </a:prstGeom>
        </p:spPr>
      </p:pic>
      <p:pic>
        <p:nvPicPr>
          <p:cNvPr id="95" name="Graphic 94" descr="Signal">
            <a:extLst>
              <a:ext uri="{FF2B5EF4-FFF2-40B4-BE49-F238E27FC236}">
                <a16:creationId xmlns:a16="http://schemas.microsoft.com/office/drawing/2014/main" id="{2250935E-8F85-4D1F-81AE-EC794F6F7EDF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10961702" y="6672108"/>
            <a:ext cx="914400" cy="914400"/>
          </a:xfrm>
          <a:prstGeom prst="rect">
            <a:avLst/>
          </a:prstGeom>
        </p:spPr>
      </p:pic>
      <p:pic>
        <p:nvPicPr>
          <p:cNvPr id="96" name="Graphic 95" descr="Wi Fi">
            <a:extLst>
              <a:ext uri="{FF2B5EF4-FFF2-40B4-BE49-F238E27FC236}">
                <a16:creationId xmlns:a16="http://schemas.microsoft.com/office/drawing/2014/main" id="{AF7D3C5F-3CE6-41F7-A6F4-A290FF544E5F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11913411" y="6672108"/>
            <a:ext cx="914400" cy="914400"/>
          </a:xfrm>
          <a:prstGeom prst="rect">
            <a:avLst/>
          </a:prstGeom>
        </p:spPr>
      </p:pic>
      <p:pic>
        <p:nvPicPr>
          <p:cNvPr id="97" name="Graphic 96" descr="Stream">
            <a:extLst>
              <a:ext uri="{FF2B5EF4-FFF2-40B4-BE49-F238E27FC236}">
                <a16:creationId xmlns:a16="http://schemas.microsoft.com/office/drawing/2014/main" id="{88272BE3-84CF-449C-95C1-27DF4AD77877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12865120" y="6672108"/>
            <a:ext cx="914400" cy="914400"/>
          </a:xfrm>
          <a:prstGeom prst="rect">
            <a:avLst/>
          </a:prstGeom>
        </p:spPr>
      </p:pic>
      <p:pic>
        <p:nvPicPr>
          <p:cNvPr id="98" name="Graphic 97" descr="Wireless">
            <a:extLst>
              <a:ext uri="{FF2B5EF4-FFF2-40B4-BE49-F238E27FC236}">
                <a16:creationId xmlns:a16="http://schemas.microsoft.com/office/drawing/2014/main" id="{528652B5-791A-4AAC-9EFC-EE4A99101DFE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13816829" y="6672108"/>
            <a:ext cx="914400" cy="914400"/>
          </a:xfrm>
          <a:prstGeom prst="rect">
            <a:avLst/>
          </a:prstGeom>
        </p:spPr>
      </p:pic>
      <p:pic>
        <p:nvPicPr>
          <p:cNvPr id="99" name="Graphic 98" descr="Ethernet">
            <a:extLst>
              <a:ext uri="{FF2B5EF4-FFF2-40B4-BE49-F238E27FC236}">
                <a16:creationId xmlns:a16="http://schemas.microsoft.com/office/drawing/2014/main" id="{4E033E27-CE27-4147-8BED-CDF0D1EBC7A1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14768538" y="6672108"/>
            <a:ext cx="914400" cy="914400"/>
          </a:xfrm>
          <a:prstGeom prst="rect">
            <a:avLst/>
          </a:prstGeom>
        </p:spPr>
      </p:pic>
      <p:pic>
        <p:nvPicPr>
          <p:cNvPr id="100" name="Graphic 99" descr="Loading">
            <a:extLst>
              <a:ext uri="{FF2B5EF4-FFF2-40B4-BE49-F238E27FC236}">
                <a16:creationId xmlns:a16="http://schemas.microsoft.com/office/drawing/2014/main" id="{67488549-0269-4C2B-AD92-5D6A01C64DD4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15720247" y="6672108"/>
            <a:ext cx="914400" cy="914400"/>
          </a:xfrm>
          <a:prstGeom prst="rect">
            <a:avLst/>
          </a:prstGeom>
        </p:spPr>
      </p:pic>
      <p:pic>
        <p:nvPicPr>
          <p:cNvPr id="101" name="Graphic 100" descr="Syncing cloud">
            <a:extLst>
              <a:ext uri="{FF2B5EF4-FFF2-40B4-BE49-F238E27FC236}">
                <a16:creationId xmlns:a16="http://schemas.microsoft.com/office/drawing/2014/main" id="{EE4B24F1-BCE1-4C81-91CE-F35704DEA956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16671963" y="66721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063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Wheelchair Access">
            <a:extLst>
              <a:ext uri="{FF2B5EF4-FFF2-40B4-BE49-F238E27FC236}">
                <a16:creationId xmlns:a16="http://schemas.microsoft.com/office/drawing/2014/main" id="{6A09DA1C-82D1-44CB-B993-2D84A4DFB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5600" y="495300"/>
            <a:ext cx="914400" cy="914400"/>
          </a:xfrm>
          <a:prstGeom prst="rect">
            <a:avLst/>
          </a:prstGeom>
        </p:spPr>
      </p:pic>
      <p:pic>
        <p:nvPicPr>
          <p:cNvPr id="3" name="Graphic 2" descr="New Wheelchair">
            <a:extLst>
              <a:ext uri="{FF2B5EF4-FFF2-40B4-BE49-F238E27FC236}">
                <a16:creationId xmlns:a16="http://schemas.microsoft.com/office/drawing/2014/main" id="{416115B8-959D-450E-9DA1-B68760A7F7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5750" y="495300"/>
            <a:ext cx="914400" cy="914400"/>
          </a:xfrm>
          <a:prstGeom prst="rect">
            <a:avLst/>
          </a:prstGeom>
        </p:spPr>
      </p:pic>
      <p:pic>
        <p:nvPicPr>
          <p:cNvPr id="4" name="Graphic 3" descr="Universal Access">
            <a:extLst>
              <a:ext uri="{FF2B5EF4-FFF2-40B4-BE49-F238E27FC236}">
                <a16:creationId xmlns:a16="http://schemas.microsoft.com/office/drawing/2014/main" id="{170C9EE9-7D34-4CAA-9E4C-5259E158B0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25900" y="495300"/>
            <a:ext cx="914400" cy="914400"/>
          </a:xfrm>
          <a:prstGeom prst="rect">
            <a:avLst/>
          </a:prstGeom>
        </p:spPr>
      </p:pic>
      <p:pic>
        <p:nvPicPr>
          <p:cNvPr id="5" name="Graphic 4" descr="Deaf">
            <a:extLst>
              <a:ext uri="{FF2B5EF4-FFF2-40B4-BE49-F238E27FC236}">
                <a16:creationId xmlns:a16="http://schemas.microsoft.com/office/drawing/2014/main" id="{C9EE06F4-692E-4DB2-9BDC-425479C6D8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6050" y="495300"/>
            <a:ext cx="914400" cy="914400"/>
          </a:xfrm>
          <a:prstGeom prst="rect">
            <a:avLst/>
          </a:prstGeom>
        </p:spPr>
      </p:pic>
      <p:pic>
        <p:nvPicPr>
          <p:cNvPr id="6" name="Graphic 5" descr="Subtitles">
            <a:extLst>
              <a:ext uri="{FF2B5EF4-FFF2-40B4-BE49-F238E27FC236}">
                <a16:creationId xmlns:a16="http://schemas.microsoft.com/office/drawing/2014/main" id="{C1634A10-120C-4BE7-9038-60AF139ADA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46200" y="495300"/>
            <a:ext cx="914400" cy="914400"/>
          </a:xfrm>
          <a:prstGeom prst="rect">
            <a:avLst/>
          </a:prstGeom>
        </p:spPr>
      </p:pic>
      <p:pic>
        <p:nvPicPr>
          <p:cNvPr id="7" name="Graphic 6" descr="Subtitles RTL">
            <a:extLst>
              <a:ext uri="{FF2B5EF4-FFF2-40B4-BE49-F238E27FC236}">
                <a16:creationId xmlns:a16="http://schemas.microsoft.com/office/drawing/2014/main" id="{07207954-C27A-42E1-B4FA-A318757F1E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06350" y="495300"/>
            <a:ext cx="914400" cy="914400"/>
          </a:xfrm>
          <a:prstGeom prst="rect">
            <a:avLst/>
          </a:prstGeom>
        </p:spPr>
      </p:pic>
      <p:pic>
        <p:nvPicPr>
          <p:cNvPr id="8" name="Graphic 7" descr="Sign Language">
            <a:extLst>
              <a:ext uri="{FF2B5EF4-FFF2-40B4-BE49-F238E27FC236}">
                <a16:creationId xmlns:a16="http://schemas.microsoft.com/office/drawing/2014/main" id="{BC231709-0E49-482D-BCD9-D8B705778E1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66500" y="495300"/>
            <a:ext cx="914400" cy="914400"/>
          </a:xfrm>
          <a:prstGeom prst="rect">
            <a:avLst/>
          </a:prstGeom>
        </p:spPr>
      </p:pic>
      <p:pic>
        <p:nvPicPr>
          <p:cNvPr id="9" name="Graphic 8" descr="Blind">
            <a:extLst>
              <a:ext uri="{FF2B5EF4-FFF2-40B4-BE49-F238E27FC236}">
                <a16:creationId xmlns:a16="http://schemas.microsoft.com/office/drawing/2014/main" id="{F06CD2A3-5D99-4340-BC06-A99A3C88BE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26650" y="495300"/>
            <a:ext cx="914400" cy="914400"/>
          </a:xfrm>
          <a:prstGeom prst="rect">
            <a:avLst/>
          </a:prstGeom>
        </p:spPr>
      </p:pic>
      <p:pic>
        <p:nvPicPr>
          <p:cNvPr id="10" name="Graphic 9" descr="Braille">
            <a:extLst>
              <a:ext uri="{FF2B5EF4-FFF2-40B4-BE49-F238E27FC236}">
                <a16:creationId xmlns:a16="http://schemas.microsoft.com/office/drawing/2014/main" id="{DD7D194D-6532-4584-8127-23DA08BD070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686800" y="495300"/>
            <a:ext cx="914400" cy="914400"/>
          </a:xfrm>
          <a:prstGeom prst="rect">
            <a:avLst/>
          </a:prstGeom>
        </p:spPr>
      </p:pic>
      <p:pic>
        <p:nvPicPr>
          <p:cNvPr id="11" name="Graphic 10" descr="Speaker Phone">
            <a:extLst>
              <a:ext uri="{FF2B5EF4-FFF2-40B4-BE49-F238E27FC236}">
                <a16:creationId xmlns:a16="http://schemas.microsoft.com/office/drawing/2014/main" id="{5ACB602B-9D4B-4DBA-BF66-083DE5D77E6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646950" y="495300"/>
            <a:ext cx="914400" cy="914400"/>
          </a:xfrm>
          <a:prstGeom prst="rect">
            <a:avLst/>
          </a:prstGeom>
        </p:spPr>
      </p:pic>
      <p:pic>
        <p:nvPicPr>
          <p:cNvPr id="12" name="Graphic 11" descr="Bar chart">
            <a:extLst>
              <a:ext uri="{FF2B5EF4-FFF2-40B4-BE49-F238E27FC236}">
                <a16:creationId xmlns:a16="http://schemas.microsoft.com/office/drawing/2014/main" id="{6036FBDE-E91D-4C8E-8A62-3272694F1FD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607100" y="495300"/>
            <a:ext cx="914400" cy="914400"/>
          </a:xfrm>
          <a:prstGeom prst="rect">
            <a:avLst/>
          </a:prstGeom>
        </p:spPr>
      </p:pic>
      <p:pic>
        <p:nvPicPr>
          <p:cNvPr id="13" name="Graphic 12" descr="Bar chart RTL">
            <a:extLst>
              <a:ext uri="{FF2B5EF4-FFF2-40B4-BE49-F238E27FC236}">
                <a16:creationId xmlns:a16="http://schemas.microsoft.com/office/drawing/2014/main" id="{375EB599-A0A7-42CB-A4FD-4E6A69CBDBE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567250" y="495300"/>
            <a:ext cx="914400" cy="914400"/>
          </a:xfrm>
          <a:prstGeom prst="rect">
            <a:avLst/>
          </a:prstGeom>
        </p:spPr>
      </p:pic>
      <p:pic>
        <p:nvPicPr>
          <p:cNvPr id="14" name="Graphic 13" descr="Bar graph with downward trend">
            <a:extLst>
              <a:ext uri="{FF2B5EF4-FFF2-40B4-BE49-F238E27FC236}">
                <a16:creationId xmlns:a16="http://schemas.microsoft.com/office/drawing/2014/main" id="{69D9ABAB-7BC5-4DEA-9FEE-F8D6773D605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2527400" y="495300"/>
            <a:ext cx="914400" cy="914400"/>
          </a:xfrm>
          <a:prstGeom prst="rect">
            <a:avLst/>
          </a:prstGeom>
        </p:spPr>
      </p:pic>
      <p:pic>
        <p:nvPicPr>
          <p:cNvPr id="15" name="Graphic 14" descr="Bar graph with downward trend RTL">
            <a:extLst>
              <a:ext uri="{FF2B5EF4-FFF2-40B4-BE49-F238E27FC236}">
                <a16:creationId xmlns:a16="http://schemas.microsoft.com/office/drawing/2014/main" id="{7DB41C97-C436-4365-A7A4-AB5B05223C0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3487550" y="495300"/>
            <a:ext cx="914400" cy="914400"/>
          </a:xfrm>
          <a:prstGeom prst="rect">
            <a:avLst/>
          </a:prstGeom>
        </p:spPr>
      </p:pic>
      <p:pic>
        <p:nvPicPr>
          <p:cNvPr id="16" name="Graphic 15" descr="Bar graph with upward trend">
            <a:extLst>
              <a:ext uri="{FF2B5EF4-FFF2-40B4-BE49-F238E27FC236}">
                <a16:creationId xmlns:a16="http://schemas.microsoft.com/office/drawing/2014/main" id="{B901E2C0-D02F-45CF-91CA-2E4A3F62FB6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4447700" y="495300"/>
            <a:ext cx="914400" cy="914400"/>
          </a:xfrm>
          <a:prstGeom prst="rect">
            <a:avLst/>
          </a:prstGeom>
        </p:spPr>
      </p:pic>
      <p:pic>
        <p:nvPicPr>
          <p:cNvPr id="17" name="Graphic 16" descr="Bar graph with upward trend RTL">
            <a:extLst>
              <a:ext uri="{FF2B5EF4-FFF2-40B4-BE49-F238E27FC236}">
                <a16:creationId xmlns:a16="http://schemas.microsoft.com/office/drawing/2014/main" id="{20C8C366-3494-4D58-B242-6C6135FC5BE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5407850" y="495300"/>
            <a:ext cx="914400" cy="914400"/>
          </a:xfrm>
          <a:prstGeom prst="rect">
            <a:avLst/>
          </a:prstGeom>
        </p:spPr>
      </p:pic>
      <p:pic>
        <p:nvPicPr>
          <p:cNvPr id="18" name="Graphic 17" descr="Downward trend">
            <a:extLst>
              <a:ext uri="{FF2B5EF4-FFF2-40B4-BE49-F238E27FC236}">
                <a16:creationId xmlns:a16="http://schemas.microsoft.com/office/drawing/2014/main" id="{9D7FE7C6-A96C-4687-A02F-B9B03944377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6368000" y="495300"/>
            <a:ext cx="914400" cy="914400"/>
          </a:xfrm>
          <a:prstGeom prst="rect">
            <a:avLst/>
          </a:prstGeom>
        </p:spPr>
      </p:pic>
      <p:pic>
        <p:nvPicPr>
          <p:cNvPr id="19" name="Graphic 18" descr="Downward trend RTL">
            <a:extLst>
              <a:ext uri="{FF2B5EF4-FFF2-40B4-BE49-F238E27FC236}">
                <a16:creationId xmlns:a16="http://schemas.microsoft.com/office/drawing/2014/main" id="{31FA102B-87CD-4A69-8A7C-6092EE98E87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902275" y="1562100"/>
            <a:ext cx="914400" cy="914400"/>
          </a:xfrm>
          <a:prstGeom prst="rect">
            <a:avLst/>
          </a:prstGeom>
        </p:spPr>
      </p:pic>
      <p:pic>
        <p:nvPicPr>
          <p:cNvPr id="20" name="Graphic 19" descr="Upward trend">
            <a:extLst>
              <a:ext uri="{FF2B5EF4-FFF2-40B4-BE49-F238E27FC236}">
                <a16:creationId xmlns:a16="http://schemas.microsoft.com/office/drawing/2014/main" id="{20CD540A-5A4B-4053-ABB9-AC368B8997B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753200" y="1562100"/>
            <a:ext cx="914400" cy="914400"/>
          </a:xfrm>
          <a:prstGeom prst="rect">
            <a:avLst/>
          </a:prstGeom>
        </p:spPr>
      </p:pic>
      <p:pic>
        <p:nvPicPr>
          <p:cNvPr id="21" name="Graphic 20" descr="Bullseye">
            <a:extLst>
              <a:ext uri="{FF2B5EF4-FFF2-40B4-BE49-F238E27FC236}">
                <a16:creationId xmlns:a16="http://schemas.microsoft.com/office/drawing/2014/main" id="{0F528B14-8391-42A4-8AEA-74425FC1F2D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604125" y="1562100"/>
            <a:ext cx="914400" cy="914400"/>
          </a:xfrm>
          <a:prstGeom prst="rect">
            <a:avLst/>
          </a:prstGeom>
        </p:spPr>
      </p:pic>
      <p:pic>
        <p:nvPicPr>
          <p:cNvPr id="22" name="Graphic 21" descr="Venn diagram">
            <a:extLst>
              <a:ext uri="{FF2B5EF4-FFF2-40B4-BE49-F238E27FC236}">
                <a16:creationId xmlns:a16="http://schemas.microsoft.com/office/drawing/2014/main" id="{55783967-D812-4983-8CBC-12F053A3C90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95884" y="2667000"/>
            <a:ext cx="914400" cy="914400"/>
          </a:xfrm>
          <a:prstGeom prst="rect">
            <a:avLst/>
          </a:prstGeom>
        </p:spPr>
      </p:pic>
      <p:pic>
        <p:nvPicPr>
          <p:cNvPr id="23" name="Graphic 22" descr="Pie chart">
            <a:extLst>
              <a:ext uri="{FF2B5EF4-FFF2-40B4-BE49-F238E27FC236}">
                <a16:creationId xmlns:a16="http://schemas.microsoft.com/office/drawing/2014/main" id="{0D9ED420-618E-4443-B385-B48F904B7F8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895234" y="2667000"/>
            <a:ext cx="914400" cy="914400"/>
          </a:xfrm>
          <a:prstGeom prst="rect">
            <a:avLst/>
          </a:prstGeom>
        </p:spPr>
      </p:pic>
      <p:pic>
        <p:nvPicPr>
          <p:cNvPr id="24" name="Graphic 23" descr="Presentation with pie chart">
            <a:extLst>
              <a:ext uri="{FF2B5EF4-FFF2-40B4-BE49-F238E27FC236}">
                <a16:creationId xmlns:a16="http://schemas.microsoft.com/office/drawing/2014/main" id="{DBFAFD87-ED3B-4AC5-979F-AA149B6D08D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894584" y="2667000"/>
            <a:ext cx="914400" cy="914400"/>
          </a:xfrm>
          <a:prstGeom prst="rect">
            <a:avLst/>
          </a:prstGeom>
        </p:spPr>
      </p:pic>
      <p:pic>
        <p:nvPicPr>
          <p:cNvPr id="25" name="Graphic 24" descr="Presentation with bar chart RTL">
            <a:extLst>
              <a:ext uri="{FF2B5EF4-FFF2-40B4-BE49-F238E27FC236}">
                <a16:creationId xmlns:a16="http://schemas.microsoft.com/office/drawing/2014/main" id="{288122F4-D680-4B65-9F07-2C10BDB433B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455050" y="1562100"/>
            <a:ext cx="914400" cy="914400"/>
          </a:xfrm>
          <a:prstGeom prst="rect">
            <a:avLst/>
          </a:prstGeom>
        </p:spPr>
      </p:pic>
      <p:pic>
        <p:nvPicPr>
          <p:cNvPr id="26" name="Graphic 25" descr="Statistics RTL">
            <a:extLst>
              <a:ext uri="{FF2B5EF4-FFF2-40B4-BE49-F238E27FC236}">
                <a16:creationId xmlns:a16="http://schemas.microsoft.com/office/drawing/2014/main" id="{C579FF5D-16D0-4B33-9C38-2B0741F65A3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305975" y="1562100"/>
            <a:ext cx="914400" cy="914400"/>
          </a:xfrm>
          <a:prstGeom prst="rect">
            <a:avLst/>
          </a:prstGeom>
        </p:spPr>
      </p:pic>
      <p:pic>
        <p:nvPicPr>
          <p:cNvPr id="27" name="Graphic 26" descr="Presentation with bar chart">
            <a:extLst>
              <a:ext uri="{FF2B5EF4-FFF2-40B4-BE49-F238E27FC236}">
                <a16:creationId xmlns:a16="http://schemas.microsoft.com/office/drawing/2014/main" id="{9FB3A590-980B-4523-969A-76AF591C8DD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156900" y="1562100"/>
            <a:ext cx="914400" cy="914400"/>
          </a:xfrm>
          <a:prstGeom prst="rect">
            <a:avLst/>
          </a:prstGeom>
        </p:spPr>
      </p:pic>
      <p:pic>
        <p:nvPicPr>
          <p:cNvPr id="28" name="Graphic 27" descr="Statistics">
            <a:extLst>
              <a:ext uri="{FF2B5EF4-FFF2-40B4-BE49-F238E27FC236}">
                <a16:creationId xmlns:a16="http://schemas.microsoft.com/office/drawing/2014/main" id="{3468D89D-3075-48C4-860E-FFBE16F53923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007825" y="1562100"/>
            <a:ext cx="914400" cy="914400"/>
          </a:xfrm>
          <a:prstGeom prst="rect">
            <a:avLst/>
          </a:prstGeom>
        </p:spPr>
      </p:pic>
      <p:pic>
        <p:nvPicPr>
          <p:cNvPr id="29" name="Graphic 28" descr="Upward trend RTL">
            <a:extLst>
              <a:ext uri="{FF2B5EF4-FFF2-40B4-BE49-F238E27FC236}">
                <a16:creationId xmlns:a16="http://schemas.microsoft.com/office/drawing/2014/main" id="{B3DAFCD9-CE4C-4B59-BF3D-6AB662F9895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858750" y="1562100"/>
            <a:ext cx="914400" cy="914400"/>
          </a:xfrm>
          <a:prstGeom prst="rect">
            <a:avLst/>
          </a:prstGeom>
        </p:spPr>
      </p:pic>
      <p:pic>
        <p:nvPicPr>
          <p:cNvPr id="30" name="Graphic 29" descr="Target">
            <a:extLst>
              <a:ext uri="{FF2B5EF4-FFF2-40B4-BE49-F238E27FC236}">
                <a16:creationId xmlns:a16="http://schemas.microsoft.com/office/drawing/2014/main" id="{8F786B4B-1B2F-4E35-8BC3-B4FA912A3B5D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8709675" y="1562100"/>
            <a:ext cx="914400" cy="914400"/>
          </a:xfrm>
          <a:prstGeom prst="rect">
            <a:avLst/>
          </a:prstGeom>
        </p:spPr>
      </p:pic>
      <p:pic>
        <p:nvPicPr>
          <p:cNvPr id="31" name="Graphic 30" descr="Gauge">
            <a:extLst>
              <a:ext uri="{FF2B5EF4-FFF2-40B4-BE49-F238E27FC236}">
                <a16:creationId xmlns:a16="http://schemas.microsoft.com/office/drawing/2014/main" id="{B389D317-30DE-4A37-900B-9B960636758F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560600" y="1562100"/>
            <a:ext cx="914400" cy="914400"/>
          </a:xfrm>
          <a:prstGeom prst="rect">
            <a:avLst/>
          </a:prstGeom>
        </p:spPr>
      </p:pic>
      <p:pic>
        <p:nvPicPr>
          <p:cNvPr id="32" name="Graphic 31" descr="Hourglass">
            <a:extLst>
              <a:ext uri="{FF2B5EF4-FFF2-40B4-BE49-F238E27FC236}">
                <a16:creationId xmlns:a16="http://schemas.microsoft.com/office/drawing/2014/main" id="{9F634EAC-446D-4C54-9F99-86EFDA7B9B0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411525" y="1562100"/>
            <a:ext cx="914400" cy="914400"/>
          </a:xfrm>
          <a:prstGeom prst="rect">
            <a:avLst/>
          </a:prstGeom>
        </p:spPr>
      </p:pic>
      <p:pic>
        <p:nvPicPr>
          <p:cNvPr id="33" name="Graphic 32" descr="Stopwatch">
            <a:extLst>
              <a:ext uri="{FF2B5EF4-FFF2-40B4-BE49-F238E27FC236}">
                <a16:creationId xmlns:a16="http://schemas.microsoft.com/office/drawing/2014/main" id="{B9A65E0F-9907-41EE-A213-CCF7EF65936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262450" y="1562100"/>
            <a:ext cx="914400" cy="914400"/>
          </a:xfrm>
          <a:prstGeom prst="rect">
            <a:avLst/>
          </a:prstGeom>
        </p:spPr>
      </p:pic>
      <p:pic>
        <p:nvPicPr>
          <p:cNvPr id="34" name="Graphic 33" descr="Single gear">
            <a:extLst>
              <a:ext uri="{FF2B5EF4-FFF2-40B4-BE49-F238E27FC236}">
                <a16:creationId xmlns:a16="http://schemas.microsoft.com/office/drawing/2014/main" id="{03D34B65-CD38-4E25-937A-A9381A2245B3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2113375" y="1562100"/>
            <a:ext cx="914400" cy="914400"/>
          </a:xfrm>
          <a:prstGeom prst="rect">
            <a:avLst/>
          </a:prstGeom>
        </p:spPr>
      </p:pic>
      <p:pic>
        <p:nvPicPr>
          <p:cNvPr id="35" name="Graphic 34" descr="Gears">
            <a:extLst>
              <a:ext uri="{FF2B5EF4-FFF2-40B4-BE49-F238E27FC236}">
                <a16:creationId xmlns:a16="http://schemas.microsoft.com/office/drawing/2014/main" id="{DC51794E-9A16-4D72-ABDC-C1E3A3D0EE3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3893934" y="2667000"/>
            <a:ext cx="914400" cy="914400"/>
          </a:xfrm>
          <a:prstGeom prst="rect">
            <a:avLst/>
          </a:prstGeom>
        </p:spPr>
      </p:pic>
      <p:pic>
        <p:nvPicPr>
          <p:cNvPr id="36" name="Graphic 35" descr="Head with gears">
            <a:extLst>
              <a:ext uri="{FF2B5EF4-FFF2-40B4-BE49-F238E27FC236}">
                <a16:creationId xmlns:a16="http://schemas.microsoft.com/office/drawing/2014/main" id="{243E629F-5181-4967-A86A-FDD9D2BE9B2E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4893284" y="2667000"/>
            <a:ext cx="914400" cy="914400"/>
          </a:xfrm>
          <a:prstGeom prst="rect">
            <a:avLst/>
          </a:prstGeom>
        </p:spPr>
      </p:pic>
      <p:pic>
        <p:nvPicPr>
          <p:cNvPr id="37" name="Graphic 36" descr="Lightbulb">
            <a:extLst>
              <a:ext uri="{FF2B5EF4-FFF2-40B4-BE49-F238E27FC236}">
                <a16:creationId xmlns:a16="http://schemas.microsoft.com/office/drawing/2014/main" id="{3CD0DA45-9702-4C28-9560-1668912ED838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2964300" y="1562100"/>
            <a:ext cx="914400" cy="914400"/>
          </a:xfrm>
          <a:prstGeom prst="rect">
            <a:avLst/>
          </a:prstGeom>
        </p:spPr>
      </p:pic>
      <p:pic>
        <p:nvPicPr>
          <p:cNvPr id="38" name="Graphic 37" descr="Magnifying glass">
            <a:extLst>
              <a:ext uri="{FF2B5EF4-FFF2-40B4-BE49-F238E27FC236}">
                <a16:creationId xmlns:a16="http://schemas.microsoft.com/office/drawing/2014/main" id="{284DC642-91DB-4A35-BCE2-1E3D881C5E2B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13815225" y="1562100"/>
            <a:ext cx="914400" cy="914400"/>
          </a:xfrm>
          <a:prstGeom prst="rect">
            <a:avLst/>
          </a:prstGeom>
        </p:spPr>
      </p:pic>
      <p:pic>
        <p:nvPicPr>
          <p:cNvPr id="39" name="Graphic 38" descr="Filter">
            <a:extLst>
              <a:ext uri="{FF2B5EF4-FFF2-40B4-BE49-F238E27FC236}">
                <a16:creationId xmlns:a16="http://schemas.microsoft.com/office/drawing/2014/main" id="{AE9DBFCF-4550-4A3F-B840-FF677B3334C0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4666150" y="1562100"/>
            <a:ext cx="914400" cy="914400"/>
          </a:xfrm>
          <a:prstGeom prst="rect">
            <a:avLst/>
          </a:prstGeom>
        </p:spPr>
      </p:pic>
      <p:pic>
        <p:nvPicPr>
          <p:cNvPr id="40" name="Graphic 39" descr="Database">
            <a:extLst>
              <a:ext uri="{FF2B5EF4-FFF2-40B4-BE49-F238E27FC236}">
                <a16:creationId xmlns:a16="http://schemas.microsoft.com/office/drawing/2014/main" id="{2A4A269B-CC7C-422E-B4A1-15726744FD49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6891984" y="2667000"/>
            <a:ext cx="914400" cy="914400"/>
          </a:xfrm>
          <a:prstGeom prst="rect">
            <a:avLst/>
          </a:prstGeom>
        </p:spPr>
      </p:pic>
      <p:pic>
        <p:nvPicPr>
          <p:cNvPr id="41" name="Graphic 40" descr="Table">
            <a:extLst>
              <a:ext uri="{FF2B5EF4-FFF2-40B4-BE49-F238E27FC236}">
                <a16:creationId xmlns:a16="http://schemas.microsoft.com/office/drawing/2014/main" id="{9A4E0CBF-DD1D-4149-A157-F83115366D17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5892634" y="2647950"/>
            <a:ext cx="914400" cy="914400"/>
          </a:xfrm>
          <a:prstGeom prst="rect">
            <a:avLst/>
          </a:prstGeom>
        </p:spPr>
      </p:pic>
      <p:pic>
        <p:nvPicPr>
          <p:cNvPr id="42" name="Graphic 41" descr="Playbook">
            <a:extLst>
              <a:ext uri="{FF2B5EF4-FFF2-40B4-BE49-F238E27FC236}">
                <a16:creationId xmlns:a16="http://schemas.microsoft.com/office/drawing/2014/main" id="{367156E6-C20D-49D3-A494-587956146F71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5517075" y="1562100"/>
            <a:ext cx="914400" cy="914400"/>
          </a:xfrm>
          <a:prstGeom prst="rect">
            <a:avLst/>
          </a:prstGeom>
        </p:spPr>
      </p:pic>
      <p:pic>
        <p:nvPicPr>
          <p:cNvPr id="43" name="Graphic 42" descr="Eye">
            <a:extLst>
              <a:ext uri="{FF2B5EF4-FFF2-40B4-BE49-F238E27FC236}">
                <a16:creationId xmlns:a16="http://schemas.microsoft.com/office/drawing/2014/main" id="{4F35AD0C-0470-4A90-90FA-F86EEB9F304B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16368000" y="1562100"/>
            <a:ext cx="914400" cy="914400"/>
          </a:xfrm>
          <a:prstGeom prst="rect">
            <a:avLst/>
          </a:prstGeom>
        </p:spPr>
      </p:pic>
      <p:pic>
        <p:nvPicPr>
          <p:cNvPr id="44" name="Graphic 43" descr="Research">
            <a:extLst>
              <a:ext uri="{FF2B5EF4-FFF2-40B4-BE49-F238E27FC236}">
                <a16:creationId xmlns:a16="http://schemas.microsoft.com/office/drawing/2014/main" id="{557CA620-300B-4B3B-A8CA-385E4AE0DEFE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051350" y="1562100"/>
            <a:ext cx="914400" cy="914400"/>
          </a:xfrm>
          <a:prstGeom prst="rect">
            <a:avLst/>
          </a:prstGeom>
        </p:spPr>
      </p:pic>
      <p:pic>
        <p:nvPicPr>
          <p:cNvPr id="45" name="Graphic 44" descr="Cat">
            <a:extLst>
              <a:ext uri="{FF2B5EF4-FFF2-40B4-BE49-F238E27FC236}">
                <a16:creationId xmlns:a16="http://schemas.microsoft.com/office/drawing/2014/main" id="{17AD23B2-5F06-488E-B7FE-76F42F797719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896925" y="4114801"/>
            <a:ext cx="914400" cy="914400"/>
          </a:xfrm>
          <a:prstGeom prst="rect">
            <a:avLst/>
          </a:prstGeom>
        </p:spPr>
      </p:pic>
      <p:pic>
        <p:nvPicPr>
          <p:cNvPr id="46" name="Graphic 45" descr="Dog">
            <a:extLst>
              <a:ext uri="{FF2B5EF4-FFF2-40B4-BE49-F238E27FC236}">
                <a16:creationId xmlns:a16="http://schemas.microsoft.com/office/drawing/2014/main" id="{5645806E-8F9F-4C1D-941B-CE5A02B47CB9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1756429" y="4114801"/>
            <a:ext cx="914400" cy="914400"/>
          </a:xfrm>
          <a:prstGeom prst="rect">
            <a:avLst/>
          </a:prstGeom>
        </p:spPr>
      </p:pic>
      <p:pic>
        <p:nvPicPr>
          <p:cNvPr id="47" name="Graphic 46" descr="Fishbowl">
            <a:extLst>
              <a:ext uri="{FF2B5EF4-FFF2-40B4-BE49-F238E27FC236}">
                <a16:creationId xmlns:a16="http://schemas.microsoft.com/office/drawing/2014/main" id="{73C1CAA2-8EDA-42B1-B603-F69ED1B475EC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615933" y="4114801"/>
            <a:ext cx="914400" cy="914400"/>
          </a:xfrm>
          <a:prstGeom prst="rect">
            <a:avLst/>
          </a:prstGeom>
        </p:spPr>
      </p:pic>
      <p:pic>
        <p:nvPicPr>
          <p:cNvPr id="48" name="Graphic 47" descr="Hamster">
            <a:extLst>
              <a:ext uri="{FF2B5EF4-FFF2-40B4-BE49-F238E27FC236}">
                <a16:creationId xmlns:a16="http://schemas.microsoft.com/office/drawing/2014/main" id="{6C8EFA75-F9AB-4F0D-8C1A-048F24B24F3F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3475437" y="4114801"/>
            <a:ext cx="914400" cy="914400"/>
          </a:xfrm>
          <a:prstGeom prst="rect">
            <a:avLst/>
          </a:prstGeom>
        </p:spPr>
      </p:pic>
      <p:pic>
        <p:nvPicPr>
          <p:cNvPr id="49" name="Graphic 48" descr="Rabbit">
            <a:extLst>
              <a:ext uri="{FF2B5EF4-FFF2-40B4-BE49-F238E27FC236}">
                <a16:creationId xmlns:a16="http://schemas.microsoft.com/office/drawing/2014/main" id="{2828EAC1-6049-4EC0-95F7-1210F5106984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4334941" y="4114801"/>
            <a:ext cx="914400" cy="914400"/>
          </a:xfrm>
          <a:prstGeom prst="rect">
            <a:avLst/>
          </a:prstGeom>
        </p:spPr>
      </p:pic>
      <p:pic>
        <p:nvPicPr>
          <p:cNvPr id="50" name="Graphic 49" descr="Rat">
            <a:extLst>
              <a:ext uri="{FF2B5EF4-FFF2-40B4-BE49-F238E27FC236}">
                <a16:creationId xmlns:a16="http://schemas.microsoft.com/office/drawing/2014/main" id="{85B97619-7513-4BE0-852F-EB784FCFC2DC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5194445" y="4114801"/>
            <a:ext cx="914400" cy="914400"/>
          </a:xfrm>
          <a:prstGeom prst="rect">
            <a:avLst/>
          </a:prstGeom>
        </p:spPr>
      </p:pic>
      <p:pic>
        <p:nvPicPr>
          <p:cNvPr id="51" name="Graphic 50" descr="Snake">
            <a:extLst>
              <a:ext uri="{FF2B5EF4-FFF2-40B4-BE49-F238E27FC236}">
                <a16:creationId xmlns:a16="http://schemas.microsoft.com/office/drawing/2014/main" id="{07E3B85D-9393-4674-A87A-1F8BA1C46B27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053949" y="4114801"/>
            <a:ext cx="914400" cy="914400"/>
          </a:xfrm>
          <a:prstGeom prst="rect">
            <a:avLst/>
          </a:prstGeom>
        </p:spPr>
      </p:pic>
      <p:pic>
        <p:nvPicPr>
          <p:cNvPr id="52" name="Graphic 51" descr="Turtle">
            <a:extLst>
              <a:ext uri="{FF2B5EF4-FFF2-40B4-BE49-F238E27FC236}">
                <a16:creationId xmlns:a16="http://schemas.microsoft.com/office/drawing/2014/main" id="{30526888-55D3-4EE6-B447-3872F6C95AFF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6913453" y="4114801"/>
            <a:ext cx="914400" cy="914400"/>
          </a:xfrm>
          <a:prstGeom prst="rect">
            <a:avLst/>
          </a:prstGeom>
        </p:spPr>
      </p:pic>
      <p:pic>
        <p:nvPicPr>
          <p:cNvPr id="53" name="Graphic 52" descr="Frog">
            <a:extLst>
              <a:ext uri="{FF2B5EF4-FFF2-40B4-BE49-F238E27FC236}">
                <a16:creationId xmlns:a16="http://schemas.microsoft.com/office/drawing/2014/main" id="{289A2B48-6A6A-4FC0-9051-C717599F0620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7772957" y="4114801"/>
            <a:ext cx="914400" cy="914400"/>
          </a:xfrm>
          <a:prstGeom prst="rect">
            <a:avLst/>
          </a:prstGeom>
        </p:spPr>
      </p:pic>
      <p:pic>
        <p:nvPicPr>
          <p:cNvPr id="54" name="Graphic 53" descr="Rooster">
            <a:extLst>
              <a:ext uri="{FF2B5EF4-FFF2-40B4-BE49-F238E27FC236}">
                <a16:creationId xmlns:a16="http://schemas.microsoft.com/office/drawing/2014/main" id="{A1629C49-43A6-48F2-B76C-47AE135ADAD5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8632461" y="4114801"/>
            <a:ext cx="914400" cy="914400"/>
          </a:xfrm>
          <a:prstGeom prst="rect">
            <a:avLst/>
          </a:prstGeom>
        </p:spPr>
      </p:pic>
      <p:pic>
        <p:nvPicPr>
          <p:cNvPr id="55" name="Graphic 54" descr="Chicken">
            <a:extLst>
              <a:ext uri="{FF2B5EF4-FFF2-40B4-BE49-F238E27FC236}">
                <a16:creationId xmlns:a16="http://schemas.microsoft.com/office/drawing/2014/main" id="{CA8D5015-2731-454D-8A34-7CF4B2B7F1A2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9491965" y="4114801"/>
            <a:ext cx="914400" cy="914400"/>
          </a:xfrm>
          <a:prstGeom prst="rect">
            <a:avLst/>
          </a:prstGeom>
        </p:spPr>
      </p:pic>
      <p:pic>
        <p:nvPicPr>
          <p:cNvPr id="56" name="Graphic 55" descr="Duck">
            <a:extLst>
              <a:ext uri="{FF2B5EF4-FFF2-40B4-BE49-F238E27FC236}">
                <a16:creationId xmlns:a16="http://schemas.microsoft.com/office/drawing/2014/main" id="{FA0DED55-17C9-421D-9B15-BD47EEFB3F71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351469" y="4114801"/>
            <a:ext cx="914400" cy="914400"/>
          </a:xfrm>
          <a:prstGeom prst="rect">
            <a:avLst/>
          </a:prstGeom>
        </p:spPr>
      </p:pic>
      <p:pic>
        <p:nvPicPr>
          <p:cNvPr id="57" name="Graphic 56" descr="Peacock">
            <a:extLst>
              <a:ext uri="{FF2B5EF4-FFF2-40B4-BE49-F238E27FC236}">
                <a16:creationId xmlns:a16="http://schemas.microsoft.com/office/drawing/2014/main" id="{886AEF3C-F1AE-4631-8339-B25E59106DD5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23525" y="5200651"/>
            <a:ext cx="914400" cy="914400"/>
          </a:xfrm>
          <a:prstGeom prst="rect">
            <a:avLst/>
          </a:prstGeom>
        </p:spPr>
      </p:pic>
      <p:pic>
        <p:nvPicPr>
          <p:cNvPr id="58" name="Graphic 57" descr="Owl">
            <a:extLst>
              <a:ext uri="{FF2B5EF4-FFF2-40B4-BE49-F238E27FC236}">
                <a16:creationId xmlns:a16="http://schemas.microsoft.com/office/drawing/2014/main" id="{BC1B7C04-EB15-42F6-A367-872607894F64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2734012" y="5200651"/>
            <a:ext cx="914400" cy="914400"/>
          </a:xfrm>
          <a:prstGeom prst="rect">
            <a:avLst/>
          </a:prstGeom>
        </p:spPr>
      </p:pic>
      <p:pic>
        <p:nvPicPr>
          <p:cNvPr id="59" name="Graphic 58" descr="Hummingbird">
            <a:extLst>
              <a:ext uri="{FF2B5EF4-FFF2-40B4-BE49-F238E27FC236}">
                <a16:creationId xmlns:a16="http://schemas.microsoft.com/office/drawing/2014/main" id="{A830FC36-CF9F-46FF-B18B-6E5D0FE2F75D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1210973" y="4114801"/>
            <a:ext cx="914400" cy="914400"/>
          </a:xfrm>
          <a:prstGeom prst="rect">
            <a:avLst/>
          </a:prstGeom>
        </p:spPr>
      </p:pic>
      <p:pic>
        <p:nvPicPr>
          <p:cNvPr id="60" name="Graphic 59" descr="Sparrow">
            <a:extLst>
              <a:ext uri="{FF2B5EF4-FFF2-40B4-BE49-F238E27FC236}">
                <a16:creationId xmlns:a16="http://schemas.microsoft.com/office/drawing/2014/main" id="{7C78FE31-725B-42F1-AB94-6D7CE3BC48AC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2070477" y="4114801"/>
            <a:ext cx="914400" cy="914400"/>
          </a:xfrm>
          <a:prstGeom prst="rect">
            <a:avLst/>
          </a:prstGeom>
        </p:spPr>
      </p:pic>
      <p:pic>
        <p:nvPicPr>
          <p:cNvPr id="61" name="Graphic 60" descr="Bats">
            <a:extLst>
              <a:ext uri="{FF2B5EF4-FFF2-40B4-BE49-F238E27FC236}">
                <a16:creationId xmlns:a16="http://schemas.microsoft.com/office/drawing/2014/main" id="{2C28FBDF-565D-401A-891F-9163FB33BD2C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4551010" y="5200651"/>
            <a:ext cx="914400" cy="914400"/>
          </a:xfrm>
          <a:prstGeom prst="rect">
            <a:avLst/>
          </a:prstGeom>
        </p:spPr>
      </p:pic>
      <p:pic>
        <p:nvPicPr>
          <p:cNvPr id="62" name="Graphic 61" descr="Crocodile">
            <a:extLst>
              <a:ext uri="{FF2B5EF4-FFF2-40B4-BE49-F238E27FC236}">
                <a16:creationId xmlns:a16="http://schemas.microsoft.com/office/drawing/2014/main" id="{7E6EB2CE-2193-4260-8B81-F831B383206D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3642511" y="5200651"/>
            <a:ext cx="914400" cy="914400"/>
          </a:xfrm>
          <a:prstGeom prst="rect">
            <a:avLst/>
          </a:prstGeom>
        </p:spPr>
      </p:pic>
      <p:pic>
        <p:nvPicPr>
          <p:cNvPr id="63" name="Graphic 62" descr="Cow">
            <a:extLst>
              <a:ext uri="{FF2B5EF4-FFF2-40B4-BE49-F238E27FC236}">
                <a16:creationId xmlns:a16="http://schemas.microsoft.com/office/drawing/2014/main" id="{4A7E793D-62D2-4AB7-BD5F-9B0E225C5CFE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5459509" y="5200651"/>
            <a:ext cx="914400" cy="914400"/>
          </a:xfrm>
          <a:prstGeom prst="rect">
            <a:avLst/>
          </a:prstGeom>
        </p:spPr>
      </p:pic>
      <p:pic>
        <p:nvPicPr>
          <p:cNvPr id="64" name="Graphic 63" descr="Goat">
            <a:extLst>
              <a:ext uri="{FF2B5EF4-FFF2-40B4-BE49-F238E27FC236}">
                <a16:creationId xmlns:a16="http://schemas.microsoft.com/office/drawing/2014/main" id="{CE89AB36-2173-4B92-997D-098E2446B0BD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6368000" y="5200651"/>
            <a:ext cx="914400" cy="914400"/>
          </a:xfrm>
          <a:prstGeom prst="rect">
            <a:avLst/>
          </a:prstGeom>
        </p:spPr>
      </p:pic>
      <p:pic>
        <p:nvPicPr>
          <p:cNvPr id="65" name="Graphic 64" descr="Horse">
            <a:extLst>
              <a:ext uri="{FF2B5EF4-FFF2-40B4-BE49-F238E27FC236}">
                <a16:creationId xmlns:a16="http://schemas.microsoft.com/office/drawing/2014/main" id="{2ABF5F9A-65DC-4B5E-8AB5-152864213A60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12929981" y="4114801"/>
            <a:ext cx="914400" cy="914400"/>
          </a:xfrm>
          <a:prstGeom prst="rect">
            <a:avLst/>
          </a:prstGeom>
        </p:spPr>
      </p:pic>
      <p:pic>
        <p:nvPicPr>
          <p:cNvPr id="66" name="Graphic 65" descr="Pig">
            <a:extLst>
              <a:ext uri="{FF2B5EF4-FFF2-40B4-BE49-F238E27FC236}">
                <a16:creationId xmlns:a16="http://schemas.microsoft.com/office/drawing/2014/main" id="{BE3B92A1-F22E-40E9-B763-1B3113B32FEB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13789485" y="4114801"/>
            <a:ext cx="914400" cy="914400"/>
          </a:xfrm>
          <a:prstGeom prst="rect">
            <a:avLst/>
          </a:prstGeom>
        </p:spPr>
      </p:pic>
      <p:pic>
        <p:nvPicPr>
          <p:cNvPr id="67" name="Graphic 66" descr="Sheep">
            <a:extLst>
              <a:ext uri="{FF2B5EF4-FFF2-40B4-BE49-F238E27FC236}">
                <a16:creationId xmlns:a16="http://schemas.microsoft.com/office/drawing/2014/main" id="{F345ABCD-1B38-41DC-8014-C3141AEE1439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14648989" y="4114801"/>
            <a:ext cx="914400" cy="914400"/>
          </a:xfrm>
          <a:prstGeom prst="rect">
            <a:avLst/>
          </a:prstGeom>
        </p:spPr>
      </p:pic>
      <p:pic>
        <p:nvPicPr>
          <p:cNvPr id="68" name="Graphic 67" descr="Deer">
            <a:extLst>
              <a:ext uri="{FF2B5EF4-FFF2-40B4-BE49-F238E27FC236}">
                <a16:creationId xmlns:a16="http://schemas.microsoft.com/office/drawing/2014/main" id="{2719972E-4741-4DFE-B97F-1DAA2FB8304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5508493" y="4114801"/>
            <a:ext cx="914400" cy="914400"/>
          </a:xfrm>
          <a:prstGeom prst="rect">
            <a:avLst/>
          </a:prstGeom>
        </p:spPr>
      </p:pic>
      <p:pic>
        <p:nvPicPr>
          <p:cNvPr id="69" name="Graphic 68" descr="Zebra">
            <a:extLst>
              <a:ext uri="{FF2B5EF4-FFF2-40B4-BE49-F238E27FC236}">
                <a16:creationId xmlns:a16="http://schemas.microsoft.com/office/drawing/2014/main" id="{352202B1-B6CD-46CC-87FA-50069E235369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6368000" y="4114801"/>
            <a:ext cx="914400" cy="914400"/>
          </a:xfrm>
          <a:prstGeom prst="rect">
            <a:avLst/>
          </a:prstGeom>
        </p:spPr>
      </p:pic>
      <p:pic>
        <p:nvPicPr>
          <p:cNvPr id="70" name="Graphic 69" descr="Giraffe">
            <a:extLst>
              <a:ext uri="{FF2B5EF4-FFF2-40B4-BE49-F238E27FC236}">
                <a16:creationId xmlns:a16="http://schemas.microsoft.com/office/drawing/2014/main" id="{B63DB55E-DEAC-4243-B2EE-116D39B8B3EC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832024" y="5200651"/>
            <a:ext cx="914400" cy="914400"/>
          </a:xfrm>
          <a:prstGeom prst="rect">
            <a:avLst/>
          </a:prstGeom>
        </p:spPr>
      </p:pic>
      <p:pic>
        <p:nvPicPr>
          <p:cNvPr id="71" name="Graphic 70" descr="Elephant">
            <a:extLst>
              <a:ext uri="{FF2B5EF4-FFF2-40B4-BE49-F238E27FC236}">
                <a16:creationId xmlns:a16="http://schemas.microsoft.com/office/drawing/2014/main" id="{5738757F-2479-4A54-B047-A7942C3AC44C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999511" y="6248401"/>
            <a:ext cx="914400" cy="914400"/>
          </a:xfrm>
          <a:prstGeom prst="rect">
            <a:avLst/>
          </a:prstGeom>
        </p:spPr>
      </p:pic>
      <p:pic>
        <p:nvPicPr>
          <p:cNvPr id="72" name="Graphic 71" descr="Rhino">
            <a:extLst>
              <a:ext uri="{FF2B5EF4-FFF2-40B4-BE49-F238E27FC236}">
                <a16:creationId xmlns:a16="http://schemas.microsoft.com/office/drawing/2014/main" id="{14FFAE41-E773-40B5-BD36-2544A2A7CFD1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2086921" y="6248401"/>
            <a:ext cx="914400" cy="914400"/>
          </a:xfrm>
          <a:prstGeom prst="rect">
            <a:avLst/>
          </a:prstGeom>
        </p:spPr>
      </p:pic>
      <p:pic>
        <p:nvPicPr>
          <p:cNvPr id="73" name="Graphic 72" descr="Hippo">
            <a:extLst>
              <a:ext uri="{FF2B5EF4-FFF2-40B4-BE49-F238E27FC236}">
                <a16:creationId xmlns:a16="http://schemas.microsoft.com/office/drawing/2014/main" id="{916A58EC-153E-4D79-867F-534A69380230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3174331" y="6248401"/>
            <a:ext cx="914400" cy="914400"/>
          </a:xfrm>
          <a:prstGeom prst="rect">
            <a:avLst/>
          </a:prstGeom>
        </p:spPr>
      </p:pic>
      <p:pic>
        <p:nvPicPr>
          <p:cNvPr id="74" name="Graphic 73" descr="Lion">
            <a:extLst>
              <a:ext uri="{FF2B5EF4-FFF2-40B4-BE49-F238E27FC236}">
                <a16:creationId xmlns:a16="http://schemas.microsoft.com/office/drawing/2014/main" id="{CA2D67A9-3F60-4332-96AA-4092E7F30FC7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4261741" y="6248401"/>
            <a:ext cx="914400" cy="914400"/>
          </a:xfrm>
          <a:prstGeom prst="rect">
            <a:avLst/>
          </a:prstGeom>
        </p:spPr>
      </p:pic>
      <p:pic>
        <p:nvPicPr>
          <p:cNvPr id="75" name="Graphic 74" descr="Tiger">
            <a:extLst>
              <a:ext uri="{FF2B5EF4-FFF2-40B4-BE49-F238E27FC236}">
                <a16:creationId xmlns:a16="http://schemas.microsoft.com/office/drawing/2014/main" id="{2A79BED9-4F5F-49F6-82BA-40F15531B1EC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5349150" y="6248401"/>
            <a:ext cx="914400" cy="914400"/>
          </a:xfrm>
          <a:prstGeom prst="rect">
            <a:avLst/>
          </a:prstGeom>
        </p:spPr>
      </p:pic>
      <p:pic>
        <p:nvPicPr>
          <p:cNvPr id="76" name="Graphic 75" descr="Monkey">
            <a:extLst>
              <a:ext uri="{FF2B5EF4-FFF2-40B4-BE49-F238E27FC236}">
                <a16:creationId xmlns:a16="http://schemas.microsoft.com/office/drawing/2014/main" id="{662607E5-B838-493C-BE07-13E13F000F3E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2740523" y="5200651"/>
            <a:ext cx="914400" cy="914400"/>
          </a:xfrm>
          <a:prstGeom prst="rect">
            <a:avLst/>
          </a:prstGeom>
        </p:spPr>
      </p:pic>
      <p:pic>
        <p:nvPicPr>
          <p:cNvPr id="77" name="Graphic 76" descr="Gorilla">
            <a:extLst>
              <a:ext uri="{FF2B5EF4-FFF2-40B4-BE49-F238E27FC236}">
                <a16:creationId xmlns:a16="http://schemas.microsoft.com/office/drawing/2014/main" id="{4E6D5E68-F27C-4776-BE11-5C6748C0111B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3649022" y="5200651"/>
            <a:ext cx="914400" cy="914400"/>
          </a:xfrm>
          <a:prstGeom prst="rect">
            <a:avLst/>
          </a:prstGeom>
        </p:spPr>
      </p:pic>
      <p:pic>
        <p:nvPicPr>
          <p:cNvPr id="78" name="Graphic 77" descr="Panda">
            <a:extLst>
              <a:ext uri="{FF2B5EF4-FFF2-40B4-BE49-F238E27FC236}">
                <a16:creationId xmlns:a16="http://schemas.microsoft.com/office/drawing/2014/main" id="{ED143121-3D3D-4664-A412-6FD3DCF6FEC1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4557521" y="5200651"/>
            <a:ext cx="914400" cy="914400"/>
          </a:xfrm>
          <a:prstGeom prst="rect">
            <a:avLst/>
          </a:prstGeom>
        </p:spPr>
      </p:pic>
      <p:pic>
        <p:nvPicPr>
          <p:cNvPr id="79" name="Graphic 78" descr="Shell">
            <a:extLst>
              <a:ext uri="{FF2B5EF4-FFF2-40B4-BE49-F238E27FC236}">
                <a16:creationId xmlns:a16="http://schemas.microsoft.com/office/drawing/2014/main" id="{9E82CBBE-4764-4E83-A349-3CD2D2986548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5466020" y="5200651"/>
            <a:ext cx="914400" cy="914400"/>
          </a:xfrm>
          <a:prstGeom prst="rect">
            <a:avLst/>
          </a:prstGeom>
        </p:spPr>
      </p:pic>
      <p:pic>
        <p:nvPicPr>
          <p:cNvPr id="80" name="Graphic 79" descr="Fish">
            <a:extLst>
              <a:ext uri="{FF2B5EF4-FFF2-40B4-BE49-F238E27FC236}">
                <a16:creationId xmlns:a16="http://schemas.microsoft.com/office/drawing/2014/main" id="{192CE242-E986-4003-BC0F-1D6FAFE613DC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6374519" y="5200651"/>
            <a:ext cx="914400" cy="914400"/>
          </a:xfrm>
          <a:prstGeom prst="rect">
            <a:avLst/>
          </a:prstGeom>
        </p:spPr>
      </p:pic>
      <p:pic>
        <p:nvPicPr>
          <p:cNvPr id="81" name="Graphic 80" descr="Shark">
            <a:extLst>
              <a:ext uri="{FF2B5EF4-FFF2-40B4-BE49-F238E27FC236}">
                <a16:creationId xmlns:a16="http://schemas.microsoft.com/office/drawing/2014/main" id="{08B7DF4A-B14B-4E2C-B12D-815710407432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7283018" y="5200651"/>
            <a:ext cx="914400" cy="914400"/>
          </a:xfrm>
          <a:prstGeom prst="rect">
            <a:avLst/>
          </a:prstGeom>
        </p:spPr>
      </p:pic>
      <p:pic>
        <p:nvPicPr>
          <p:cNvPr id="82" name="Graphic 81" descr="Whale">
            <a:extLst>
              <a:ext uri="{FF2B5EF4-FFF2-40B4-BE49-F238E27FC236}">
                <a16:creationId xmlns:a16="http://schemas.microsoft.com/office/drawing/2014/main" id="{4DCFABB2-AE16-4DB6-8692-2BD2496C4F85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8191517" y="5200651"/>
            <a:ext cx="914400" cy="914400"/>
          </a:xfrm>
          <a:prstGeom prst="rect">
            <a:avLst/>
          </a:prstGeom>
        </p:spPr>
      </p:pic>
      <p:pic>
        <p:nvPicPr>
          <p:cNvPr id="83" name="Graphic 82" descr="Seal">
            <a:extLst>
              <a:ext uri="{FF2B5EF4-FFF2-40B4-BE49-F238E27FC236}">
                <a16:creationId xmlns:a16="http://schemas.microsoft.com/office/drawing/2014/main" id="{81FB16A8-CE74-467C-A176-570802908275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9100016" y="5200651"/>
            <a:ext cx="914400" cy="914400"/>
          </a:xfrm>
          <a:prstGeom prst="rect">
            <a:avLst/>
          </a:prstGeom>
        </p:spPr>
      </p:pic>
      <p:pic>
        <p:nvPicPr>
          <p:cNvPr id="84" name="Graphic 83" descr="Crab">
            <a:extLst>
              <a:ext uri="{FF2B5EF4-FFF2-40B4-BE49-F238E27FC236}">
                <a16:creationId xmlns:a16="http://schemas.microsoft.com/office/drawing/2014/main" id="{85392CF3-0A87-4CDA-9B95-949A563E5083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10008515" y="5200651"/>
            <a:ext cx="914400" cy="914400"/>
          </a:xfrm>
          <a:prstGeom prst="rect">
            <a:avLst/>
          </a:prstGeom>
        </p:spPr>
      </p:pic>
      <p:pic>
        <p:nvPicPr>
          <p:cNvPr id="85" name="Graphic 84" descr="Unicorn">
            <a:extLst>
              <a:ext uri="{FF2B5EF4-FFF2-40B4-BE49-F238E27FC236}">
                <a16:creationId xmlns:a16="http://schemas.microsoft.com/office/drawing/2014/main" id="{32FB3043-C4B7-459E-A74A-4C0A44D1EA9C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10917014" y="5200651"/>
            <a:ext cx="914400" cy="914400"/>
          </a:xfrm>
          <a:prstGeom prst="rect">
            <a:avLst/>
          </a:prstGeom>
        </p:spPr>
      </p:pic>
      <p:pic>
        <p:nvPicPr>
          <p:cNvPr id="86" name="Graphic 85" descr="Paw prints">
            <a:extLst>
              <a:ext uri="{FF2B5EF4-FFF2-40B4-BE49-F238E27FC236}">
                <a16:creationId xmlns:a16="http://schemas.microsoft.com/office/drawing/2014/main" id="{4B0E7090-8123-4A94-8309-F65785DAD653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1825513" y="5200651"/>
            <a:ext cx="914400" cy="914400"/>
          </a:xfrm>
          <a:prstGeom prst="rect">
            <a:avLst/>
          </a:prstGeom>
        </p:spPr>
      </p:pic>
      <p:pic>
        <p:nvPicPr>
          <p:cNvPr id="87" name="Graphic 86" descr="Shirt">
            <a:extLst>
              <a:ext uri="{FF2B5EF4-FFF2-40B4-BE49-F238E27FC236}">
                <a16:creationId xmlns:a16="http://schemas.microsoft.com/office/drawing/2014/main" id="{D1C4FF3B-B9B9-4611-B160-47F6B043E662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001850" y="7829551"/>
            <a:ext cx="914400" cy="914400"/>
          </a:xfrm>
          <a:prstGeom prst="rect">
            <a:avLst/>
          </a:prstGeom>
        </p:spPr>
      </p:pic>
      <p:pic>
        <p:nvPicPr>
          <p:cNvPr id="88" name="Graphic 87" descr="Pants">
            <a:extLst>
              <a:ext uri="{FF2B5EF4-FFF2-40B4-BE49-F238E27FC236}">
                <a16:creationId xmlns:a16="http://schemas.microsoft.com/office/drawing/2014/main" id="{93D8F9C5-AD08-4A87-961F-162126AE1AEC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994714" y="8953500"/>
            <a:ext cx="914400" cy="914400"/>
          </a:xfrm>
          <a:prstGeom prst="rect">
            <a:avLst/>
          </a:prstGeom>
        </p:spPr>
      </p:pic>
      <p:pic>
        <p:nvPicPr>
          <p:cNvPr id="89" name="Graphic 88" descr="Long sleeve shirt">
            <a:extLst>
              <a:ext uri="{FF2B5EF4-FFF2-40B4-BE49-F238E27FC236}">
                <a16:creationId xmlns:a16="http://schemas.microsoft.com/office/drawing/2014/main" id="{9642F8C7-EC4A-476E-8BBB-9D3277416BC1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1756429" y="8953500"/>
            <a:ext cx="914400" cy="914400"/>
          </a:xfrm>
          <a:prstGeom prst="rect">
            <a:avLst/>
          </a:prstGeom>
        </p:spPr>
      </p:pic>
      <p:pic>
        <p:nvPicPr>
          <p:cNvPr id="90" name="Graphic 89" descr="Skirt">
            <a:extLst>
              <a:ext uri="{FF2B5EF4-FFF2-40B4-BE49-F238E27FC236}">
                <a16:creationId xmlns:a16="http://schemas.microsoft.com/office/drawing/2014/main" id="{EBB2EE21-6A38-448F-8381-0AD3ADD68523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518144" y="8953500"/>
            <a:ext cx="914400" cy="914400"/>
          </a:xfrm>
          <a:prstGeom prst="rect">
            <a:avLst/>
          </a:prstGeom>
        </p:spPr>
      </p:pic>
      <p:pic>
        <p:nvPicPr>
          <p:cNvPr id="91" name="Graphic 90" descr="Dress">
            <a:extLst>
              <a:ext uri="{FF2B5EF4-FFF2-40B4-BE49-F238E27FC236}">
                <a16:creationId xmlns:a16="http://schemas.microsoft.com/office/drawing/2014/main" id="{1E409A6A-B651-4285-B7F9-B991A6CAFF04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1897985" y="7829551"/>
            <a:ext cx="914400" cy="914400"/>
          </a:xfrm>
          <a:prstGeom prst="rect">
            <a:avLst/>
          </a:prstGeom>
        </p:spPr>
      </p:pic>
      <p:pic>
        <p:nvPicPr>
          <p:cNvPr id="92" name="Graphic 91" descr="Suit">
            <a:extLst>
              <a:ext uri="{FF2B5EF4-FFF2-40B4-BE49-F238E27FC236}">
                <a16:creationId xmlns:a16="http://schemas.microsoft.com/office/drawing/2014/main" id="{30A117CD-48F0-4B6C-9E61-B5EB9E49E93B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2794120" y="7829551"/>
            <a:ext cx="914400" cy="914400"/>
          </a:xfrm>
          <a:prstGeom prst="rect">
            <a:avLst/>
          </a:prstGeom>
        </p:spPr>
      </p:pic>
      <p:pic>
        <p:nvPicPr>
          <p:cNvPr id="93" name="Graphic 92" descr="Tie">
            <a:extLst>
              <a:ext uri="{FF2B5EF4-FFF2-40B4-BE49-F238E27FC236}">
                <a16:creationId xmlns:a16="http://schemas.microsoft.com/office/drawing/2014/main" id="{54455C71-53F5-4BC6-A0E2-D3FD860521AE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3690255" y="7829551"/>
            <a:ext cx="914400" cy="914400"/>
          </a:xfrm>
          <a:prstGeom prst="rect">
            <a:avLst/>
          </a:prstGeom>
        </p:spPr>
      </p:pic>
      <p:pic>
        <p:nvPicPr>
          <p:cNvPr id="94" name="Graphic 93" descr="Crown">
            <a:extLst>
              <a:ext uri="{FF2B5EF4-FFF2-40B4-BE49-F238E27FC236}">
                <a16:creationId xmlns:a16="http://schemas.microsoft.com/office/drawing/2014/main" id="{1561EA4B-CB09-4FA0-A046-6F16372E83F5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4586390" y="7829551"/>
            <a:ext cx="914400" cy="914400"/>
          </a:xfrm>
          <a:prstGeom prst="rect">
            <a:avLst/>
          </a:prstGeom>
        </p:spPr>
      </p:pic>
      <p:pic>
        <p:nvPicPr>
          <p:cNvPr id="95" name="Graphic 94" descr="Winter hat">
            <a:extLst>
              <a:ext uri="{FF2B5EF4-FFF2-40B4-BE49-F238E27FC236}">
                <a16:creationId xmlns:a16="http://schemas.microsoft.com/office/drawing/2014/main" id="{2DDFCEA3-AFD4-4472-A82F-6381536D29BF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5482525" y="7829551"/>
            <a:ext cx="914400" cy="914400"/>
          </a:xfrm>
          <a:prstGeom prst="rect">
            <a:avLst/>
          </a:prstGeom>
        </p:spPr>
      </p:pic>
      <p:pic>
        <p:nvPicPr>
          <p:cNvPr id="96" name="Graphic 95" descr="Mittens">
            <a:extLst>
              <a:ext uri="{FF2B5EF4-FFF2-40B4-BE49-F238E27FC236}">
                <a16:creationId xmlns:a16="http://schemas.microsoft.com/office/drawing/2014/main" id="{A7FB7845-C6A3-43D6-ABB6-4AFCCF783D8C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6378660" y="7829551"/>
            <a:ext cx="914400" cy="914400"/>
          </a:xfrm>
          <a:prstGeom prst="rect">
            <a:avLst/>
          </a:prstGeom>
        </p:spPr>
      </p:pic>
      <p:pic>
        <p:nvPicPr>
          <p:cNvPr id="97" name="Graphic 96" descr="High heel shoe">
            <a:extLst>
              <a:ext uri="{FF2B5EF4-FFF2-40B4-BE49-F238E27FC236}">
                <a16:creationId xmlns:a16="http://schemas.microsoft.com/office/drawing/2014/main" id="{42D2A74B-04C0-4CD0-8981-2A0532C788DC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7274795" y="7829551"/>
            <a:ext cx="914400" cy="914400"/>
          </a:xfrm>
          <a:prstGeom prst="rect">
            <a:avLst/>
          </a:prstGeom>
        </p:spPr>
      </p:pic>
      <p:pic>
        <p:nvPicPr>
          <p:cNvPr id="98" name="Graphic 97" descr="Shoe">
            <a:extLst>
              <a:ext uri="{FF2B5EF4-FFF2-40B4-BE49-F238E27FC236}">
                <a16:creationId xmlns:a16="http://schemas.microsoft.com/office/drawing/2014/main" id="{D3DD0DAC-2B58-4405-B143-83926D9BC81D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8170930" y="7829551"/>
            <a:ext cx="914400" cy="914400"/>
          </a:xfrm>
          <a:prstGeom prst="rect">
            <a:avLst/>
          </a:prstGeom>
        </p:spPr>
      </p:pic>
      <p:pic>
        <p:nvPicPr>
          <p:cNvPr id="99" name="Graphic 98" descr="Baseball hat">
            <a:extLst>
              <a:ext uri="{FF2B5EF4-FFF2-40B4-BE49-F238E27FC236}">
                <a16:creationId xmlns:a16="http://schemas.microsoft.com/office/drawing/2014/main" id="{D8104BFC-F73B-4A4A-AC7C-CE4F59CB1A65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9067065" y="7829551"/>
            <a:ext cx="914400" cy="914400"/>
          </a:xfrm>
          <a:prstGeom prst="rect">
            <a:avLst/>
          </a:prstGeom>
        </p:spPr>
      </p:pic>
      <p:pic>
        <p:nvPicPr>
          <p:cNvPr id="100" name="Graphic 99" descr="Ring">
            <a:extLst>
              <a:ext uri="{FF2B5EF4-FFF2-40B4-BE49-F238E27FC236}">
                <a16:creationId xmlns:a16="http://schemas.microsoft.com/office/drawing/2014/main" id="{5341C768-3EC7-4439-92F9-E9694CFA1F6D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9963200" y="7829551"/>
            <a:ext cx="914400" cy="914400"/>
          </a:xfrm>
          <a:prstGeom prst="rect">
            <a:avLst/>
          </a:prstGeom>
        </p:spPr>
      </p:pic>
      <p:pic>
        <p:nvPicPr>
          <p:cNvPr id="101" name="Graphic 100" descr="Watch">
            <a:extLst>
              <a:ext uri="{FF2B5EF4-FFF2-40B4-BE49-F238E27FC236}">
                <a16:creationId xmlns:a16="http://schemas.microsoft.com/office/drawing/2014/main" id="{C85C2E49-F654-430C-A66F-41261CE0DB6E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10859335" y="7829551"/>
            <a:ext cx="914400" cy="914400"/>
          </a:xfrm>
          <a:prstGeom prst="rect">
            <a:avLst/>
          </a:prstGeom>
        </p:spPr>
      </p:pic>
      <p:pic>
        <p:nvPicPr>
          <p:cNvPr id="102" name="Graphic 101" descr="Sock">
            <a:extLst>
              <a:ext uri="{FF2B5EF4-FFF2-40B4-BE49-F238E27FC236}">
                <a16:creationId xmlns:a16="http://schemas.microsoft.com/office/drawing/2014/main" id="{2EBC99D8-F716-4454-BDEB-042895BE1499}"/>
              </a:ext>
            </a:extLst>
          </p:cNvPr>
          <p:cNvPicPr>
            <a:picLocks noChangeAspect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3"/>
              </a:ext>
            </a:extLst>
          </a:blip>
          <a:stretch>
            <a:fillRect/>
          </a:stretch>
        </p:blipFill>
        <p:spPr>
          <a:xfrm>
            <a:off x="11755470" y="7829551"/>
            <a:ext cx="914400" cy="914400"/>
          </a:xfrm>
          <a:prstGeom prst="rect">
            <a:avLst/>
          </a:prstGeom>
        </p:spPr>
      </p:pic>
      <p:pic>
        <p:nvPicPr>
          <p:cNvPr id="103" name="Graphic 102" descr="Slippers">
            <a:extLst>
              <a:ext uri="{FF2B5EF4-FFF2-40B4-BE49-F238E27FC236}">
                <a16:creationId xmlns:a16="http://schemas.microsoft.com/office/drawing/2014/main" id="{073A45D6-4278-4F0A-B58B-9E7903DE2DA9}"/>
              </a:ext>
            </a:extLst>
          </p:cNvPr>
          <p:cNvPicPr>
            <a:picLocks noChangeAspect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5"/>
              </a:ext>
            </a:extLst>
          </a:blip>
          <a:stretch>
            <a:fillRect/>
          </a:stretch>
        </p:blipFill>
        <p:spPr>
          <a:xfrm>
            <a:off x="12651605" y="7829551"/>
            <a:ext cx="914400" cy="914400"/>
          </a:xfrm>
          <a:prstGeom prst="rect">
            <a:avLst/>
          </a:prstGeom>
        </p:spPr>
      </p:pic>
      <p:pic>
        <p:nvPicPr>
          <p:cNvPr id="104" name="Graphic 103" descr="Boot">
            <a:extLst>
              <a:ext uri="{FF2B5EF4-FFF2-40B4-BE49-F238E27FC236}">
                <a16:creationId xmlns:a16="http://schemas.microsoft.com/office/drawing/2014/main" id="{7D73D5EF-212D-4935-859D-5394E5EAB8BC}"/>
              </a:ext>
            </a:extLst>
          </p:cNvPr>
          <p:cNvPicPr>
            <a:picLocks noChangeAspect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7"/>
              </a:ext>
            </a:extLst>
          </a:blip>
          <a:stretch>
            <a:fillRect/>
          </a:stretch>
        </p:blipFill>
        <p:spPr>
          <a:xfrm>
            <a:off x="13547740" y="7829551"/>
            <a:ext cx="914400" cy="914400"/>
          </a:xfrm>
          <a:prstGeom prst="rect">
            <a:avLst/>
          </a:prstGeom>
        </p:spPr>
      </p:pic>
      <p:pic>
        <p:nvPicPr>
          <p:cNvPr id="105" name="Graphic 104" descr="Glasses">
            <a:extLst>
              <a:ext uri="{FF2B5EF4-FFF2-40B4-BE49-F238E27FC236}">
                <a16:creationId xmlns:a16="http://schemas.microsoft.com/office/drawing/2014/main" id="{C52E6256-33BC-41E1-801A-A508DC667EE5}"/>
              </a:ext>
            </a:extLst>
          </p:cNvPr>
          <p:cNvPicPr>
            <a:picLocks noChangeAspect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9"/>
              </a:ext>
            </a:extLst>
          </a:blip>
          <a:stretch>
            <a:fillRect/>
          </a:stretch>
        </p:blipFill>
        <p:spPr>
          <a:xfrm>
            <a:off x="14443875" y="7829551"/>
            <a:ext cx="914400" cy="914400"/>
          </a:xfrm>
          <a:prstGeom prst="rect">
            <a:avLst/>
          </a:prstGeom>
        </p:spPr>
      </p:pic>
      <p:pic>
        <p:nvPicPr>
          <p:cNvPr id="106" name="Graphic 105" descr="Clothes hanger">
            <a:extLst>
              <a:ext uri="{FF2B5EF4-FFF2-40B4-BE49-F238E27FC236}">
                <a16:creationId xmlns:a16="http://schemas.microsoft.com/office/drawing/2014/main" id="{7F121900-41C6-4B52-8DBE-C9C370B2DD4C}"/>
              </a:ext>
            </a:extLst>
          </p:cNvPr>
          <p:cNvPicPr>
            <a:picLocks noChangeAspect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1"/>
              </a:ext>
            </a:extLst>
          </a:blip>
          <a:stretch>
            <a:fillRect/>
          </a:stretch>
        </p:blipFill>
        <p:spPr>
          <a:xfrm>
            <a:off x="15340010" y="7829551"/>
            <a:ext cx="914400" cy="914400"/>
          </a:xfrm>
          <a:prstGeom prst="rect">
            <a:avLst/>
          </a:prstGeom>
        </p:spPr>
      </p:pic>
      <p:pic>
        <p:nvPicPr>
          <p:cNvPr id="107" name="Graphic 106" descr="Suitcase">
            <a:extLst>
              <a:ext uri="{FF2B5EF4-FFF2-40B4-BE49-F238E27FC236}">
                <a16:creationId xmlns:a16="http://schemas.microsoft.com/office/drawing/2014/main" id="{9E3C3C2B-509A-4A8C-86E7-561BFDE3F2F8}"/>
              </a:ext>
            </a:extLst>
          </p:cNvPr>
          <p:cNvPicPr>
            <a:picLocks noChangeAspect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3"/>
              </a:ext>
            </a:extLst>
          </a:blip>
          <a:stretch>
            <a:fillRect/>
          </a:stretch>
        </p:blipFill>
        <p:spPr>
          <a:xfrm>
            <a:off x="16236150" y="782955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389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Voice">
            <a:extLst>
              <a:ext uri="{FF2B5EF4-FFF2-40B4-BE49-F238E27FC236}">
                <a16:creationId xmlns:a16="http://schemas.microsoft.com/office/drawing/2014/main" id="{2979B891-E4FC-4B7A-90CD-2B3389E0A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3200" y="3390900"/>
            <a:ext cx="914400" cy="914400"/>
          </a:xfrm>
          <a:prstGeom prst="rect">
            <a:avLst/>
          </a:prstGeom>
        </p:spPr>
      </p:pic>
      <p:pic>
        <p:nvPicPr>
          <p:cNvPr id="3" name="Graphic 2" descr="Volume">
            <a:extLst>
              <a:ext uri="{FF2B5EF4-FFF2-40B4-BE49-F238E27FC236}">
                <a16:creationId xmlns:a16="http://schemas.microsoft.com/office/drawing/2014/main" id="{FAAD209B-C257-4C4E-9DA1-65F2B5A6A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7946" y="3390900"/>
            <a:ext cx="914400" cy="914400"/>
          </a:xfrm>
          <a:prstGeom prst="rect">
            <a:avLst/>
          </a:prstGeom>
        </p:spPr>
      </p:pic>
      <p:pic>
        <p:nvPicPr>
          <p:cNvPr id="4" name="Graphic 3" descr="Mute speaker">
            <a:extLst>
              <a:ext uri="{FF2B5EF4-FFF2-40B4-BE49-F238E27FC236}">
                <a16:creationId xmlns:a16="http://schemas.microsoft.com/office/drawing/2014/main" id="{6C6AC145-A8D4-4741-8B34-B7AA9B6F2E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82692" y="3390900"/>
            <a:ext cx="914400" cy="914400"/>
          </a:xfrm>
          <a:prstGeom prst="rect">
            <a:avLst/>
          </a:prstGeom>
        </p:spPr>
      </p:pic>
      <p:pic>
        <p:nvPicPr>
          <p:cNvPr id="5" name="Graphic 4" descr="Ringer">
            <a:extLst>
              <a:ext uri="{FF2B5EF4-FFF2-40B4-BE49-F238E27FC236}">
                <a16:creationId xmlns:a16="http://schemas.microsoft.com/office/drawing/2014/main" id="{B19910C1-FFCE-4069-956E-54E69D01EC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77438" y="3390900"/>
            <a:ext cx="914400" cy="914400"/>
          </a:xfrm>
          <a:prstGeom prst="rect">
            <a:avLst/>
          </a:prstGeom>
        </p:spPr>
      </p:pic>
      <p:pic>
        <p:nvPicPr>
          <p:cNvPr id="6" name="Graphic 5" descr="Add">
            <a:extLst>
              <a:ext uri="{FF2B5EF4-FFF2-40B4-BE49-F238E27FC236}">
                <a16:creationId xmlns:a16="http://schemas.microsoft.com/office/drawing/2014/main" id="{93179952-39DD-40A6-A78F-346D402AEF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72184" y="3390900"/>
            <a:ext cx="914400" cy="914400"/>
          </a:xfrm>
          <a:prstGeom prst="rect">
            <a:avLst/>
          </a:prstGeom>
        </p:spPr>
      </p:pic>
      <p:pic>
        <p:nvPicPr>
          <p:cNvPr id="7" name="Graphic 6" descr="Close">
            <a:extLst>
              <a:ext uri="{FF2B5EF4-FFF2-40B4-BE49-F238E27FC236}">
                <a16:creationId xmlns:a16="http://schemas.microsoft.com/office/drawing/2014/main" id="{6AB13831-D979-4330-AD49-9AD496B5CF4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66930" y="3390900"/>
            <a:ext cx="914400" cy="914400"/>
          </a:xfrm>
          <a:prstGeom prst="rect">
            <a:avLst/>
          </a:prstGeom>
        </p:spPr>
      </p:pic>
      <p:pic>
        <p:nvPicPr>
          <p:cNvPr id="8" name="Graphic 7" descr="Checkmark">
            <a:extLst>
              <a:ext uri="{FF2B5EF4-FFF2-40B4-BE49-F238E27FC236}">
                <a16:creationId xmlns:a16="http://schemas.microsoft.com/office/drawing/2014/main" id="{4DA861FB-FEEB-46F9-94F8-61380F0246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61676" y="3390900"/>
            <a:ext cx="914400" cy="914400"/>
          </a:xfrm>
          <a:prstGeom prst="rect">
            <a:avLst/>
          </a:prstGeom>
        </p:spPr>
      </p:pic>
      <p:pic>
        <p:nvPicPr>
          <p:cNvPr id="9" name="Graphic 8" descr="Images">
            <a:extLst>
              <a:ext uri="{FF2B5EF4-FFF2-40B4-BE49-F238E27FC236}">
                <a16:creationId xmlns:a16="http://schemas.microsoft.com/office/drawing/2014/main" id="{D54E5DEA-D599-4867-A09E-9AD9B3982A4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89055" y="4568620"/>
            <a:ext cx="914400" cy="914400"/>
          </a:xfrm>
          <a:prstGeom prst="rect">
            <a:avLst/>
          </a:prstGeom>
        </p:spPr>
      </p:pic>
      <p:pic>
        <p:nvPicPr>
          <p:cNvPr id="10" name="Graphic 9" descr="Image">
            <a:extLst>
              <a:ext uri="{FF2B5EF4-FFF2-40B4-BE49-F238E27FC236}">
                <a16:creationId xmlns:a16="http://schemas.microsoft.com/office/drawing/2014/main" id="{AFF7067F-21A9-4830-9908-FECECB27796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65577" y="4568620"/>
            <a:ext cx="914400" cy="914400"/>
          </a:xfrm>
          <a:prstGeom prst="rect">
            <a:avLst/>
          </a:prstGeom>
        </p:spPr>
      </p:pic>
      <p:pic>
        <p:nvPicPr>
          <p:cNvPr id="11" name="Graphic 10" descr="Battery charging">
            <a:extLst>
              <a:ext uri="{FF2B5EF4-FFF2-40B4-BE49-F238E27FC236}">
                <a16:creationId xmlns:a16="http://schemas.microsoft.com/office/drawing/2014/main" id="{EB0024A1-8AB4-4ED1-A175-7D35411E8ED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756422" y="3390900"/>
            <a:ext cx="914400" cy="914400"/>
          </a:xfrm>
          <a:prstGeom prst="rect">
            <a:avLst/>
          </a:prstGeom>
        </p:spPr>
      </p:pic>
      <p:pic>
        <p:nvPicPr>
          <p:cNvPr id="12" name="Graphic 11" descr="Empty battery">
            <a:extLst>
              <a:ext uri="{FF2B5EF4-FFF2-40B4-BE49-F238E27FC236}">
                <a16:creationId xmlns:a16="http://schemas.microsoft.com/office/drawing/2014/main" id="{0D206B53-2847-495B-8E93-77FA318CF68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751168" y="3390900"/>
            <a:ext cx="914400" cy="914400"/>
          </a:xfrm>
          <a:prstGeom prst="rect">
            <a:avLst/>
          </a:prstGeom>
        </p:spPr>
      </p:pic>
      <p:pic>
        <p:nvPicPr>
          <p:cNvPr id="13" name="Graphic 12" descr="Mute ringer">
            <a:extLst>
              <a:ext uri="{FF2B5EF4-FFF2-40B4-BE49-F238E27FC236}">
                <a16:creationId xmlns:a16="http://schemas.microsoft.com/office/drawing/2014/main" id="{D3897C82-4E2D-407B-9006-8E2BEAAD2BF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745914" y="3390900"/>
            <a:ext cx="914400" cy="914400"/>
          </a:xfrm>
          <a:prstGeom prst="rect">
            <a:avLst/>
          </a:prstGeom>
        </p:spPr>
      </p:pic>
      <p:pic>
        <p:nvPicPr>
          <p:cNvPr id="14" name="Graphic 13" descr="Back RTL">
            <a:extLst>
              <a:ext uri="{FF2B5EF4-FFF2-40B4-BE49-F238E27FC236}">
                <a16:creationId xmlns:a16="http://schemas.microsoft.com/office/drawing/2014/main" id="{0E716ADC-8781-4112-AF95-715B4136557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740660" y="3390900"/>
            <a:ext cx="914400" cy="914400"/>
          </a:xfrm>
          <a:prstGeom prst="rect">
            <a:avLst/>
          </a:prstGeom>
        </p:spPr>
      </p:pic>
      <p:pic>
        <p:nvPicPr>
          <p:cNvPr id="15" name="Graphic 14" descr="Back">
            <a:extLst>
              <a:ext uri="{FF2B5EF4-FFF2-40B4-BE49-F238E27FC236}">
                <a16:creationId xmlns:a16="http://schemas.microsoft.com/office/drawing/2014/main" id="{ABF8139B-C0D6-46DB-A0E7-41A29D0148A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735406" y="3390900"/>
            <a:ext cx="914400" cy="914400"/>
          </a:xfrm>
          <a:prstGeom prst="rect">
            <a:avLst/>
          </a:prstGeom>
        </p:spPr>
      </p:pic>
      <p:pic>
        <p:nvPicPr>
          <p:cNvPr id="16" name="Graphic 15" descr="Refresh">
            <a:extLst>
              <a:ext uri="{FF2B5EF4-FFF2-40B4-BE49-F238E27FC236}">
                <a16:creationId xmlns:a16="http://schemas.microsoft.com/office/drawing/2014/main" id="{67382C0A-1671-4992-B30C-A7A3A02F700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542099" y="4568620"/>
            <a:ext cx="914400" cy="914400"/>
          </a:xfrm>
          <a:prstGeom prst="rect">
            <a:avLst/>
          </a:prstGeom>
        </p:spPr>
      </p:pic>
      <p:pic>
        <p:nvPicPr>
          <p:cNvPr id="17" name="Graphic 16" descr="Refresh RTL">
            <a:extLst>
              <a:ext uri="{FF2B5EF4-FFF2-40B4-BE49-F238E27FC236}">
                <a16:creationId xmlns:a16="http://schemas.microsoft.com/office/drawing/2014/main" id="{861C62DE-B8D5-4416-A6A8-51E264C7F60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418621" y="4568620"/>
            <a:ext cx="914400" cy="914400"/>
          </a:xfrm>
          <a:prstGeom prst="rect">
            <a:avLst/>
          </a:prstGeom>
        </p:spPr>
      </p:pic>
      <p:pic>
        <p:nvPicPr>
          <p:cNvPr id="18" name="Graphic 17" descr="Power">
            <a:extLst>
              <a:ext uri="{FF2B5EF4-FFF2-40B4-BE49-F238E27FC236}">
                <a16:creationId xmlns:a16="http://schemas.microsoft.com/office/drawing/2014/main" id="{CBDCC197-D640-4D59-B77D-28AF4539C04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295143" y="4568620"/>
            <a:ext cx="914400" cy="914400"/>
          </a:xfrm>
          <a:prstGeom prst="rect">
            <a:avLst/>
          </a:prstGeom>
        </p:spPr>
      </p:pic>
      <p:pic>
        <p:nvPicPr>
          <p:cNvPr id="19" name="Graphic 18" descr="Eject">
            <a:extLst>
              <a:ext uri="{FF2B5EF4-FFF2-40B4-BE49-F238E27FC236}">
                <a16:creationId xmlns:a16="http://schemas.microsoft.com/office/drawing/2014/main" id="{D50C3516-4AA2-41B9-BF63-530CC8EA243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2730152" y="3390900"/>
            <a:ext cx="914400" cy="914400"/>
          </a:xfrm>
          <a:prstGeom prst="rect">
            <a:avLst/>
          </a:prstGeom>
        </p:spPr>
      </p:pic>
      <p:pic>
        <p:nvPicPr>
          <p:cNvPr id="20" name="Graphic 19" descr="Beginning">
            <a:extLst>
              <a:ext uri="{FF2B5EF4-FFF2-40B4-BE49-F238E27FC236}">
                <a16:creationId xmlns:a16="http://schemas.microsoft.com/office/drawing/2014/main" id="{35A7A074-3AD4-41D6-B34E-3D03DFCE0FD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3724898" y="3390900"/>
            <a:ext cx="914400" cy="914400"/>
          </a:xfrm>
          <a:prstGeom prst="rect">
            <a:avLst/>
          </a:prstGeom>
        </p:spPr>
      </p:pic>
      <p:pic>
        <p:nvPicPr>
          <p:cNvPr id="21" name="Graphic 20" descr="End">
            <a:extLst>
              <a:ext uri="{FF2B5EF4-FFF2-40B4-BE49-F238E27FC236}">
                <a16:creationId xmlns:a16="http://schemas.microsoft.com/office/drawing/2014/main" id="{5F9C18DF-EBCE-4F6A-8471-DF2D7D5655A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4719644" y="3390900"/>
            <a:ext cx="914400" cy="914400"/>
          </a:xfrm>
          <a:prstGeom prst="rect">
            <a:avLst/>
          </a:prstGeom>
        </p:spPr>
      </p:pic>
      <p:pic>
        <p:nvPicPr>
          <p:cNvPr id="22" name="Graphic 21" descr="Pause">
            <a:extLst>
              <a:ext uri="{FF2B5EF4-FFF2-40B4-BE49-F238E27FC236}">
                <a16:creationId xmlns:a16="http://schemas.microsoft.com/office/drawing/2014/main" id="{A051E886-80E7-4E64-A54F-9F13F259035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5714389" y="3390900"/>
            <a:ext cx="914400" cy="914400"/>
          </a:xfrm>
          <a:prstGeom prst="rect">
            <a:avLst/>
          </a:prstGeom>
        </p:spPr>
      </p:pic>
      <p:pic>
        <p:nvPicPr>
          <p:cNvPr id="23" name="Graphic 22" descr="Play">
            <a:extLst>
              <a:ext uri="{FF2B5EF4-FFF2-40B4-BE49-F238E27FC236}">
                <a16:creationId xmlns:a16="http://schemas.microsoft.com/office/drawing/2014/main" id="{693BFC6E-6437-43DE-9050-115F0B1BF1F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6592100" y="3390900"/>
            <a:ext cx="914400" cy="914400"/>
          </a:xfrm>
          <a:prstGeom prst="rect">
            <a:avLst/>
          </a:prstGeom>
        </p:spPr>
      </p:pic>
      <p:pic>
        <p:nvPicPr>
          <p:cNvPr id="24" name="Graphic 23" descr="Stop">
            <a:extLst>
              <a:ext uri="{FF2B5EF4-FFF2-40B4-BE49-F238E27FC236}">
                <a16:creationId xmlns:a16="http://schemas.microsoft.com/office/drawing/2014/main" id="{046721E8-DE39-49B9-BE40-B08EC7CE697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171665" y="4568620"/>
            <a:ext cx="914400" cy="914400"/>
          </a:xfrm>
          <a:prstGeom prst="rect">
            <a:avLst/>
          </a:prstGeom>
        </p:spPr>
      </p:pic>
      <p:pic>
        <p:nvPicPr>
          <p:cNvPr id="25" name="Graphic 24" descr="Return">
            <a:extLst>
              <a:ext uri="{FF2B5EF4-FFF2-40B4-BE49-F238E27FC236}">
                <a16:creationId xmlns:a16="http://schemas.microsoft.com/office/drawing/2014/main" id="{290B93E9-48E8-4982-9ECD-68413992CC79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048187" y="4568620"/>
            <a:ext cx="914400" cy="914400"/>
          </a:xfrm>
          <a:prstGeom prst="rect">
            <a:avLst/>
          </a:prstGeom>
        </p:spPr>
      </p:pic>
      <p:pic>
        <p:nvPicPr>
          <p:cNvPr id="26" name="Graphic 25" descr="Repeat">
            <a:extLst>
              <a:ext uri="{FF2B5EF4-FFF2-40B4-BE49-F238E27FC236}">
                <a16:creationId xmlns:a16="http://schemas.microsoft.com/office/drawing/2014/main" id="{DCD0AD5B-0472-4A2E-B143-B75C8ED4184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924709" y="4568620"/>
            <a:ext cx="914400" cy="914400"/>
          </a:xfrm>
          <a:prstGeom prst="rect">
            <a:avLst/>
          </a:prstGeom>
        </p:spPr>
      </p:pic>
      <p:pic>
        <p:nvPicPr>
          <p:cNvPr id="27" name="Graphic 26" descr="Chat bubble">
            <a:extLst>
              <a:ext uri="{FF2B5EF4-FFF2-40B4-BE49-F238E27FC236}">
                <a16:creationId xmlns:a16="http://schemas.microsoft.com/office/drawing/2014/main" id="{A02E99D8-B534-43ED-BA39-2686BBE4C21C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801231" y="4568620"/>
            <a:ext cx="914400" cy="914400"/>
          </a:xfrm>
          <a:prstGeom prst="rect">
            <a:avLst/>
          </a:prstGeom>
        </p:spPr>
      </p:pic>
      <p:pic>
        <p:nvPicPr>
          <p:cNvPr id="28" name="Graphic 27" descr="Share with person">
            <a:extLst>
              <a:ext uri="{FF2B5EF4-FFF2-40B4-BE49-F238E27FC236}">
                <a16:creationId xmlns:a16="http://schemas.microsoft.com/office/drawing/2014/main" id="{FE96A616-5913-4ABB-9251-3F43D752E71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8677753" y="4568620"/>
            <a:ext cx="914400" cy="914400"/>
          </a:xfrm>
          <a:prstGeom prst="rect">
            <a:avLst/>
          </a:prstGeom>
        </p:spPr>
      </p:pic>
      <p:pic>
        <p:nvPicPr>
          <p:cNvPr id="29" name="Graphic 28" descr="World">
            <a:extLst>
              <a:ext uri="{FF2B5EF4-FFF2-40B4-BE49-F238E27FC236}">
                <a16:creationId xmlns:a16="http://schemas.microsoft.com/office/drawing/2014/main" id="{EA96EA27-9EAB-4843-A725-9F6A0863960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554275" y="4568620"/>
            <a:ext cx="914400" cy="914400"/>
          </a:xfrm>
          <a:prstGeom prst="rect">
            <a:avLst/>
          </a:prstGeom>
        </p:spPr>
      </p:pic>
      <p:pic>
        <p:nvPicPr>
          <p:cNvPr id="30" name="Graphic 29" descr="Map with pin">
            <a:extLst>
              <a:ext uri="{FF2B5EF4-FFF2-40B4-BE49-F238E27FC236}">
                <a16:creationId xmlns:a16="http://schemas.microsoft.com/office/drawing/2014/main" id="{B88040CD-BC38-417A-B862-11707A0401EF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430797" y="4568620"/>
            <a:ext cx="914400" cy="914400"/>
          </a:xfrm>
          <a:prstGeom prst="rect">
            <a:avLst/>
          </a:prstGeom>
        </p:spPr>
      </p:pic>
      <p:pic>
        <p:nvPicPr>
          <p:cNvPr id="31" name="Graphic 30" descr="Marker">
            <a:extLst>
              <a:ext uri="{FF2B5EF4-FFF2-40B4-BE49-F238E27FC236}">
                <a16:creationId xmlns:a16="http://schemas.microsoft.com/office/drawing/2014/main" id="{6C105616-FDE6-411B-B810-CCE5F6F1C41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307319" y="4568620"/>
            <a:ext cx="914400" cy="914400"/>
          </a:xfrm>
          <a:prstGeom prst="rect">
            <a:avLst/>
          </a:prstGeom>
        </p:spPr>
      </p:pic>
      <p:pic>
        <p:nvPicPr>
          <p:cNvPr id="32" name="Graphic 31" descr="Direction">
            <a:extLst>
              <a:ext uri="{FF2B5EF4-FFF2-40B4-BE49-F238E27FC236}">
                <a16:creationId xmlns:a16="http://schemas.microsoft.com/office/drawing/2014/main" id="{9F936F84-DE85-4D9A-95BE-A2FB2CDEAB0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2183841" y="4568620"/>
            <a:ext cx="914400" cy="914400"/>
          </a:xfrm>
          <a:prstGeom prst="rect">
            <a:avLst/>
          </a:prstGeom>
        </p:spPr>
      </p:pic>
      <p:pic>
        <p:nvPicPr>
          <p:cNvPr id="33" name="Graphic 32" descr="Pin">
            <a:extLst>
              <a:ext uri="{FF2B5EF4-FFF2-40B4-BE49-F238E27FC236}">
                <a16:creationId xmlns:a16="http://schemas.microsoft.com/office/drawing/2014/main" id="{E2A47827-0E4B-4872-A726-50CE2730986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3060363" y="4568620"/>
            <a:ext cx="914400" cy="914400"/>
          </a:xfrm>
          <a:prstGeom prst="rect">
            <a:avLst/>
          </a:prstGeom>
        </p:spPr>
      </p:pic>
      <p:pic>
        <p:nvPicPr>
          <p:cNvPr id="34" name="Graphic 33" descr="Bookmark">
            <a:extLst>
              <a:ext uri="{FF2B5EF4-FFF2-40B4-BE49-F238E27FC236}">
                <a16:creationId xmlns:a16="http://schemas.microsoft.com/office/drawing/2014/main" id="{DD50A3AC-147D-4ABD-993C-8B07088EE263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3936885" y="4568620"/>
            <a:ext cx="914400" cy="914400"/>
          </a:xfrm>
          <a:prstGeom prst="rect">
            <a:avLst/>
          </a:prstGeom>
        </p:spPr>
      </p:pic>
      <p:pic>
        <p:nvPicPr>
          <p:cNvPr id="35" name="Graphic 34" descr="Signpost">
            <a:extLst>
              <a:ext uri="{FF2B5EF4-FFF2-40B4-BE49-F238E27FC236}">
                <a16:creationId xmlns:a16="http://schemas.microsoft.com/office/drawing/2014/main" id="{D9B76E5E-17C3-4D65-88FB-2CAE4BF1AAFB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14813407" y="4568620"/>
            <a:ext cx="914400" cy="914400"/>
          </a:xfrm>
          <a:prstGeom prst="rect">
            <a:avLst/>
          </a:prstGeom>
        </p:spPr>
      </p:pic>
      <p:pic>
        <p:nvPicPr>
          <p:cNvPr id="36" name="Graphic 35" descr="Sign">
            <a:extLst>
              <a:ext uri="{FF2B5EF4-FFF2-40B4-BE49-F238E27FC236}">
                <a16:creationId xmlns:a16="http://schemas.microsoft.com/office/drawing/2014/main" id="{9FBCC7A9-C1A3-41AC-828D-9946DA03802A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5689929" y="4568620"/>
            <a:ext cx="914400" cy="914400"/>
          </a:xfrm>
          <a:prstGeom prst="rect">
            <a:avLst/>
          </a:prstGeom>
        </p:spPr>
      </p:pic>
      <p:pic>
        <p:nvPicPr>
          <p:cNvPr id="37" name="Graphic 36" descr="Flag">
            <a:extLst>
              <a:ext uri="{FF2B5EF4-FFF2-40B4-BE49-F238E27FC236}">
                <a16:creationId xmlns:a16="http://schemas.microsoft.com/office/drawing/2014/main" id="{22DE205C-1308-4E50-80F8-ED58A6F239C0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6566450" y="4568620"/>
            <a:ext cx="914400" cy="914400"/>
          </a:xfrm>
          <a:prstGeom prst="rect">
            <a:avLst/>
          </a:prstGeom>
        </p:spPr>
      </p:pic>
      <p:pic>
        <p:nvPicPr>
          <p:cNvPr id="38" name="Graphic 37" descr="Medical">
            <a:extLst>
              <a:ext uri="{FF2B5EF4-FFF2-40B4-BE49-F238E27FC236}">
                <a16:creationId xmlns:a16="http://schemas.microsoft.com/office/drawing/2014/main" id="{03978A4D-6AF3-49C1-BE98-F7361E725234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9251005" y="2164940"/>
            <a:ext cx="914400" cy="914400"/>
          </a:xfrm>
          <a:prstGeom prst="rect">
            <a:avLst/>
          </a:prstGeom>
        </p:spPr>
      </p:pic>
      <p:pic>
        <p:nvPicPr>
          <p:cNvPr id="39" name="Graphic 38" descr="Hospital">
            <a:extLst>
              <a:ext uri="{FF2B5EF4-FFF2-40B4-BE49-F238E27FC236}">
                <a16:creationId xmlns:a16="http://schemas.microsoft.com/office/drawing/2014/main" id="{30D8CF98-ACB0-4FE2-9E3C-D542E307F05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0474520" y="2164940"/>
            <a:ext cx="914400" cy="914400"/>
          </a:xfrm>
          <a:prstGeom prst="rect">
            <a:avLst/>
          </a:prstGeom>
        </p:spPr>
      </p:pic>
      <p:pic>
        <p:nvPicPr>
          <p:cNvPr id="40" name="Graphic 39" descr="Heart with pulse">
            <a:extLst>
              <a:ext uri="{FF2B5EF4-FFF2-40B4-BE49-F238E27FC236}">
                <a16:creationId xmlns:a16="http://schemas.microsoft.com/office/drawing/2014/main" id="{5502AA67-96C6-4C9E-AD48-DFE7EE979527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11698035" y="2164940"/>
            <a:ext cx="914400" cy="914400"/>
          </a:xfrm>
          <a:prstGeom prst="rect">
            <a:avLst/>
          </a:prstGeom>
        </p:spPr>
      </p:pic>
      <p:pic>
        <p:nvPicPr>
          <p:cNvPr id="41" name="Graphic 40" descr="Man">
            <a:extLst>
              <a:ext uri="{FF2B5EF4-FFF2-40B4-BE49-F238E27FC236}">
                <a16:creationId xmlns:a16="http://schemas.microsoft.com/office/drawing/2014/main" id="{36A0D2F6-4324-4383-9DEF-14F207F44D8B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2921550" y="2164940"/>
            <a:ext cx="914400" cy="914400"/>
          </a:xfrm>
          <a:prstGeom prst="rect">
            <a:avLst/>
          </a:prstGeom>
        </p:spPr>
      </p:pic>
      <p:pic>
        <p:nvPicPr>
          <p:cNvPr id="42" name="Graphic 41" descr="Woman">
            <a:extLst>
              <a:ext uri="{FF2B5EF4-FFF2-40B4-BE49-F238E27FC236}">
                <a16:creationId xmlns:a16="http://schemas.microsoft.com/office/drawing/2014/main" id="{F44BB576-F380-47CF-B9B5-9D3D63A23992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4145065" y="2164940"/>
            <a:ext cx="914400" cy="914400"/>
          </a:xfrm>
          <a:prstGeom prst="rect">
            <a:avLst/>
          </a:prstGeom>
        </p:spPr>
      </p:pic>
      <p:pic>
        <p:nvPicPr>
          <p:cNvPr id="43" name="Graphic 42" descr="Group of women">
            <a:extLst>
              <a:ext uri="{FF2B5EF4-FFF2-40B4-BE49-F238E27FC236}">
                <a16:creationId xmlns:a16="http://schemas.microsoft.com/office/drawing/2014/main" id="{52A60AC0-A863-4CD0-8257-AD79A2F0B6D6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15368580" y="2164940"/>
            <a:ext cx="914400" cy="914400"/>
          </a:xfrm>
          <a:prstGeom prst="rect">
            <a:avLst/>
          </a:prstGeom>
        </p:spPr>
      </p:pic>
      <p:pic>
        <p:nvPicPr>
          <p:cNvPr id="44" name="Graphic 43" descr="Group of men">
            <a:extLst>
              <a:ext uri="{FF2B5EF4-FFF2-40B4-BE49-F238E27FC236}">
                <a16:creationId xmlns:a16="http://schemas.microsoft.com/office/drawing/2014/main" id="{9EDA8704-25F7-4503-A2E8-E3F48044BF06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6592100" y="2164940"/>
            <a:ext cx="914400" cy="914400"/>
          </a:xfrm>
          <a:prstGeom prst="rect">
            <a:avLst/>
          </a:prstGeom>
        </p:spPr>
      </p:pic>
      <p:pic>
        <p:nvPicPr>
          <p:cNvPr id="45" name="Graphic 44" descr="Circular flowchart">
            <a:extLst>
              <a:ext uri="{FF2B5EF4-FFF2-40B4-BE49-F238E27FC236}">
                <a16:creationId xmlns:a16="http://schemas.microsoft.com/office/drawing/2014/main" id="{D65752D8-0A95-494D-BBB5-D963F67639FD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659150" y="5829300"/>
            <a:ext cx="914400" cy="914400"/>
          </a:xfrm>
          <a:prstGeom prst="rect">
            <a:avLst/>
          </a:prstGeom>
        </p:spPr>
      </p:pic>
      <p:pic>
        <p:nvPicPr>
          <p:cNvPr id="46" name="Graphic 45" descr="Circles with lines">
            <a:extLst>
              <a:ext uri="{FF2B5EF4-FFF2-40B4-BE49-F238E27FC236}">
                <a16:creationId xmlns:a16="http://schemas.microsoft.com/office/drawing/2014/main" id="{D573C735-A283-4464-BC53-FADBE5A886ED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1542778" y="5829300"/>
            <a:ext cx="914400" cy="914400"/>
          </a:xfrm>
          <a:prstGeom prst="rect">
            <a:avLst/>
          </a:prstGeom>
        </p:spPr>
      </p:pic>
      <p:pic>
        <p:nvPicPr>
          <p:cNvPr id="47" name="Graphic 46" descr="Arrow circle">
            <a:extLst>
              <a:ext uri="{FF2B5EF4-FFF2-40B4-BE49-F238E27FC236}">
                <a16:creationId xmlns:a16="http://schemas.microsoft.com/office/drawing/2014/main" id="{F6E1159C-7FAA-4892-80B7-DEC195ED95CD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426406" y="5829300"/>
            <a:ext cx="914400" cy="914400"/>
          </a:xfrm>
          <a:prstGeom prst="rect">
            <a:avLst/>
          </a:prstGeom>
        </p:spPr>
      </p:pic>
      <p:pic>
        <p:nvPicPr>
          <p:cNvPr id="48" name="Graphic 47" descr="Circles with arrows">
            <a:extLst>
              <a:ext uri="{FF2B5EF4-FFF2-40B4-BE49-F238E27FC236}">
                <a16:creationId xmlns:a16="http://schemas.microsoft.com/office/drawing/2014/main" id="{EAAEC43D-5DEA-4B61-9AD6-48E027549492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3310034" y="5829300"/>
            <a:ext cx="914400" cy="914400"/>
          </a:xfrm>
          <a:prstGeom prst="rect">
            <a:avLst/>
          </a:prstGeom>
        </p:spPr>
      </p:pic>
      <p:pic>
        <p:nvPicPr>
          <p:cNvPr id="49" name="Graphic 48" descr="Workflow">
            <a:extLst>
              <a:ext uri="{FF2B5EF4-FFF2-40B4-BE49-F238E27FC236}">
                <a16:creationId xmlns:a16="http://schemas.microsoft.com/office/drawing/2014/main" id="{8B856AF1-D33F-43A5-AEC9-5D4A239338E9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4193662" y="5829300"/>
            <a:ext cx="914400" cy="914400"/>
          </a:xfrm>
          <a:prstGeom prst="rect">
            <a:avLst/>
          </a:prstGeom>
        </p:spPr>
      </p:pic>
      <p:pic>
        <p:nvPicPr>
          <p:cNvPr id="50" name="Graphic 49" descr="Workflow RTL">
            <a:extLst>
              <a:ext uri="{FF2B5EF4-FFF2-40B4-BE49-F238E27FC236}">
                <a16:creationId xmlns:a16="http://schemas.microsoft.com/office/drawing/2014/main" id="{53F647D6-4434-47B3-8905-3A610567FFE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5077290" y="5829300"/>
            <a:ext cx="914400" cy="914400"/>
          </a:xfrm>
          <a:prstGeom prst="rect">
            <a:avLst/>
          </a:prstGeom>
        </p:spPr>
      </p:pic>
      <p:pic>
        <p:nvPicPr>
          <p:cNvPr id="51" name="Graphic 50" descr="Network diagram">
            <a:extLst>
              <a:ext uri="{FF2B5EF4-FFF2-40B4-BE49-F238E27FC236}">
                <a16:creationId xmlns:a16="http://schemas.microsoft.com/office/drawing/2014/main" id="{8E3EE295-EEFB-4AE4-BCFE-3A31119E3465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5960918" y="5829300"/>
            <a:ext cx="914400" cy="914400"/>
          </a:xfrm>
          <a:prstGeom prst="rect">
            <a:avLst/>
          </a:prstGeom>
        </p:spPr>
      </p:pic>
      <p:pic>
        <p:nvPicPr>
          <p:cNvPr id="52" name="Graphic 51" descr="Branching diagram">
            <a:extLst>
              <a:ext uri="{FF2B5EF4-FFF2-40B4-BE49-F238E27FC236}">
                <a16:creationId xmlns:a16="http://schemas.microsoft.com/office/drawing/2014/main" id="{BEE502C0-826E-4CED-91C9-B1364A484B59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6844546" y="5829300"/>
            <a:ext cx="914400" cy="914400"/>
          </a:xfrm>
          <a:prstGeom prst="rect">
            <a:avLst/>
          </a:prstGeom>
        </p:spPr>
      </p:pic>
      <p:pic>
        <p:nvPicPr>
          <p:cNvPr id="53" name="Graphic 52" descr="Decision chart">
            <a:extLst>
              <a:ext uri="{FF2B5EF4-FFF2-40B4-BE49-F238E27FC236}">
                <a16:creationId xmlns:a16="http://schemas.microsoft.com/office/drawing/2014/main" id="{2AF7A797-B88C-4C02-B42F-C72909854682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7728174" y="5829300"/>
            <a:ext cx="914400" cy="914400"/>
          </a:xfrm>
          <a:prstGeom prst="rect">
            <a:avLst/>
          </a:prstGeom>
        </p:spPr>
      </p:pic>
      <p:pic>
        <p:nvPicPr>
          <p:cNvPr id="54" name="Graphic 53" descr="Lightbulb and gear">
            <a:extLst>
              <a:ext uri="{FF2B5EF4-FFF2-40B4-BE49-F238E27FC236}">
                <a16:creationId xmlns:a16="http://schemas.microsoft.com/office/drawing/2014/main" id="{FE8C3BCA-9249-4DDE-886B-D8BA0225F372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8611802" y="5829300"/>
            <a:ext cx="914400" cy="914400"/>
          </a:xfrm>
          <a:prstGeom prst="rect">
            <a:avLst/>
          </a:prstGeom>
        </p:spPr>
      </p:pic>
      <p:pic>
        <p:nvPicPr>
          <p:cNvPr id="55" name="Graphic 54" descr="Circle with right arrow">
            <a:extLst>
              <a:ext uri="{FF2B5EF4-FFF2-40B4-BE49-F238E27FC236}">
                <a16:creationId xmlns:a16="http://schemas.microsoft.com/office/drawing/2014/main" id="{536FEDAE-6256-46A9-8759-262E89F0D22B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9495430" y="5829300"/>
            <a:ext cx="914400" cy="914400"/>
          </a:xfrm>
          <a:prstGeom prst="rect">
            <a:avLst/>
          </a:prstGeom>
        </p:spPr>
      </p:pic>
      <p:pic>
        <p:nvPicPr>
          <p:cNvPr id="56" name="Graphic 55" descr="Chevron arrows RTL">
            <a:extLst>
              <a:ext uri="{FF2B5EF4-FFF2-40B4-BE49-F238E27FC236}">
                <a16:creationId xmlns:a16="http://schemas.microsoft.com/office/drawing/2014/main" id="{AE720969-5FCE-42B8-B45D-E303C5138624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379058" y="5829300"/>
            <a:ext cx="914400" cy="914400"/>
          </a:xfrm>
          <a:prstGeom prst="rect">
            <a:avLst/>
          </a:prstGeom>
        </p:spPr>
      </p:pic>
      <p:pic>
        <p:nvPicPr>
          <p:cNvPr id="57" name="Graphic 56" descr="Chevron arrows">
            <a:extLst>
              <a:ext uri="{FF2B5EF4-FFF2-40B4-BE49-F238E27FC236}">
                <a16:creationId xmlns:a16="http://schemas.microsoft.com/office/drawing/2014/main" id="{4A91CF94-194E-4DE9-9E2A-49655D22529B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11262686" y="5829300"/>
            <a:ext cx="914400" cy="914400"/>
          </a:xfrm>
          <a:prstGeom prst="rect">
            <a:avLst/>
          </a:prstGeom>
        </p:spPr>
      </p:pic>
      <p:pic>
        <p:nvPicPr>
          <p:cNvPr id="58" name="Graphic 57" descr="Transfer">
            <a:extLst>
              <a:ext uri="{FF2B5EF4-FFF2-40B4-BE49-F238E27FC236}">
                <a16:creationId xmlns:a16="http://schemas.microsoft.com/office/drawing/2014/main" id="{6575035D-6012-4732-940B-27B918B38DD0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2146314" y="5829300"/>
            <a:ext cx="914400" cy="914400"/>
          </a:xfrm>
          <a:prstGeom prst="rect">
            <a:avLst/>
          </a:prstGeom>
        </p:spPr>
      </p:pic>
      <p:pic>
        <p:nvPicPr>
          <p:cNvPr id="59" name="Graphic 58" descr="Disconnected">
            <a:extLst>
              <a:ext uri="{FF2B5EF4-FFF2-40B4-BE49-F238E27FC236}">
                <a16:creationId xmlns:a16="http://schemas.microsoft.com/office/drawing/2014/main" id="{CB8C94DE-ED20-4657-9908-468004F443DC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3029942" y="5829300"/>
            <a:ext cx="914400" cy="914400"/>
          </a:xfrm>
          <a:prstGeom prst="rect">
            <a:avLst/>
          </a:prstGeom>
        </p:spPr>
      </p:pic>
      <p:pic>
        <p:nvPicPr>
          <p:cNvPr id="60" name="Graphic 59" descr="Connected">
            <a:extLst>
              <a:ext uri="{FF2B5EF4-FFF2-40B4-BE49-F238E27FC236}">
                <a16:creationId xmlns:a16="http://schemas.microsoft.com/office/drawing/2014/main" id="{A8A4DA63-E215-49B5-B754-EAAAD5A915F3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3913570" y="5829300"/>
            <a:ext cx="914400" cy="914400"/>
          </a:xfrm>
          <a:prstGeom prst="rect">
            <a:avLst/>
          </a:prstGeom>
        </p:spPr>
      </p:pic>
      <p:pic>
        <p:nvPicPr>
          <p:cNvPr id="61" name="Graphic 60" descr="Cycle with people">
            <a:extLst>
              <a:ext uri="{FF2B5EF4-FFF2-40B4-BE49-F238E27FC236}">
                <a16:creationId xmlns:a16="http://schemas.microsoft.com/office/drawing/2014/main" id="{8C2D8F16-41B5-4886-9DDB-3122D059A0B0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6564450" y="7134840"/>
            <a:ext cx="914400" cy="914400"/>
          </a:xfrm>
          <a:prstGeom prst="rect">
            <a:avLst/>
          </a:prstGeom>
        </p:spPr>
      </p:pic>
      <p:pic>
        <p:nvPicPr>
          <p:cNvPr id="62" name="Graphic 61" descr="Pyramid with levels">
            <a:extLst>
              <a:ext uri="{FF2B5EF4-FFF2-40B4-BE49-F238E27FC236}">
                <a16:creationId xmlns:a16="http://schemas.microsoft.com/office/drawing/2014/main" id="{E93FCC20-40C0-4703-83B0-B20E43C9B57D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2907804" y="7134840"/>
            <a:ext cx="914400" cy="914400"/>
          </a:xfrm>
          <a:prstGeom prst="rect">
            <a:avLst/>
          </a:prstGeom>
        </p:spPr>
      </p:pic>
      <p:pic>
        <p:nvPicPr>
          <p:cNvPr id="63" name="Graphic 62" descr="Puzzle">
            <a:extLst>
              <a:ext uri="{FF2B5EF4-FFF2-40B4-BE49-F238E27FC236}">
                <a16:creationId xmlns:a16="http://schemas.microsoft.com/office/drawing/2014/main" id="{E997B926-C393-4824-AE86-99119AF28FC5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4126684" y="7134840"/>
            <a:ext cx="914400" cy="914400"/>
          </a:xfrm>
          <a:prstGeom prst="rect">
            <a:avLst/>
          </a:prstGeom>
        </p:spPr>
      </p:pic>
      <p:pic>
        <p:nvPicPr>
          <p:cNvPr id="64" name="Graphic 63" descr="Dice">
            <a:extLst>
              <a:ext uri="{FF2B5EF4-FFF2-40B4-BE49-F238E27FC236}">
                <a16:creationId xmlns:a16="http://schemas.microsoft.com/office/drawing/2014/main" id="{2708B451-637E-4DDF-9FCD-6F86BBF0B01D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5345564" y="7134840"/>
            <a:ext cx="914400" cy="914400"/>
          </a:xfrm>
          <a:prstGeom prst="rect">
            <a:avLst/>
          </a:prstGeom>
        </p:spPr>
      </p:pic>
      <p:pic>
        <p:nvPicPr>
          <p:cNvPr id="65" name="Graphic 64" descr="Game controller">
            <a:extLst>
              <a:ext uri="{FF2B5EF4-FFF2-40B4-BE49-F238E27FC236}">
                <a16:creationId xmlns:a16="http://schemas.microsoft.com/office/drawing/2014/main" id="{B2A7D909-9BDB-4096-BE27-C7CB672A4669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19004" y="7134840"/>
            <a:ext cx="914400" cy="914400"/>
          </a:xfrm>
          <a:prstGeom prst="rect">
            <a:avLst/>
          </a:prstGeom>
        </p:spPr>
      </p:pic>
      <p:pic>
        <p:nvPicPr>
          <p:cNvPr id="66" name="Graphic 65" descr="Chess pieces">
            <a:extLst>
              <a:ext uri="{FF2B5EF4-FFF2-40B4-BE49-F238E27FC236}">
                <a16:creationId xmlns:a16="http://schemas.microsoft.com/office/drawing/2014/main" id="{3EA89E16-DBD5-4AC9-AA73-E07825284C67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3156764" y="7134840"/>
            <a:ext cx="914400" cy="914400"/>
          </a:xfrm>
          <a:prstGeom prst="rect">
            <a:avLst/>
          </a:prstGeom>
        </p:spPr>
      </p:pic>
      <p:pic>
        <p:nvPicPr>
          <p:cNvPr id="67" name="Graphic 66" descr="Maze">
            <a:extLst>
              <a:ext uri="{FF2B5EF4-FFF2-40B4-BE49-F238E27FC236}">
                <a16:creationId xmlns:a16="http://schemas.microsoft.com/office/drawing/2014/main" id="{86315C28-7F23-433A-9600-02B59548809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375644" y="7134840"/>
            <a:ext cx="914400" cy="914400"/>
          </a:xfrm>
          <a:prstGeom prst="rect">
            <a:avLst/>
          </a:prstGeom>
        </p:spPr>
      </p:pic>
      <p:pic>
        <p:nvPicPr>
          <p:cNvPr id="68" name="Graphic 67" descr="Puzzle pieces">
            <a:extLst>
              <a:ext uri="{FF2B5EF4-FFF2-40B4-BE49-F238E27FC236}">
                <a16:creationId xmlns:a16="http://schemas.microsoft.com/office/drawing/2014/main" id="{5A6DDEAF-DF22-4483-A2AD-76BE1BD82CAF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1688924" y="7134840"/>
            <a:ext cx="914400" cy="914400"/>
          </a:xfrm>
          <a:prstGeom prst="rect">
            <a:avLst/>
          </a:prstGeom>
        </p:spPr>
      </p:pic>
      <p:pic>
        <p:nvPicPr>
          <p:cNvPr id="69" name="Graphic 68" descr="Key">
            <a:extLst>
              <a:ext uri="{FF2B5EF4-FFF2-40B4-BE49-F238E27FC236}">
                <a16:creationId xmlns:a16="http://schemas.microsoft.com/office/drawing/2014/main" id="{0B525525-42F5-42A1-B47D-971F2741EF87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4797198" y="5829300"/>
            <a:ext cx="914400" cy="914400"/>
          </a:xfrm>
          <a:prstGeom prst="rect">
            <a:avLst/>
          </a:prstGeom>
        </p:spPr>
      </p:pic>
      <p:pic>
        <p:nvPicPr>
          <p:cNvPr id="70" name="Graphic 69" descr="Lock">
            <a:extLst>
              <a:ext uri="{FF2B5EF4-FFF2-40B4-BE49-F238E27FC236}">
                <a16:creationId xmlns:a16="http://schemas.microsoft.com/office/drawing/2014/main" id="{1718A419-1263-4A2D-A8FB-CB0B6190AB9D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5680826" y="5829300"/>
            <a:ext cx="914400" cy="914400"/>
          </a:xfrm>
          <a:prstGeom prst="rect">
            <a:avLst/>
          </a:prstGeom>
        </p:spPr>
      </p:pic>
      <p:pic>
        <p:nvPicPr>
          <p:cNvPr id="71" name="Graphic 70" descr="Unlock">
            <a:extLst>
              <a:ext uri="{FF2B5EF4-FFF2-40B4-BE49-F238E27FC236}">
                <a16:creationId xmlns:a16="http://schemas.microsoft.com/office/drawing/2014/main" id="{36B267E8-51B5-407E-9C57-EA690FC23DC1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6564450" y="5829300"/>
            <a:ext cx="914400" cy="914400"/>
          </a:xfrm>
          <a:prstGeom prst="rect">
            <a:avLst/>
          </a:prstGeom>
        </p:spPr>
      </p:pic>
      <p:pic>
        <p:nvPicPr>
          <p:cNvPr id="72" name="Graphic 71" descr="Scales of justice">
            <a:extLst>
              <a:ext uri="{FF2B5EF4-FFF2-40B4-BE49-F238E27FC236}">
                <a16:creationId xmlns:a16="http://schemas.microsoft.com/office/drawing/2014/main" id="{E0D273D2-B79F-4BFE-B438-4A67F15CB36B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5594524" y="7134840"/>
            <a:ext cx="914400" cy="914400"/>
          </a:xfrm>
          <a:prstGeom prst="rect">
            <a:avLst/>
          </a:prstGeom>
        </p:spPr>
      </p:pic>
      <p:pic>
        <p:nvPicPr>
          <p:cNvPr id="73" name="Graphic 72" descr="Male">
            <a:extLst>
              <a:ext uri="{FF2B5EF4-FFF2-40B4-BE49-F238E27FC236}">
                <a16:creationId xmlns:a16="http://schemas.microsoft.com/office/drawing/2014/main" id="{2EF9A8BF-EBB4-4E92-AD31-27C5F95F57BC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6813404" y="7134840"/>
            <a:ext cx="914400" cy="914400"/>
          </a:xfrm>
          <a:prstGeom prst="rect">
            <a:avLst/>
          </a:prstGeom>
        </p:spPr>
      </p:pic>
      <p:pic>
        <p:nvPicPr>
          <p:cNvPr id="74" name="Graphic 73" descr="Female">
            <a:extLst>
              <a:ext uri="{FF2B5EF4-FFF2-40B4-BE49-F238E27FC236}">
                <a16:creationId xmlns:a16="http://schemas.microsoft.com/office/drawing/2014/main" id="{D3736164-25F6-4C3A-8CFA-5DEE5FCF20A5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8032284" y="7134840"/>
            <a:ext cx="914400" cy="914400"/>
          </a:xfrm>
          <a:prstGeom prst="rect">
            <a:avLst/>
          </a:prstGeom>
        </p:spPr>
      </p:pic>
      <p:pic>
        <p:nvPicPr>
          <p:cNvPr id="75" name="Graphic 74" descr="Water">
            <a:extLst>
              <a:ext uri="{FF2B5EF4-FFF2-40B4-BE49-F238E27FC236}">
                <a16:creationId xmlns:a16="http://schemas.microsoft.com/office/drawing/2014/main" id="{4A6B8DD7-C0FD-4B78-91AC-77BA36D7CB06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937884" y="7134840"/>
            <a:ext cx="914400" cy="914400"/>
          </a:xfrm>
          <a:prstGeom prst="rect">
            <a:avLst/>
          </a:prstGeom>
        </p:spPr>
      </p:pic>
      <p:pic>
        <p:nvPicPr>
          <p:cNvPr id="76" name="Graphic 75" descr="Heart">
            <a:extLst>
              <a:ext uri="{FF2B5EF4-FFF2-40B4-BE49-F238E27FC236}">
                <a16:creationId xmlns:a16="http://schemas.microsoft.com/office/drawing/2014/main" id="{2D517F72-F303-47FD-8F7A-A02A8B33D3D5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10470044" y="7134840"/>
            <a:ext cx="914400" cy="914400"/>
          </a:xfrm>
          <a:prstGeom prst="rect">
            <a:avLst/>
          </a:prstGeom>
        </p:spPr>
      </p:pic>
      <p:pic>
        <p:nvPicPr>
          <p:cNvPr id="77" name="Graphic 76" descr="Raised hand">
            <a:extLst>
              <a:ext uri="{FF2B5EF4-FFF2-40B4-BE49-F238E27FC236}">
                <a16:creationId xmlns:a16="http://schemas.microsoft.com/office/drawing/2014/main" id="{38556FA3-82AE-4D2F-986D-2ED59AB690E2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637550" y="8274460"/>
            <a:ext cx="914400" cy="914400"/>
          </a:xfrm>
          <a:prstGeom prst="rect">
            <a:avLst/>
          </a:prstGeom>
        </p:spPr>
      </p:pic>
      <p:pic>
        <p:nvPicPr>
          <p:cNvPr id="78" name="Graphic 77" descr="Thumbs up sign">
            <a:extLst>
              <a:ext uri="{FF2B5EF4-FFF2-40B4-BE49-F238E27FC236}">
                <a16:creationId xmlns:a16="http://schemas.microsoft.com/office/drawing/2014/main" id="{A94EDBA9-682A-4027-A965-4D2E1F08B781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782570" y="8274460"/>
            <a:ext cx="914400" cy="914400"/>
          </a:xfrm>
          <a:prstGeom prst="rect">
            <a:avLst/>
          </a:prstGeom>
        </p:spPr>
      </p:pic>
      <p:pic>
        <p:nvPicPr>
          <p:cNvPr id="79" name="Graphic 78" descr="Right pointing backhand index">
            <a:extLst>
              <a:ext uri="{FF2B5EF4-FFF2-40B4-BE49-F238E27FC236}">
                <a16:creationId xmlns:a16="http://schemas.microsoft.com/office/drawing/2014/main" id="{918E1BE7-95E0-49B1-B54F-590C991FB8AE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2927590" y="8274460"/>
            <a:ext cx="914400" cy="914400"/>
          </a:xfrm>
          <a:prstGeom prst="rect">
            <a:avLst/>
          </a:prstGeom>
        </p:spPr>
      </p:pic>
      <p:pic>
        <p:nvPicPr>
          <p:cNvPr id="80" name="Graphic 79" descr="Closed quotation mark">
            <a:extLst>
              <a:ext uri="{FF2B5EF4-FFF2-40B4-BE49-F238E27FC236}">
                <a16:creationId xmlns:a16="http://schemas.microsoft.com/office/drawing/2014/main" id="{7013689C-219B-41B2-B1D6-9A57A3CB0194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4072610" y="8274460"/>
            <a:ext cx="914400" cy="914400"/>
          </a:xfrm>
          <a:prstGeom prst="rect">
            <a:avLst/>
          </a:prstGeom>
        </p:spPr>
      </p:pic>
      <p:pic>
        <p:nvPicPr>
          <p:cNvPr id="81" name="Graphic 80" descr="Open quotation mark">
            <a:extLst>
              <a:ext uri="{FF2B5EF4-FFF2-40B4-BE49-F238E27FC236}">
                <a16:creationId xmlns:a16="http://schemas.microsoft.com/office/drawing/2014/main" id="{E207DB4F-BCBB-43BB-AF0A-81AC0D35F54A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5217630" y="8274460"/>
            <a:ext cx="914400" cy="914400"/>
          </a:xfrm>
          <a:prstGeom prst="rect">
            <a:avLst/>
          </a:prstGeom>
        </p:spPr>
      </p:pic>
      <p:pic>
        <p:nvPicPr>
          <p:cNvPr id="82" name="Graphic 81" descr="Lightning bolt">
            <a:extLst>
              <a:ext uri="{FF2B5EF4-FFF2-40B4-BE49-F238E27FC236}">
                <a16:creationId xmlns:a16="http://schemas.microsoft.com/office/drawing/2014/main" id="{14251329-8478-4D45-B565-4D02C5817621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6362650" y="8274460"/>
            <a:ext cx="914400" cy="914400"/>
          </a:xfrm>
          <a:prstGeom prst="rect">
            <a:avLst/>
          </a:prstGeom>
        </p:spPr>
      </p:pic>
      <p:pic>
        <p:nvPicPr>
          <p:cNvPr id="83" name="Graphic 82" descr="Exclamation mark">
            <a:extLst>
              <a:ext uri="{FF2B5EF4-FFF2-40B4-BE49-F238E27FC236}">
                <a16:creationId xmlns:a16="http://schemas.microsoft.com/office/drawing/2014/main" id="{99E87122-A3C2-4F0E-9E2E-C3C82CFC46DB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7507670" y="8274460"/>
            <a:ext cx="914400" cy="914400"/>
          </a:xfrm>
          <a:prstGeom prst="rect">
            <a:avLst/>
          </a:prstGeom>
        </p:spPr>
      </p:pic>
      <p:pic>
        <p:nvPicPr>
          <p:cNvPr id="84" name="Graphic 83" descr="Recycle sign">
            <a:extLst>
              <a:ext uri="{FF2B5EF4-FFF2-40B4-BE49-F238E27FC236}">
                <a16:creationId xmlns:a16="http://schemas.microsoft.com/office/drawing/2014/main" id="{4E1D6328-1936-4547-8BF3-533B0A1B561F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8652690" y="8274460"/>
            <a:ext cx="914400" cy="914400"/>
          </a:xfrm>
          <a:prstGeom prst="rect">
            <a:avLst/>
          </a:prstGeom>
        </p:spPr>
      </p:pic>
      <p:pic>
        <p:nvPicPr>
          <p:cNvPr id="85" name="Graphic 84" descr="Infinity">
            <a:extLst>
              <a:ext uri="{FF2B5EF4-FFF2-40B4-BE49-F238E27FC236}">
                <a16:creationId xmlns:a16="http://schemas.microsoft.com/office/drawing/2014/main" id="{00CF74E7-0CE7-45FB-AFD7-EE16E449AF74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9797710" y="8274460"/>
            <a:ext cx="914400" cy="914400"/>
          </a:xfrm>
          <a:prstGeom prst="rect">
            <a:avLst/>
          </a:prstGeom>
        </p:spPr>
      </p:pic>
      <p:pic>
        <p:nvPicPr>
          <p:cNvPr id="86" name="Graphic 85" descr="Radioactive">
            <a:extLst>
              <a:ext uri="{FF2B5EF4-FFF2-40B4-BE49-F238E27FC236}">
                <a16:creationId xmlns:a16="http://schemas.microsoft.com/office/drawing/2014/main" id="{9616AC6D-7EB1-4EAC-99B8-AFDFD7489314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0942730" y="8274460"/>
            <a:ext cx="914400" cy="914400"/>
          </a:xfrm>
          <a:prstGeom prst="rect">
            <a:avLst/>
          </a:prstGeom>
        </p:spPr>
      </p:pic>
      <p:pic>
        <p:nvPicPr>
          <p:cNvPr id="87" name="Graphic 86" descr="Stop sign">
            <a:extLst>
              <a:ext uri="{FF2B5EF4-FFF2-40B4-BE49-F238E27FC236}">
                <a16:creationId xmlns:a16="http://schemas.microsoft.com/office/drawing/2014/main" id="{ADBA12E3-7060-484D-B6EA-2A242F012ECC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9251164" y="7134840"/>
            <a:ext cx="914400" cy="914400"/>
          </a:xfrm>
          <a:prstGeom prst="rect">
            <a:avLst/>
          </a:prstGeom>
        </p:spPr>
      </p:pic>
      <p:pic>
        <p:nvPicPr>
          <p:cNvPr id="88" name="Graphic 87" descr="Forbidden">
            <a:extLst>
              <a:ext uri="{FF2B5EF4-FFF2-40B4-BE49-F238E27FC236}">
                <a16:creationId xmlns:a16="http://schemas.microsoft.com/office/drawing/2014/main" id="{27637073-AC8A-4605-B3D6-52D1AD8E5209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2087750" y="8274460"/>
            <a:ext cx="914400" cy="914400"/>
          </a:xfrm>
          <a:prstGeom prst="rect">
            <a:avLst/>
          </a:prstGeom>
        </p:spPr>
      </p:pic>
      <p:pic>
        <p:nvPicPr>
          <p:cNvPr id="89" name="Graphic 88" descr="No sign">
            <a:extLst>
              <a:ext uri="{FF2B5EF4-FFF2-40B4-BE49-F238E27FC236}">
                <a16:creationId xmlns:a16="http://schemas.microsoft.com/office/drawing/2014/main" id="{6991F497-57E2-4898-AD69-5F5361025EB3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13232770" y="8274460"/>
            <a:ext cx="914400" cy="914400"/>
          </a:xfrm>
          <a:prstGeom prst="rect">
            <a:avLst/>
          </a:prstGeom>
        </p:spPr>
      </p:pic>
      <p:pic>
        <p:nvPicPr>
          <p:cNvPr id="90" name="Graphic 89" descr="Question mark">
            <a:extLst>
              <a:ext uri="{FF2B5EF4-FFF2-40B4-BE49-F238E27FC236}">
                <a16:creationId xmlns:a16="http://schemas.microsoft.com/office/drawing/2014/main" id="{A46E6AD1-FCA7-4285-9359-5F08DA20461A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14377790" y="8274460"/>
            <a:ext cx="914400" cy="914400"/>
          </a:xfrm>
          <a:prstGeom prst="rect">
            <a:avLst/>
          </a:prstGeom>
        </p:spPr>
      </p:pic>
      <p:pic>
        <p:nvPicPr>
          <p:cNvPr id="91" name="Graphic 90" descr="Question mark RTL">
            <a:extLst>
              <a:ext uri="{FF2B5EF4-FFF2-40B4-BE49-F238E27FC236}">
                <a16:creationId xmlns:a16="http://schemas.microsoft.com/office/drawing/2014/main" id="{527F913D-DE42-4B29-88CE-DD725D17C278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15522812" y="8274460"/>
            <a:ext cx="914400" cy="914400"/>
          </a:xfrm>
          <a:prstGeom prst="rect">
            <a:avLst/>
          </a:prstGeom>
        </p:spPr>
      </p:pic>
      <p:pic>
        <p:nvPicPr>
          <p:cNvPr id="92" name="Graphic 91" descr="Quotes">
            <a:extLst>
              <a:ext uri="{FF2B5EF4-FFF2-40B4-BE49-F238E27FC236}">
                <a16:creationId xmlns:a16="http://schemas.microsoft.com/office/drawing/2014/main" id="{7419A781-6621-460D-9B0B-96006A7C6DD5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16586050" y="8274460"/>
            <a:ext cx="914400" cy="914400"/>
          </a:xfrm>
          <a:prstGeom prst="rect">
            <a:avLst/>
          </a:prstGeom>
        </p:spPr>
      </p:pic>
      <p:pic>
        <p:nvPicPr>
          <p:cNvPr id="93" name="Graphic 92" descr="Fax">
            <a:extLst>
              <a:ext uri="{FF2B5EF4-FFF2-40B4-BE49-F238E27FC236}">
                <a16:creationId xmlns:a16="http://schemas.microsoft.com/office/drawing/2014/main" id="{5CE155A6-6AFD-41DF-AB9F-4837D38ECE80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793200" y="952500"/>
            <a:ext cx="914400" cy="914400"/>
          </a:xfrm>
          <a:prstGeom prst="rect">
            <a:avLst/>
          </a:prstGeom>
        </p:spPr>
      </p:pic>
      <p:pic>
        <p:nvPicPr>
          <p:cNvPr id="94" name="Graphic 93" descr="Printer">
            <a:extLst>
              <a:ext uri="{FF2B5EF4-FFF2-40B4-BE49-F238E27FC236}">
                <a16:creationId xmlns:a16="http://schemas.microsoft.com/office/drawing/2014/main" id="{85F618A6-1C7F-45B9-B5D9-4DA6F93E0A45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1844750" y="952500"/>
            <a:ext cx="914400" cy="914400"/>
          </a:xfrm>
          <a:prstGeom prst="rect">
            <a:avLst/>
          </a:prstGeom>
        </p:spPr>
      </p:pic>
      <p:pic>
        <p:nvPicPr>
          <p:cNvPr id="95" name="Graphic 94" descr="Cloud Computing">
            <a:extLst>
              <a:ext uri="{FF2B5EF4-FFF2-40B4-BE49-F238E27FC236}">
                <a16:creationId xmlns:a16="http://schemas.microsoft.com/office/drawing/2014/main" id="{A45B7E9A-526D-416E-852E-9DA254632B0B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2896300" y="952500"/>
            <a:ext cx="914400" cy="914400"/>
          </a:xfrm>
          <a:prstGeom prst="rect">
            <a:avLst/>
          </a:prstGeom>
        </p:spPr>
      </p:pic>
      <p:pic>
        <p:nvPicPr>
          <p:cNvPr id="96" name="Graphic 95" descr="Tablet">
            <a:extLst>
              <a:ext uri="{FF2B5EF4-FFF2-40B4-BE49-F238E27FC236}">
                <a16:creationId xmlns:a16="http://schemas.microsoft.com/office/drawing/2014/main" id="{1D72937F-B9A3-43BF-BDFE-0680E77A7EA0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3947850" y="952500"/>
            <a:ext cx="914400" cy="914400"/>
          </a:xfrm>
          <a:prstGeom prst="rect">
            <a:avLst/>
          </a:prstGeom>
        </p:spPr>
      </p:pic>
      <p:pic>
        <p:nvPicPr>
          <p:cNvPr id="97" name="Graphic 96" descr="Smart Phone">
            <a:extLst>
              <a:ext uri="{FF2B5EF4-FFF2-40B4-BE49-F238E27FC236}">
                <a16:creationId xmlns:a16="http://schemas.microsoft.com/office/drawing/2014/main" id="{5C6B73D0-03AB-4823-94F6-5B7518CA4FBC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4999400" y="952500"/>
            <a:ext cx="914400" cy="914400"/>
          </a:xfrm>
          <a:prstGeom prst="rect">
            <a:avLst/>
          </a:prstGeom>
        </p:spPr>
      </p:pic>
      <p:pic>
        <p:nvPicPr>
          <p:cNvPr id="98" name="Graphic 97" descr="Monitor">
            <a:extLst>
              <a:ext uri="{FF2B5EF4-FFF2-40B4-BE49-F238E27FC236}">
                <a16:creationId xmlns:a16="http://schemas.microsoft.com/office/drawing/2014/main" id="{A61EBD08-52C9-4C8E-8DC0-F8518ED2391B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6050950" y="952500"/>
            <a:ext cx="914400" cy="914400"/>
          </a:xfrm>
          <a:prstGeom prst="rect">
            <a:avLst/>
          </a:prstGeom>
        </p:spPr>
      </p:pic>
      <p:pic>
        <p:nvPicPr>
          <p:cNvPr id="99" name="Graphic 98" descr="Internet">
            <a:extLst>
              <a:ext uri="{FF2B5EF4-FFF2-40B4-BE49-F238E27FC236}">
                <a16:creationId xmlns:a16="http://schemas.microsoft.com/office/drawing/2014/main" id="{BA09F439-B5C0-4C33-9919-EEC4845775EA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7102500" y="952500"/>
            <a:ext cx="914400" cy="914400"/>
          </a:xfrm>
          <a:prstGeom prst="rect">
            <a:avLst/>
          </a:prstGeom>
        </p:spPr>
      </p:pic>
      <p:pic>
        <p:nvPicPr>
          <p:cNvPr id="100" name="Graphic 99" descr="Laptop">
            <a:extLst>
              <a:ext uri="{FF2B5EF4-FFF2-40B4-BE49-F238E27FC236}">
                <a16:creationId xmlns:a16="http://schemas.microsoft.com/office/drawing/2014/main" id="{FD3594D0-ABA9-475F-AF0A-A56C52F10D20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8154050" y="952500"/>
            <a:ext cx="914400" cy="914400"/>
          </a:xfrm>
          <a:prstGeom prst="rect">
            <a:avLst/>
          </a:prstGeom>
        </p:spPr>
      </p:pic>
      <p:pic>
        <p:nvPicPr>
          <p:cNvPr id="101" name="Graphic 100" descr="Computer">
            <a:extLst>
              <a:ext uri="{FF2B5EF4-FFF2-40B4-BE49-F238E27FC236}">
                <a16:creationId xmlns:a16="http://schemas.microsoft.com/office/drawing/2014/main" id="{172DAAED-27AA-4A3F-9ED9-77A6E82EC031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9205600" y="952500"/>
            <a:ext cx="914400" cy="914400"/>
          </a:xfrm>
          <a:prstGeom prst="rect">
            <a:avLst/>
          </a:prstGeom>
        </p:spPr>
      </p:pic>
      <p:pic>
        <p:nvPicPr>
          <p:cNvPr id="102" name="Graphic 101" descr="Shredder">
            <a:extLst>
              <a:ext uri="{FF2B5EF4-FFF2-40B4-BE49-F238E27FC236}">
                <a16:creationId xmlns:a16="http://schemas.microsoft.com/office/drawing/2014/main" id="{4F63CDB6-3F57-4C62-B8C1-E009D5D928DC}"/>
              </a:ext>
            </a:extLst>
          </p:cNvPr>
          <p:cNvPicPr>
            <a:picLocks noChangeAspect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3"/>
              </a:ext>
            </a:extLst>
          </a:blip>
          <a:stretch>
            <a:fillRect/>
          </a:stretch>
        </p:blipFill>
        <p:spPr>
          <a:xfrm>
            <a:off x="10257150" y="952500"/>
            <a:ext cx="914400" cy="914400"/>
          </a:xfrm>
          <a:prstGeom prst="rect">
            <a:avLst/>
          </a:prstGeom>
        </p:spPr>
      </p:pic>
      <p:pic>
        <p:nvPicPr>
          <p:cNvPr id="103" name="Graphic 102" descr="Photocopier">
            <a:extLst>
              <a:ext uri="{FF2B5EF4-FFF2-40B4-BE49-F238E27FC236}">
                <a16:creationId xmlns:a16="http://schemas.microsoft.com/office/drawing/2014/main" id="{20DCAE60-BE27-40FA-A9FD-80F05BB20865}"/>
              </a:ext>
            </a:extLst>
          </p:cNvPr>
          <p:cNvPicPr>
            <a:picLocks noChangeAspect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5"/>
              </a:ext>
            </a:extLst>
          </a:blip>
          <a:stretch>
            <a:fillRect/>
          </a:stretch>
        </p:blipFill>
        <p:spPr>
          <a:xfrm>
            <a:off x="6803975" y="2164940"/>
            <a:ext cx="914400" cy="914400"/>
          </a:xfrm>
          <a:prstGeom prst="rect">
            <a:avLst/>
          </a:prstGeom>
        </p:spPr>
      </p:pic>
      <p:pic>
        <p:nvPicPr>
          <p:cNvPr id="104" name="Graphic 103" descr="Server">
            <a:extLst>
              <a:ext uri="{FF2B5EF4-FFF2-40B4-BE49-F238E27FC236}">
                <a16:creationId xmlns:a16="http://schemas.microsoft.com/office/drawing/2014/main" id="{A3CEFB37-8E2B-4B30-9074-F31B8ED255AC}"/>
              </a:ext>
            </a:extLst>
          </p:cNvPr>
          <p:cNvPicPr>
            <a:picLocks noChangeAspect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7"/>
              </a:ext>
            </a:extLst>
          </a:blip>
          <a:stretch>
            <a:fillRect/>
          </a:stretch>
        </p:blipFill>
        <p:spPr>
          <a:xfrm>
            <a:off x="8027490" y="2164940"/>
            <a:ext cx="914400" cy="914400"/>
          </a:xfrm>
          <a:prstGeom prst="rect">
            <a:avLst/>
          </a:prstGeom>
        </p:spPr>
      </p:pic>
      <p:pic>
        <p:nvPicPr>
          <p:cNvPr id="105" name="Graphic 104" descr="Scanner">
            <a:extLst>
              <a:ext uri="{FF2B5EF4-FFF2-40B4-BE49-F238E27FC236}">
                <a16:creationId xmlns:a16="http://schemas.microsoft.com/office/drawing/2014/main" id="{D5BDDD32-FD46-4D97-B799-503C157DACA5}"/>
              </a:ext>
            </a:extLst>
          </p:cNvPr>
          <p:cNvPicPr>
            <a:picLocks noChangeAspect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9"/>
              </a:ext>
            </a:extLst>
          </a:blip>
          <a:stretch>
            <a:fillRect/>
          </a:stretch>
        </p:blipFill>
        <p:spPr>
          <a:xfrm>
            <a:off x="11308700" y="952500"/>
            <a:ext cx="914400" cy="914400"/>
          </a:xfrm>
          <a:prstGeom prst="rect">
            <a:avLst/>
          </a:prstGeom>
        </p:spPr>
      </p:pic>
      <p:pic>
        <p:nvPicPr>
          <p:cNvPr id="106" name="Graphic 105" descr="Processor">
            <a:extLst>
              <a:ext uri="{FF2B5EF4-FFF2-40B4-BE49-F238E27FC236}">
                <a16:creationId xmlns:a16="http://schemas.microsoft.com/office/drawing/2014/main" id="{30626269-2EAC-450C-8000-B89EF40C77A5}"/>
              </a:ext>
            </a:extLst>
          </p:cNvPr>
          <p:cNvPicPr>
            <a:picLocks noChangeAspect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1"/>
              </a:ext>
            </a:extLst>
          </a:blip>
          <a:stretch>
            <a:fillRect/>
          </a:stretch>
        </p:blipFill>
        <p:spPr>
          <a:xfrm>
            <a:off x="12360250" y="952500"/>
            <a:ext cx="914400" cy="914400"/>
          </a:xfrm>
          <a:prstGeom prst="rect">
            <a:avLst/>
          </a:prstGeom>
        </p:spPr>
      </p:pic>
      <p:pic>
        <p:nvPicPr>
          <p:cNvPr id="107" name="Graphic 106" descr="Wireless router">
            <a:extLst>
              <a:ext uri="{FF2B5EF4-FFF2-40B4-BE49-F238E27FC236}">
                <a16:creationId xmlns:a16="http://schemas.microsoft.com/office/drawing/2014/main" id="{891EA5AD-E32A-4671-9323-90028BF4FFA8}"/>
              </a:ext>
            </a:extLst>
          </p:cNvPr>
          <p:cNvPicPr>
            <a:picLocks noChangeAspect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3"/>
              </a:ext>
            </a:extLst>
          </a:blip>
          <a:stretch>
            <a:fillRect/>
          </a:stretch>
        </p:blipFill>
        <p:spPr>
          <a:xfrm>
            <a:off x="686400" y="2164940"/>
            <a:ext cx="914400" cy="914400"/>
          </a:xfrm>
          <a:prstGeom prst="rect">
            <a:avLst/>
          </a:prstGeom>
        </p:spPr>
      </p:pic>
      <p:pic>
        <p:nvPicPr>
          <p:cNvPr id="108" name="Graphic 107" descr="Plug">
            <a:extLst>
              <a:ext uri="{FF2B5EF4-FFF2-40B4-BE49-F238E27FC236}">
                <a16:creationId xmlns:a16="http://schemas.microsoft.com/office/drawing/2014/main" id="{8EFF4712-352E-40E3-82CE-9902429D8408}"/>
              </a:ext>
            </a:extLst>
          </p:cNvPr>
          <p:cNvPicPr>
            <a:picLocks noChangeAspect="1"/>
          </p:cNvPicPr>
          <p:nvPr/>
        </p:nvPicPr>
        <p:blipFill>
          <a:blip r:embed="rId2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5"/>
              </a:ext>
            </a:extLst>
          </a:blip>
          <a:stretch>
            <a:fillRect/>
          </a:stretch>
        </p:blipFill>
        <p:spPr>
          <a:xfrm>
            <a:off x="1909915" y="2164940"/>
            <a:ext cx="914400" cy="914400"/>
          </a:xfrm>
          <a:prstGeom prst="rect">
            <a:avLst/>
          </a:prstGeom>
        </p:spPr>
      </p:pic>
      <p:pic>
        <p:nvPicPr>
          <p:cNvPr id="109" name="Graphic 108" descr="Television">
            <a:extLst>
              <a:ext uri="{FF2B5EF4-FFF2-40B4-BE49-F238E27FC236}">
                <a16:creationId xmlns:a16="http://schemas.microsoft.com/office/drawing/2014/main" id="{8A028725-7950-41D9-B000-BDB7DC18415B}"/>
              </a:ext>
            </a:extLst>
          </p:cNvPr>
          <p:cNvPicPr>
            <a:picLocks noChangeAspect="1"/>
          </p:cNvPicPr>
          <p:nvPr/>
        </p:nvPicPr>
        <p:blipFill>
          <a:blip r:embed="rId2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7"/>
              </a:ext>
            </a:extLst>
          </a:blip>
          <a:stretch>
            <a:fillRect/>
          </a:stretch>
        </p:blipFill>
        <p:spPr>
          <a:xfrm>
            <a:off x="3133430" y="2164940"/>
            <a:ext cx="914400" cy="914400"/>
          </a:xfrm>
          <a:prstGeom prst="rect">
            <a:avLst/>
          </a:prstGeom>
        </p:spPr>
      </p:pic>
      <p:pic>
        <p:nvPicPr>
          <p:cNvPr id="110" name="Graphic 109" descr="Projector screen">
            <a:extLst>
              <a:ext uri="{FF2B5EF4-FFF2-40B4-BE49-F238E27FC236}">
                <a16:creationId xmlns:a16="http://schemas.microsoft.com/office/drawing/2014/main" id="{6781E38E-27B7-4C16-90FD-2A28C6BD5178}"/>
              </a:ext>
            </a:extLst>
          </p:cNvPr>
          <p:cNvPicPr>
            <a:picLocks noChangeAspect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9"/>
              </a:ext>
            </a:extLst>
          </a:blip>
          <a:stretch>
            <a:fillRect/>
          </a:stretch>
        </p:blipFill>
        <p:spPr>
          <a:xfrm>
            <a:off x="4356945" y="2164940"/>
            <a:ext cx="914400" cy="914400"/>
          </a:xfrm>
          <a:prstGeom prst="rect">
            <a:avLst/>
          </a:prstGeom>
        </p:spPr>
      </p:pic>
      <p:pic>
        <p:nvPicPr>
          <p:cNvPr id="111" name="Graphic 110" descr="Headphones">
            <a:extLst>
              <a:ext uri="{FF2B5EF4-FFF2-40B4-BE49-F238E27FC236}">
                <a16:creationId xmlns:a16="http://schemas.microsoft.com/office/drawing/2014/main" id="{0BA0044A-0F11-40E7-B9A0-F96F8ADC4F41}"/>
              </a:ext>
            </a:extLst>
          </p:cNvPr>
          <p:cNvPicPr>
            <a:picLocks noChangeAspect="1"/>
          </p:cNvPicPr>
          <p:nvPr/>
        </p:nvPicPr>
        <p:blipFill>
          <a:blip r:embed="rId2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1"/>
              </a:ext>
            </a:extLst>
          </a:blip>
          <a:stretch>
            <a:fillRect/>
          </a:stretch>
        </p:blipFill>
        <p:spPr>
          <a:xfrm>
            <a:off x="5580460" y="2164940"/>
            <a:ext cx="914400" cy="914400"/>
          </a:xfrm>
          <a:prstGeom prst="rect">
            <a:avLst/>
          </a:prstGeom>
        </p:spPr>
      </p:pic>
      <p:pic>
        <p:nvPicPr>
          <p:cNvPr id="112" name="Graphic 111" descr="Rocket">
            <a:extLst>
              <a:ext uri="{FF2B5EF4-FFF2-40B4-BE49-F238E27FC236}">
                <a16:creationId xmlns:a16="http://schemas.microsoft.com/office/drawing/2014/main" id="{EDDD2D0C-C0E9-40AB-B364-BA71429A41C1}"/>
              </a:ext>
            </a:extLst>
          </p:cNvPr>
          <p:cNvPicPr>
            <a:picLocks noChangeAspect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3"/>
              </a:ext>
            </a:extLst>
          </a:blip>
          <a:stretch>
            <a:fillRect/>
          </a:stretch>
        </p:blipFill>
        <p:spPr>
          <a:xfrm>
            <a:off x="13411800" y="952500"/>
            <a:ext cx="914400" cy="914400"/>
          </a:xfrm>
          <a:prstGeom prst="rect">
            <a:avLst/>
          </a:prstGeom>
        </p:spPr>
      </p:pic>
      <p:pic>
        <p:nvPicPr>
          <p:cNvPr id="113" name="Graphic 112" descr="Sun">
            <a:extLst>
              <a:ext uri="{FF2B5EF4-FFF2-40B4-BE49-F238E27FC236}">
                <a16:creationId xmlns:a16="http://schemas.microsoft.com/office/drawing/2014/main" id="{EC545029-9554-4A83-8153-C753995727A7}"/>
              </a:ext>
            </a:extLst>
          </p:cNvPr>
          <p:cNvPicPr>
            <a:picLocks noChangeAspect="1"/>
          </p:cNvPicPr>
          <p:nvPr/>
        </p:nvPicPr>
        <p:blipFill>
          <a:blip r:embed="rId2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5"/>
              </a:ext>
            </a:extLst>
          </a:blip>
          <a:stretch>
            <a:fillRect/>
          </a:stretch>
        </p:blipFill>
        <p:spPr>
          <a:xfrm>
            <a:off x="14463350" y="952500"/>
            <a:ext cx="914400" cy="914400"/>
          </a:xfrm>
          <a:prstGeom prst="rect">
            <a:avLst/>
          </a:prstGeom>
        </p:spPr>
      </p:pic>
      <p:pic>
        <p:nvPicPr>
          <p:cNvPr id="114" name="Graphic 113" descr="Cloud">
            <a:extLst>
              <a:ext uri="{FF2B5EF4-FFF2-40B4-BE49-F238E27FC236}">
                <a16:creationId xmlns:a16="http://schemas.microsoft.com/office/drawing/2014/main" id="{D277373B-A930-4F6F-B3FF-DB4599497A2F}"/>
              </a:ext>
            </a:extLst>
          </p:cNvPr>
          <p:cNvPicPr>
            <a:picLocks noChangeAspect="1"/>
          </p:cNvPicPr>
          <p:nvPr/>
        </p:nvPicPr>
        <p:blipFill>
          <a:blip r:embed="rId2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7"/>
              </a:ext>
            </a:extLst>
          </a:blip>
          <a:stretch>
            <a:fillRect/>
          </a:stretch>
        </p:blipFill>
        <p:spPr>
          <a:xfrm>
            <a:off x="15514900" y="952500"/>
            <a:ext cx="914400" cy="914400"/>
          </a:xfrm>
          <a:prstGeom prst="rect">
            <a:avLst/>
          </a:prstGeom>
        </p:spPr>
      </p:pic>
      <p:pic>
        <p:nvPicPr>
          <p:cNvPr id="115" name="Graphic 114" descr="Sunglasses">
            <a:extLst>
              <a:ext uri="{FF2B5EF4-FFF2-40B4-BE49-F238E27FC236}">
                <a16:creationId xmlns:a16="http://schemas.microsoft.com/office/drawing/2014/main" id="{61F8B570-E179-49D2-B483-47903ABADAED}"/>
              </a:ext>
            </a:extLst>
          </p:cNvPr>
          <p:cNvPicPr>
            <a:picLocks noChangeAspect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9"/>
              </a:ext>
            </a:extLst>
          </a:blip>
          <a:stretch>
            <a:fillRect/>
          </a:stretch>
        </p:blipFill>
        <p:spPr>
          <a:xfrm>
            <a:off x="16566450" y="9525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26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B72F0F-B196-4549-848D-8D6EF93DA9BD}"/>
              </a:ext>
            </a:extLst>
          </p:cNvPr>
          <p:cNvSpPr/>
          <p:nvPr/>
        </p:nvSpPr>
        <p:spPr>
          <a:xfrm>
            <a:off x="-10382" y="0"/>
            <a:ext cx="8955605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5BF1B91-A777-4539-88E8-51B8A5588A81}"/>
              </a:ext>
            </a:extLst>
          </p:cNvPr>
          <p:cNvSpPr/>
          <p:nvPr/>
        </p:nvSpPr>
        <p:spPr>
          <a:xfrm>
            <a:off x="1348274" y="3695825"/>
            <a:ext cx="1485645" cy="1485645"/>
          </a:xfrm>
          <a:prstGeom prst="ellipse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  <p:sp>
        <p:nvSpPr>
          <p:cNvPr id="17" name="Picture 21">
            <a:extLst>
              <a:ext uri="{FF2B5EF4-FFF2-40B4-BE49-F238E27FC236}">
                <a16:creationId xmlns:a16="http://schemas.microsoft.com/office/drawing/2014/main" id="{44B27548-7D26-4A2C-9B66-F14E50D0E403}"/>
              </a:ext>
            </a:extLst>
          </p:cNvPr>
          <p:cNvSpPr/>
          <p:nvPr/>
        </p:nvSpPr>
        <p:spPr>
          <a:xfrm>
            <a:off x="1658831" y="4006382"/>
            <a:ext cx="864530" cy="864531"/>
          </a:xfrm>
          <a:custGeom>
            <a:avLst/>
            <a:gdLst>
              <a:gd name="connsiteX0" fmla="*/ 1227750 w 1448735"/>
              <a:gd name="connsiteY0" fmla="*/ 941849 h 1448735"/>
              <a:gd name="connsiteX1" fmla="*/ 1117497 w 1448735"/>
              <a:gd name="connsiteY1" fmla="*/ 921567 h 1448735"/>
              <a:gd name="connsiteX2" fmla="*/ 792347 w 1448735"/>
              <a:gd name="connsiteY2" fmla="*/ 465567 h 1448735"/>
              <a:gd name="connsiteX3" fmla="*/ 336348 w 1448735"/>
              <a:gd name="connsiteY3" fmla="*/ 790717 h 1448735"/>
              <a:gd name="connsiteX4" fmla="*/ 387270 w 1448735"/>
              <a:gd name="connsiteY4" fmla="*/ 1059772 h 1448735"/>
              <a:gd name="connsiteX5" fmla="*/ 581784 w 1448735"/>
              <a:gd name="connsiteY5" fmla="*/ 1222989 h 1448735"/>
              <a:gd name="connsiteX6" fmla="*/ 874088 w 1448735"/>
              <a:gd name="connsiteY6" fmla="*/ 1222201 h 1448735"/>
              <a:gd name="connsiteX7" fmla="*/ 1128938 w 1448735"/>
              <a:gd name="connsiteY7" fmla="*/ 1437381 h 1448735"/>
              <a:gd name="connsiteX8" fmla="*/ 1167478 w 1448735"/>
              <a:gd name="connsiteY8" fmla="*/ 1434355 h 1448735"/>
              <a:gd name="connsiteX9" fmla="*/ 1383211 w 1448735"/>
              <a:gd name="connsiteY9" fmla="*/ 1137631 h 1448735"/>
              <a:gd name="connsiteX10" fmla="*/ 1351127 w 1448735"/>
              <a:gd name="connsiteY10" fmla="*/ 1047543 h 1448735"/>
              <a:gd name="connsiteX11" fmla="*/ 1227750 w 1448735"/>
              <a:gd name="connsiteY11" fmla="*/ 941849 h 1448735"/>
              <a:gd name="connsiteX12" fmla="*/ 1061358 w 1448735"/>
              <a:gd name="connsiteY12" fmla="*/ 920650 h 1448735"/>
              <a:gd name="connsiteX13" fmla="*/ 1060101 w 1448735"/>
              <a:gd name="connsiteY13" fmla="*/ 926488 h 1448735"/>
              <a:gd name="connsiteX14" fmla="*/ 938258 w 1448735"/>
              <a:gd name="connsiteY14" fmla="*/ 1004528 h 1448735"/>
              <a:gd name="connsiteX15" fmla="*/ 761427 w 1448735"/>
              <a:gd name="connsiteY15" fmla="*/ 956144 h 1448735"/>
              <a:gd name="connsiteX16" fmla="*/ 688458 w 1448735"/>
              <a:gd name="connsiteY16" fmla="*/ 956613 h 1448735"/>
              <a:gd name="connsiteX17" fmla="*/ 662317 w 1448735"/>
              <a:gd name="connsiteY17" fmla="*/ 956379 h 1448735"/>
              <a:gd name="connsiteX18" fmla="*/ 660826 w 1448735"/>
              <a:gd name="connsiteY18" fmla="*/ 956379 h 1448735"/>
              <a:gd name="connsiteX19" fmla="*/ 462903 w 1448735"/>
              <a:gd name="connsiteY19" fmla="*/ 1060922 h 1448735"/>
              <a:gd name="connsiteX20" fmla="*/ 458876 w 1448735"/>
              <a:gd name="connsiteY20" fmla="*/ 1066547 h 1448735"/>
              <a:gd name="connsiteX21" fmla="*/ 404655 w 1448735"/>
              <a:gd name="connsiteY21" fmla="*/ 973274 h 1448735"/>
              <a:gd name="connsiteX22" fmla="*/ 535212 w 1448735"/>
              <a:gd name="connsiteY22" fmla="*/ 573465 h 1448735"/>
              <a:gd name="connsiteX23" fmla="*/ 724698 w 1448735"/>
              <a:gd name="connsiteY23" fmla="*/ 514813 h 1448735"/>
              <a:gd name="connsiteX24" fmla="*/ 869060 w 1448735"/>
              <a:gd name="connsiteY24" fmla="*/ 546770 h 1448735"/>
              <a:gd name="connsiteX25" fmla="*/ 1064235 w 1448735"/>
              <a:gd name="connsiteY25" fmla="*/ 814914 h 1448735"/>
              <a:gd name="connsiteX26" fmla="*/ 1061252 w 1448735"/>
              <a:gd name="connsiteY26" fmla="*/ 920650 h 1448735"/>
              <a:gd name="connsiteX27" fmla="*/ 573688 w 1448735"/>
              <a:gd name="connsiteY27" fmla="*/ 1029604 h 1448735"/>
              <a:gd name="connsiteX28" fmla="*/ 638796 w 1448735"/>
              <a:gd name="connsiteY28" fmla="*/ 1011836 h 1448735"/>
              <a:gd name="connsiteX29" fmla="*/ 815840 w 1448735"/>
              <a:gd name="connsiteY29" fmla="*/ 1011388 h 1448735"/>
              <a:gd name="connsiteX30" fmla="*/ 866972 w 1448735"/>
              <a:gd name="connsiteY30" fmla="*/ 1022722 h 1448735"/>
              <a:gd name="connsiteX31" fmla="*/ 905151 w 1448735"/>
              <a:gd name="connsiteY31" fmla="*/ 1045263 h 1448735"/>
              <a:gd name="connsiteX32" fmla="*/ 868804 w 1448735"/>
              <a:gd name="connsiteY32" fmla="*/ 1168683 h 1448735"/>
              <a:gd name="connsiteX33" fmla="*/ 769694 w 1448735"/>
              <a:gd name="connsiteY33" fmla="*/ 1192011 h 1448735"/>
              <a:gd name="connsiteX34" fmla="*/ 499377 w 1448735"/>
              <a:gd name="connsiteY34" fmla="*/ 1107047 h 1448735"/>
              <a:gd name="connsiteX35" fmla="*/ 573688 w 1448735"/>
              <a:gd name="connsiteY35" fmla="*/ 1029604 h 1448735"/>
              <a:gd name="connsiteX36" fmla="*/ 1331505 w 1448735"/>
              <a:gd name="connsiteY36" fmla="*/ 1181892 h 1448735"/>
              <a:gd name="connsiteX37" fmla="*/ 1129492 w 1448735"/>
              <a:gd name="connsiteY37" fmla="*/ 1384012 h 1448735"/>
              <a:gd name="connsiteX38" fmla="*/ 1128235 w 1448735"/>
              <a:gd name="connsiteY38" fmla="*/ 1384012 h 1448735"/>
              <a:gd name="connsiteX39" fmla="*/ 985939 w 1448735"/>
              <a:gd name="connsiteY39" fmla="*/ 1324358 h 1448735"/>
              <a:gd name="connsiteX40" fmla="*/ 984249 w 1448735"/>
              <a:gd name="connsiteY40" fmla="*/ 1038130 h 1448735"/>
              <a:gd name="connsiteX41" fmla="*/ 1128895 w 1448735"/>
              <a:gd name="connsiteY41" fmla="*/ 978003 h 1448735"/>
              <a:gd name="connsiteX42" fmla="*/ 1130450 w 1448735"/>
              <a:gd name="connsiteY42" fmla="*/ 978003 h 1448735"/>
              <a:gd name="connsiteX43" fmla="*/ 1331527 w 1448735"/>
              <a:gd name="connsiteY43" fmla="*/ 1178781 h 1448735"/>
              <a:gd name="connsiteX44" fmla="*/ 1331505 w 1448735"/>
              <a:gd name="connsiteY44" fmla="*/ 1181892 h 1448735"/>
              <a:gd name="connsiteX45" fmla="*/ 552043 w 1448735"/>
              <a:gd name="connsiteY45" fmla="*/ 239468 h 1448735"/>
              <a:gd name="connsiteX46" fmla="*/ 589262 w 1448735"/>
              <a:gd name="connsiteY46" fmla="*/ 276730 h 1448735"/>
              <a:gd name="connsiteX47" fmla="*/ 596378 w 1448735"/>
              <a:gd name="connsiteY47" fmla="*/ 301571 h 1448735"/>
              <a:gd name="connsiteX48" fmla="*/ 588389 w 1448735"/>
              <a:gd name="connsiteY48" fmla="*/ 351169 h 1448735"/>
              <a:gd name="connsiteX49" fmla="*/ 580570 w 1448735"/>
              <a:gd name="connsiteY49" fmla="*/ 399127 h 1448735"/>
              <a:gd name="connsiteX50" fmla="*/ 590903 w 1448735"/>
              <a:gd name="connsiteY50" fmla="*/ 431255 h 1448735"/>
              <a:gd name="connsiteX51" fmla="*/ 624778 w 1448735"/>
              <a:gd name="connsiteY51" fmla="*/ 430296 h 1448735"/>
              <a:gd name="connsiteX52" fmla="*/ 710956 w 1448735"/>
              <a:gd name="connsiteY52" fmla="*/ 385215 h 1448735"/>
              <a:gd name="connsiteX53" fmla="*/ 741166 w 1448735"/>
              <a:gd name="connsiteY53" fmla="*/ 385044 h 1448735"/>
              <a:gd name="connsiteX54" fmla="*/ 825087 w 1448735"/>
              <a:gd name="connsiteY54" fmla="*/ 429593 h 1448735"/>
              <a:gd name="connsiteX55" fmla="*/ 828943 w 1448735"/>
              <a:gd name="connsiteY55" fmla="*/ 431574 h 1448735"/>
              <a:gd name="connsiteX56" fmla="*/ 847819 w 1448735"/>
              <a:gd name="connsiteY56" fmla="*/ 436538 h 1448735"/>
              <a:gd name="connsiteX57" fmla="*/ 861902 w 1448735"/>
              <a:gd name="connsiteY57" fmla="*/ 432831 h 1448735"/>
              <a:gd name="connsiteX58" fmla="*/ 874109 w 1448735"/>
              <a:gd name="connsiteY58" fmla="*/ 409801 h 1448735"/>
              <a:gd name="connsiteX59" fmla="*/ 874109 w 1448735"/>
              <a:gd name="connsiteY59" fmla="*/ 409311 h 1448735"/>
              <a:gd name="connsiteX60" fmla="*/ 874109 w 1448735"/>
              <a:gd name="connsiteY60" fmla="*/ 408820 h 1448735"/>
              <a:gd name="connsiteX61" fmla="*/ 869103 w 1448735"/>
              <a:gd name="connsiteY61" fmla="*/ 378077 h 1448735"/>
              <a:gd name="connsiteX62" fmla="*/ 855787 w 1448735"/>
              <a:gd name="connsiteY62" fmla="*/ 303638 h 1448735"/>
              <a:gd name="connsiteX63" fmla="*/ 863521 w 1448735"/>
              <a:gd name="connsiteY63" fmla="*/ 274919 h 1448735"/>
              <a:gd name="connsiteX64" fmla="*/ 933167 w 1448735"/>
              <a:gd name="connsiteY64" fmla="*/ 206914 h 1448735"/>
              <a:gd name="connsiteX65" fmla="*/ 945715 w 1448735"/>
              <a:gd name="connsiteY65" fmla="*/ 173209 h 1448735"/>
              <a:gd name="connsiteX66" fmla="*/ 915675 w 1448735"/>
              <a:gd name="connsiteY66" fmla="*/ 153332 h 1448735"/>
              <a:gd name="connsiteX67" fmla="*/ 819356 w 1448735"/>
              <a:gd name="connsiteY67" fmla="*/ 139334 h 1448735"/>
              <a:gd name="connsiteX68" fmla="*/ 797113 w 1448735"/>
              <a:gd name="connsiteY68" fmla="*/ 122503 h 1448735"/>
              <a:gd name="connsiteX69" fmla="*/ 754716 w 1448735"/>
              <a:gd name="connsiteY69" fmla="*/ 37539 h 1448735"/>
              <a:gd name="connsiteX70" fmla="*/ 726232 w 1448735"/>
              <a:gd name="connsiteY70" fmla="*/ 15979 h 1448735"/>
              <a:gd name="connsiteX71" fmla="*/ 697811 w 1448735"/>
              <a:gd name="connsiteY71" fmla="*/ 37284 h 1448735"/>
              <a:gd name="connsiteX72" fmla="*/ 655457 w 1448735"/>
              <a:gd name="connsiteY72" fmla="*/ 122333 h 1448735"/>
              <a:gd name="connsiteX73" fmla="*/ 631212 w 1448735"/>
              <a:gd name="connsiteY73" fmla="*/ 139547 h 1448735"/>
              <a:gd name="connsiteX74" fmla="*/ 534913 w 1448735"/>
              <a:gd name="connsiteY74" fmla="*/ 153566 h 1448735"/>
              <a:gd name="connsiteX75" fmla="*/ 506833 w 1448735"/>
              <a:gd name="connsiteY75" fmla="*/ 172740 h 1448735"/>
              <a:gd name="connsiteX76" fmla="*/ 517486 w 1448735"/>
              <a:gd name="connsiteY76" fmla="*/ 205017 h 1448735"/>
              <a:gd name="connsiteX77" fmla="*/ 552043 w 1448735"/>
              <a:gd name="connsiteY77" fmla="*/ 239468 h 1448735"/>
              <a:gd name="connsiteX78" fmla="*/ 799649 w 1448735"/>
              <a:gd name="connsiteY78" fmla="*/ 295713 h 1448735"/>
              <a:gd name="connsiteX79" fmla="*/ 808533 w 1448735"/>
              <a:gd name="connsiteY79" fmla="*/ 345140 h 1448735"/>
              <a:gd name="connsiteX80" fmla="*/ 810940 w 1448735"/>
              <a:gd name="connsiteY80" fmla="*/ 360842 h 1448735"/>
              <a:gd name="connsiteX81" fmla="*/ 796581 w 1448735"/>
              <a:gd name="connsiteY81" fmla="*/ 353449 h 1448735"/>
              <a:gd name="connsiteX82" fmla="*/ 750136 w 1448735"/>
              <a:gd name="connsiteY82" fmla="*/ 328714 h 1448735"/>
              <a:gd name="connsiteX83" fmla="*/ 726104 w 1448735"/>
              <a:gd name="connsiteY83" fmla="*/ 321641 h 1448735"/>
              <a:gd name="connsiteX84" fmla="*/ 702668 w 1448735"/>
              <a:gd name="connsiteY84" fmla="*/ 328544 h 1448735"/>
              <a:gd name="connsiteX85" fmla="*/ 656266 w 1448735"/>
              <a:gd name="connsiteY85" fmla="*/ 353300 h 1448735"/>
              <a:gd name="connsiteX86" fmla="*/ 641630 w 1448735"/>
              <a:gd name="connsiteY86" fmla="*/ 360842 h 1448735"/>
              <a:gd name="connsiteX87" fmla="*/ 643760 w 1448735"/>
              <a:gd name="connsiteY87" fmla="*/ 346930 h 1448735"/>
              <a:gd name="connsiteX88" fmla="*/ 652282 w 1448735"/>
              <a:gd name="connsiteY88" fmla="*/ 300591 h 1448735"/>
              <a:gd name="connsiteX89" fmla="*/ 632447 w 1448735"/>
              <a:gd name="connsiteY89" fmla="*/ 241896 h 1448735"/>
              <a:gd name="connsiteX90" fmla="*/ 600000 w 1448735"/>
              <a:gd name="connsiteY90" fmla="*/ 210621 h 1448735"/>
              <a:gd name="connsiteX91" fmla="*/ 590285 w 1448735"/>
              <a:gd name="connsiteY91" fmla="*/ 200543 h 1448735"/>
              <a:gd name="connsiteX92" fmla="*/ 604921 w 1448735"/>
              <a:gd name="connsiteY92" fmla="*/ 197966 h 1448735"/>
              <a:gd name="connsiteX93" fmla="*/ 655158 w 1448735"/>
              <a:gd name="connsiteY93" fmla="*/ 190551 h 1448735"/>
              <a:gd name="connsiteX94" fmla="*/ 696788 w 1448735"/>
              <a:gd name="connsiteY94" fmla="*/ 160490 h 1448735"/>
              <a:gd name="connsiteX95" fmla="*/ 718988 w 1448735"/>
              <a:gd name="connsiteY95" fmla="*/ 115047 h 1448735"/>
              <a:gd name="connsiteX96" fmla="*/ 726019 w 1448735"/>
              <a:gd name="connsiteY96" fmla="*/ 101412 h 1448735"/>
              <a:gd name="connsiteX97" fmla="*/ 733348 w 1448735"/>
              <a:gd name="connsiteY97" fmla="*/ 115515 h 1448735"/>
              <a:gd name="connsiteX98" fmla="*/ 757571 w 1448735"/>
              <a:gd name="connsiteY98" fmla="*/ 164261 h 1448735"/>
              <a:gd name="connsiteX99" fmla="*/ 794535 w 1448735"/>
              <a:gd name="connsiteY99" fmla="*/ 190104 h 1448735"/>
              <a:gd name="connsiteX100" fmla="*/ 846455 w 1448735"/>
              <a:gd name="connsiteY100" fmla="*/ 197667 h 1448735"/>
              <a:gd name="connsiteX101" fmla="*/ 862903 w 1448735"/>
              <a:gd name="connsiteY101" fmla="*/ 200373 h 1448735"/>
              <a:gd name="connsiteX102" fmla="*/ 852485 w 1448735"/>
              <a:gd name="connsiteY102" fmla="*/ 210791 h 1448735"/>
              <a:gd name="connsiteX103" fmla="*/ 816820 w 1448735"/>
              <a:gd name="connsiteY103" fmla="*/ 244879 h 1448735"/>
              <a:gd name="connsiteX104" fmla="*/ 799649 w 1448735"/>
              <a:gd name="connsiteY104" fmla="*/ 295713 h 1448735"/>
              <a:gd name="connsiteX105" fmla="*/ 1436219 w 1448735"/>
              <a:gd name="connsiteY105" fmla="*/ 335404 h 1448735"/>
              <a:gd name="connsiteX106" fmla="*/ 1408373 w 1448735"/>
              <a:gd name="connsiteY106" fmla="*/ 316229 h 1448735"/>
              <a:gd name="connsiteX107" fmla="*/ 1316293 w 1448735"/>
              <a:gd name="connsiteY107" fmla="*/ 302807 h 1448735"/>
              <a:gd name="connsiteX108" fmla="*/ 1282589 w 1448735"/>
              <a:gd name="connsiteY108" fmla="*/ 276922 h 1448735"/>
              <a:gd name="connsiteX109" fmla="*/ 1281715 w 1448735"/>
              <a:gd name="connsiteY109" fmla="*/ 275025 h 1448735"/>
              <a:gd name="connsiteX110" fmla="*/ 1244070 w 1448735"/>
              <a:gd name="connsiteY110" fmla="*/ 197539 h 1448735"/>
              <a:gd name="connsiteX111" fmla="*/ 1216778 w 1448735"/>
              <a:gd name="connsiteY111" fmla="*/ 177555 h 1448735"/>
              <a:gd name="connsiteX112" fmla="*/ 1216778 w 1448735"/>
              <a:gd name="connsiteY112" fmla="*/ 177555 h 1448735"/>
              <a:gd name="connsiteX113" fmla="*/ 1189465 w 1448735"/>
              <a:gd name="connsiteY113" fmla="*/ 197603 h 1448735"/>
              <a:gd name="connsiteX114" fmla="*/ 1167713 w 1448735"/>
              <a:gd name="connsiteY114" fmla="*/ 240362 h 1448735"/>
              <a:gd name="connsiteX115" fmla="*/ 1144405 w 1448735"/>
              <a:gd name="connsiteY115" fmla="*/ 285912 h 1448735"/>
              <a:gd name="connsiteX116" fmla="*/ 1123100 w 1448735"/>
              <a:gd name="connsiteY116" fmla="*/ 300932 h 1448735"/>
              <a:gd name="connsiteX117" fmla="*/ 1072884 w 1448735"/>
              <a:gd name="connsiteY117" fmla="*/ 308858 h 1448735"/>
              <a:gd name="connsiteX118" fmla="*/ 1025076 w 1448735"/>
              <a:gd name="connsiteY118" fmla="*/ 316293 h 1448735"/>
              <a:gd name="connsiteX119" fmla="*/ 997657 w 1448735"/>
              <a:gd name="connsiteY119" fmla="*/ 336064 h 1448735"/>
              <a:gd name="connsiteX120" fmla="*/ 1008607 w 1448735"/>
              <a:gd name="connsiteY120" fmla="*/ 368213 h 1448735"/>
              <a:gd name="connsiteX121" fmla="*/ 1076783 w 1448735"/>
              <a:gd name="connsiteY121" fmla="*/ 434706 h 1448735"/>
              <a:gd name="connsiteX122" fmla="*/ 1087223 w 1448735"/>
              <a:gd name="connsiteY122" fmla="*/ 467303 h 1448735"/>
              <a:gd name="connsiteX123" fmla="*/ 1072075 w 1448735"/>
              <a:gd name="connsiteY123" fmla="*/ 558914 h 1448735"/>
              <a:gd name="connsiteX124" fmla="*/ 1081449 w 1448735"/>
              <a:gd name="connsiteY124" fmla="*/ 593321 h 1448735"/>
              <a:gd name="connsiteX125" fmla="*/ 1117667 w 1448735"/>
              <a:gd name="connsiteY125" fmla="*/ 591660 h 1448735"/>
              <a:gd name="connsiteX126" fmla="*/ 1201886 w 1448735"/>
              <a:gd name="connsiteY126" fmla="*/ 547345 h 1448735"/>
              <a:gd name="connsiteX127" fmla="*/ 1232011 w 1448735"/>
              <a:gd name="connsiteY127" fmla="*/ 547516 h 1448735"/>
              <a:gd name="connsiteX128" fmla="*/ 1303169 w 1448735"/>
              <a:gd name="connsiteY128" fmla="*/ 585438 h 1448735"/>
              <a:gd name="connsiteX129" fmla="*/ 1313822 w 1448735"/>
              <a:gd name="connsiteY129" fmla="*/ 590978 h 1448735"/>
              <a:gd name="connsiteX130" fmla="*/ 1328203 w 1448735"/>
              <a:gd name="connsiteY130" fmla="*/ 597114 h 1448735"/>
              <a:gd name="connsiteX131" fmla="*/ 1332762 w 1448735"/>
              <a:gd name="connsiteY131" fmla="*/ 598903 h 1448735"/>
              <a:gd name="connsiteX132" fmla="*/ 1333955 w 1448735"/>
              <a:gd name="connsiteY132" fmla="*/ 599372 h 1448735"/>
              <a:gd name="connsiteX133" fmla="*/ 1335233 w 1448735"/>
              <a:gd name="connsiteY133" fmla="*/ 599372 h 1448735"/>
              <a:gd name="connsiteX134" fmla="*/ 1358669 w 1448735"/>
              <a:gd name="connsiteY134" fmla="*/ 588954 h 1448735"/>
              <a:gd name="connsiteX135" fmla="*/ 1362930 w 1448735"/>
              <a:gd name="connsiteY135" fmla="*/ 562685 h 1448735"/>
              <a:gd name="connsiteX136" fmla="*/ 1357327 w 1448735"/>
              <a:gd name="connsiteY136" fmla="*/ 530280 h 1448735"/>
              <a:gd name="connsiteX137" fmla="*/ 1346674 w 1448735"/>
              <a:gd name="connsiteY137" fmla="*/ 462743 h 1448735"/>
              <a:gd name="connsiteX138" fmla="*/ 1355196 w 1448735"/>
              <a:gd name="connsiteY138" fmla="*/ 437859 h 1448735"/>
              <a:gd name="connsiteX139" fmla="*/ 1391287 w 1448735"/>
              <a:gd name="connsiteY139" fmla="*/ 401641 h 1448735"/>
              <a:gd name="connsiteX140" fmla="*/ 1425375 w 1448735"/>
              <a:gd name="connsiteY140" fmla="*/ 367553 h 1448735"/>
              <a:gd name="connsiteX141" fmla="*/ 1436219 w 1448735"/>
              <a:gd name="connsiteY141" fmla="*/ 335404 h 1448735"/>
              <a:gd name="connsiteX142" fmla="*/ 1290749 w 1448735"/>
              <a:gd name="connsiteY142" fmla="*/ 464341 h 1448735"/>
              <a:gd name="connsiteX143" fmla="*/ 1299122 w 1448735"/>
              <a:gd name="connsiteY143" fmla="*/ 509082 h 1448735"/>
              <a:gd name="connsiteX144" fmla="*/ 1301401 w 1448735"/>
              <a:gd name="connsiteY144" fmla="*/ 523100 h 1448735"/>
              <a:gd name="connsiteX145" fmla="*/ 1286765 w 1448735"/>
              <a:gd name="connsiteY145" fmla="*/ 515622 h 1448735"/>
              <a:gd name="connsiteX146" fmla="*/ 1239596 w 1448735"/>
              <a:gd name="connsiteY146" fmla="*/ 490674 h 1448735"/>
              <a:gd name="connsiteX147" fmla="*/ 1216693 w 1448735"/>
              <a:gd name="connsiteY147" fmla="*/ 483857 h 1448735"/>
              <a:gd name="connsiteX148" fmla="*/ 1194301 w 1448735"/>
              <a:gd name="connsiteY148" fmla="*/ 490546 h 1448735"/>
              <a:gd name="connsiteX149" fmla="*/ 1146621 w 1448735"/>
              <a:gd name="connsiteY149" fmla="*/ 515814 h 1448735"/>
              <a:gd name="connsiteX150" fmla="*/ 1132773 w 1448735"/>
              <a:gd name="connsiteY150" fmla="*/ 522845 h 1448735"/>
              <a:gd name="connsiteX151" fmla="*/ 1135287 w 1448735"/>
              <a:gd name="connsiteY151" fmla="*/ 507931 h 1448735"/>
              <a:gd name="connsiteX152" fmla="*/ 1143809 w 1448735"/>
              <a:gd name="connsiteY152" fmla="*/ 449641 h 1448735"/>
              <a:gd name="connsiteX153" fmla="*/ 1134349 w 1448735"/>
              <a:gd name="connsiteY153" fmla="*/ 418152 h 1448735"/>
              <a:gd name="connsiteX154" fmla="*/ 1090227 w 1448735"/>
              <a:gd name="connsiteY154" fmla="*/ 375542 h 1448735"/>
              <a:gd name="connsiteX155" fmla="*/ 1077188 w 1448735"/>
              <a:gd name="connsiteY155" fmla="*/ 363484 h 1448735"/>
              <a:gd name="connsiteX156" fmla="*/ 1095595 w 1448735"/>
              <a:gd name="connsiteY156" fmla="*/ 360458 h 1448735"/>
              <a:gd name="connsiteX157" fmla="*/ 1150115 w 1448735"/>
              <a:gd name="connsiteY157" fmla="*/ 352384 h 1448735"/>
              <a:gd name="connsiteX158" fmla="*/ 1186568 w 1448735"/>
              <a:gd name="connsiteY158" fmla="*/ 325390 h 1448735"/>
              <a:gd name="connsiteX159" fmla="*/ 1210344 w 1448735"/>
              <a:gd name="connsiteY159" fmla="*/ 276389 h 1448735"/>
              <a:gd name="connsiteX160" fmla="*/ 1216735 w 1448735"/>
              <a:gd name="connsiteY160" fmla="*/ 263436 h 1448735"/>
              <a:gd name="connsiteX161" fmla="*/ 1223851 w 1448735"/>
              <a:gd name="connsiteY161" fmla="*/ 277135 h 1448735"/>
              <a:gd name="connsiteX162" fmla="*/ 1247436 w 1448735"/>
              <a:gd name="connsiteY162" fmla="*/ 325135 h 1448735"/>
              <a:gd name="connsiteX163" fmla="*/ 1283526 w 1448735"/>
              <a:gd name="connsiteY163" fmla="*/ 352405 h 1448735"/>
              <a:gd name="connsiteX164" fmla="*/ 1337236 w 1448735"/>
              <a:gd name="connsiteY164" fmla="*/ 360330 h 1448735"/>
              <a:gd name="connsiteX165" fmla="*/ 1355047 w 1448735"/>
              <a:gd name="connsiteY165" fmla="*/ 363143 h 1448735"/>
              <a:gd name="connsiteX166" fmla="*/ 1344693 w 1448735"/>
              <a:gd name="connsiteY166" fmla="*/ 373199 h 1448735"/>
              <a:gd name="connsiteX167" fmla="*/ 1309369 w 1448735"/>
              <a:gd name="connsiteY167" fmla="*/ 405476 h 1448735"/>
              <a:gd name="connsiteX168" fmla="*/ 1290749 w 1448735"/>
              <a:gd name="connsiteY168" fmla="*/ 464341 h 1448735"/>
              <a:gd name="connsiteX169" fmla="*/ 371483 w 1448735"/>
              <a:gd name="connsiteY169" fmla="*/ 592938 h 1448735"/>
              <a:gd name="connsiteX170" fmla="*/ 380687 w 1448735"/>
              <a:gd name="connsiteY170" fmla="*/ 560448 h 1448735"/>
              <a:gd name="connsiteX171" fmla="*/ 373337 w 1448735"/>
              <a:gd name="connsiteY171" fmla="*/ 514131 h 1448735"/>
              <a:gd name="connsiteX172" fmla="*/ 365369 w 1448735"/>
              <a:gd name="connsiteY172" fmla="*/ 462530 h 1448735"/>
              <a:gd name="connsiteX173" fmla="*/ 373763 w 1448735"/>
              <a:gd name="connsiteY173" fmla="*/ 437880 h 1448735"/>
              <a:gd name="connsiteX174" fmla="*/ 410748 w 1448735"/>
              <a:gd name="connsiteY174" fmla="*/ 400852 h 1448735"/>
              <a:gd name="connsiteX175" fmla="*/ 445603 w 1448735"/>
              <a:gd name="connsiteY175" fmla="*/ 366147 h 1448735"/>
              <a:gd name="connsiteX176" fmla="*/ 454764 w 1448735"/>
              <a:gd name="connsiteY176" fmla="*/ 335702 h 1448735"/>
              <a:gd name="connsiteX177" fmla="*/ 430306 w 1448735"/>
              <a:gd name="connsiteY177" fmla="*/ 317934 h 1448735"/>
              <a:gd name="connsiteX178" fmla="*/ 329875 w 1448735"/>
              <a:gd name="connsiteY178" fmla="*/ 301827 h 1448735"/>
              <a:gd name="connsiteX179" fmla="*/ 306844 w 1448735"/>
              <a:gd name="connsiteY179" fmla="*/ 285699 h 1448735"/>
              <a:gd name="connsiteX180" fmla="*/ 264554 w 1448735"/>
              <a:gd name="connsiteY180" fmla="*/ 200479 h 1448735"/>
              <a:gd name="connsiteX181" fmla="*/ 235387 w 1448735"/>
              <a:gd name="connsiteY181" fmla="*/ 177044 h 1448735"/>
              <a:gd name="connsiteX182" fmla="*/ 207243 w 1448735"/>
              <a:gd name="connsiteY182" fmla="*/ 199606 h 1448735"/>
              <a:gd name="connsiteX183" fmla="*/ 167914 w 1448735"/>
              <a:gd name="connsiteY183" fmla="*/ 278754 h 1448735"/>
              <a:gd name="connsiteX184" fmla="*/ 135701 w 1448735"/>
              <a:gd name="connsiteY184" fmla="*/ 302722 h 1448735"/>
              <a:gd name="connsiteX185" fmla="*/ 43643 w 1448735"/>
              <a:gd name="connsiteY185" fmla="*/ 316251 h 1448735"/>
              <a:gd name="connsiteX186" fmla="*/ 16223 w 1448735"/>
              <a:gd name="connsiteY186" fmla="*/ 336000 h 1448735"/>
              <a:gd name="connsiteX187" fmla="*/ 27430 w 1448735"/>
              <a:gd name="connsiteY187" fmla="*/ 367958 h 1448735"/>
              <a:gd name="connsiteX188" fmla="*/ 93944 w 1448735"/>
              <a:gd name="connsiteY188" fmla="*/ 433066 h 1448735"/>
              <a:gd name="connsiteX189" fmla="*/ 105384 w 1448735"/>
              <a:gd name="connsiteY189" fmla="*/ 469689 h 1448735"/>
              <a:gd name="connsiteX190" fmla="*/ 90045 w 1448735"/>
              <a:gd name="connsiteY190" fmla="*/ 557721 h 1448735"/>
              <a:gd name="connsiteX191" fmla="*/ 89171 w 1448735"/>
              <a:gd name="connsiteY191" fmla="*/ 563239 h 1448735"/>
              <a:gd name="connsiteX192" fmla="*/ 93731 w 1448735"/>
              <a:gd name="connsiteY192" fmla="*/ 589082 h 1448735"/>
              <a:gd name="connsiteX193" fmla="*/ 117677 w 1448735"/>
              <a:gd name="connsiteY193" fmla="*/ 599095 h 1448735"/>
              <a:gd name="connsiteX194" fmla="*/ 118870 w 1448735"/>
              <a:gd name="connsiteY194" fmla="*/ 599095 h 1448735"/>
              <a:gd name="connsiteX195" fmla="*/ 119978 w 1448735"/>
              <a:gd name="connsiteY195" fmla="*/ 598648 h 1448735"/>
              <a:gd name="connsiteX196" fmla="*/ 124048 w 1448735"/>
              <a:gd name="connsiteY196" fmla="*/ 597092 h 1448735"/>
              <a:gd name="connsiteX197" fmla="*/ 137086 w 1448735"/>
              <a:gd name="connsiteY197" fmla="*/ 591596 h 1448735"/>
              <a:gd name="connsiteX198" fmla="*/ 155771 w 1448735"/>
              <a:gd name="connsiteY198" fmla="*/ 582008 h 1448735"/>
              <a:gd name="connsiteX199" fmla="*/ 217022 w 1448735"/>
              <a:gd name="connsiteY199" fmla="*/ 549071 h 1448735"/>
              <a:gd name="connsiteX200" fmla="*/ 254796 w 1448735"/>
              <a:gd name="connsiteY200" fmla="*/ 549604 h 1448735"/>
              <a:gd name="connsiteX201" fmla="*/ 337203 w 1448735"/>
              <a:gd name="connsiteY201" fmla="*/ 592767 h 1448735"/>
              <a:gd name="connsiteX202" fmla="*/ 371483 w 1448735"/>
              <a:gd name="connsiteY202" fmla="*/ 592938 h 1448735"/>
              <a:gd name="connsiteX203" fmla="*/ 154173 w 1448735"/>
              <a:gd name="connsiteY203" fmla="*/ 507335 h 1448735"/>
              <a:gd name="connsiteX204" fmla="*/ 162375 w 1448735"/>
              <a:gd name="connsiteY204" fmla="*/ 451260 h 1448735"/>
              <a:gd name="connsiteX205" fmla="*/ 150338 w 1448735"/>
              <a:gd name="connsiteY205" fmla="*/ 414125 h 1448735"/>
              <a:gd name="connsiteX206" fmla="*/ 110199 w 1448735"/>
              <a:gd name="connsiteY206" fmla="*/ 373646 h 1448735"/>
              <a:gd name="connsiteX207" fmla="*/ 98886 w 1448735"/>
              <a:gd name="connsiteY207" fmla="*/ 362994 h 1448735"/>
              <a:gd name="connsiteX208" fmla="*/ 114460 w 1448735"/>
              <a:gd name="connsiteY208" fmla="*/ 360501 h 1448735"/>
              <a:gd name="connsiteX209" fmla="*/ 167403 w 1448735"/>
              <a:gd name="connsiteY209" fmla="*/ 352661 h 1448735"/>
              <a:gd name="connsiteX210" fmla="*/ 205752 w 1448735"/>
              <a:gd name="connsiteY210" fmla="*/ 324645 h 1448735"/>
              <a:gd name="connsiteX211" fmla="*/ 229038 w 1448735"/>
              <a:gd name="connsiteY211" fmla="*/ 276709 h 1448735"/>
              <a:gd name="connsiteX212" fmla="*/ 235792 w 1448735"/>
              <a:gd name="connsiteY212" fmla="*/ 263414 h 1448735"/>
              <a:gd name="connsiteX213" fmla="*/ 242013 w 1448735"/>
              <a:gd name="connsiteY213" fmla="*/ 275388 h 1448735"/>
              <a:gd name="connsiteX214" fmla="*/ 262146 w 1448735"/>
              <a:gd name="connsiteY214" fmla="*/ 317529 h 1448735"/>
              <a:gd name="connsiteX215" fmla="*/ 312106 w 1448735"/>
              <a:gd name="connsiteY215" fmla="*/ 353939 h 1448735"/>
              <a:gd name="connsiteX216" fmla="*/ 359211 w 1448735"/>
              <a:gd name="connsiteY216" fmla="*/ 360522 h 1448735"/>
              <a:gd name="connsiteX217" fmla="*/ 375787 w 1448735"/>
              <a:gd name="connsiteY217" fmla="*/ 363271 h 1448735"/>
              <a:gd name="connsiteX218" fmla="*/ 364069 w 1448735"/>
              <a:gd name="connsiteY218" fmla="*/ 374307 h 1448735"/>
              <a:gd name="connsiteX219" fmla="*/ 324932 w 1448735"/>
              <a:gd name="connsiteY219" fmla="*/ 410269 h 1448735"/>
              <a:gd name="connsiteX220" fmla="*/ 309060 w 1448735"/>
              <a:gd name="connsiteY220" fmla="*/ 456522 h 1448735"/>
              <a:gd name="connsiteX221" fmla="*/ 317731 w 1448735"/>
              <a:gd name="connsiteY221" fmla="*/ 507356 h 1448735"/>
              <a:gd name="connsiteX222" fmla="*/ 319861 w 1448735"/>
              <a:gd name="connsiteY222" fmla="*/ 522781 h 1448735"/>
              <a:gd name="connsiteX223" fmla="*/ 306695 w 1448735"/>
              <a:gd name="connsiteY223" fmla="*/ 515686 h 1448735"/>
              <a:gd name="connsiteX224" fmla="*/ 256202 w 1448735"/>
              <a:gd name="connsiteY224" fmla="*/ 490759 h 1448735"/>
              <a:gd name="connsiteX225" fmla="*/ 215105 w 1448735"/>
              <a:gd name="connsiteY225" fmla="*/ 490759 h 1448735"/>
              <a:gd name="connsiteX226" fmla="*/ 165358 w 1448735"/>
              <a:gd name="connsiteY226" fmla="*/ 515367 h 1448735"/>
              <a:gd name="connsiteX227" fmla="*/ 151595 w 1448735"/>
              <a:gd name="connsiteY227" fmla="*/ 522802 h 1448735"/>
              <a:gd name="connsiteX228" fmla="*/ 154130 w 1448735"/>
              <a:gd name="connsiteY228" fmla="*/ 507335 h 1448735"/>
              <a:gd name="connsiteX229" fmla="*/ 727830 w 1448735"/>
              <a:gd name="connsiteY229" fmla="*/ 582541 h 1448735"/>
              <a:gd name="connsiteX230" fmla="*/ 727574 w 1448735"/>
              <a:gd name="connsiteY230" fmla="*/ 582541 h 1448735"/>
              <a:gd name="connsiteX231" fmla="*/ 547789 w 1448735"/>
              <a:gd name="connsiteY231" fmla="*/ 755369 h 1448735"/>
              <a:gd name="connsiteX232" fmla="*/ 720617 w 1448735"/>
              <a:gd name="connsiteY232" fmla="*/ 935154 h 1448735"/>
              <a:gd name="connsiteX233" fmla="*/ 725806 w 1448735"/>
              <a:gd name="connsiteY233" fmla="*/ 935180 h 1448735"/>
              <a:gd name="connsiteX234" fmla="*/ 726210 w 1448735"/>
              <a:gd name="connsiteY234" fmla="*/ 935180 h 1448735"/>
              <a:gd name="connsiteX235" fmla="*/ 904320 w 1448735"/>
              <a:gd name="connsiteY235" fmla="*/ 761076 h 1448735"/>
              <a:gd name="connsiteX236" fmla="*/ 854445 w 1448735"/>
              <a:gd name="connsiteY236" fmla="*/ 637508 h 1448735"/>
              <a:gd name="connsiteX237" fmla="*/ 727787 w 1448735"/>
              <a:gd name="connsiteY237" fmla="*/ 582541 h 1448735"/>
              <a:gd name="connsiteX238" fmla="*/ 850972 w 1448735"/>
              <a:gd name="connsiteY238" fmla="*/ 758584 h 1448735"/>
              <a:gd name="connsiteX239" fmla="*/ 727957 w 1448735"/>
              <a:gd name="connsiteY239" fmla="*/ 880959 h 1448735"/>
              <a:gd name="connsiteX240" fmla="*/ 639116 w 1448735"/>
              <a:gd name="connsiteY240" fmla="*/ 845742 h 1448735"/>
              <a:gd name="connsiteX241" fmla="*/ 633769 w 1448735"/>
              <a:gd name="connsiteY241" fmla="*/ 676920 h 1448735"/>
              <a:gd name="connsiteX242" fmla="*/ 636644 w 1448735"/>
              <a:gd name="connsiteY242" fmla="*/ 673960 h 1448735"/>
              <a:gd name="connsiteX243" fmla="*/ 725571 w 1448735"/>
              <a:gd name="connsiteY243" fmla="*/ 636485 h 1448735"/>
              <a:gd name="connsiteX244" fmla="*/ 726125 w 1448735"/>
              <a:gd name="connsiteY244" fmla="*/ 636485 h 1448735"/>
              <a:gd name="connsiteX245" fmla="*/ 815095 w 1448735"/>
              <a:gd name="connsiteY245" fmla="*/ 673257 h 1448735"/>
              <a:gd name="connsiteX246" fmla="*/ 850929 w 1448735"/>
              <a:gd name="connsiteY246" fmla="*/ 758584 h 1448735"/>
              <a:gd name="connsiteX247" fmla="*/ 1272064 w 1448735"/>
              <a:gd name="connsiteY247" fmla="*/ 1100656 h 1448735"/>
              <a:gd name="connsiteX248" fmla="*/ 1266014 w 1448735"/>
              <a:gd name="connsiteY248" fmla="*/ 1141263 h 1448735"/>
              <a:gd name="connsiteX249" fmla="*/ 1219143 w 1448735"/>
              <a:gd name="connsiteY249" fmla="*/ 1182595 h 1448735"/>
              <a:gd name="connsiteX250" fmla="*/ 1172677 w 1448735"/>
              <a:gd name="connsiteY250" fmla="*/ 1223351 h 1448735"/>
              <a:gd name="connsiteX251" fmla="*/ 1101859 w 1448735"/>
              <a:gd name="connsiteY251" fmla="*/ 1285775 h 1448735"/>
              <a:gd name="connsiteX252" fmla="*/ 1078424 w 1448735"/>
              <a:gd name="connsiteY252" fmla="*/ 1296576 h 1448735"/>
              <a:gd name="connsiteX253" fmla="*/ 1076549 w 1448735"/>
              <a:gd name="connsiteY253" fmla="*/ 1296576 h 1448735"/>
              <a:gd name="connsiteX254" fmla="*/ 1053774 w 1448735"/>
              <a:gd name="connsiteY254" fmla="*/ 1282707 h 1448735"/>
              <a:gd name="connsiteX255" fmla="*/ 999105 w 1448735"/>
              <a:gd name="connsiteY255" fmla="*/ 1216938 h 1448735"/>
              <a:gd name="connsiteX256" fmla="*/ 987473 w 1448735"/>
              <a:gd name="connsiteY256" fmla="*/ 1202962 h 1448735"/>
              <a:gd name="connsiteX257" fmla="*/ 984763 w 1448735"/>
              <a:gd name="connsiteY257" fmla="*/ 1165126 h 1448735"/>
              <a:gd name="connsiteX258" fmla="*/ 988261 w 1448735"/>
              <a:gd name="connsiteY258" fmla="*/ 1161759 h 1448735"/>
              <a:gd name="connsiteX259" fmla="*/ 1006988 w 1448735"/>
              <a:gd name="connsiteY259" fmla="*/ 1154898 h 1448735"/>
              <a:gd name="connsiteX260" fmla="*/ 1028890 w 1448735"/>
              <a:gd name="connsiteY260" fmla="*/ 1168363 h 1448735"/>
              <a:gd name="connsiteX261" fmla="*/ 1070647 w 1448735"/>
              <a:gd name="connsiteY261" fmla="*/ 1218025 h 1448735"/>
              <a:gd name="connsiteX262" fmla="*/ 1081811 w 1448735"/>
              <a:gd name="connsiteY262" fmla="*/ 1231340 h 1448735"/>
              <a:gd name="connsiteX263" fmla="*/ 1231074 w 1448735"/>
              <a:gd name="connsiteY263" fmla="*/ 1100251 h 1448735"/>
              <a:gd name="connsiteX264" fmla="*/ 1254232 w 1448735"/>
              <a:gd name="connsiteY264" fmla="*/ 1090685 h 1448735"/>
              <a:gd name="connsiteX265" fmla="*/ 1272064 w 1448735"/>
              <a:gd name="connsiteY265" fmla="*/ 1100656 h 144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1448735" h="1448735">
                <a:moveTo>
                  <a:pt x="1227750" y="941849"/>
                </a:moveTo>
                <a:cubicBezTo>
                  <a:pt x="1192829" y="927429"/>
                  <a:pt x="1155264" y="920519"/>
                  <a:pt x="1117497" y="921567"/>
                </a:cubicBezTo>
                <a:cubicBezTo>
                  <a:pt x="1153630" y="705858"/>
                  <a:pt x="1008056" y="501700"/>
                  <a:pt x="792347" y="465567"/>
                </a:cubicBezTo>
                <a:cubicBezTo>
                  <a:pt x="576639" y="429434"/>
                  <a:pt x="372481" y="575009"/>
                  <a:pt x="336348" y="790717"/>
                </a:cubicBezTo>
                <a:cubicBezTo>
                  <a:pt x="320789" y="883604"/>
                  <a:pt x="338843" y="978995"/>
                  <a:pt x="387270" y="1059772"/>
                </a:cubicBezTo>
                <a:cubicBezTo>
                  <a:pt x="432130" y="1134314"/>
                  <a:pt x="500584" y="1191754"/>
                  <a:pt x="581784" y="1222989"/>
                </a:cubicBezTo>
                <a:cubicBezTo>
                  <a:pt x="675773" y="1259911"/>
                  <a:pt x="780300" y="1259629"/>
                  <a:pt x="874088" y="1222201"/>
                </a:cubicBezTo>
                <a:cubicBezTo>
                  <a:pt x="895516" y="1346296"/>
                  <a:pt x="1003007" y="1437054"/>
                  <a:pt x="1128938" y="1437381"/>
                </a:cubicBezTo>
                <a:cubicBezTo>
                  <a:pt x="1141844" y="1437384"/>
                  <a:pt x="1154731" y="1436372"/>
                  <a:pt x="1167478" y="1434355"/>
                </a:cubicBezTo>
                <a:cubicBezTo>
                  <a:pt x="1308990" y="1411990"/>
                  <a:pt x="1405576" y="1279142"/>
                  <a:pt x="1383211" y="1137631"/>
                </a:cubicBezTo>
                <a:cubicBezTo>
                  <a:pt x="1378192" y="1105872"/>
                  <a:pt x="1367312" y="1075324"/>
                  <a:pt x="1351127" y="1047543"/>
                </a:cubicBezTo>
                <a:cubicBezTo>
                  <a:pt x="1322164" y="1000193"/>
                  <a:pt x="1278984" y="963201"/>
                  <a:pt x="1227750" y="941849"/>
                </a:cubicBezTo>
                <a:close/>
                <a:moveTo>
                  <a:pt x="1061358" y="920650"/>
                </a:moveTo>
                <a:lnTo>
                  <a:pt x="1060101" y="926488"/>
                </a:lnTo>
                <a:cubicBezTo>
                  <a:pt x="1014071" y="942877"/>
                  <a:pt x="972396" y="969570"/>
                  <a:pt x="938258" y="1004528"/>
                </a:cubicBezTo>
                <a:cubicBezTo>
                  <a:pt x="893156" y="968310"/>
                  <a:pt x="836932" y="953034"/>
                  <a:pt x="761427" y="956144"/>
                </a:cubicBezTo>
                <a:cubicBezTo>
                  <a:pt x="737182" y="957167"/>
                  <a:pt x="712426" y="956911"/>
                  <a:pt x="688458" y="956613"/>
                </a:cubicBezTo>
                <a:cubicBezTo>
                  <a:pt x="679751" y="956500"/>
                  <a:pt x="671038" y="956421"/>
                  <a:pt x="662317" y="956379"/>
                </a:cubicBezTo>
                <a:lnTo>
                  <a:pt x="660826" y="956379"/>
                </a:lnTo>
                <a:cubicBezTo>
                  <a:pt x="581114" y="954237"/>
                  <a:pt x="506070" y="993876"/>
                  <a:pt x="462903" y="1060922"/>
                </a:cubicBezTo>
                <a:cubicBezTo>
                  <a:pt x="461688" y="1062669"/>
                  <a:pt x="460431" y="1064395"/>
                  <a:pt x="458876" y="1066547"/>
                </a:cubicBezTo>
                <a:cubicBezTo>
                  <a:pt x="434968" y="1039235"/>
                  <a:pt x="416558" y="1007564"/>
                  <a:pt x="404655" y="973274"/>
                </a:cubicBezTo>
                <a:cubicBezTo>
                  <a:pt x="350475" y="825848"/>
                  <a:pt x="404468" y="660504"/>
                  <a:pt x="535212" y="573465"/>
                </a:cubicBezTo>
                <a:cubicBezTo>
                  <a:pt x="591025" y="535276"/>
                  <a:pt x="657070" y="514832"/>
                  <a:pt x="724698" y="514813"/>
                </a:cubicBezTo>
                <a:cubicBezTo>
                  <a:pt x="774563" y="514904"/>
                  <a:pt x="823815" y="525807"/>
                  <a:pt x="869060" y="546770"/>
                </a:cubicBezTo>
                <a:cubicBezTo>
                  <a:pt x="976989" y="595310"/>
                  <a:pt x="1051218" y="697290"/>
                  <a:pt x="1064235" y="814914"/>
                </a:cubicBezTo>
                <a:cubicBezTo>
                  <a:pt x="1068994" y="850087"/>
                  <a:pt x="1067987" y="885801"/>
                  <a:pt x="1061252" y="920650"/>
                </a:cubicBezTo>
                <a:close/>
                <a:moveTo>
                  <a:pt x="573688" y="1029604"/>
                </a:moveTo>
                <a:cubicBezTo>
                  <a:pt x="594261" y="1020127"/>
                  <a:pt x="616261" y="1014123"/>
                  <a:pt x="638796" y="1011836"/>
                </a:cubicBezTo>
                <a:cubicBezTo>
                  <a:pt x="698450" y="1001332"/>
                  <a:pt x="740123" y="1004911"/>
                  <a:pt x="815840" y="1011388"/>
                </a:cubicBezTo>
                <a:cubicBezTo>
                  <a:pt x="833380" y="1012413"/>
                  <a:pt x="850642" y="1016240"/>
                  <a:pt x="866972" y="1022722"/>
                </a:cubicBezTo>
                <a:cubicBezTo>
                  <a:pt x="880712" y="1028370"/>
                  <a:pt x="893569" y="1035961"/>
                  <a:pt x="905151" y="1045263"/>
                </a:cubicBezTo>
                <a:cubicBezTo>
                  <a:pt x="881862" y="1082253"/>
                  <a:pt x="869281" y="1124974"/>
                  <a:pt x="868804" y="1168683"/>
                </a:cubicBezTo>
                <a:cubicBezTo>
                  <a:pt x="837060" y="1181181"/>
                  <a:pt x="803680" y="1189038"/>
                  <a:pt x="769694" y="1192011"/>
                </a:cubicBezTo>
                <a:cubicBezTo>
                  <a:pt x="672230" y="1197695"/>
                  <a:pt x="576063" y="1167468"/>
                  <a:pt x="499377" y="1107047"/>
                </a:cubicBezTo>
                <a:cubicBezTo>
                  <a:pt x="515664" y="1074255"/>
                  <a:pt x="541596" y="1047231"/>
                  <a:pt x="573688" y="1029604"/>
                </a:cubicBezTo>
                <a:close/>
                <a:moveTo>
                  <a:pt x="1331505" y="1181892"/>
                </a:moveTo>
                <a:cubicBezTo>
                  <a:pt x="1330682" y="1293135"/>
                  <a:pt x="1240735" y="1383130"/>
                  <a:pt x="1129492" y="1384012"/>
                </a:cubicBezTo>
                <a:lnTo>
                  <a:pt x="1128235" y="1384012"/>
                </a:lnTo>
                <a:cubicBezTo>
                  <a:pt x="1074735" y="1383949"/>
                  <a:pt x="1023489" y="1362465"/>
                  <a:pt x="985939" y="1324358"/>
                </a:cubicBezTo>
                <a:cubicBezTo>
                  <a:pt x="906433" y="1245785"/>
                  <a:pt x="905676" y="1117636"/>
                  <a:pt x="984249" y="1038130"/>
                </a:cubicBezTo>
                <a:cubicBezTo>
                  <a:pt x="1022440" y="999486"/>
                  <a:pt x="1074564" y="977819"/>
                  <a:pt x="1128895" y="978003"/>
                </a:cubicBezTo>
                <a:lnTo>
                  <a:pt x="1130450" y="978003"/>
                </a:lnTo>
                <a:cubicBezTo>
                  <a:pt x="1241419" y="977921"/>
                  <a:pt x="1331444" y="1067812"/>
                  <a:pt x="1331527" y="1178781"/>
                </a:cubicBezTo>
                <a:cubicBezTo>
                  <a:pt x="1331528" y="1179818"/>
                  <a:pt x="1331520" y="1180855"/>
                  <a:pt x="1331505" y="1181892"/>
                </a:cubicBezTo>
                <a:close/>
                <a:moveTo>
                  <a:pt x="552043" y="239468"/>
                </a:moveTo>
                <a:cubicBezTo>
                  <a:pt x="564506" y="251484"/>
                  <a:pt x="577395" y="263883"/>
                  <a:pt x="589262" y="276730"/>
                </a:cubicBezTo>
                <a:cubicBezTo>
                  <a:pt x="594722" y="283797"/>
                  <a:pt x="597268" y="292686"/>
                  <a:pt x="596378" y="301571"/>
                </a:cubicBezTo>
                <a:cubicBezTo>
                  <a:pt x="594248" y="318147"/>
                  <a:pt x="591308" y="334935"/>
                  <a:pt x="588389" y="351169"/>
                </a:cubicBezTo>
                <a:cubicBezTo>
                  <a:pt x="585576" y="366828"/>
                  <a:pt x="582658" y="383127"/>
                  <a:pt x="580570" y="399127"/>
                </a:cubicBezTo>
                <a:cubicBezTo>
                  <a:pt x="578797" y="410863"/>
                  <a:pt x="582620" y="422752"/>
                  <a:pt x="590903" y="431255"/>
                </a:cubicBezTo>
                <a:cubicBezTo>
                  <a:pt x="601762" y="436056"/>
                  <a:pt x="614208" y="435704"/>
                  <a:pt x="624778" y="430296"/>
                </a:cubicBezTo>
                <a:cubicBezTo>
                  <a:pt x="650535" y="418152"/>
                  <a:pt x="677912" y="403835"/>
                  <a:pt x="710956" y="385215"/>
                </a:cubicBezTo>
                <a:cubicBezTo>
                  <a:pt x="720038" y="378965"/>
                  <a:pt x="732015" y="378897"/>
                  <a:pt x="741166" y="385044"/>
                </a:cubicBezTo>
                <a:cubicBezTo>
                  <a:pt x="768735" y="400682"/>
                  <a:pt x="797390" y="415382"/>
                  <a:pt x="825087" y="429593"/>
                </a:cubicBezTo>
                <a:lnTo>
                  <a:pt x="828943" y="431574"/>
                </a:lnTo>
                <a:cubicBezTo>
                  <a:pt x="834752" y="434704"/>
                  <a:pt x="841222" y="436405"/>
                  <a:pt x="847819" y="436538"/>
                </a:cubicBezTo>
                <a:cubicBezTo>
                  <a:pt x="852764" y="436618"/>
                  <a:pt x="857637" y="435336"/>
                  <a:pt x="861902" y="432831"/>
                </a:cubicBezTo>
                <a:cubicBezTo>
                  <a:pt x="869738" y="427836"/>
                  <a:pt x="874374" y="419090"/>
                  <a:pt x="874109" y="409801"/>
                </a:cubicBezTo>
                <a:lnTo>
                  <a:pt x="874109" y="409311"/>
                </a:lnTo>
                <a:lnTo>
                  <a:pt x="874109" y="408820"/>
                </a:lnTo>
                <a:cubicBezTo>
                  <a:pt x="872362" y="398530"/>
                  <a:pt x="870722" y="388283"/>
                  <a:pt x="869103" y="378077"/>
                </a:cubicBezTo>
                <a:cubicBezTo>
                  <a:pt x="865183" y="353556"/>
                  <a:pt x="861113" y="328203"/>
                  <a:pt x="855787" y="303638"/>
                </a:cubicBezTo>
                <a:cubicBezTo>
                  <a:pt x="851958" y="293396"/>
                  <a:pt x="855067" y="281853"/>
                  <a:pt x="863521" y="274919"/>
                </a:cubicBezTo>
                <a:cubicBezTo>
                  <a:pt x="883313" y="256725"/>
                  <a:pt x="909113" y="232586"/>
                  <a:pt x="933167" y="206914"/>
                </a:cubicBezTo>
                <a:cubicBezTo>
                  <a:pt x="942266" y="198178"/>
                  <a:pt x="946886" y="185769"/>
                  <a:pt x="945715" y="173209"/>
                </a:cubicBezTo>
                <a:cubicBezTo>
                  <a:pt x="942264" y="162834"/>
                  <a:pt x="926072" y="155334"/>
                  <a:pt x="915675" y="153332"/>
                </a:cubicBezTo>
                <a:cubicBezTo>
                  <a:pt x="885401" y="147515"/>
                  <a:pt x="852996" y="142807"/>
                  <a:pt x="819356" y="139334"/>
                </a:cubicBezTo>
                <a:cubicBezTo>
                  <a:pt x="809104" y="139060"/>
                  <a:pt x="800163" y="132294"/>
                  <a:pt x="797113" y="122503"/>
                </a:cubicBezTo>
                <a:cubicBezTo>
                  <a:pt x="785417" y="96937"/>
                  <a:pt x="771228" y="67004"/>
                  <a:pt x="754716" y="37539"/>
                </a:cubicBezTo>
                <a:cubicBezTo>
                  <a:pt x="748964" y="26420"/>
                  <a:pt x="738495" y="18496"/>
                  <a:pt x="726232" y="15979"/>
                </a:cubicBezTo>
                <a:cubicBezTo>
                  <a:pt x="714038" y="18449"/>
                  <a:pt x="703601" y="26272"/>
                  <a:pt x="697811" y="37284"/>
                </a:cubicBezTo>
                <a:cubicBezTo>
                  <a:pt x="683324" y="63190"/>
                  <a:pt x="669475" y="91015"/>
                  <a:pt x="655457" y="122333"/>
                </a:cubicBezTo>
                <a:cubicBezTo>
                  <a:pt x="651853" y="132640"/>
                  <a:pt x="642130" y="139543"/>
                  <a:pt x="631212" y="139547"/>
                </a:cubicBezTo>
                <a:cubicBezTo>
                  <a:pt x="598146" y="142999"/>
                  <a:pt x="565742" y="147728"/>
                  <a:pt x="534913" y="153566"/>
                </a:cubicBezTo>
                <a:cubicBezTo>
                  <a:pt x="523130" y="155369"/>
                  <a:pt x="512802" y="162422"/>
                  <a:pt x="506833" y="172740"/>
                </a:cubicBezTo>
                <a:cubicBezTo>
                  <a:pt x="505162" y="184571"/>
                  <a:pt x="509101" y="196505"/>
                  <a:pt x="517486" y="205017"/>
                </a:cubicBezTo>
                <a:cubicBezTo>
                  <a:pt x="528650" y="216970"/>
                  <a:pt x="540538" y="228410"/>
                  <a:pt x="552043" y="239468"/>
                </a:cubicBezTo>
                <a:close/>
                <a:moveTo>
                  <a:pt x="799649" y="295713"/>
                </a:moveTo>
                <a:cubicBezTo>
                  <a:pt x="803398" y="311308"/>
                  <a:pt x="805784" y="326988"/>
                  <a:pt x="808533" y="345140"/>
                </a:cubicBezTo>
                <a:cubicBezTo>
                  <a:pt x="809300" y="350211"/>
                  <a:pt x="810088" y="355452"/>
                  <a:pt x="810940" y="360842"/>
                </a:cubicBezTo>
                <a:cubicBezTo>
                  <a:pt x="806019" y="358285"/>
                  <a:pt x="801225" y="355835"/>
                  <a:pt x="796581" y="353449"/>
                </a:cubicBezTo>
                <a:cubicBezTo>
                  <a:pt x="779537" y="344693"/>
                  <a:pt x="764751" y="337129"/>
                  <a:pt x="750136" y="328714"/>
                </a:cubicBezTo>
                <a:cubicBezTo>
                  <a:pt x="742890" y="324277"/>
                  <a:pt x="734598" y="321837"/>
                  <a:pt x="726104" y="321641"/>
                </a:cubicBezTo>
                <a:cubicBezTo>
                  <a:pt x="717818" y="321819"/>
                  <a:pt x="709728" y="324202"/>
                  <a:pt x="702668" y="328544"/>
                </a:cubicBezTo>
                <a:cubicBezTo>
                  <a:pt x="688096" y="337065"/>
                  <a:pt x="673353" y="344522"/>
                  <a:pt x="656266" y="353300"/>
                </a:cubicBezTo>
                <a:lnTo>
                  <a:pt x="641630" y="360842"/>
                </a:lnTo>
                <a:cubicBezTo>
                  <a:pt x="642397" y="356069"/>
                  <a:pt x="643121" y="351446"/>
                  <a:pt x="643760" y="346930"/>
                </a:cubicBezTo>
                <a:cubicBezTo>
                  <a:pt x="646317" y="330653"/>
                  <a:pt x="648703" y="315249"/>
                  <a:pt x="652282" y="300591"/>
                </a:cubicBezTo>
                <a:cubicBezTo>
                  <a:pt x="659202" y="278794"/>
                  <a:pt x="651171" y="255028"/>
                  <a:pt x="632447" y="241896"/>
                </a:cubicBezTo>
                <a:cubicBezTo>
                  <a:pt x="621005" y="232142"/>
                  <a:pt x="610169" y="221697"/>
                  <a:pt x="600000" y="210621"/>
                </a:cubicBezTo>
                <a:cubicBezTo>
                  <a:pt x="596847" y="207340"/>
                  <a:pt x="593608" y="203974"/>
                  <a:pt x="590285" y="200543"/>
                </a:cubicBezTo>
                <a:cubicBezTo>
                  <a:pt x="595270" y="199691"/>
                  <a:pt x="600128" y="198818"/>
                  <a:pt x="604921" y="197966"/>
                </a:cubicBezTo>
                <a:cubicBezTo>
                  <a:pt x="622349" y="194834"/>
                  <a:pt x="638839" y="191872"/>
                  <a:pt x="655158" y="190551"/>
                </a:cubicBezTo>
                <a:cubicBezTo>
                  <a:pt x="673989" y="190322"/>
                  <a:pt x="690647" y="178293"/>
                  <a:pt x="696788" y="160490"/>
                </a:cubicBezTo>
                <a:cubicBezTo>
                  <a:pt x="703180" y="145577"/>
                  <a:pt x="710871" y="130663"/>
                  <a:pt x="718988" y="115047"/>
                </a:cubicBezTo>
                <a:cubicBezTo>
                  <a:pt x="721289" y="110637"/>
                  <a:pt x="723611" y="106099"/>
                  <a:pt x="726019" y="101412"/>
                </a:cubicBezTo>
                <a:lnTo>
                  <a:pt x="733348" y="115515"/>
                </a:lnTo>
                <a:cubicBezTo>
                  <a:pt x="742104" y="132304"/>
                  <a:pt x="750392" y="148176"/>
                  <a:pt x="757571" y="164261"/>
                </a:cubicBezTo>
                <a:cubicBezTo>
                  <a:pt x="763508" y="179578"/>
                  <a:pt x="778112" y="189788"/>
                  <a:pt x="794535" y="190104"/>
                </a:cubicBezTo>
                <a:cubicBezTo>
                  <a:pt x="811217" y="191830"/>
                  <a:pt x="827537" y="194535"/>
                  <a:pt x="846455" y="197667"/>
                </a:cubicBezTo>
                <a:lnTo>
                  <a:pt x="862903" y="200373"/>
                </a:lnTo>
                <a:cubicBezTo>
                  <a:pt x="859324" y="203931"/>
                  <a:pt x="855872" y="207404"/>
                  <a:pt x="852485" y="210791"/>
                </a:cubicBezTo>
                <a:cubicBezTo>
                  <a:pt x="840298" y="222999"/>
                  <a:pt x="828772" y="234546"/>
                  <a:pt x="816820" y="244879"/>
                </a:cubicBezTo>
                <a:cubicBezTo>
                  <a:pt x="800978" y="256528"/>
                  <a:pt x="794116" y="276843"/>
                  <a:pt x="799649" y="295713"/>
                </a:cubicBezTo>
                <a:close/>
                <a:moveTo>
                  <a:pt x="1436219" y="335404"/>
                </a:moveTo>
                <a:cubicBezTo>
                  <a:pt x="1430326" y="325120"/>
                  <a:pt x="1420083" y="318066"/>
                  <a:pt x="1408373" y="316229"/>
                </a:cubicBezTo>
                <a:cubicBezTo>
                  <a:pt x="1377951" y="310058"/>
                  <a:pt x="1347211" y="305577"/>
                  <a:pt x="1316293" y="302807"/>
                </a:cubicBezTo>
                <a:cubicBezTo>
                  <a:pt x="1300730" y="302133"/>
                  <a:pt x="1287256" y="291784"/>
                  <a:pt x="1282589" y="276922"/>
                </a:cubicBezTo>
                <a:lnTo>
                  <a:pt x="1281715" y="275025"/>
                </a:lnTo>
                <a:cubicBezTo>
                  <a:pt x="1269998" y="249332"/>
                  <a:pt x="1257875" y="222764"/>
                  <a:pt x="1244070" y="197539"/>
                </a:cubicBezTo>
                <a:cubicBezTo>
                  <a:pt x="1238498" y="187063"/>
                  <a:pt x="1228448" y="179703"/>
                  <a:pt x="1216778" y="177555"/>
                </a:cubicBezTo>
                <a:lnTo>
                  <a:pt x="1216778" y="177555"/>
                </a:lnTo>
                <a:cubicBezTo>
                  <a:pt x="1205097" y="179732"/>
                  <a:pt x="1195043" y="187112"/>
                  <a:pt x="1189465" y="197603"/>
                </a:cubicBezTo>
                <a:cubicBezTo>
                  <a:pt x="1181731" y="211643"/>
                  <a:pt x="1174552" y="226237"/>
                  <a:pt x="1167713" y="240362"/>
                </a:cubicBezTo>
                <a:cubicBezTo>
                  <a:pt x="1160341" y="255468"/>
                  <a:pt x="1152799" y="271105"/>
                  <a:pt x="1144405" y="285912"/>
                </a:cubicBezTo>
                <a:cubicBezTo>
                  <a:pt x="1139435" y="293410"/>
                  <a:pt x="1131832" y="298770"/>
                  <a:pt x="1123100" y="300932"/>
                </a:cubicBezTo>
                <a:cubicBezTo>
                  <a:pt x="1106546" y="304171"/>
                  <a:pt x="1089438" y="306557"/>
                  <a:pt x="1072884" y="308858"/>
                </a:cubicBezTo>
                <a:cubicBezTo>
                  <a:pt x="1057204" y="310988"/>
                  <a:pt x="1040927" y="313289"/>
                  <a:pt x="1025076" y="316293"/>
                </a:cubicBezTo>
                <a:cubicBezTo>
                  <a:pt x="1013368" y="318282"/>
                  <a:pt x="1003242" y="325584"/>
                  <a:pt x="997657" y="336064"/>
                </a:cubicBezTo>
                <a:cubicBezTo>
                  <a:pt x="996269" y="347884"/>
                  <a:pt x="1000293" y="359698"/>
                  <a:pt x="1008607" y="368213"/>
                </a:cubicBezTo>
                <a:cubicBezTo>
                  <a:pt x="1031148" y="392288"/>
                  <a:pt x="1054115" y="414658"/>
                  <a:pt x="1076783" y="434706"/>
                </a:cubicBezTo>
                <a:cubicBezTo>
                  <a:pt x="1086771" y="442295"/>
                  <a:pt x="1090944" y="455323"/>
                  <a:pt x="1087223" y="467303"/>
                </a:cubicBezTo>
                <a:cubicBezTo>
                  <a:pt x="1079936" y="503862"/>
                  <a:pt x="1075271" y="532112"/>
                  <a:pt x="1072075" y="558914"/>
                </a:cubicBezTo>
                <a:cubicBezTo>
                  <a:pt x="1070860" y="568970"/>
                  <a:pt x="1072309" y="587228"/>
                  <a:pt x="1081449" y="593321"/>
                </a:cubicBezTo>
                <a:cubicBezTo>
                  <a:pt x="1093175" y="598143"/>
                  <a:pt x="1106432" y="597535"/>
                  <a:pt x="1117667" y="591660"/>
                </a:cubicBezTo>
                <a:cubicBezTo>
                  <a:pt x="1143510" y="579558"/>
                  <a:pt x="1170291" y="565497"/>
                  <a:pt x="1201886" y="547345"/>
                </a:cubicBezTo>
                <a:cubicBezTo>
                  <a:pt x="1211021" y="541249"/>
                  <a:pt x="1222945" y="541316"/>
                  <a:pt x="1232011" y="547516"/>
                </a:cubicBezTo>
                <a:cubicBezTo>
                  <a:pt x="1255446" y="560703"/>
                  <a:pt x="1279713" y="573273"/>
                  <a:pt x="1303169" y="585438"/>
                </a:cubicBezTo>
                <a:lnTo>
                  <a:pt x="1313822" y="590978"/>
                </a:lnTo>
                <a:cubicBezTo>
                  <a:pt x="1318492" y="593302"/>
                  <a:pt x="1323294" y="595351"/>
                  <a:pt x="1328203" y="597114"/>
                </a:cubicBezTo>
                <a:cubicBezTo>
                  <a:pt x="1329865" y="597753"/>
                  <a:pt x="1331420" y="598349"/>
                  <a:pt x="1332762" y="598903"/>
                </a:cubicBezTo>
                <a:lnTo>
                  <a:pt x="1333955" y="599372"/>
                </a:lnTo>
                <a:lnTo>
                  <a:pt x="1335233" y="599372"/>
                </a:lnTo>
                <a:cubicBezTo>
                  <a:pt x="1344179" y="599426"/>
                  <a:pt x="1352716" y="595631"/>
                  <a:pt x="1358669" y="588954"/>
                </a:cubicBezTo>
                <a:cubicBezTo>
                  <a:pt x="1363775" y="581207"/>
                  <a:pt x="1365325" y="571648"/>
                  <a:pt x="1362930" y="562685"/>
                </a:cubicBezTo>
                <a:cubicBezTo>
                  <a:pt x="1361162" y="551883"/>
                  <a:pt x="1359244" y="541082"/>
                  <a:pt x="1357327" y="530280"/>
                </a:cubicBezTo>
                <a:cubicBezTo>
                  <a:pt x="1353407" y="508187"/>
                  <a:pt x="1349337" y="485327"/>
                  <a:pt x="1346674" y="462743"/>
                </a:cubicBezTo>
                <a:cubicBezTo>
                  <a:pt x="1346262" y="453669"/>
                  <a:pt x="1349308" y="444776"/>
                  <a:pt x="1355196" y="437859"/>
                </a:cubicBezTo>
                <a:cubicBezTo>
                  <a:pt x="1366722" y="425396"/>
                  <a:pt x="1379228" y="413337"/>
                  <a:pt x="1391287" y="401641"/>
                </a:cubicBezTo>
                <a:cubicBezTo>
                  <a:pt x="1402621" y="390690"/>
                  <a:pt x="1414339" y="379356"/>
                  <a:pt x="1425375" y="367553"/>
                </a:cubicBezTo>
                <a:cubicBezTo>
                  <a:pt x="1433757" y="359084"/>
                  <a:pt x="1437759" y="347219"/>
                  <a:pt x="1436219" y="335404"/>
                </a:cubicBezTo>
                <a:close/>
                <a:moveTo>
                  <a:pt x="1290749" y="464341"/>
                </a:moveTo>
                <a:cubicBezTo>
                  <a:pt x="1294179" y="478360"/>
                  <a:pt x="1296480" y="492570"/>
                  <a:pt x="1299122" y="509082"/>
                </a:cubicBezTo>
                <a:cubicBezTo>
                  <a:pt x="1299846" y="513598"/>
                  <a:pt x="1300606" y="518271"/>
                  <a:pt x="1301401" y="523100"/>
                </a:cubicBezTo>
                <a:lnTo>
                  <a:pt x="1286765" y="515622"/>
                </a:lnTo>
                <a:cubicBezTo>
                  <a:pt x="1270189" y="507100"/>
                  <a:pt x="1254509" y="499153"/>
                  <a:pt x="1239596" y="490674"/>
                </a:cubicBezTo>
                <a:cubicBezTo>
                  <a:pt x="1232697" y="486421"/>
                  <a:pt x="1224795" y="484069"/>
                  <a:pt x="1216693" y="483857"/>
                </a:cubicBezTo>
                <a:cubicBezTo>
                  <a:pt x="1208764" y="484041"/>
                  <a:pt x="1201031" y="486351"/>
                  <a:pt x="1194301" y="490546"/>
                </a:cubicBezTo>
                <a:cubicBezTo>
                  <a:pt x="1179196" y="499303"/>
                  <a:pt x="1163366" y="507335"/>
                  <a:pt x="1146621" y="515814"/>
                </a:cubicBezTo>
                <a:cubicBezTo>
                  <a:pt x="1142083" y="518094"/>
                  <a:pt x="1137481" y="520416"/>
                  <a:pt x="1132773" y="522845"/>
                </a:cubicBezTo>
                <a:cubicBezTo>
                  <a:pt x="1133603" y="517753"/>
                  <a:pt x="1134456" y="512789"/>
                  <a:pt x="1135287" y="507931"/>
                </a:cubicBezTo>
                <a:cubicBezTo>
                  <a:pt x="1138695" y="487777"/>
                  <a:pt x="1141934" y="468730"/>
                  <a:pt x="1143809" y="449641"/>
                </a:cubicBezTo>
                <a:cubicBezTo>
                  <a:pt x="1144843" y="438316"/>
                  <a:pt x="1141453" y="427031"/>
                  <a:pt x="1134349" y="418152"/>
                </a:cubicBezTo>
                <a:cubicBezTo>
                  <a:pt x="1120906" y="403729"/>
                  <a:pt x="1106653" y="390626"/>
                  <a:pt x="1090227" y="375542"/>
                </a:cubicBezTo>
                <a:cubicBezTo>
                  <a:pt x="1085966" y="371665"/>
                  <a:pt x="1081705" y="367659"/>
                  <a:pt x="1077188" y="363484"/>
                </a:cubicBezTo>
                <a:cubicBezTo>
                  <a:pt x="1083579" y="362461"/>
                  <a:pt x="1089694" y="361353"/>
                  <a:pt x="1095595" y="360458"/>
                </a:cubicBezTo>
                <a:cubicBezTo>
                  <a:pt x="1115516" y="357135"/>
                  <a:pt x="1132730" y="354280"/>
                  <a:pt x="1150115" y="352384"/>
                </a:cubicBezTo>
                <a:cubicBezTo>
                  <a:pt x="1166443" y="351138"/>
                  <a:pt x="1180613" y="340645"/>
                  <a:pt x="1186568" y="325390"/>
                </a:cubicBezTo>
                <a:cubicBezTo>
                  <a:pt x="1194067" y="309326"/>
                  <a:pt x="1201907" y="293433"/>
                  <a:pt x="1210344" y="276389"/>
                </a:cubicBezTo>
                <a:lnTo>
                  <a:pt x="1216735" y="263436"/>
                </a:lnTo>
                <a:cubicBezTo>
                  <a:pt x="1219143" y="268101"/>
                  <a:pt x="1221529" y="272661"/>
                  <a:pt x="1223851" y="277135"/>
                </a:cubicBezTo>
                <a:cubicBezTo>
                  <a:pt x="1232373" y="293625"/>
                  <a:pt x="1240576" y="309220"/>
                  <a:pt x="1247436" y="325135"/>
                </a:cubicBezTo>
                <a:cubicBezTo>
                  <a:pt x="1253001" y="340572"/>
                  <a:pt x="1267156" y="351267"/>
                  <a:pt x="1283526" y="352405"/>
                </a:cubicBezTo>
                <a:cubicBezTo>
                  <a:pt x="1300719" y="354536"/>
                  <a:pt x="1317614" y="357220"/>
                  <a:pt x="1337236" y="360330"/>
                </a:cubicBezTo>
                <a:lnTo>
                  <a:pt x="1355047" y="363143"/>
                </a:lnTo>
                <a:cubicBezTo>
                  <a:pt x="1351482" y="366580"/>
                  <a:pt x="1348031" y="369932"/>
                  <a:pt x="1344693" y="373199"/>
                </a:cubicBezTo>
                <a:cubicBezTo>
                  <a:pt x="1333467" y="384543"/>
                  <a:pt x="1321678" y="395316"/>
                  <a:pt x="1309369" y="405476"/>
                </a:cubicBezTo>
                <a:cubicBezTo>
                  <a:pt x="1290879" y="418858"/>
                  <a:pt x="1283318" y="442760"/>
                  <a:pt x="1290749" y="464341"/>
                </a:cubicBezTo>
                <a:close/>
                <a:moveTo>
                  <a:pt x="371483" y="592938"/>
                </a:moveTo>
                <a:cubicBezTo>
                  <a:pt x="379373" y="584093"/>
                  <a:pt x="382766" y="572116"/>
                  <a:pt x="380687" y="560448"/>
                </a:cubicBezTo>
                <a:cubicBezTo>
                  <a:pt x="378706" y="544916"/>
                  <a:pt x="375978" y="529257"/>
                  <a:pt x="373337" y="514131"/>
                </a:cubicBezTo>
                <a:cubicBezTo>
                  <a:pt x="370397" y="497236"/>
                  <a:pt x="367350" y="479766"/>
                  <a:pt x="365369" y="462530"/>
                </a:cubicBezTo>
                <a:cubicBezTo>
                  <a:pt x="364932" y="453545"/>
                  <a:pt x="367933" y="444732"/>
                  <a:pt x="373763" y="437880"/>
                </a:cubicBezTo>
                <a:cubicBezTo>
                  <a:pt x="385608" y="425097"/>
                  <a:pt x="398391" y="412783"/>
                  <a:pt x="410748" y="400852"/>
                </a:cubicBezTo>
                <a:cubicBezTo>
                  <a:pt x="422338" y="389667"/>
                  <a:pt x="434311" y="378099"/>
                  <a:pt x="445603" y="366147"/>
                </a:cubicBezTo>
                <a:cubicBezTo>
                  <a:pt x="453031" y="357865"/>
                  <a:pt x="456389" y="346708"/>
                  <a:pt x="454764" y="335702"/>
                </a:cubicBezTo>
                <a:cubicBezTo>
                  <a:pt x="452634" y="326733"/>
                  <a:pt x="439126" y="319638"/>
                  <a:pt x="430306" y="317934"/>
                </a:cubicBezTo>
                <a:cubicBezTo>
                  <a:pt x="399009" y="311926"/>
                  <a:pt x="366157" y="306663"/>
                  <a:pt x="329875" y="301827"/>
                </a:cubicBezTo>
                <a:cubicBezTo>
                  <a:pt x="319617" y="301683"/>
                  <a:pt x="310487" y="295290"/>
                  <a:pt x="306844" y="285699"/>
                </a:cubicBezTo>
                <a:cubicBezTo>
                  <a:pt x="291675" y="251974"/>
                  <a:pt x="278231" y="224895"/>
                  <a:pt x="264554" y="200479"/>
                </a:cubicBezTo>
                <a:cubicBezTo>
                  <a:pt x="258593" y="188886"/>
                  <a:pt x="247992" y="180368"/>
                  <a:pt x="235387" y="177044"/>
                </a:cubicBezTo>
                <a:cubicBezTo>
                  <a:pt x="224159" y="175766"/>
                  <a:pt x="211739" y="191702"/>
                  <a:pt x="207243" y="199606"/>
                </a:cubicBezTo>
                <a:cubicBezTo>
                  <a:pt x="193203" y="224767"/>
                  <a:pt x="179952" y="251398"/>
                  <a:pt x="167914" y="278754"/>
                </a:cubicBezTo>
                <a:cubicBezTo>
                  <a:pt x="163492" y="292870"/>
                  <a:pt x="150493" y="302541"/>
                  <a:pt x="135701" y="302722"/>
                </a:cubicBezTo>
                <a:cubicBezTo>
                  <a:pt x="104796" y="305587"/>
                  <a:pt x="74066" y="310103"/>
                  <a:pt x="43643" y="316251"/>
                </a:cubicBezTo>
                <a:cubicBezTo>
                  <a:pt x="31939" y="318235"/>
                  <a:pt x="21814" y="325528"/>
                  <a:pt x="16223" y="336000"/>
                </a:cubicBezTo>
                <a:cubicBezTo>
                  <a:pt x="14896" y="347804"/>
                  <a:pt x="19021" y="359568"/>
                  <a:pt x="27430" y="367958"/>
                </a:cubicBezTo>
                <a:cubicBezTo>
                  <a:pt x="48402" y="390852"/>
                  <a:pt x="70606" y="412587"/>
                  <a:pt x="93944" y="433066"/>
                </a:cubicBezTo>
                <a:cubicBezTo>
                  <a:pt x="105130" y="441617"/>
                  <a:pt x="109714" y="456290"/>
                  <a:pt x="105384" y="469689"/>
                </a:cubicBezTo>
                <a:cubicBezTo>
                  <a:pt x="99526" y="498919"/>
                  <a:pt x="94732" y="528810"/>
                  <a:pt x="90045" y="557721"/>
                </a:cubicBezTo>
                <a:lnTo>
                  <a:pt x="89171" y="563239"/>
                </a:lnTo>
                <a:cubicBezTo>
                  <a:pt x="86896" y="572108"/>
                  <a:pt x="88557" y="581527"/>
                  <a:pt x="93731" y="589082"/>
                </a:cubicBezTo>
                <a:cubicBezTo>
                  <a:pt x="99912" y="595693"/>
                  <a:pt x="108630" y="599339"/>
                  <a:pt x="117677" y="599095"/>
                </a:cubicBezTo>
                <a:lnTo>
                  <a:pt x="118870" y="599095"/>
                </a:lnTo>
                <a:lnTo>
                  <a:pt x="119978" y="598648"/>
                </a:lnTo>
                <a:cubicBezTo>
                  <a:pt x="121171" y="598158"/>
                  <a:pt x="122556" y="597646"/>
                  <a:pt x="124048" y="597092"/>
                </a:cubicBezTo>
                <a:cubicBezTo>
                  <a:pt x="128500" y="595522"/>
                  <a:pt x="132854" y="593686"/>
                  <a:pt x="137086" y="591596"/>
                </a:cubicBezTo>
                <a:lnTo>
                  <a:pt x="155771" y="582008"/>
                </a:lnTo>
                <a:cubicBezTo>
                  <a:pt x="176053" y="571633"/>
                  <a:pt x="197038" y="560916"/>
                  <a:pt x="217022" y="549071"/>
                </a:cubicBezTo>
                <a:cubicBezTo>
                  <a:pt x="228382" y="540991"/>
                  <a:pt x="243669" y="541206"/>
                  <a:pt x="254796" y="549604"/>
                </a:cubicBezTo>
                <a:cubicBezTo>
                  <a:pt x="281461" y="565477"/>
                  <a:pt x="308971" y="579886"/>
                  <a:pt x="337203" y="592767"/>
                </a:cubicBezTo>
                <a:cubicBezTo>
                  <a:pt x="348010" y="598032"/>
                  <a:pt x="360625" y="598094"/>
                  <a:pt x="371483" y="592938"/>
                </a:cubicBezTo>
                <a:close/>
                <a:moveTo>
                  <a:pt x="154173" y="507335"/>
                </a:moveTo>
                <a:cubicBezTo>
                  <a:pt x="157891" y="488800"/>
                  <a:pt x="160629" y="470083"/>
                  <a:pt x="162375" y="451260"/>
                </a:cubicBezTo>
                <a:cubicBezTo>
                  <a:pt x="163002" y="437831"/>
                  <a:pt x="158723" y="424633"/>
                  <a:pt x="150338" y="414125"/>
                </a:cubicBezTo>
                <a:cubicBezTo>
                  <a:pt x="137686" y="399930"/>
                  <a:pt x="124287" y="386418"/>
                  <a:pt x="110199" y="373646"/>
                </a:cubicBezTo>
                <a:cubicBezTo>
                  <a:pt x="106514" y="370173"/>
                  <a:pt x="102721" y="366594"/>
                  <a:pt x="98886" y="362994"/>
                </a:cubicBezTo>
                <a:lnTo>
                  <a:pt x="114460" y="360501"/>
                </a:lnTo>
                <a:cubicBezTo>
                  <a:pt x="132868" y="357518"/>
                  <a:pt x="150274" y="354727"/>
                  <a:pt x="167403" y="352661"/>
                </a:cubicBezTo>
                <a:cubicBezTo>
                  <a:pt x="184615" y="351766"/>
                  <a:pt x="199666" y="340770"/>
                  <a:pt x="205752" y="324645"/>
                </a:cubicBezTo>
                <a:cubicBezTo>
                  <a:pt x="212697" y="308773"/>
                  <a:pt x="220665" y="293199"/>
                  <a:pt x="229038" y="276709"/>
                </a:cubicBezTo>
                <a:cubicBezTo>
                  <a:pt x="231169" y="272341"/>
                  <a:pt x="233512" y="267931"/>
                  <a:pt x="235792" y="263414"/>
                </a:cubicBezTo>
                <a:cubicBezTo>
                  <a:pt x="237908" y="267505"/>
                  <a:pt x="239982" y="271496"/>
                  <a:pt x="242013" y="275388"/>
                </a:cubicBezTo>
                <a:cubicBezTo>
                  <a:pt x="249487" y="289057"/>
                  <a:pt x="256208" y="303125"/>
                  <a:pt x="262146" y="317529"/>
                </a:cubicBezTo>
                <a:cubicBezTo>
                  <a:pt x="269101" y="339245"/>
                  <a:pt x="289304" y="353968"/>
                  <a:pt x="312106" y="353939"/>
                </a:cubicBezTo>
                <a:cubicBezTo>
                  <a:pt x="327020" y="355068"/>
                  <a:pt x="341933" y="357582"/>
                  <a:pt x="359211" y="360522"/>
                </a:cubicBezTo>
                <a:cubicBezTo>
                  <a:pt x="364495" y="361396"/>
                  <a:pt x="369992" y="362333"/>
                  <a:pt x="375787" y="363271"/>
                </a:cubicBezTo>
                <a:cubicBezTo>
                  <a:pt x="371753" y="367034"/>
                  <a:pt x="367847" y="370713"/>
                  <a:pt x="364069" y="374307"/>
                </a:cubicBezTo>
                <a:cubicBezTo>
                  <a:pt x="350562" y="387089"/>
                  <a:pt x="337821" y="399042"/>
                  <a:pt x="324932" y="410269"/>
                </a:cubicBezTo>
                <a:cubicBezTo>
                  <a:pt x="310127" y="420581"/>
                  <a:pt x="303706" y="439293"/>
                  <a:pt x="309060" y="456522"/>
                </a:cubicBezTo>
                <a:cubicBezTo>
                  <a:pt x="313018" y="473267"/>
                  <a:pt x="315914" y="490246"/>
                  <a:pt x="317731" y="507356"/>
                </a:cubicBezTo>
                <a:cubicBezTo>
                  <a:pt x="318391" y="512384"/>
                  <a:pt x="319052" y="517518"/>
                  <a:pt x="319861" y="522781"/>
                </a:cubicBezTo>
                <a:cubicBezTo>
                  <a:pt x="315387" y="520395"/>
                  <a:pt x="310998" y="518030"/>
                  <a:pt x="306695" y="515686"/>
                </a:cubicBezTo>
                <a:cubicBezTo>
                  <a:pt x="290365" y="506399"/>
                  <a:pt x="273505" y="498076"/>
                  <a:pt x="256202" y="490759"/>
                </a:cubicBezTo>
                <a:cubicBezTo>
                  <a:pt x="242924" y="485955"/>
                  <a:pt x="228383" y="485955"/>
                  <a:pt x="215105" y="490759"/>
                </a:cubicBezTo>
                <a:cubicBezTo>
                  <a:pt x="198044" y="497956"/>
                  <a:pt x="181431" y="506173"/>
                  <a:pt x="165358" y="515367"/>
                </a:cubicBezTo>
                <a:cubicBezTo>
                  <a:pt x="160905" y="517795"/>
                  <a:pt x="156325" y="520288"/>
                  <a:pt x="151595" y="522802"/>
                </a:cubicBezTo>
                <a:cubicBezTo>
                  <a:pt x="152277" y="517476"/>
                  <a:pt x="153214" y="512384"/>
                  <a:pt x="154130" y="507335"/>
                </a:cubicBezTo>
                <a:close/>
                <a:moveTo>
                  <a:pt x="727830" y="582541"/>
                </a:moveTo>
                <a:lnTo>
                  <a:pt x="727574" y="582541"/>
                </a:lnTo>
                <a:cubicBezTo>
                  <a:pt x="630202" y="580620"/>
                  <a:pt x="549710" y="657998"/>
                  <a:pt x="547789" y="755369"/>
                </a:cubicBezTo>
                <a:cubicBezTo>
                  <a:pt x="545867" y="852740"/>
                  <a:pt x="623245" y="933233"/>
                  <a:pt x="720617" y="935154"/>
                </a:cubicBezTo>
                <a:cubicBezTo>
                  <a:pt x="722346" y="935189"/>
                  <a:pt x="724076" y="935197"/>
                  <a:pt x="725806" y="935180"/>
                </a:cubicBezTo>
                <a:lnTo>
                  <a:pt x="726210" y="935180"/>
                </a:lnTo>
                <a:cubicBezTo>
                  <a:pt x="823220" y="935662"/>
                  <a:pt x="902595" y="858072"/>
                  <a:pt x="904320" y="761076"/>
                </a:cubicBezTo>
                <a:cubicBezTo>
                  <a:pt x="905152" y="714825"/>
                  <a:pt x="887150" y="670222"/>
                  <a:pt x="854445" y="637508"/>
                </a:cubicBezTo>
                <a:cubicBezTo>
                  <a:pt x="821278" y="602981"/>
                  <a:pt x="775659" y="583184"/>
                  <a:pt x="727787" y="582541"/>
                </a:cubicBezTo>
                <a:close/>
                <a:moveTo>
                  <a:pt x="850972" y="758584"/>
                </a:moveTo>
                <a:cubicBezTo>
                  <a:pt x="850229" y="826109"/>
                  <a:pt x="795485" y="880568"/>
                  <a:pt x="727957" y="880959"/>
                </a:cubicBezTo>
                <a:cubicBezTo>
                  <a:pt x="694920" y="881062"/>
                  <a:pt x="663110" y="868452"/>
                  <a:pt x="639116" y="845742"/>
                </a:cubicBezTo>
                <a:cubicBezTo>
                  <a:pt x="591020" y="800599"/>
                  <a:pt x="588627" y="725015"/>
                  <a:pt x="633769" y="676920"/>
                </a:cubicBezTo>
                <a:cubicBezTo>
                  <a:pt x="634711" y="675917"/>
                  <a:pt x="635669" y="674930"/>
                  <a:pt x="636644" y="673960"/>
                </a:cubicBezTo>
                <a:cubicBezTo>
                  <a:pt x="660073" y="650065"/>
                  <a:pt x="692107" y="636565"/>
                  <a:pt x="725571" y="636485"/>
                </a:cubicBezTo>
                <a:lnTo>
                  <a:pt x="726125" y="636485"/>
                </a:lnTo>
                <a:cubicBezTo>
                  <a:pt x="759498" y="636391"/>
                  <a:pt x="791526" y="649629"/>
                  <a:pt x="815095" y="673257"/>
                </a:cubicBezTo>
                <a:cubicBezTo>
                  <a:pt x="837999" y="695743"/>
                  <a:pt x="850911" y="726487"/>
                  <a:pt x="850929" y="758584"/>
                </a:cubicBezTo>
                <a:close/>
                <a:moveTo>
                  <a:pt x="1272064" y="1100656"/>
                </a:moveTo>
                <a:cubicBezTo>
                  <a:pt x="1279905" y="1109774"/>
                  <a:pt x="1285209" y="1124240"/>
                  <a:pt x="1266014" y="1141263"/>
                </a:cubicBezTo>
                <a:cubicBezTo>
                  <a:pt x="1250390" y="1155097"/>
                  <a:pt x="1234766" y="1168874"/>
                  <a:pt x="1219143" y="1182595"/>
                </a:cubicBezTo>
                <a:lnTo>
                  <a:pt x="1172677" y="1223351"/>
                </a:lnTo>
                <a:cubicBezTo>
                  <a:pt x="1149007" y="1244102"/>
                  <a:pt x="1125337" y="1264832"/>
                  <a:pt x="1101859" y="1285775"/>
                </a:cubicBezTo>
                <a:cubicBezTo>
                  <a:pt x="1095668" y="1292172"/>
                  <a:pt x="1087309" y="1296025"/>
                  <a:pt x="1078424" y="1296576"/>
                </a:cubicBezTo>
                <a:cubicBezTo>
                  <a:pt x="1077785" y="1296576"/>
                  <a:pt x="1077167" y="1296576"/>
                  <a:pt x="1076549" y="1296576"/>
                </a:cubicBezTo>
                <a:cubicBezTo>
                  <a:pt x="1067351" y="1295345"/>
                  <a:pt x="1059090" y="1290314"/>
                  <a:pt x="1053774" y="1282707"/>
                </a:cubicBezTo>
                <a:cubicBezTo>
                  <a:pt x="1035594" y="1260720"/>
                  <a:pt x="1017371" y="1238797"/>
                  <a:pt x="999105" y="1216938"/>
                </a:cubicBezTo>
                <a:lnTo>
                  <a:pt x="987473" y="1202962"/>
                </a:lnTo>
                <a:cubicBezTo>
                  <a:pt x="976276" y="1193263"/>
                  <a:pt x="975063" y="1176323"/>
                  <a:pt x="984763" y="1165126"/>
                </a:cubicBezTo>
                <a:cubicBezTo>
                  <a:pt x="985825" y="1163900"/>
                  <a:pt x="986996" y="1162773"/>
                  <a:pt x="988261" y="1161759"/>
                </a:cubicBezTo>
                <a:cubicBezTo>
                  <a:pt x="993318" y="1157031"/>
                  <a:pt x="1000075" y="1154556"/>
                  <a:pt x="1006988" y="1154898"/>
                </a:cubicBezTo>
                <a:cubicBezTo>
                  <a:pt x="1015799" y="1156269"/>
                  <a:pt x="1023689" y="1161120"/>
                  <a:pt x="1028890" y="1168363"/>
                </a:cubicBezTo>
                <a:cubicBezTo>
                  <a:pt x="1042631" y="1184640"/>
                  <a:pt x="1056309" y="1200938"/>
                  <a:pt x="1070647" y="1218025"/>
                </a:cubicBezTo>
                <a:lnTo>
                  <a:pt x="1081811" y="1231340"/>
                </a:lnTo>
                <a:lnTo>
                  <a:pt x="1231074" y="1100251"/>
                </a:lnTo>
                <a:cubicBezTo>
                  <a:pt x="1237237" y="1094144"/>
                  <a:pt x="1245556" y="1090708"/>
                  <a:pt x="1254232" y="1090685"/>
                </a:cubicBezTo>
                <a:cubicBezTo>
                  <a:pt x="1261279" y="1091464"/>
                  <a:pt x="1267711" y="1095060"/>
                  <a:pt x="1272064" y="1100656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E9E2D7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624328F-810B-4AF2-B254-095FAA4C77A6}"/>
              </a:ext>
            </a:extLst>
          </p:cNvPr>
          <p:cNvSpPr/>
          <p:nvPr/>
        </p:nvSpPr>
        <p:spPr>
          <a:xfrm>
            <a:off x="1348274" y="6461327"/>
            <a:ext cx="1485645" cy="1485645"/>
          </a:xfrm>
          <a:prstGeom prst="ellipse">
            <a:avLst/>
          </a:prstGeom>
          <a:solidFill>
            <a:srgbClr val="E9E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E2D7"/>
              </a:solidFill>
            </a:endParaRPr>
          </a:p>
        </p:txBody>
      </p:sp>
      <p:sp>
        <p:nvSpPr>
          <p:cNvPr id="19" name="Picture 21">
            <a:extLst>
              <a:ext uri="{FF2B5EF4-FFF2-40B4-BE49-F238E27FC236}">
                <a16:creationId xmlns:a16="http://schemas.microsoft.com/office/drawing/2014/main" id="{59D516FD-7D12-49D6-B68E-0D52328F0505}"/>
              </a:ext>
            </a:extLst>
          </p:cNvPr>
          <p:cNvSpPr/>
          <p:nvPr/>
        </p:nvSpPr>
        <p:spPr>
          <a:xfrm>
            <a:off x="1658831" y="6771884"/>
            <a:ext cx="864530" cy="864531"/>
          </a:xfrm>
          <a:custGeom>
            <a:avLst/>
            <a:gdLst>
              <a:gd name="connsiteX0" fmla="*/ 1227750 w 1448735"/>
              <a:gd name="connsiteY0" fmla="*/ 941849 h 1448735"/>
              <a:gd name="connsiteX1" fmla="*/ 1117497 w 1448735"/>
              <a:gd name="connsiteY1" fmla="*/ 921567 h 1448735"/>
              <a:gd name="connsiteX2" fmla="*/ 792347 w 1448735"/>
              <a:gd name="connsiteY2" fmla="*/ 465567 h 1448735"/>
              <a:gd name="connsiteX3" fmla="*/ 336348 w 1448735"/>
              <a:gd name="connsiteY3" fmla="*/ 790717 h 1448735"/>
              <a:gd name="connsiteX4" fmla="*/ 387270 w 1448735"/>
              <a:gd name="connsiteY4" fmla="*/ 1059772 h 1448735"/>
              <a:gd name="connsiteX5" fmla="*/ 581784 w 1448735"/>
              <a:gd name="connsiteY5" fmla="*/ 1222989 h 1448735"/>
              <a:gd name="connsiteX6" fmla="*/ 874088 w 1448735"/>
              <a:gd name="connsiteY6" fmla="*/ 1222201 h 1448735"/>
              <a:gd name="connsiteX7" fmla="*/ 1128938 w 1448735"/>
              <a:gd name="connsiteY7" fmla="*/ 1437381 h 1448735"/>
              <a:gd name="connsiteX8" fmla="*/ 1167478 w 1448735"/>
              <a:gd name="connsiteY8" fmla="*/ 1434355 h 1448735"/>
              <a:gd name="connsiteX9" fmla="*/ 1383211 w 1448735"/>
              <a:gd name="connsiteY9" fmla="*/ 1137631 h 1448735"/>
              <a:gd name="connsiteX10" fmla="*/ 1351127 w 1448735"/>
              <a:gd name="connsiteY10" fmla="*/ 1047543 h 1448735"/>
              <a:gd name="connsiteX11" fmla="*/ 1227750 w 1448735"/>
              <a:gd name="connsiteY11" fmla="*/ 941849 h 1448735"/>
              <a:gd name="connsiteX12" fmla="*/ 1061358 w 1448735"/>
              <a:gd name="connsiteY12" fmla="*/ 920650 h 1448735"/>
              <a:gd name="connsiteX13" fmla="*/ 1060101 w 1448735"/>
              <a:gd name="connsiteY13" fmla="*/ 926488 h 1448735"/>
              <a:gd name="connsiteX14" fmla="*/ 938258 w 1448735"/>
              <a:gd name="connsiteY14" fmla="*/ 1004528 h 1448735"/>
              <a:gd name="connsiteX15" fmla="*/ 761427 w 1448735"/>
              <a:gd name="connsiteY15" fmla="*/ 956144 h 1448735"/>
              <a:gd name="connsiteX16" fmla="*/ 688458 w 1448735"/>
              <a:gd name="connsiteY16" fmla="*/ 956613 h 1448735"/>
              <a:gd name="connsiteX17" fmla="*/ 662317 w 1448735"/>
              <a:gd name="connsiteY17" fmla="*/ 956379 h 1448735"/>
              <a:gd name="connsiteX18" fmla="*/ 660826 w 1448735"/>
              <a:gd name="connsiteY18" fmla="*/ 956379 h 1448735"/>
              <a:gd name="connsiteX19" fmla="*/ 462903 w 1448735"/>
              <a:gd name="connsiteY19" fmla="*/ 1060922 h 1448735"/>
              <a:gd name="connsiteX20" fmla="*/ 458876 w 1448735"/>
              <a:gd name="connsiteY20" fmla="*/ 1066547 h 1448735"/>
              <a:gd name="connsiteX21" fmla="*/ 404655 w 1448735"/>
              <a:gd name="connsiteY21" fmla="*/ 973274 h 1448735"/>
              <a:gd name="connsiteX22" fmla="*/ 535212 w 1448735"/>
              <a:gd name="connsiteY22" fmla="*/ 573465 h 1448735"/>
              <a:gd name="connsiteX23" fmla="*/ 724698 w 1448735"/>
              <a:gd name="connsiteY23" fmla="*/ 514813 h 1448735"/>
              <a:gd name="connsiteX24" fmla="*/ 869060 w 1448735"/>
              <a:gd name="connsiteY24" fmla="*/ 546770 h 1448735"/>
              <a:gd name="connsiteX25" fmla="*/ 1064235 w 1448735"/>
              <a:gd name="connsiteY25" fmla="*/ 814914 h 1448735"/>
              <a:gd name="connsiteX26" fmla="*/ 1061252 w 1448735"/>
              <a:gd name="connsiteY26" fmla="*/ 920650 h 1448735"/>
              <a:gd name="connsiteX27" fmla="*/ 573688 w 1448735"/>
              <a:gd name="connsiteY27" fmla="*/ 1029604 h 1448735"/>
              <a:gd name="connsiteX28" fmla="*/ 638796 w 1448735"/>
              <a:gd name="connsiteY28" fmla="*/ 1011836 h 1448735"/>
              <a:gd name="connsiteX29" fmla="*/ 815840 w 1448735"/>
              <a:gd name="connsiteY29" fmla="*/ 1011388 h 1448735"/>
              <a:gd name="connsiteX30" fmla="*/ 866972 w 1448735"/>
              <a:gd name="connsiteY30" fmla="*/ 1022722 h 1448735"/>
              <a:gd name="connsiteX31" fmla="*/ 905151 w 1448735"/>
              <a:gd name="connsiteY31" fmla="*/ 1045263 h 1448735"/>
              <a:gd name="connsiteX32" fmla="*/ 868804 w 1448735"/>
              <a:gd name="connsiteY32" fmla="*/ 1168683 h 1448735"/>
              <a:gd name="connsiteX33" fmla="*/ 769694 w 1448735"/>
              <a:gd name="connsiteY33" fmla="*/ 1192011 h 1448735"/>
              <a:gd name="connsiteX34" fmla="*/ 499377 w 1448735"/>
              <a:gd name="connsiteY34" fmla="*/ 1107047 h 1448735"/>
              <a:gd name="connsiteX35" fmla="*/ 573688 w 1448735"/>
              <a:gd name="connsiteY35" fmla="*/ 1029604 h 1448735"/>
              <a:gd name="connsiteX36" fmla="*/ 1331505 w 1448735"/>
              <a:gd name="connsiteY36" fmla="*/ 1181892 h 1448735"/>
              <a:gd name="connsiteX37" fmla="*/ 1129492 w 1448735"/>
              <a:gd name="connsiteY37" fmla="*/ 1384012 h 1448735"/>
              <a:gd name="connsiteX38" fmla="*/ 1128235 w 1448735"/>
              <a:gd name="connsiteY38" fmla="*/ 1384012 h 1448735"/>
              <a:gd name="connsiteX39" fmla="*/ 985939 w 1448735"/>
              <a:gd name="connsiteY39" fmla="*/ 1324358 h 1448735"/>
              <a:gd name="connsiteX40" fmla="*/ 984249 w 1448735"/>
              <a:gd name="connsiteY40" fmla="*/ 1038130 h 1448735"/>
              <a:gd name="connsiteX41" fmla="*/ 1128895 w 1448735"/>
              <a:gd name="connsiteY41" fmla="*/ 978003 h 1448735"/>
              <a:gd name="connsiteX42" fmla="*/ 1130450 w 1448735"/>
              <a:gd name="connsiteY42" fmla="*/ 978003 h 1448735"/>
              <a:gd name="connsiteX43" fmla="*/ 1331527 w 1448735"/>
              <a:gd name="connsiteY43" fmla="*/ 1178781 h 1448735"/>
              <a:gd name="connsiteX44" fmla="*/ 1331505 w 1448735"/>
              <a:gd name="connsiteY44" fmla="*/ 1181892 h 1448735"/>
              <a:gd name="connsiteX45" fmla="*/ 552043 w 1448735"/>
              <a:gd name="connsiteY45" fmla="*/ 239468 h 1448735"/>
              <a:gd name="connsiteX46" fmla="*/ 589262 w 1448735"/>
              <a:gd name="connsiteY46" fmla="*/ 276730 h 1448735"/>
              <a:gd name="connsiteX47" fmla="*/ 596378 w 1448735"/>
              <a:gd name="connsiteY47" fmla="*/ 301571 h 1448735"/>
              <a:gd name="connsiteX48" fmla="*/ 588389 w 1448735"/>
              <a:gd name="connsiteY48" fmla="*/ 351169 h 1448735"/>
              <a:gd name="connsiteX49" fmla="*/ 580570 w 1448735"/>
              <a:gd name="connsiteY49" fmla="*/ 399127 h 1448735"/>
              <a:gd name="connsiteX50" fmla="*/ 590903 w 1448735"/>
              <a:gd name="connsiteY50" fmla="*/ 431255 h 1448735"/>
              <a:gd name="connsiteX51" fmla="*/ 624778 w 1448735"/>
              <a:gd name="connsiteY51" fmla="*/ 430296 h 1448735"/>
              <a:gd name="connsiteX52" fmla="*/ 710956 w 1448735"/>
              <a:gd name="connsiteY52" fmla="*/ 385215 h 1448735"/>
              <a:gd name="connsiteX53" fmla="*/ 741166 w 1448735"/>
              <a:gd name="connsiteY53" fmla="*/ 385044 h 1448735"/>
              <a:gd name="connsiteX54" fmla="*/ 825087 w 1448735"/>
              <a:gd name="connsiteY54" fmla="*/ 429593 h 1448735"/>
              <a:gd name="connsiteX55" fmla="*/ 828943 w 1448735"/>
              <a:gd name="connsiteY55" fmla="*/ 431574 h 1448735"/>
              <a:gd name="connsiteX56" fmla="*/ 847819 w 1448735"/>
              <a:gd name="connsiteY56" fmla="*/ 436538 h 1448735"/>
              <a:gd name="connsiteX57" fmla="*/ 861902 w 1448735"/>
              <a:gd name="connsiteY57" fmla="*/ 432831 h 1448735"/>
              <a:gd name="connsiteX58" fmla="*/ 874109 w 1448735"/>
              <a:gd name="connsiteY58" fmla="*/ 409801 h 1448735"/>
              <a:gd name="connsiteX59" fmla="*/ 874109 w 1448735"/>
              <a:gd name="connsiteY59" fmla="*/ 409311 h 1448735"/>
              <a:gd name="connsiteX60" fmla="*/ 874109 w 1448735"/>
              <a:gd name="connsiteY60" fmla="*/ 408820 h 1448735"/>
              <a:gd name="connsiteX61" fmla="*/ 869103 w 1448735"/>
              <a:gd name="connsiteY61" fmla="*/ 378077 h 1448735"/>
              <a:gd name="connsiteX62" fmla="*/ 855787 w 1448735"/>
              <a:gd name="connsiteY62" fmla="*/ 303638 h 1448735"/>
              <a:gd name="connsiteX63" fmla="*/ 863521 w 1448735"/>
              <a:gd name="connsiteY63" fmla="*/ 274919 h 1448735"/>
              <a:gd name="connsiteX64" fmla="*/ 933167 w 1448735"/>
              <a:gd name="connsiteY64" fmla="*/ 206914 h 1448735"/>
              <a:gd name="connsiteX65" fmla="*/ 945715 w 1448735"/>
              <a:gd name="connsiteY65" fmla="*/ 173209 h 1448735"/>
              <a:gd name="connsiteX66" fmla="*/ 915675 w 1448735"/>
              <a:gd name="connsiteY66" fmla="*/ 153332 h 1448735"/>
              <a:gd name="connsiteX67" fmla="*/ 819356 w 1448735"/>
              <a:gd name="connsiteY67" fmla="*/ 139334 h 1448735"/>
              <a:gd name="connsiteX68" fmla="*/ 797113 w 1448735"/>
              <a:gd name="connsiteY68" fmla="*/ 122503 h 1448735"/>
              <a:gd name="connsiteX69" fmla="*/ 754716 w 1448735"/>
              <a:gd name="connsiteY69" fmla="*/ 37539 h 1448735"/>
              <a:gd name="connsiteX70" fmla="*/ 726232 w 1448735"/>
              <a:gd name="connsiteY70" fmla="*/ 15979 h 1448735"/>
              <a:gd name="connsiteX71" fmla="*/ 697811 w 1448735"/>
              <a:gd name="connsiteY71" fmla="*/ 37284 h 1448735"/>
              <a:gd name="connsiteX72" fmla="*/ 655457 w 1448735"/>
              <a:gd name="connsiteY72" fmla="*/ 122333 h 1448735"/>
              <a:gd name="connsiteX73" fmla="*/ 631212 w 1448735"/>
              <a:gd name="connsiteY73" fmla="*/ 139547 h 1448735"/>
              <a:gd name="connsiteX74" fmla="*/ 534913 w 1448735"/>
              <a:gd name="connsiteY74" fmla="*/ 153566 h 1448735"/>
              <a:gd name="connsiteX75" fmla="*/ 506833 w 1448735"/>
              <a:gd name="connsiteY75" fmla="*/ 172740 h 1448735"/>
              <a:gd name="connsiteX76" fmla="*/ 517486 w 1448735"/>
              <a:gd name="connsiteY76" fmla="*/ 205017 h 1448735"/>
              <a:gd name="connsiteX77" fmla="*/ 552043 w 1448735"/>
              <a:gd name="connsiteY77" fmla="*/ 239468 h 1448735"/>
              <a:gd name="connsiteX78" fmla="*/ 799649 w 1448735"/>
              <a:gd name="connsiteY78" fmla="*/ 295713 h 1448735"/>
              <a:gd name="connsiteX79" fmla="*/ 808533 w 1448735"/>
              <a:gd name="connsiteY79" fmla="*/ 345140 h 1448735"/>
              <a:gd name="connsiteX80" fmla="*/ 810940 w 1448735"/>
              <a:gd name="connsiteY80" fmla="*/ 360842 h 1448735"/>
              <a:gd name="connsiteX81" fmla="*/ 796581 w 1448735"/>
              <a:gd name="connsiteY81" fmla="*/ 353449 h 1448735"/>
              <a:gd name="connsiteX82" fmla="*/ 750136 w 1448735"/>
              <a:gd name="connsiteY82" fmla="*/ 328714 h 1448735"/>
              <a:gd name="connsiteX83" fmla="*/ 726104 w 1448735"/>
              <a:gd name="connsiteY83" fmla="*/ 321641 h 1448735"/>
              <a:gd name="connsiteX84" fmla="*/ 702668 w 1448735"/>
              <a:gd name="connsiteY84" fmla="*/ 328544 h 1448735"/>
              <a:gd name="connsiteX85" fmla="*/ 656266 w 1448735"/>
              <a:gd name="connsiteY85" fmla="*/ 353300 h 1448735"/>
              <a:gd name="connsiteX86" fmla="*/ 641630 w 1448735"/>
              <a:gd name="connsiteY86" fmla="*/ 360842 h 1448735"/>
              <a:gd name="connsiteX87" fmla="*/ 643760 w 1448735"/>
              <a:gd name="connsiteY87" fmla="*/ 346930 h 1448735"/>
              <a:gd name="connsiteX88" fmla="*/ 652282 w 1448735"/>
              <a:gd name="connsiteY88" fmla="*/ 300591 h 1448735"/>
              <a:gd name="connsiteX89" fmla="*/ 632447 w 1448735"/>
              <a:gd name="connsiteY89" fmla="*/ 241896 h 1448735"/>
              <a:gd name="connsiteX90" fmla="*/ 600000 w 1448735"/>
              <a:gd name="connsiteY90" fmla="*/ 210621 h 1448735"/>
              <a:gd name="connsiteX91" fmla="*/ 590285 w 1448735"/>
              <a:gd name="connsiteY91" fmla="*/ 200543 h 1448735"/>
              <a:gd name="connsiteX92" fmla="*/ 604921 w 1448735"/>
              <a:gd name="connsiteY92" fmla="*/ 197966 h 1448735"/>
              <a:gd name="connsiteX93" fmla="*/ 655158 w 1448735"/>
              <a:gd name="connsiteY93" fmla="*/ 190551 h 1448735"/>
              <a:gd name="connsiteX94" fmla="*/ 696788 w 1448735"/>
              <a:gd name="connsiteY94" fmla="*/ 160490 h 1448735"/>
              <a:gd name="connsiteX95" fmla="*/ 718988 w 1448735"/>
              <a:gd name="connsiteY95" fmla="*/ 115047 h 1448735"/>
              <a:gd name="connsiteX96" fmla="*/ 726019 w 1448735"/>
              <a:gd name="connsiteY96" fmla="*/ 101412 h 1448735"/>
              <a:gd name="connsiteX97" fmla="*/ 733348 w 1448735"/>
              <a:gd name="connsiteY97" fmla="*/ 115515 h 1448735"/>
              <a:gd name="connsiteX98" fmla="*/ 757571 w 1448735"/>
              <a:gd name="connsiteY98" fmla="*/ 164261 h 1448735"/>
              <a:gd name="connsiteX99" fmla="*/ 794535 w 1448735"/>
              <a:gd name="connsiteY99" fmla="*/ 190104 h 1448735"/>
              <a:gd name="connsiteX100" fmla="*/ 846455 w 1448735"/>
              <a:gd name="connsiteY100" fmla="*/ 197667 h 1448735"/>
              <a:gd name="connsiteX101" fmla="*/ 862903 w 1448735"/>
              <a:gd name="connsiteY101" fmla="*/ 200373 h 1448735"/>
              <a:gd name="connsiteX102" fmla="*/ 852485 w 1448735"/>
              <a:gd name="connsiteY102" fmla="*/ 210791 h 1448735"/>
              <a:gd name="connsiteX103" fmla="*/ 816820 w 1448735"/>
              <a:gd name="connsiteY103" fmla="*/ 244879 h 1448735"/>
              <a:gd name="connsiteX104" fmla="*/ 799649 w 1448735"/>
              <a:gd name="connsiteY104" fmla="*/ 295713 h 1448735"/>
              <a:gd name="connsiteX105" fmla="*/ 1436219 w 1448735"/>
              <a:gd name="connsiteY105" fmla="*/ 335404 h 1448735"/>
              <a:gd name="connsiteX106" fmla="*/ 1408373 w 1448735"/>
              <a:gd name="connsiteY106" fmla="*/ 316229 h 1448735"/>
              <a:gd name="connsiteX107" fmla="*/ 1316293 w 1448735"/>
              <a:gd name="connsiteY107" fmla="*/ 302807 h 1448735"/>
              <a:gd name="connsiteX108" fmla="*/ 1282589 w 1448735"/>
              <a:gd name="connsiteY108" fmla="*/ 276922 h 1448735"/>
              <a:gd name="connsiteX109" fmla="*/ 1281715 w 1448735"/>
              <a:gd name="connsiteY109" fmla="*/ 275025 h 1448735"/>
              <a:gd name="connsiteX110" fmla="*/ 1244070 w 1448735"/>
              <a:gd name="connsiteY110" fmla="*/ 197539 h 1448735"/>
              <a:gd name="connsiteX111" fmla="*/ 1216778 w 1448735"/>
              <a:gd name="connsiteY111" fmla="*/ 177555 h 1448735"/>
              <a:gd name="connsiteX112" fmla="*/ 1216778 w 1448735"/>
              <a:gd name="connsiteY112" fmla="*/ 177555 h 1448735"/>
              <a:gd name="connsiteX113" fmla="*/ 1189465 w 1448735"/>
              <a:gd name="connsiteY113" fmla="*/ 197603 h 1448735"/>
              <a:gd name="connsiteX114" fmla="*/ 1167713 w 1448735"/>
              <a:gd name="connsiteY114" fmla="*/ 240362 h 1448735"/>
              <a:gd name="connsiteX115" fmla="*/ 1144405 w 1448735"/>
              <a:gd name="connsiteY115" fmla="*/ 285912 h 1448735"/>
              <a:gd name="connsiteX116" fmla="*/ 1123100 w 1448735"/>
              <a:gd name="connsiteY116" fmla="*/ 300932 h 1448735"/>
              <a:gd name="connsiteX117" fmla="*/ 1072884 w 1448735"/>
              <a:gd name="connsiteY117" fmla="*/ 308858 h 1448735"/>
              <a:gd name="connsiteX118" fmla="*/ 1025076 w 1448735"/>
              <a:gd name="connsiteY118" fmla="*/ 316293 h 1448735"/>
              <a:gd name="connsiteX119" fmla="*/ 997657 w 1448735"/>
              <a:gd name="connsiteY119" fmla="*/ 336064 h 1448735"/>
              <a:gd name="connsiteX120" fmla="*/ 1008607 w 1448735"/>
              <a:gd name="connsiteY120" fmla="*/ 368213 h 1448735"/>
              <a:gd name="connsiteX121" fmla="*/ 1076783 w 1448735"/>
              <a:gd name="connsiteY121" fmla="*/ 434706 h 1448735"/>
              <a:gd name="connsiteX122" fmla="*/ 1087223 w 1448735"/>
              <a:gd name="connsiteY122" fmla="*/ 467303 h 1448735"/>
              <a:gd name="connsiteX123" fmla="*/ 1072075 w 1448735"/>
              <a:gd name="connsiteY123" fmla="*/ 558914 h 1448735"/>
              <a:gd name="connsiteX124" fmla="*/ 1081449 w 1448735"/>
              <a:gd name="connsiteY124" fmla="*/ 593321 h 1448735"/>
              <a:gd name="connsiteX125" fmla="*/ 1117667 w 1448735"/>
              <a:gd name="connsiteY125" fmla="*/ 591660 h 1448735"/>
              <a:gd name="connsiteX126" fmla="*/ 1201886 w 1448735"/>
              <a:gd name="connsiteY126" fmla="*/ 547345 h 1448735"/>
              <a:gd name="connsiteX127" fmla="*/ 1232011 w 1448735"/>
              <a:gd name="connsiteY127" fmla="*/ 547516 h 1448735"/>
              <a:gd name="connsiteX128" fmla="*/ 1303169 w 1448735"/>
              <a:gd name="connsiteY128" fmla="*/ 585438 h 1448735"/>
              <a:gd name="connsiteX129" fmla="*/ 1313822 w 1448735"/>
              <a:gd name="connsiteY129" fmla="*/ 590978 h 1448735"/>
              <a:gd name="connsiteX130" fmla="*/ 1328203 w 1448735"/>
              <a:gd name="connsiteY130" fmla="*/ 597114 h 1448735"/>
              <a:gd name="connsiteX131" fmla="*/ 1332762 w 1448735"/>
              <a:gd name="connsiteY131" fmla="*/ 598903 h 1448735"/>
              <a:gd name="connsiteX132" fmla="*/ 1333955 w 1448735"/>
              <a:gd name="connsiteY132" fmla="*/ 599372 h 1448735"/>
              <a:gd name="connsiteX133" fmla="*/ 1335233 w 1448735"/>
              <a:gd name="connsiteY133" fmla="*/ 599372 h 1448735"/>
              <a:gd name="connsiteX134" fmla="*/ 1358669 w 1448735"/>
              <a:gd name="connsiteY134" fmla="*/ 588954 h 1448735"/>
              <a:gd name="connsiteX135" fmla="*/ 1362930 w 1448735"/>
              <a:gd name="connsiteY135" fmla="*/ 562685 h 1448735"/>
              <a:gd name="connsiteX136" fmla="*/ 1357327 w 1448735"/>
              <a:gd name="connsiteY136" fmla="*/ 530280 h 1448735"/>
              <a:gd name="connsiteX137" fmla="*/ 1346674 w 1448735"/>
              <a:gd name="connsiteY137" fmla="*/ 462743 h 1448735"/>
              <a:gd name="connsiteX138" fmla="*/ 1355196 w 1448735"/>
              <a:gd name="connsiteY138" fmla="*/ 437859 h 1448735"/>
              <a:gd name="connsiteX139" fmla="*/ 1391287 w 1448735"/>
              <a:gd name="connsiteY139" fmla="*/ 401641 h 1448735"/>
              <a:gd name="connsiteX140" fmla="*/ 1425375 w 1448735"/>
              <a:gd name="connsiteY140" fmla="*/ 367553 h 1448735"/>
              <a:gd name="connsiteX141" fmla="*/ 1436219 w 1448735"/>
              <a:gd name="connsiteY141" fmla="*/ 335404 h 1448735"/>
              <a:gd name="connsiteX142" fmla="*/ 1290749 w 1448735"/>
              <a:gd name="connsiteY142" fmla="*/ 464341 h 1448735"/>
              <a:gd name="connsiteX143" fmla="*/ 1299122 w 1448735"/>
              <a:gd name="connsiteY143" fmla="*/ 509082 h 1448735"/>
              <a:gd name="connsiteX144" fmla="*/ 1301401 w 1448735"/>
              <a:gd name="connsiteY144" fmla="*/ 523100 h 1448735"/>
              <a:gd name="connsiteX145" fmla="*/ 1286765 w 1448735"/>
              <a:gd name="connsiteY145" fmla="*/ 515622 h 1448735"/>
              <a:gd name="connsiteX146" fmla="*/ 1239596 w 1448735"/>
              <a:gd name="connsiteY146" fmla="*/ 490674 h 1448735"/>
              <a:gd name="connsiteX147" fmla="*/ 1216693 w 1448735"/>
              <a:gd name="connsiteY147" fmla="*/ 483857 h 1448735"/>
              <a:gd name="connsiteX148" fmla="*/ 1194301 w 1448735"/>
              <a:gd name="connsiteY148" fmla="*/ 490546 h 1448735"/>
              <a:gd name="connsiteX149" fmla="*/ 1146621 w 1448735"/>
              <a:gd name="connsiteY149" fmla="*/ 515814 h 1448735"/>
              <a:gd name="connsiteX150" fmla="*/ 1132773 w 1448735"/>
              <a:gd name="connsiteY150" fmla="*/ 522845 h 1448735"/>
              <a:gd name="connsiteX151" fmla="*/ 1135287 w 1448735"/>
              <a:gd name="connsiteY151" fmla="*/ 507931 h 1448735"/>
              <a:gd name="connsiteX152" fmla="*/ 1143809 w 1448735"/>
              <a:gd name="connsiteY152" fmla="*/ 449641 h 1448735"/>
              <a:gd name="connsiteX153" fmla="*/ 1134349 w 1448735"/>
              <a:gd name="connsiteY153" fmla="*/ 418152 h 1448735"/>
              <a:gd name="connsiteX154" fmla="*/ 1090227 w 1448735"/>
              <a:gd name="connsiteY154" fmla="*/ 375542 h 1448735"/>
              <a:gd name="connsiteX155" fmla="*/ 1077188 w 1448735"/>
              <a:gd name="connsiteY155" fmla="*/ 363484 h 1448735"/>
              <a:gd name="connsiteX156" fmla="*/ 1095595 w 1448735"/>
              <a:gd name="connsiteY156" fmla="*/ 360458 h 1448735"/>
              <a:gd name="connsiteX157" fmla="*/ 1150115 w 1448735"/>
              <a:gd name="connsiteY157" fmla="*/ 352384 h 1448735"/>
              <a:gd name="connsiteX158" fmla="*/ 1186568 w 1448735"/>
              <a:gd name="connsiteY158" fmla="*/ 325390 h 1448735"/>
              <a:gd name="connsiteX159" fmla="*/ 1210344 w 1448735"/>
              <a:gd name="connsiteY159" fmla="*/ 276389 h 1448735"/>
              <a:gd name="connsiteX160" fmla="*/ 1216735 w 1448735"/>
              <a:gd name="connsiteY160" fmla="*/ 263436 h 1448735"/>
              <a:gd name="connsiteX161" fmla="*/ 1223851 w 1448735"/>
              <a:gd name="connsiteY161" fmla="*/ 277135 h 1448735"/>
              <a:gd name="connsiteX162" fmla="*/ 1247436 w 1448735"/>
              <a:gd name="connsiteY162" fmla="*/ 325135 h 1448735"/>
              <a:gd name="connsiteX163" fmla="*/ 1283526 w 1448735"/>
              <a:gd name="connsiteY163" fmla="*/ 352405 h 1448735"/>
              <a:gd name="connsiteX164" fmla="*/ 1337236 w 1448735"/>
              <a:gd name="connsiteY164" fmla="*/ 360330 h 1448735"/>
              <a:gd name="connsiteX165" fmla="*/ 1355047 w 1448735"/>
              <a:gd name="connsiteY165" fmla="*/ 363143 h 1448735"/>
              <a:gd name="connsiteX166" fmla="*/ 1344693 w 1448735"/>
              <a:gd name="connsiteY166" fmla="*/ 373199 h 1448735"/>
              <a:gd name="connsiteX167" fmla="*/ 1309369 w 1448735"/>
              <a:gd name="connsiteY167" fmla="*/ 405476 h 1448735"/>
              <a:gd name="connsiteX168" fmla="*/ 1290749 w 1448735"/>
              <a:gd name="connsiteY168" fmla="*/ 464341 h 1448735"/>
              <a:gd name="connsiteX169" fmla="*/ 371483 w 1448735"/>
              <a:gd name="connsiteY169" fmla="*/ 592938 h 1448735"/>
              <a:gd name="connsiteX170" fmla="*/ 380687 w 1448735"/>
              <a:gd name="connsiteY170" fmla="*/ 560448 h 1448735"/>
              <a:gd name="connsiteX171" fmla="*/ 373337 w 1448735"/>
              <a:gd name="connsiteY171" fmla="*/ 514131 h 1448735"/>
              <a:gd name="connsiteX172" fmla="*/ 365369 w 1448735"/>
              <a:gd name="connsiteY172" fmla="*/ 462530 h 1448735"/>
              <a:gd name="connsiteX173" fmla="*/ 373763 w 1448735"/>
              <a:gd name="connsiteY173" fmla="*/ 437880 h 1448735"/>
              <a:gd name="connsiteX174" fmla="*/ 410748 w 1448735"/>
              <a:gd name="connsiteY174" fmla="*/ 400852 h 1448735"/>
              <a:gd name="connsiteX175" fmla="*/ 445603 w 1448735"/>
              <a:gd name="connsiteY175" fmla="*/ 366147 h 1448735"/>
              <a:gd name="connsiteX176" fmla="*/ 454764 w 1448735"/>
              <a:gd name="connsiteY176" fmla="*/ 335702 h 1448735"/>
              <a:gd name="connsiteX177" fmla="*/ 430306 w 1448735"/>
              <a:gd name="connsiteY177" fmla="*/ 317934 h 1448735"/>
              <a:gd name="connsiteX178" fmla="*/ 329875 w 1448735"/>
              <a:gd name="connsiteY178" fmla="*/ 301827 h 1448735"/>
              <a:gd name="connsiteX179" fmla="*/ 306844 w 1448735"/>
              <a:gd name="connsiteY179" fmla="*/ 285699 h 1448735"/>
              <a:gd name="connsiteX180" fmla="*/ 264554 w 1448735"/>
              <a:gd name="connsiteY180" fmla="*/ 200479 h 1448735"/>
              <a:gd name="connsiteX181" fmla="*/ 235387 w 1448735"/>
              <a:gd name="connsiteY181" fmla="*/ 177044 h 1448735"/>
              <a:gd name="connsiteX182" fmla="*/ 207243 w 1448735"/>
              <a:gd name="connsiteY182" fmla="*/ 199606 h 1448735"/>
              <a:gd name="connsiteX183" fmla="*/ 167914 w 1448735"/>
              <a:gd name="connsiteY183" fmla="*/ 278754 h 1448735"/>
              <a:gd name="connsiteX184" fmla="*/ 135701 w 1448735"/>
              <a:gd name="connsiteY184" fmla="*/ 302722 h 1448735"/>
              <a:gd name="connsiteX185" fmla="*/ 43643 w 1448735"/>
              <a:gd name="connsiteY185" fmla="*/ 316251 h 1448735"/>
              <a:gd name="connsiteX186" fmla="*/ 16223 w 1448735"/>
              <a:gd name="connsiteY186" fmla="*/ 336000 h 1448735"/>
              <a:gd name="connsiteX187" fmla="*/ 27430 w 1448735"/>
              <a:gd name="connsiteY187" fmla="*/ 367958 h 1448735"/>
              <a:gd name="connsiteX188" fmla="*/ 93944 w 1448735"/>
              <a:gd name="connsiteY188" fmla="*/ 433066 h 1448735"/>
              <a:gd name="connsiteX189" fmla="*/ 105384 w 1448735"/>
              <a:gd name="connsiteY189" fmla="*/ 469689 h 1448735"/>
              <a:gd name="connsiteX190" fmla="*/ 90045 w 1448735"/>
              <a:gd name="connsiteY190" fmla="*/ 557721 h 1448735"/>
              <a:gd name="connsiteX191" fmla="*/ 89171 w 1448735"/>
              <a:gd name="connsiteY191" fmla="*/ 563239 h 1448735"/>
              <a:gd name="connsiteX192" fmla="*/ 93731 w 1448735"/>
              <a:gd name="connsiteY192" fmla="*/ 589082 h 1448735"/>
              <a:gd name="connsiteX193" fmla="*/ 117677 w 1448735"/>
              <a:gd name="connsiteY193" fmla="*/ 599095 h 1448735"/>
              <a:gd name="connsiteX194" fmla="*/ 118870 w 1448735"/>
              <a:gd name="connsiteY194" fmla="*/ 599095 h 1448735"/>
              <a:gd name="connsiteX195" fmla="*/ 119978 w 1448735"/>
              <a:gd name="connsiteY195" fmla="*/ 598648 h 1448735"/>
              <a:gd name="connsiteX196" fmla="*/ 124048 w 1448735"/>
              <a:gd name="connsiteY196" fmla="*/ 597092 h 1448735"/>
              <a:gd name="connsiteX197" fmla="*/ 137086 w 1448735"/>
              <a:gd name="connsiteY197" fmla="*/ 591596 h 1448735"/>
              <a:gd name="connsiteX198" fmla="*/ 155771 w 1448735"/>
              <a:gd name="connsiteY198" fmla="*/ 582008 h 1448735"/>
              <a:gd name="connsiteX199" fmla="*/ 217022 w 1448735"/>
              <a:gd name="connsiteY199" fmla="*/ 549071 h 1448735"/>
              <a:gd name="connsiteX200" fmla="*/ 254796 w 1448735"/>
              <a:gd name="connsiteY200" fmla="*/ 549604 h 1448735"/>
              <a:gd name="connsiteX201" fmla="*/ 337203 w 1448735"/>
              <a:gd name="connsiteY201" fmla="*/ 592767 h 1448735"/>
              <a:gd name="connsiteX202" fmla="*/ 371483 w 1448735"/>
              <a:gd name="connsiteY202" fmla="*/ 592938 h 1448735"/>
              <a:gd name="connsiteX203" fmla="*/ 154173 w 1448735"/>
              <a:gd name="connsiteY203" fmla="*/ 507335 h 1448735"/>
              <a:gd name="connsiteX204" fmla="*/ 162375 w 1448735"/>
              <a:gd name="connsiteY204" fmla="*/ 451260 h 1448735"/>
              <a:gd name="connsiteX205" fmla="*/ 150338 w 1448735"/>
              <a:gd name="connsiteY205" fmla="*/ 414125 h 1448735"/>
              <a:gd name="connsiteX206" fmla="*/ 110199 w 1448735"/>
              <a:gd name="connsiteY206" fmla="*/ 373646 h 1448735"/>
              <a:gd name="connsiteX207" fmla="*/ 98886 w 1448735"/>
              <a:gd name="connsiteY207" fmla="*/ 362994 h 1448735"/>
              <a:gd name="connsiteX208" fmla="*/ 114460 w 1448735"/>
              <a:gd name="connsiteY208" fmla="*/ 360501 h 1448735"/>
              <a:gd name="connsiteX209" fmla="*/ 167403 w 1448735"/>
              <a:gd name="connsiteY209" fmla="*/ 352661 h 1448735"/>
              <a:gd name="connsiteX210" fmla="*/ 205752 w 1448735"/>
              <a:gd name="connsiteY210" fmla="*/ 324645 h 1448735"/>
              <a:gd name="connsiteX211" fmla="*/ 229038 w 1448735"/>
              <a:gd name="connsiteY211" fmla="*/ 276709 h 1448735"/>
              <a:gd name="connsiteX212" fmla="*/ 235792 w 1448735"/>
              <a:gd name="connsiteY212" fmla="*/ 263414 h 1448735"/>
              <a:gd name="connsiteX213" fmla="*/ 242013 w 1448735"/>
              <a:gd name="connsiteY213" fmla="*/ 275388 h 1448735"/>
              <a:gd name="connsiteX214" fmla="*/ 262146 w 1448735"/>
              <a:gd name="connsiteY214" fmla="*/ 317529 h 1448735"/>
              <a:gd name="connsiteX215" fmla="*/ 312106 w 1448735"/>
              <a:gd name="connsiteY215" fmla="*/ 353939 h 1448735"/>
              <a:gd name="connsiteX216" fmla="*/ 359211 w 1448735"/>
              <a:gd name="connsiteY216" fmla="*/ 360522 h 1448735"/>
              <a:gd name="connsiteX217" fmla="*/ 375787 w 1448735"/>
              <a:gd name="connsiteY217" fmla="*/ 363271 h 1448735"/>
              <a:gd name="connsiteX218" fmla="*/ 364069 w 1448735"/>
              <a:gd name="connsiteY218" fmla="*/ 374307 h 1448735"/>
              <a:gd name="connsiteX219" fmla="*/ 324932 w 1448735"/>
              <a:gd name="connsiteY219" fmla="*/ 410269 h 1448735"/>
              <a:gd name="connsiteX220" fmla="*/ 309060 w 1448735"/>
              <a:gd name="connsiteY220" fmla="*/ 456522 h 1448735"/>
              <a:gd name="connsiteX221" fmla="*/ 317731 w 1448735"/>
              <a:gd name="connsiteY221" fmla="*/ 507356 h 1448735"/>
              <a:gd name="connsiteX222" fmla="*/ 319861 w 1448735"/>
              <a:gd name="connsiteY222" fmla="*/ 522781 h 1448735"/>
              <a:gd name="connsiteX223" fmla="*/ 306695 w 1448735"/>
              <a:gd name="connsiteY223" fmla="*/ 515686 h 1448735"/>
              <a:gd name="connsiteX224" fmla="*/ 256202 w 1448735"/>
              <a:gd name="connsiteY224" fmla="*/ 490759 h 1448735"/>
              <a:gd name="connsiteX225" fmla="*/ 215105 w 1448735"/>
              <a:gd name="connsiteY225" fmla="*/ 490759 h 1448735"/>
              <a:gd name="connsiteX226" fmla="*/ 165358 w 1448735"/>
              <a:gd name="connsiteY226" fmla="*/ 515367 h 1448735"/>
              <a:gd name="connsiteX227" fmla="*/ 151595 w 1448735"/>
              <a:gd name="connsiteY227" fmla="*/ 522802 h 1448735"/>
              <a:gd name="connsiteX228" fmla="*/ 154130 w 1448735"/>
              <a:gd name="connsiteY228" fmla="*/ 507335 h 1448735"/>
              <a:gd name="connsiteX229" fmla="*/ 727830 w 1448735"/>
              <a:gd name="connsiteY229" fmla="*/ 582541 h 1448735"/>
              <a:gd name="connsiteX230" fmla="*/ 727574 w 1448735"/>
              <a:gd name="connsiteY230" fmla="*/ 582541 h 1448735"/>
              <a:gd name="connsiteX231" fmla="*/ 547789 w 1448735"/>
              <a:gd name="connsiteY231" fmla="*/ 755369 h 1448735"/>
              <a:gd name="connsiteX232" fmla="*/ 720617 w 1448735"/>
              <a:gd name="connsiteY232" fmla="*/ 935154 h 1448735"/>
              <a:gd name="connsiteX233" fmla="*/ 725806 w 1448735"/>
              <a:gd name="connsiteY233" fmla="*/ 935180 h 1448735"/>
              <a:gd name="connsiteX234" fmla="*/ 726210 w 1448735"/>
              <a:gd name="connsiteY234" fmla="*/ 935180 h 1448735"/>
              <a:gd name="connsiteX235" fmla="*/ 904320 w 1448735"/>
              <a:gd name="connsiteY235" fmla="*/ 761076 h 1448735"/>
              <a:gd name="connsiteX236" fmla="*/ 854445 w 1448735"/>
              <a:gd name="connsiteY236" fmla="*/ 637508 h 1448735"/>
              <a:gd name="connsiteX237" fmla="*/ 727787 w 1448735"/>
              <a:gd name="connsiteY237" fmla="*/ 582541 h 1448735"/>
              <a:gd name="connsiteX238" fmla="*/ 850972 w 1448735"/>
              <a:gd name="connsiteY238" fmla="*/ 758584 h 1448735"/>
              <a:gd name="connsiteX239" fmla="*/ 727957 w 1448735"/>
              <a:gd name="connsiteY239" fmla="*/ 880959 h 1448735"/>
              <a:gd name="connsiteX240" fmla="*/ 639116 w 1448735"/>
              <a:gd name="connsiteY240" fmla="*/ 845742 h 1448735"/>
              <a:gd name="connsiteX241" fmla="*/ 633769 w 1448735"/>
              <a:gd name="connsiteY241" fmla="*/ 676920 h 1448735"/>
              <a:gd name="connsiteX242" fmla="*/ 636644 w 1448735"/>
              <a:gd name="connsiteY242" fmla="*/ 673960 h 1448735"/>
              <a:gd name="connsiteX243" fmla="*/ 725571 w 1448735"/>
              <a:gd name="connsiteY243" fmla="*/ 636485 h 1448735"/>
              <a:gd name="connsiteX244" fmla="*/ 726125 w 1448735"/>
              <a:gd name="connsiteY244" fmla="*/ 636485 h 1448735"/>
              <a:gd name="connsiteX245" fmla="*/ 815095 w 1448735"/>
              <a:gd name="connsiteY245" fmla="*/ 673257 h 1448735"/>
              <a:gd name="connsiteX246" fmla="*/ 850929 w 1448735"/>
              <a:gd name="connsiteY246" fmla="*/ 758584 h 1448735"/>
              <a:gd name="connsiteX247" fmla="*/ 1272064 w 1448735"/>
              <a:gd name="connsiteY247" fmla="*/ 1100656 h 1448735"/>
              <a:gd name="connsiteX248" fmla="*/ 1266014 w 1448735"/>
              <a:gd name="connsiteY248" fmla="*/ 1141263 h 1448735"/>
              <a:gd name="connsiteX249" fmla="*/ 1219143 w 1448735"/>
              <a:gd name="connsiteY249" fmla="*/ 1182595 h 1448735"/>
              <a:gd name="connsiteX250" fmla="*/ 1172677 w 1448735"/>
              <a:gd name="connsiteY250" fmla="*/ 1223351 h 1448735"/>
              <a:gd name="connsiteX251" fmla="*/ 1101859 w 1448735"/>
              <a:gd name="connsiteY251" fmla="*/ 1285775 h 1448735"/>
              <a:gd name="connsiteX252" fmla="*/ 1078424 w 1448735"/>
              <a:gd name="connsiteY252" fmla="*/ 1296576 h 1448735"/>
              <a:gd name="connsiteX253" fmla="*/ 1076549 w 1448735"/>
              <a:gd name="connsiteY253" fmla="*/ 1296576 h 1448735"/>
              <a:gd name="connsiteX254" fmla="*/ 1053774 w 1448735"/>
              <a:gd name="connsiteY254" fmla="*/ 1282707 h 1448735"/>
              <a:gd name="connsiteX255" fmla="*/ 999105 w 1448735"/>
              <a:gd name="connsiteY255" fmla="*/ 1216938 h 1448735"/>
              <a:gd name="connsiteX256" fmla="*/ 987473 w 1448735"/>
              <a:gd name="connsiteY256" fmla="*/ 1202962 h 1448735"/>
              <a:gd name="connsiteX257" fmla="*/ 984763 w 1448735"/>
              <a:gd name="connsiteY257" fmla="*/ 1165126 h 1448735"/>
              <a:gd name="connsiteX258" fmla="*/ 988261 w 1448735"/>
              <a:gd name="connsiteY258" fmla="*/ 1161759 h 1448735"/>
              <a:gd name="connsiteX259" fmla="*/ 1006988 w 1448735"/>
              <a:gd name="connsiteY259" fmla="*/ 1154898 h 1448735"/>
              <a:gd name="connsiteX260" fmla="*/ 1028890 w 1448735"/>
              <a:gd name="connsiteY260" fmla="*/ 1168363 h 1448735"/>
              <a:gd name="connsiteX261" fmla="*/ 1070647 w 1448735"/>
              <a:gd name="connsiteY261" fmla="*/ 1218025 h 1448735"/>
              <a:gd name="connsiteX262" fmla="*/ 1081811 w 1448735"/>
              <a:gd name="connsiteY262" fmla="*/ 1231340 h 1448735"/>
              <a:gd name="connsiteX263" fmla="*/ 1231074 w 1448735"/>
              <a:gd name="connsiteY263" fmla="*/ 1100251 h 1448735"/>
              <a:gd name="connsiteX264" fmla="*/ 1254232 w 1448735"/>
              <a:gd name="connsiteY264" fmla="*/ 1090685 h 1448735"/>
              <a:gd name="connsiteX265" fmla="*/ 1272064 w 1448735"/>
              <a:gd name="connsiteY265" fmla="*/ 1100656 h 144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1448735" h="1448735">
                <a:moveTo>
                  <a:pt x="1227750" y="941849"/>
                </a:moveTo>
                <a:cubicBezTo>
                  <a:pt x="1192829" y="927429"/>
                  <a:pt x="1155264" y="920519"/>
                  <a:pt x="1117497" y="921567"/>
                </a:cubicBezTo>
                <a:cubicBezTo>
                  <a:pt x="1153630" y="705858"/>
                  <a:pt x="1008056" y="501700"/>
                  <a:pt x="792347" y="465567"/>
                </a:cubicBezTo>
                <a:cubicBezTo>
                  <a:pt x="576639" y="429434"/>
                  <a:pt x="372481" y="575009"/>
                  <a:pt x="336348" y="790717"/>
                </a:cubicBezTo>
                <a:cubicBezTo>
                  <a:pt x="320789" y="883604"/>
                  <a:pt x="338843" y="978995"/>
                  <a:pt x="387270" y="1059772"/>
                </a:cubicBezTo>
                <a:cubicBezTo>
                  <a:pt x="432130" y="1134314"/>
                  <a:pt x="500584" y="1191754"/>
                  <a:pt x="581784" y="1222989"/>
                </a:cubicBezTo>
                <a:cubicBezTo>
                  <a:pt x="675773" y="1259911"/>
                  <a:pt x="780300" y="1259629"/>
                  <a:pt x="874088" y="1222201"/>
                </a:cubicBezTo>
                <a:cubicBezTo>
                  <a:pt x="895516" y="1346296"/>
                  <a:pt x="1003007" y="1437054"/>
                  <a:pt x="1128938" y="1437381"/>
                </a:cubicBezTo>
                <a:cubicBezTo>
                  <a:pt x="1141844" y="1437384"/>
                  <a:pt x="1154731" y="1436372"/>
                  <a:pt x="1167478" y="1434355"/>
                </a:cubicBezTo>
                <a:cubicBezTo>
                  <a:pt x="1308990" y="1411990"/>
                  <a:pt x="1405576" y="1279142"/>
                  <a:pt x="1383211" y="1137631"/>
                </a:cubicBezTo>
                <a:cubicBezTo>
                  <a:pt x="1378192" y="1105872"/>
                  <a:pt x="1367312" y="1075324"/>
                  <a:pt x="1351127" y="1047543"/>
                </a:cubicBezTo>
                <a:cubicBezTo>
                  <a:pt x="1322164" y="1000193"/>
                  <a:pt x="1278984" y="963201"/>
                  <a:pt x="1227750" y="941849"/>
                </a:cubicBezTo>
                <a:close/>
                <a:moveTo>
                  <a:pt x="1061358" y="920650"/>
                </a:moveTo>
                <a:lnTo>
                  <a:pt x="1060101" y="926488"/>
                </a:lnTo>
                <a:cubicBezTo>
                  <a:pt x="1014071" y="942877"/>
                  <a:pt x="972396" y="969570"/>
                  <a:pt x="938258" y="1004528"/>
                </a:cubicBezTo>
                <a:cubicBezTo>
                  <a:pt x="893156" y="968310"/>
                  <a:pt x="836932" y="953034"/>
                  <a:pt x="761427" y="956144"/>
                </a:cubicBezTo>
                <a:cubicBezTo>
                  <a:pt x="737182" y="957167"/>
                  <a:pt x="712426" y="956911"/>
                  <a:pt x="688458" y="956613"/>
                </a:cubicBezTo>
                <a:cubicBezTo>
                  <a:pt x="679751" y="956500"/>
                  <a:pt x="671038" y="956421"/>
                  <a:pt x="662317" y="956379"/>
                </a:cubicBezTo>
                <a:lnTo>
                  <a:pt x="660826" y="956379"/>
                </a:lnTo>
                <a:cubicBezTo>
                  <a:pt x="581114" y="954237"/>
                  <a:pt x="506070" y="993876"/>
                  <a:pt x="462903" y="1060922"/>
                </a:cubicBezTo>
                <a:cubicBezTo>
                  <a:pt x="461688" y="1062669"/>
                  <a:pt x="460431" y="1064395"/>
                  <a:pt x="458876" y="1066547"/>
                </a:cubicBezTo>
                <a:cubicBezTo>
                  <a:pt x="434968" y="1039235"/>
                  <a:pt x="416558" y="1007564"/>
                  <a:pt x="404655" y="973274"/>
                </a:cubicBezTo>
                <a:cubicBezTo>
                  <a:pt x="350475" y="825848"/>
                  <a:pt x="404468" y="660504"/>
                  <a:pt x="535212" y="573465"/>
                </a:cubicBezTo>
                <a:cubicBezTo>
                  <a:pt x="591025" y="535276"/>
                  <a:pt x="657070" y="514832"/>
                  <a:pt x="724698" y="514813"/>
                </a:cubicBezTo>
                <a:cubicBezTo>
                  <a:pt x="774563" y="514904"/>
                  <a:pt x="823815" y="525807"/>
                  <a:pt x="869060" y="546770"/>
                </a:cubicBezTo>
                <a:cubicBezTo>
                  <a:pt x="976989" y="595310"/>
                  <a:pt x="1051218" y="697290"/>
                  <a:pt x="1064235" y="814914"/>
                </a:cubicBezTo>
                <a:cubicBezTo>
                  <a:pt x="1068994" y="850087"/>
                  <a:pt x="1067987" y="885801"/>
                  <a:pt x="1061252" y="920650"/>
                </a:cubicBezTo>
                <a:close/>
                <a:moveTo>
                  <a:pt x="573688" y="1029604"/>
                </a:moveTo>
                <a:cubicBezTo>
                  <a:pt x="594261" y="1020127"/>
                  <a:pt x="616261" y="1014123"/>
                  <a:pt x="638796" y="1011836"/>
                </a:cubicBezTo>
                <a:cubicBezTo>
                  <a:pt x="698450" y="1001332"/>
                  <a:pt x="740123" y="1004911"/>
                  <a:pt x="815840" y="1011388"/>
                </a:cubicBezTo>
                <a:cubicBezTo>
                  <a:pt x="833380" y="1012413"/>
                  <a:pt x="850642" y="1016240"/>
                  <a:pt x="866972" y="1022722"/>
                </a:cubicBezTo>
                <a:cubicBezTo>
                  <a:pt x="880712" y="1028370"/>
                  <a:pt x="893569" y="1035961"/>
                  <a:pt x="905151" y="1045263"/>
                </a:cubicBezTo>
                <a:cubicBezTo>
                  <a:pt x="881862" y="1082253"/>
                  <a:pt x="869281" y="1124974"/>
                  <a:pt x="868804" y="1168683"/>
                </a:cubicBezTo>
                <a:cubicBezTo>
                  <a:pt x="837060" y="1181181"/>
                  <a:pt x="803680" y="1189038"/>
                  <a:pt x="769694" y="1192011"/>
                </a:cubicBezTo>
                <a:cubicBezTo>
                  <a:pt x="672230" y="1197695"/>
                  <a:pt x="576063" y="1167468"/>
                  <a:pt x="499377" y="1107047"/>
                </a:cubicBezTo>
                <a:cubicBezTo>
                  <a:pt x="515664" y="1074255"/>
                  <a:pt x="541596" y="1047231"/>
                  <a:pt x="573688" y="1029604"/>
                </a:cubicBezTo>
                <a:close/>
                <a:moveTo>
                  <a:pt x="1331505" y="1181892"/>
                </a:moveTo>
                <a:cubicBezTo>
                  <a:pt x="1330682" y="1293135"/>
                  <a:pt x="1240735" y="1383130"/>
                  <a:pt x="1129492" y="1384012"/>
                </a:cubicBezTo>
                <a:lnTo>
                  <a:pt x="1128235" y="1384012"/>
                </a:lnTo>
                <a:cubicBezTo>
                  <a:pt x="1074735" y="1383949"/>
                  <a:pt x="1023489" y="1362465"/>
                  <a:pt x="985939" y="1324358"/>
                </a:cubicBezTo>
                <a:cubicBezTo>
                  <a:pt x="906433" y="1245785"/>
                  <a:pt x="905676" y="1117636"/>
                  <a:pt x="984249" y="1038130"/>
                </a:cubicBezTo>
                <a:cubicBezTo>
                  <a:pt x="1022440" y="999486"/>
                  <a:pt x="1074564" y="977819"/>
                  <a:pt x="1128895" y="978003"/>
                </a:cubicBezTo>
                <a:lnTo>
                  <a:pt x="1130450" y="978003"/>
                </a:lnTo>
                <a:cubicBezTo>
                  <a:pt x="1241419" y="977921"/>
                  <a:pt x="1331444" y="1067812"/>
                  <a:pt x="1331527" y="1178781"/>
                </a:cubicBezTo>
                <a:cubicBezTo>
                  <a:pt x="1331528" y="1179818"/>
                  <a:pt x="1331520" y="1180855"/>
                  <a:pt x="1331505" y="1181892"/>
                </a:cubicBezTo>
                <a:close/>
                <a:moveTo>
                  <a:pt x="552043" y="239468"/>
                </a:moveTo>
                <a:cubicBezTo>
                  <a:pt x="564506" y="251484"/>
                  <a:pt x="577395" y="263883"/>
                  <a:pt x="589262" y="276730"/>
                </a:cubicBezTo>
                <a:cubicBezTo>
                  <a:pt x="594722" y="283797"/>
                  <a:pt x="597268" y="292686"/>
                  <a:pt x="596378" y="301571"/>
                </a:cubicBezTo>
                <a:cubicBezTo>
                  <a:pt x="594248" y="318147"/>
                  <a:pt x="591308" y="334935"/>
                  <a:pt x="588389" y="351169"/>
                </a:cubicBezTo>
                <a:cubicBezTo>
                  <a:pt x="585576" y="366828"/>
                  <a:pt x="582658" y="383127"/>
                  <a:pt x="580570" y="399127"/>
                </a:cubicBezTo>
                <a:cubicBezTo>
                  <a:pt x="578797" y="410863"/>
                  <a:pt x="582620" y="422752"/>
                  <a:pt x="590903" y="431255"/>
                </a:cubicBezTo>
                <a:cubicBezTo>
                  <a:pt x="601762" y="436056"/>
                  <a:pt x="614208" y="435704"/>
                  <a:pt x="624778" y="430296"/>
                </a:cubicBezTo>
                <a:cubicBezTo>
                  <a:pt x="650535" y="418152"/>
                  <a:pt x="677912" y="403835"/>
                  <a:pt x="710956" y="385215"/>
                </a:cubicBezTo>
                <a:cubicBezTo>
                  <a:pt x="720038" y="378965"/>
                  <a:pt x="732015" y="378897"/>
                  <a:pt x="741166" y="385044"/>
                </a:cubicBezTo>
                <a:cubicBezTo>
                  <a:pt x="768735" y="400682"/>
                  <a:pt x="797390" y="415382"/>
                  <a:pt x="825087" y="429593"/>
                </a:cubicBezTo>
                <a:lnTo>
                  <a:pt x="828943" y="431574"/>
                </a:lnTo>
                <a:cubicBezTo>
                  <a:pt x="834752" y="434704"/>
                  <a:pt x="841222" y="436405"/>
                  <a:pt x="847819" y="436538"/>
                </a:cubicBezTo>
                <a:cubicBezTo>
                  <a:pt x="852764" y="436618"/>
                  <a:pt x="857637" y="435336"/>
                  <a:pt x="861902" y="432831"/>
                </a:cubicBezTo>
                <a:cubicBezTo>
                  <a:pt x="869738" y="427836"/>
                  <a:pt x="874374" y="419090"/>
                  <a:pt x="874109" y="409801"/>
                </a:cubicBezTo>
                <a:lnTo>
                  <a:pt x="874109" y="409311"/>
                </a:lnTo>
                <a:lnTo>
                  <a:pt x="874109" y="408820"/>
                </a:lnTo>
                <a:cubicBezTo>
                  <a:pt x="872362" y="398530"/>
                  <a:pt x="870722" y="388283"/>
                  <a:pt x="869103" y="378077"/>
                </a:cubicBezTo>
                <a:cubicBezTo>
                  <a:pt x="865183" y="353556"/>
                  <a:pt x="861113" y="328203"/>
                  <a:pt x="855787" y="303638"/>
                </a:cubicBezTo>
                <a:cubicBezTo>
                  <a:pt x="851958" y="293396"/>
                  <a:pt x="855067" y="281853"/>
                  <a:pt x="863521" y="274919"/>
                </a:cubicBezTo>
                <a:cubicBezTo>
                  <a:pt x="883313" y="256725"/>
                  <a:pt x="909113" y="232586"/>
                  <a:pt x="933167" y="206914"/>
                </a:cubicBezTo>
                <a:cubicBezTo>
                  <a:pt x="942266" y="198178"/>
                  <a:pt x="946886" y="185769"/>
                  <a:pt x="945715" y="173209"/>
                </a:cubicBezTo>
                <a:cubicBezTo>
                  <a:pt x="942264" y="162834"/>
                  <a:pt x="926072" y="155334"/>
                  <a:pt x="915675" y="153332"/>
                </a:cubicBezTo>
                <a:cubicBezTo>
                  <a:pt x="885401" y="147515"/>
                  <a:pt x="852996" y="142807"/>
                  <a:pt x="819356" y="139334"/>
                </a:cubicBezTo>
                <a:cubicBezTo>
                  <a:pt x="809104" y="139060"/>
                  <a:pt x="800163" y="132294"/>
                  <a:pt x="797113" y="122503"/>
                </a:cubicBezTo>
                <a:cubicBezTo>
                  <a:pt x="785417" y="96937"/>
                  <a:pt x="771228" y="67004"/>
                  <a:pt x="754716" y="37539"/>
                </a:cubicBezTo>
                <a:cubicBezTo>
                  <a:pt x="748964" y="26420"/>
                  <a:pt x="738495" y="18496"/>
                  <a:pt x="726232" y="15979"/>
                </a:cubicBezTo>
                <a:cubicBezTo>
                  <a:pt x="714038" y="18449"/>
                  <a:pt x="703601" y="26272"/>
                  <a:pt x="697811" y="37284"/>
                </a:cubicBezTo>
                <a:cubicBezTo>
                  <a:pt x="683324" y="63190"/>
                  <a:pt x="669475" y="91015"/>
                  <a:pt x="655457" y="122333"/>
                </a:cubicBezTo>
                <a:cubicBezTo>
                  <a:pt x="651853" y="132640"/>
                  <a:pt x="642130" y="139543"/>
                  <a:pt x="631212" y="139547"/>
                </a:cubicBezTo>
                <a:cubicBezTo>
                  <a:pt x="598146" y="142999"/>
                  <a:pt x="565742" y="147728"/>
                  <a:pt x="534913" y="153566"/>
                </a:cubicBezTo>
                <a:cubicBezTo>
                  <a:pt x="523130" y="155369"/>
                  <a:pt x="512802" y="162422"/>
                  <a:pt x="506833" y="172740"/>
                </a:cubicBezTo>
                <a:cubicBezTo>
                  <a:pt x="505162" y="184571"/>
                  <a:pt x="509101" y="196505"/>
                  <a:pt x="517486" y="205017"/>
                </a:cubicBezTo>
                <a:cubicBezTo>
                  <a:pt x="528650" y="216970"/>
                  <a:pt x="540538" y="228410"/>
                  <a:pt x="552043" y="239468"/>
                </a:cubicBezTo>
                <a:close/>
                <a:moveTo>
                  <a:pt x="799649" y="295713"/>
                </a:moveTo>
                <a:cubicBezTo>
                  <a:pt x="803398" y="311308"/>
                  <a:pt x="805784" y="326988"/>
                  <a:pt x="808533" y="345140"/>
                </a:cubicBezTo>
                <a:cubicBezTo>
                  <a:pt x="809300" y="350211"/>
                  <a:pt x="810088" y="355452"/>
                  <a:pt x="810940" y="360842"/>
                </a:cubicBezTo>
                <a:cubicBezTo>
                  <a:pt x="806019" y="358285"/>
                  <a:pt x="801225" y="355835"/>
                  <a:pt x="796581" y="353449"/>
                </a:cubicBezTo>
                <a:cubicBezTo>
                  <a:pt x="779537" y="344693"/>
                  <a:pt x="764751" y="337129"/>
                  <a:pt x="750136" y="328714"/>
                </a:cubicBezTo>
                <a:cubicBezTo>
                  <a:pt x="742890" y="324277"/>
                  <a:pt x="734598" y="321837"/>
                  <a:pt x="726104" y="321641"/>
                </a:cubicBezTo>
                <a:cubicBezTo>
                  <a:pt x="717818" y="321819"/>
                  <a:pt x="709728" y="324202"/>
                  <a:pt x="702668" y="328544"/>
                </a:cubicBezTo>
                <a:cubicBezTo>
                  <a:pt x="688096" y="337065"/>
                  <a:pt x="673353" y="344522"/>
                  <a:pt x="656266" y="353300"/>
                </a:cubicBezTo>
                <a:lnTo>
                  <a:pt x="641630" y="360842"/>
                </a:lnTo>
                <a:cubicBezTo>
                  <a:pt x="642397" y="356069"/>
                  <a:pt x="643121" y="351446"/>
                  <a:pt x="643760" y="346930"/>
                </a:cubicBezTo>
                <a:cubicBezTo>
                  <a:pt x="646317" y="330653"/>
                  <a:pt x="648703" y="315249"/>
                  <a:pt x="652282" y="300591"/>
                </a:cubicBezTo>
                <a:cubicBezTo>
                  <a:pt x="659202" y="278794"/>
                  <a:pt x="651171" y="255028"/>
                  <a:pt x="632447" y="241896"/>
                </a:cubicBezTo>
                <a:cubicBezTo>
                  <a:pt x="621005" y="232142"/>
                  <a:pt x="610169" y="221697"/>
                  <a:pt x="600000" y="210621"/>
                </a:cubicBezTo>
                <a:cubicBezTo>
                  <a:pt x="596847" y="207340"/>
                  <a:pt x="593608" y="203974"/>
                  <a:pt x="590285" y="200543"/>
                </a:cubicBezTo>
                <a:cubicBezTo>
                  <a:pt x="595270" y="199691"/>
                  <a:pt x="600128" y="198818"/>
                  <a:pt x="604921" y="197966"/>
                </a:cubicBezTo>
                <a:cubicBezTo>
                  <a:pt x="622349" y="194834"/>
                  <a:pt x="638839" y="191872"/>
                  <a:pt x="655158" y="190551"/>
                </a:cubicBezTo>
                <a:cubicBezTo>
                  <a:pt x="673989" y="190322"/>
                  <a:pt x="690647" y="178293"/>
                  <a:pt x="696788" y="160490"/>
                </a:cubicBezTo>
                <a:cubicBezTo>
                  <a:pt x="703180" y="145577"/>
                  <a:pt x="710871" y="130663"/>
                  <a:pt x="718988" y="115047"/>
                </a:cubicBezTo>
                <a:cubicBezTo>
                  <a:pt x="721289" y="110637"/>
                  <a:pt x="723611" y="106099"/>
                  <a:pt x="726019" y="101412"/>
                </a:cubicBezTo>
                <a:lnTo>
                  <a:pt x="733348" y="115515"/>
                </a:lnTo>
                <a:cubicBezTo>
                  <a:pt x="742104" y="132304"/>
                  <a:pt x="750392" y="148176"/>
                  <a:pt x="757571" y="164261"/>
                </a:cubicBezTo>
                <a:cubicBezTo>
                  <a:pt x="763508" y="179578"/>
                  <a:pt x="778112" y="189788"/>
                  <a:pt x="794535" y="190104"/>
                </a:cubicBezTo>
                <a:cubicBezTo>
                  <a:pt x="811217" y="191830"/>
                  <a:pt x="827537" y="194535"/>
                  <a:pt x="846455" y="197667"/>
                </a:cubicBezTo>
                <a:lnTo>
                  <a:pt x="862903" y="200373"/>
                </a:lnTo>
                <a:cubicBezTo>
                  <a:pt x="859324" y="203931"/>
                  <a:pt x="855872" y="207404"/>
                  <a:pt x="852485" y="210791"/>
                </a:cubicBezTo>
                <a:cubicBezTo>
                  <a:pt x="840298" y="222999"/>
                  <a:pt x="828772" y="234546"/>
                  <a:pt x="816820" y="244879"/>
                </a:cubicBezTo>
                <a:cubicBezTo>
                  <a:pt x="800978" y="256528"/>
                  <a:pt x="794116" y="276843"/>
                  <a:pt x="799649" y="295713"/>
                </a:cubicBezTo>
                <a:close/>
                <a:moveTo>
                  <a:pt x="1436219" y="335404"/>
                </a:moveTo>
                <a:cubicBezTo>
                  <a:pt x="1430326" y="325120"/>
                  <a:pt x="1420083" y="318066"/>
                  <a:pt x="1408373" y="316229"/>
                </a:cubicBezTo>
                <a:cubicBezTo>
                  <a:pt x="1377951" y="310058"/>
                  <a:pt x="1347211" y="305577"/>
                  <a:pt x="1316293" y="302807"/>
                </a:cubicBezTo>
                <a:cubicBezTo>
                  <a:pt x="1300730" y="302133"/>
                  <a:pt x="1287256" y="291784"/>
                  <a:pt x="1282589" y="276922"/>
                </a:cubicBezTo>
                <a:lnTo>
                  <a:pt x="1281715" y="275025"/>
                </a:lnTo>
                <a:cubicBezTo>
                  <a:pt x="1269998" y="249332"/>
                  <a:pt x="1257875" y="222764"/>
                  <a:pt x="1244070" y="197539"/>
                </a:cubicBezTo>
                <a:cubicBezTo>
                  <a:pt x="1238498" y="187063"/>
                  <a:pt x="1228448" y="179703"/>
                  <a:pt x="1216778" y="177555"/>
                </a:cubicBezTo>
                <a:lnTo>
                  <a:pt x="1216778" y="177555"/>
                </a:lnTo>
                <a:cubicBezTo>
                  <a:pt x="1205097" y="179732"/>
                  <a:pt x="1195043" y="187112"/>
                  <a:pt x="1189465" y="197603"/>
                </a:cubicBezTo>
                <a:cubicBezTo>
                  <a:pt x="1181731" y="211643"/>
                  <a:pt x="1174552" y="226237"/>
                  <a:pt x="1167713" y="240362"/>
                </a:cubicBezTo>
                <a:cubicBezTo>
                  <a:pt x="1160341" y="255468"/>
                  <a:pt x="1152799" y="271105"/>
                  <a:pt x="1144405" y="285912"/>
                </a:cubicBezTo>
                <a:cubicBezTo>
                  <a:pt x="1139435" y="293410"/>
                  <a:pt x="1131832" y="298770"/>
                  <a:pt x="1123100" y="300932"/>
                </a:cubicBezTo>
                <a:cubicBezTo>
                  <a:pt x="1106546" y="304171"/>
                  <a:pt x="1089438" y="306557"/>
                  <a:pt x="1072884" y="308858"/>
                </a:cubicBezTo>
                <a:cubicBezTo>
                  <a:pt x="1057204" y="310988"/>
                  <a:pt x="1040927" y="313289"/>
                  <a:pt x="1025076" y="316293"/>
                </a:cubicBezTo>
                <a:cubicBezTo>
                  <a:pt x="1013368" y="318282"/>
                  <a:pt x="1003242" y="325584"/>
                  <a:pt x="997657" y="336064"/>
                </a:cubicBezTo>
                <a:cubicBezTo>
                  <a:pt x="996269" y="347884"/>
                  <a:pt x="1000293" y="359698"/>
                  <a:pt x="1008607" y="368213"/>
                </a:cubicBezTo>
                <a:cubicBezTo>
                  <a:pt x="1031148" y="392288"/>
                  <a:pt x="1054115" y="414658"/>
                  <a:pt x="1076783" y="434706"/>
                </a:cubicBezTo>
                <a:cubicBezTo>
                  <a:pt x="1086771" y="442295"/>
                  <a:pt x="1090944" y="455323"/>
                  <a:pt x="1087223" y="467303"/>
                </a:cubicBezTo>
                <a:cubicBezTo>
                  <a:pt x="1079936" y="503862"/>
                  <a:pt x="1075271" y="532112"/>
                  <a:pt x="1072075" y="558914"/>
                </a:cubicBezTo>
                <a:cubicBezTo>
                  <a:pt x="1070860" y="568970"/>
                  <a:pt x="1072309" y="587228"/>
                  <a:pt x="1081449" y="593321"/>
                </a:cubicBezTo>
                <a:cubicBezTo>
                  <a:pt x="1093175" y="598143"/>
                  <a:pt x="1106432" y="597535"/>
                  <a:pt x="1117667" y="591660"/>
                </a:cubicBezTo>
                <a:cubicBezTo>
                  <a:pt x="1143510" y="579558"/>
                  <a:pt x="1170291" y="565497"/>
                  <a:pt x="1201886" y="547345"/>
                </a:cubicBezTo>
                <a:cubicBezTo>
                  <a:pt x="1211021" y="541249"/>
                  <a:pt x="1222945" y="541316"/>
                  <a:pt x="1232011" y="547516"/>
                </a:cubicBezTo>
                <a:cubicBezTo>
                  <a:pt x="1255446" y="560703"/>
                  <a:pt x="1279713" y="573273"/>
                  <a:pt x="1303169" y="585438"/>
                </a:cubicBezTo>
                <a:lnTo>
                  <a:pt x="1313822" y="590978"/>
                </a:lnTo>
                <a:cubicBezTo>
                  <a:pt x="1318492" y="593302"/>
                  <a:pt x="1323294" y="595351"/>
                  <a:pt x="1328203" y="597114"/>
                </a:cubicBezTo>
                <a:cubicBezTo>
                  <a:pt x="1329865" y="597753"/>
                  <a:pt x="1331420" y="598349"/>
                  <a:pt x="1332762" y="598903"/>
                </a:cubicBezTo>
                <a:lnTo>
                  <a:pt x="1333955" y="599372"/>
                </a:lnTo>
                <a:lnTo>
                  <a:pt x="1335233" y="599372"/>
                </a:lnTo>
                <a:cubicBezTo>
                  <a:pt x="1344179" y="599426"/>
                  <a:pt x="1352716" y="595631"/>
                  <a:pt x="1358669" y="588954"/>
                </a:cubicBezTo>
                <a:cubicBezTo>
                  <a:pt x="1363775" y="581207"/>
                  <a:pt x="1365325" y="571648"/>
                  <a:pt x="1362930" y="562685"/>
                </a:cubicBezTo>
                <a:cubicBezTo>
                  <a:pt x="1361162" y="551883"/>
                  <a:pt x="1359244" y="541082"/>
                  <a:pt x="1357327" y="530280"/>
                </a:cubicBezTo>
                <a:cubicBezTo>
                  <a:pt x="1353407" y="508187"/>
                  <a:pt x="1349337" y="485327"/>
                  <a:pt x="1346674" y="462743"/>
                </a:cubicBezTo>
                <a:cubicBezTo>
                  <a:pt x="1346262" y="453669"/>
                  <a:pt x="1349308" y="444776"/>
                  <a:pt x="1355196" y="437859"/>
                </a:cubicBezTo>
                <a:cubicBezTo>
                  <a:pt x="1366722" y="425396"/>
                  <a:pt x="1379228" y="413337"/>
                  <a:pt x="1391287" y="401641"/>
                </a:cubicBezTo>
                <a:cubicBezTo>
                  <a:pt x="1402621" y="390690"/>
                  <a:pt x="1414339" y="379356"/>
                  <a:pt x="1425375" y="367553"/>
                </a:cubicBezTo>
                <a:cubicBezTo>
                  <a:pt x="1433757" y="359084"/>
                  <a:pt x="1437759" y="347219"/>
                  <a:pt x="1436219" y="335404"/>
                </a:cubicBezTo>
                <a:close/>
                <a:moveTo>
                  <a:pt x="1290749" y="464341"/>
                </a:moveTo>
                <a:cubicBezTo>
                  <a:pt x="1294179" y="478360"/>
                  <a:pt x="1296480" y="492570"/>
                  <a:pt x="1299122" y="509082"/>
                </a:cubicBezTo>
                <a:cubicBezTo>
                  <a:pt x="1299846" y="513598"/>
                  <a:pt x="1300606" y="518271"/>
                  <a:pt x="1301401" y="523100"/>
                </a:cubicBezTo>
                <a:lnTo>
                  <a:pt x="1286765" y="515622"/>
                </a:lnTo>
                <a:cubicBezTo>
                  <a:pt x="1270189" y="507100"/>
                  <a:pt x="1254509" y="499153"/>
                  <a:pt x="1239596" y="490674"/>
                </a:cubicBezTo>
                <a:cubicBezTo>
                  <a:pt x="1232697" y="486421"/>
                  <a:pt x="1224795" y="484069"/>
                  <a:pt x="1216693" y="483857"/>
                </a:cubicBezTo>
                <a:cubicBezTo>
                  <a:pt x="1208764" y="484041"/>
                  <a:pt x="1201031" y="486351"/>
                  <a:pt x="1194301" y="490546"/>
                </a:cubicBezTo>
                <a:cubicBezTo>
                  <a:pt x="1179196" y="499303"/>
                  <a:pt x="1163366" y="507335"/>
                  <a:pt x="1146621" y="515814"/>
                </a:cubicBezTo>
                <a:cubicBezTo>
                  <a:pt x="1142083" y="518094"/>
                  <a:pt x="1137481" y="520416"/>
                  <a:pt x="1132773" y="522845"/>
                </a:cubicBezTo>
                <a:cubicBezTo>
                  <a:pt x="1133603" y="517753"/>
                  <a:pt x="1134456" y="512789"/>
                  <a:pt x="1135287" y="507931"/>
                </a:cubicBezTo>
                <a:cubicBezTo>
                  <a:pt x="1138695" y="487777"/>
                  <a:pt x="1141934" y="468730"/>
                  <a:pt x="1143809" y="449641"/>
                </a:cubicBezTo>
                <a:cubicBezTo>
                  <a:pt x="1144843" y="438316"/>
                  <a:pt x="1141453" y="427031"/>
                  <a:pt x="1134349" y="418152"/>
                </a:cubicBezTo>
                <a:cubicBezTo>
                  <a:pt x="1120906" y="403729"/>
                  <a:pt x="1106653" y="390626"/>
                  <a:pt x="1090227" y="375542"/>
                </a:cubicBezTo>
                <a:cubicBezTo>
                  <a:pt x="1085966" y="371665"/>
                  <a:pt x="1081705" y="367659"/>
                  <a:pt x="1077188" y="363484"/>
                </a:cubicBezTo>
                <a:cubicBezTo>
                  <a:pt x="1083579" y="362461"/>
                  <a:pt x="1089694" y="361353"/>
                  <a:pt x="1095595" y="360458"/>
                </a:cubicBezTo>
                <a:cubicBezTo>
                  <a:pt x="1115516" y="357135"/>
                  <a:pt x="1132730" y="354280"/>
                  <a:pt x="1150115" y="352384"/>
                </a:cubicBezTo>
                <a:cubicBezTo>
                  <a:pt x="1166443" y="351138"/>
                  <a:pt x="1180613" y="340645"/>
                  <a:pt x="1186568" y="325390"/>
                </a:cubicBezTo>
                <a:cubicBezTo>
                  <a:pt x="1194067" y="309326"/>
                  <a:pt x="1201907" y="293433"/>
                  <a:pt x="1210344" y="276389"/>
                </a:cubicBezTo>
                <a:lnTo>
                  <a:pt x="1216735" y="263436"/>
                </a:lnTo>
                <a:cubicBezTo>
                  <a:pt x="1219143" y="268101"/>
                  <a:pt x="1221529" y="272661"/>
                  <a:pt x="1223851" y="277135"/>
                </a:cubicBezTo>
                <a:cubicBezTo>
                  <a:pt x="1232373" y="293625"/>
                  <a:pt x="1240576" y="309220"/>
                  <a:pt x="1247436" y="325135"/>
                </a:cubicBezTo>
                <a:cubicBezTo>
                  <a:pt x="1253001" y="340572"/>
                  <a:pt x="1267156" y="351267"/>
                  <a:pt x="1283526" y="352405"/>
                </a:cubicBezTo>
                <a:cubicBezTo>
                  <a:pt x="1300719" y="354536"/>
                  <a:pt x="1317614" y="357220"/>
                  <a:pt x="1337236" y="360330"/>
                </a:cubicBezTo>
                <a:lnTo>
                  <a:pt x="1355047" y="363143"/>
                </a:lnTo>
                <a:cubicBezTo>
                  <a:pt x="1351482" y="366580"/>
                  <a:pt x="1348031" y="369932"/>
                  <a:pt x="1344693" y="373199"/>
                </a:cubicBezTo>
                <a:cubicBezTo>
                  <a:pt x="1333467" y="384543"/>
                  <a:pt x="1321678" y="395316"/>
                  <a:pt x="1309369" y="405476"/>
                </a:cubicBezTo>
                <a:cubicBezTo>
                  <a:pt x="1290879" y="418858"/>
                  <a:pt x="1283318" y="442760"/>
                  <a:pt x="1290749" y="464341"/>
                </a:cubicBezTo>
                <a:close/>
                <a:moveTo>
                  <a:pt x="371483" y="592938"/>
                </a:moveTo>
                <a:cubicBezTo>
                  <a:pt x="379373" y="584093"/>
                  <a:pt x="382766" y="572116"/>
                  <a:pt x="380687" y="560448"/>
                </a:cubicBezTo>
                <a:cubicBezTo>
                  <a:pt x="378706" y="544916"/>
                  <a:pt x="375978" y="529257"/>
                  <a:pt x="373337" y="514131"/>
                </a:cubicBezTo>
                <a:cubicBezTo>
                  <a:pt x="370397" y="497236"/>
                  <a:pt x="367350" y="479766"/>
                  <a:pt x="365369" y="462530"/>
                </a:cubicBezTo>
                <a:cubicBezTo>
                  <a:pt x="364932" y="453545"/>
                  <a:pt x="367933" y="444732"/>
                  <a:pt x="373763" y="437880"/>
                </a:cubicBezTo>
                <a:cubicBezTo>
                  <a:pt x="385608" y="425097"/>
                  <a:pt x="398391" y="412783"/>
                  <a:pt x="410748" y="400852"/>
                </a:cubicBezTo>
                <a:cubicBezTo>
                  <a:pt x="422338" y="389667"/>
                  <a:pt x="434311" y="378099"/>
                  <a:pt x="445603" y="366147"/>
                </a:cubicBezTo>
                <a:cubicBezTo>
                  <a:pt x="453031" y="357865"/>
                  <a:pt x="456389" y="346708"/>
                  <a:pt x="454764" y="335702"/>
                </a:cubicBezTo>
                <a:cubicBezTo>
                  <a:pt x="452634" y="326733"/>
                  <a:pt x="439126" y="319638"/>
                  <a:pt x="430306" y="317934"/>
                </a:cubicBezTo>
                <a:cubicBezTo>
                  <a:pt x="399009" y="311926"/>
                  <a:pt x="366157" y="306663"/>
                  <a:pt x="329875" y="301827"/>
                </a:cubicBezTo>
                <a:cubicBezTo>
                  <a:pt x="319617" y="301683"/>
                  <a:pt x="310487" y="295290"/>
                  <a:pt x="306844" y="285699"/>
                </a:cubicBezTo>
                <a:cubicBezTo>
                  <a:pt x="291675" y="251974"/>
                  <a:pt x="278231" y="224895"/>
                  <a:pt x="264554" y="200479"/>
                </a:cubicBezTo>
                <a:cubicBezTo>
                  <a:pt x="258593" y="188886"/>
                  <a:pt x="247992" y="180368"/>
                  <a:pt x="235387" y="177044"/>
                </a:cubicBezTo>
                <a:cubicBezTo>
                  <a:pt x="224159" y="175766"/>
                  <a:pt x="211739" y="191702"/>
                  <a:pt x="207243" y="199606"/>
                </a:cubicBezTo>
                <a:cubicBezTo>
                  <a:pt x="193203" y="224767"/>
                  <a:pt x="179952" y="251398"/>
                  <a:pt x="167914" y="278754"/>
                </a:cubicBezTo>
                <a:cubicBezTo>
                  <a:pt x="163492" y="292870"/>
                  <a:pt x="150493" y="302541"/>
                  <a:pt x="135701" y="302722"/>
                </a:cubicBezTo>
                <a:cubicBezTo>
                  <a:pt x="104796" y="305587"/>
                  <a:pt x="74066" y="310103"/>
                  <a:pt x="43643" y="316251"/>
                </a:cubicBezTo>
                <a:cubicBezTo>
                  <a:pt x="31939" y="318235"/>
                  <a:pt x="21814" y="325528"/>
                  <a:pt x="16223" y="336000"/>
                </a:cubicBezTo>
                <a:cubicBezTo>
                  <a:pt x="14896" y="347804"/>
                  <a:pt x="19021" y="359568"/>
                  <a:pt x="27430" y="367958"/>
                </a:cubicBezTo>
                <a:cubicBezTo>
                  <a:pt x="48402" y="390852"/>
                  <a:pt x="70606" y="412587"/>
                  <a:pt x="93944" y="433066"/>
                </a:cubicBezTo>
                <a:cubicBezTo>
                  <a:pt x="105130" y="441617"/>
                  <a:pt x="109714" y="456290"/>
                  <a:pt x="105384" y="469689"/>
                </a:cubicBezTo>
                <a:cubicBezTo>
                  <a:pt x="99526" y="498919"/>
                  <a:pt x="94732" y="528810"/>
                  <a:pt x="90045" y="557721"/>
                </a:cubicBezTo>
                <a:lnTo>
                  <a:pt x="89171" y="563239"/>
                </a:lnTo>
                <a:cubicBezTo>
                  <a:pt x="86896" y="572108"/>
                  <a:pt x="88557" y="581527"/>
                  <a:pt x="93731" y="589082"/>
                </a:cubicBezTo>
                <a:cubicBezTo>
                  <a:pt x="99912" y="595693"/>
                  <a:pt x="108630" y="599339"/>
                  <a:pt x="117677" y="599095"/>
                </a:cubicBezTo>
                <a:lnTo>
                  <a:pt x="118870" y="599095"/>
                </a:lnTo>
                <a:lnTo>
                  <a:pt x="119978" y="598648"/>
                </a:lnTo>
                <a:cubicBezTo>
                  <a:pt x="121171" y="598158"/>
                  <a:pt x="122556" y="597646"/>
                  <a:pt x="124048" y="597092"/>
                </a:cubicBezTo>
                <a:cubicBezTo>
                  <a:pt x="128500" y="595522"/>
                  <a:pt x="132854" y="593686"/>
                  <a:pt x="137086" y="591596"/>
                </a:cubicBezTo>
                <a:lnTo>
                  <a:pt x="155771" y="582008"/>
                </a:lnTo>
                <a:cubicBezTo>
                  <a:pt x="176053" y="571633"/>
                  <a:pt x="197038" y="560916"/>
                  <a:pt x="217022" y="549071"/>
                </a:cubicBezTo>
                <a:cubicBezTo>
                  <a:pt x="228382" y="540991"/>
                  <a:pt x="243669" y="541206"/>
                  <a:pt x="254796" y="549604"/>
                </a:cubicBezTo>
                <a:cubicBezTo>
                  <a:pt x="281461" y="565477"/>
                  <a:pt x="308971" y="579886"/>
                  <a:pt x="337203" y="592767"/>
                </a:cubicBezTo>
                <a:cubicBezTo>
                  <a:pt x="348010" y="598032"/>
                  <a:pt x="360625" y="598094"/>
                  <a:pt x="371483" y="592938"/>
                </a:cubicBezTo>
                <a:close/>
                <a:moveTo>
                  <a:pt x="154173" y="507335"/>
                </a:moveTo>
                <a:cubicBezTo>
                  <a:pt x="157891" y="488800"/>
                  <a:pt x="160629" y="470083"/>
                  <a:pt x="162375" y="451260"/>
                </a:cubicBezTo>
                <a:cubicBezTo>
                  <a:pt x="163002" y="437831"/>
                  <a:pt x="158723" y="424633"/>
                  <a:pt x="150338" y="414125"/>
                </a:cubicBezTo>
                <a:cubicBezTo>
                  <a:pt x="137686" y="399930"/>
                  <a:pt x="124287" y="386418"/>
                  <a:pt x="110199" y="373646"/>
                </a:cubicBezTo>
                <a:cubicBezTo>
                  <a:pt x="106514" y="370173"/>
                  <a:pt x="102721" y="366594"/>
                  <a:pt x="98886" y="362994"/>
                </a:cubicBezTo>
                <a:lnTo>
                  <a:pt x="114460" y="360501"/>
                </a:lnTo>
                <a:cubicBezTo>
                  <a:pt x="132868" y="357518"/>
                  <a:pt x="150274" y="354727"/>
                  <a:pt x="167403" y="352661"/>
                </a:cubicBezTo>
                <a:cubicBezTo>
                  <a:pt x="184615" y="351766"/>
                  <a:pt x="199666" y="340770"/>
                  <a:pt x="205752" y="324645"/>
                </a:cubicBezTo>
                <a:cubicBezTo>
                  <a:pt x="212697" y="308773"/>
                  <a:pt x="220665" y="293199"/>
                  <a:pt x="229038" y="276709"/>
                </a:cubicBezTo>
                <a:cubicBezTo>
                  <a:pt x="231169" y="272341"/>
                  <a:pt x="233512" y="267931"/>
                  <a:pt x="235792" y="263414"/>
                </a:cubicBezTo>
                <a:cubicBezTo>
                  <a:pt x="237908" y="267505"/>
                  <a:pt x="239982" y="271496"/>
                  <a:pt x="242013" y="275388"/>
                </a:cubicBezTo>
                <a:cubicBezTo>
                  <a:pt x="249487" y="289057"/>
                  <a:pt x="256208" y="303125"/>
                  <a:pt x="262146" y="317529"/>
                </a:cubicBezTo>
                <a:cubicBezTo>
                  <a:pt x="269101" y="339245"/>
                  <a:pt x="289304" y="353968"/>
                  <a:pt x="312106" y="353939"/>
                </a:cubicBezTo>
                <a:cubicBezTo>
                  <a:pt x="327020" y="355068"/>
                  <a:pt x="341933" y="357582"/>
                  <a:pt x="359211" y="360522"/>
                </a:cubicBezTo>
                <a:cubicBezTo>
                  <a:pt x="364495" y="361396"/>
                  <a:pt x="369992" y="362333"/>
                  <a:pt x="375787" y="363271"/>
                </a:cubicBezTo>
                <a:cubicBezTo>
                  <a:pt x="371753" y="367034"/>
                  <a:pt x="367847" y="370713"/>
                  <a:pt x="364069" y="374307"/>
                </a:cubicBezTo>
                <a:cubicBezTo>
                  <a:pt x="350562" y="387089"/>
                  <a:pt x="337821" y="399042"/>
                  <a:pt x="324932" y="410269"/>
                </a:cubicBezTo>
                <a:cubicBezTo>
                  <a:pt x="310127" y="420581"/>
                  <a:pt x="303706" y="439293"/>
                  <a:pt x="309060" y="456522"/>
                </a:cubicBezTo>
                <a:cubicBezTo>
                  <a:pt x="313018" y="473267"/>
                  <a:pt x="315914" y="490246"/>
                  <a:pt x="317731" y="507356"/>
                </a:cubicBezTo>
                <a:cubicBezTo>
                  <a:pt x="318391" y="512384"/>
                  <a:pt x="319052" y="517518"/>
                  <a:pt x="319861" y="522781"/>
                </a:cubicBezTo>
                <a:cubicBezTo>
                  <a:pt x="315387" y="520395"/>
                  <a:pt x="310998" y="518030"/>
                  <a:pt x="306695" y="515686"/>
                </a:cubicBezTo>
                <a:cubicBezTo>
                  <a:pt x="290365" y="506399"/>
                  <a:pt x="273505" y="498076"/>
                  <a:pt x="256202" y="490759"/>
                </a:cubicBezTo>
                <a:cubicBezTo>
                  <a:pt x="242924" y="485955"/>
                  <a:pt x="228383" y="485955"/>
                  <a:pt x="215105" y="490759"/>
                </a:cubicBezTo>
                <a:cubicBezTo>
                  <a:pt x="198044" y="497956"/>
                  <a:pt x="181431" y="506173"/>
                  <a:pt x="165358" y="515367"/>
                </a:cubicBezTo>
                <a:cubicBezTo>
                  <a:pt x="160905" y="517795"/>
                  <a:pt x="156325" y="520288"/>
                  <a:pt x="151595" y="522802"/>
                </a:cubicBezTo>
                <a:cubicBezTo>
                  <a:pt x="152277" y="517476"/>
                  <a:pt x="153214" y="512384"/>
                  <a:pt x="154130" y="507335"/>
                </a:cubicBezTo>
                <a:close/>
                <a:moveTo>
                  <a:pt x="727830" y="582541"/>
                </a:moveTo>
                <a:lnTo>
                  <a:pt x="727574" y="582541"/>
                </a:lnTo>
                <a:cubicBezTo>
                  <a:pt x="630202" y="580620"/>
                  <a:pt x="549710" y="657998"/>
                  <a:pt x="547789" y="755369"/>
                </a:cubicBezTo>
                <a:cubicBezTo>
                  <a:pt x="545867" y="852740"/>
                  <a:pt x="623245" y="933233"/>
                  <a:pt x="720617" y="935154"/>
                </a:cubicBezTo>
                <a:cubicBezTo>
                  <a:pt x="722346" y="935189"/>
                  <a:pt x="724076" y="935197"/>
                  <a:pt x="725806" y="935180"/>
                </a:cubicBezTo>
                <a:lnTo>
                  <a:pt x="726210" y="935180"/>
                </a:lnTo>
                <a:cubicBezTo>
                  <a:pt x="823220" y="935662"/>
                  <a:pt x="902595" y="858072"/>
                  <a:pt x="904320" y="761076"/>
                </a:cubicBezTo>
                <a:cubicBezTo>
                  <a:pt x="905152" y="714825"/>
                  <a:pt x="887150" y="670222"/>
                  <a:pt x="854445" y="637508"/>
                </a:cubicBezTo>
                <a:cubicBezTo>
                  <a:pt x="821278" y="602981"/>
                  <a:pt x="775659" y="583184"/>
                  <a:pt x="727787" y="582541"/>
                </a:cubicBezTo>
                <a:close/>
                <a:moveTo>
                  <a:pt x="850972" y="758584"/>
                </a:moveTo>
                <a:cubicBezTo>
                  <a:pt x="850229" y="826109"/>
                  <a:pt x="795485" y="880568"/>
                  <a:pt x="727957" y="880959"/>
                </a:cubicBezTo>
                <a:cubicBezTo>
                  <a:pt x="694920" y="881062"/>
                  <a:pt x="663110" y="868452"/>
                  <a:pt x="639116" y="845742"/>
                </a:cubicBezTo>
                <a:cubicBezTo>
                  <a:pt x="591020" y="800599"/>
                  <a:pt x="588627" y="725015"/>
                  <a:pt x="633769" y="676920"/>
                </a:cubicBezTo>
                <a:cubicBezTo>
                  <a:pt x="634711" y="675917"/>
                  <a:pt x="635669" y="674930"/>
                  <a:pt x="636644" y="673960"/>
                </a:cubicBezTo>
                <a:cubicBezTo>
                  <a:pt x="660073" y="650065"/>
                  <a:pt x="692107" y="636565"/>
                  <a:pt x="725571" y="636485"/>
                </a:cubicBezTo>
                <a:lnTo>
                  <a:pt x="726125" y="636485"/>
                </a:lnTo>
                <a:cubicBezTo>
                  <a:pt x="759498" y="636391"/>
                  <a:pt x="791526" y="649629"/>
                  <a:pt x="815095" y="673257"/>
                </a:cubicBezTo>
                <a:cubicBezTo>
                  <a:pt x="837999" y="695743"/>
                  <a:pt x="850911" y="726487"/>
                  <a:pt x="850929" y="758584"/>
                </a:cubicBezTo>
                <a:close/>
                <a:moveTo>
                  <a:pt x="1272064" y="1100656"/>
                </a:moveTo>
                <a:cubicBezTo>
                  <a:pt x="1279905" y="1109774"/>
                  <a:pt x="1285209" y="1124240"/>
                  <a:pt x="1266014" y="1141263"/>
                </a:cubicBezTo>
                <a:cubicBezTo>
                  <a:pt x="1250390" y="1155097"/>
                  <a:pt x="1234766" y="1168874"/>
                  <a:pt x="1219143" y="1182595"/>
                </a:cubicBezTo>
                <a:lnTo>
                  <a:pt x="1172677" y="1223351"/>
                </a:lnTo>
                <a:cubicBezTo>
                  <a:pt x="1149007" y="1244102"/>
                  <a:pt x="1125337" y="1264832"/>
                  <a:pt x="1101859" y="1285775"/>
                </a:cubicBezTo>
                <a:cubicBezTo>
                  <a:pt x="1095668" y="1292172"/>
                  <a:pt x="1087309" y="1296025"/>
                  <a:pt x="1078424" y="1296576"/>
                </a:cubicBezTo>
                <a:cubicBezTo>
                  <a:pt x="1077785" y="1296576"/>
                  <a:pt x="1077167" y="1296576"/>
                  <a:pt x="1076549" y="1296576"/>
                </a:cubicBezTo>
                <a:cubicBezTo>
                  <a:pt x="1067351" y="1295345"/>
                  <a:pt x="1059090" y="1290314"/>
                  <a:pt x="1053774" y="1282707"/>
                </a:cubicBezTo>
                <a:cubicBezTo>
                  <a:pt x="1035594" y="1260720"/>
                  <a:pt x="1017371" y="1238797"/>
                  <a:pt x="999105" y="1216938"/>
                </a:cubicBezTo>
                <a:lnTo>
                  <a:pt x="987473" y="1202962"/>
                </a:lnTo>
                <a:cubicBezTo>
                  <a:pt x="976276" y="1193263"/>
                  <a:pt x="975063" y="1176323"/>
                  <a:pt x="984763" y="1165126"/>
                </a:cubicBezTo>
                <a:cubicBezTo>
                  <a:pt x="985825" y="1163900"/>
                  <a:pt x="986996" y="1162773"/>
                  <a:pt x="988261" y="1161759"/>
                </a:cubicBezTo>
                <a:cubicBezTo>
                  <a:pt x="993318" y="1157031"/>
                  <a:pt x="1000075" y="1154556"/>
                  <a:pt x="1006988" y="1154898"/>
                </a:cubicBezTo>
                <a:cubicBezTo>
                  <a:pt x="1015799" y="1156269"/>
                  <a:pt x="1023689" y="1161120"/>
                  <a:pt x="1028890" y="1168363"/>
                </a:cubicBezTo>
                <a:cubicBezTo>
                  <a:pt x="1042631" y="1184640"/>
                  <a:pt x="1056309" y="1200938"/>
                  <a:pt x="1070647" y="1218025"/>
                </a:cubicBezTo>
                <a:lnTo>
                  <a:pt x="1081811" y="1231340"/>
                </a:lnTo>
                <a:lnTo>
                  <a:pt x="1231074" y="1100251"/>
                </a:lnTo>
                <a:cubicBezTo>
                  <a:pt x="1237237" y="1094144"/>
                  <a:pt x="1245556" y="1090708"/>
                  <a:pt x="1254232" y="1090685"/>
                </a:cubicBezTo>
                <a:cubicBezTo>
                  <a:pt x="1261279" y="1091464"/>
                  <a:pt x="1267711" y="1095060"/>
                  <a:pt x="1272064" y="1100656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E9E2D7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349F310-747A-49C3-AA47-4150DE3EBAF1}"/>
              </a:ext>
            </a:extLst>
          </p:cNvPr>
          <p:cNvSpPr/>
          <p:nvPr/>
        </p:nvSpPr>
        <p:spPr>
          <a:xfrm>
            <a:off x="10134600" y="3695825"/>
            <a:ext cx="1485645" cy="1485645"/>
          </a:xfrm>
          <a:prstGeom prst="ellipse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Picture 21">
            <a:extLst>
              <a:ext uri="{FF2B5EF4-FFF2-40B4-BE49-F238E27FC236}">
                <a16:creationId xmlns:a16="http://schemas.microsoft.com/office/drawing/2014/main" id="{933677F1-36A1-4C42-9CF7-E79D2B19AE6E}"/>
              </a:ext>
            </a:extLst>
          </p:cNvPr>
          <p:cNvSpPr/>
          <p:nvPr/>
        </p:nvSpPr>
        <p:spPr>
          <a:xfrm>
            <a:off x="10415887" y="4006382"/>
            <a:ext cx="864530" cy="864531"/>
          </a:xfrm>
          <a:custGeom>
            <a:avLst/>
            <a:gdLst>
              <a:gd name="connsiteX0" fmla="*/ 1227750 w 1448735"/>
              <a:gd name="connsiteY0" fmla="*/ 941849 h 1448735"/>
              <a:gd name="connsiteX1" fmla="*/ 1117497 w 1448735"/>
              <a:gd name="connsiteY1" fmla="*/ 921567 h 1448735"/>
              <a:gd name="connsiteX2" fmla="*/ 792347 w 1448735"/>
              <a:gd name="connsiteY2" fmla="*/ 465567 h 1448735"/>
              <a:gd name="connsiteX3" fmla="*/ 336348 w 1448735"/>
              <a:gd name="connsiteY3" fmla="*/ 790717 h 1448735"/>
              <a:gd name="connsiteX4" fmla="*/ 387270 w 1448735"/>
              <a:gd name="connsiteY4" fmla="*/ 1059772 h 1448735"/>
              <a:gd name="connsiteX5" fmla="*/ 581784 w 1448735"/>
              <a:gd name="connsiteY5" fmla="*/ 1222989 h 1448735"/>
              <a:gd name="connsiteX6" fmla="*/ 874088 w 1448735"/>
              <a:gd name="connsiteY6" fmla="*/ 1222201 h 1448735"/>
              <a:gd name="connsiteX7" fmla="*/ 1128938 w 1448735"/>
              <a:gd name="connsiteY7" fmla="*/ 1437381 h 1448735"/>
              <a:gd name="connsiteX8" fmla="*/ 1167478 w 1448735"/>
              <a:gd name="connsiteY8" fmla="*/ 1434355 h 1448735"/>
              <a:gd name="connsiteX9" fmla="*/ 1383211 w 1448735"/>
              <a:gd name="connsiteY9" fmla="*/ 1137631 h 1448735"/>
              <a:gd name="connsiteX10" fmla="*/ 1351127 w 1448735"/>
              <a:gd name="connsiteY10" fmla="*/ 1047543 h 1448735"/>
              <a:gd name="connsiteX11" fmla="*/ 1227750 w 1448735"/>
              <a:gd name="connsiteY11" fmla="*/ 941849 h 1448735"/>
              <a:gd name="connsiteX12" fmla="*/ 1061358 w 1448735"/>
              <a:gd name="connsiteY12" fmla="*/ 920650 h 1448735"/>
              <a:gd name="connsiteX13" fmla="*/ 1060101 w 1448735"/>
              <a:gd name="connsiteY13" fmla="*/ 926488 h 1448735"/>
              <a:gd name="connsiteX14" fmla="*/ 938258 w 1448735"/>
              <a:gd name="connsiteY14" fmla="*/ 1004528 h 1448735"/>
              <a:gd name="connsiteX15" fmla="*/ 761427 w 1448735"/>
              <a:gd name="connsiteY15" fmla="*/ 956144 h 1448735"/>
              <a:gd name="connsiteX16" fmla="*/ 688458 w 1448735"/>
              <a:gd name="connsiteY16" fmla="*/ 956613 h 1448735"/>
              <a:gd name="connsiteX17" fmla="*/ 662317 w 1448735"/>
              <a:gd name="connsiteY17" fmla="*/ 956379 h 1448735"/>
              <a:gd name="connsiteX18" fmla="*/ 660826 w 1448735"/>
              <a:gd name="connsiteY18" fmla="*/ 956379 h 1448735"/>
              <a:gd name="connsiteX19" fmla="*/ 462903 w 1448735"/>
              <a:gd name="connsiteY19" fmla="*/ 1060922 h 1448735"/>
              <a:gd name="connsiteX20" fmla="*/ 458876 w 1448735"/>
              <a:gd name="connsiteY20" fmla="*/ 1066547 h 1448735"/>
              <a:gd name="connsiteX21" fmla="*/ 404655 w 1448735"/>
              <a:gd name="connsiteY21" fmla="*/ 973274 h 1448735"/>
              <a:gd name="connsiteX22" fmla="*/ 535212 w 1448735"/>
              <a:gd name="connsiteY22" fmla="*/ 573465 h 1448735"/>
              <a:gd name="connsiteX23" fmla="*/ 724698 w 1448735"/>
              <a:gd name="connsiteY23" fmla="*/ 514813 h 1448735"/>
              <a:gd name="connsiteX24" fmla="*/ 869060 w 1448735"/>
              <a:gd name="connsiteY24" fmla="*/ 546770 h 1448735"/>
              <a:gd name="connsiteX25" fmla="*/ 1064235 w 1448735"/>
              <a:gd name="connsiteY25" fmla="*/ 814914 h 1448735"/>
              <a:gd name="connsiteX26" fmla="*/ 1061252 w 1448735"/>
              <a:gd name="connsiteY26" fmla="*/ 920650 h 1448735"/>
              <a:gd name="connsiteX27" fmla="*/ 573688 w 1448735"/>
              <a:gd name="connsiteY27" fmla="*/ 1029604 h 1448735"/>
              <a:gd name="connsiteX28" fmla="*/ 638796 w 1448735"/>
              <a:gd name="connsiteY28" fmla="*/ 1011836 h 1448735"/>
              <a:gd name="connsiteX29" fmla="*/ 815840 w 1448735"/>
              <a:gd name="connsiteY29" fmla="*/ 1011388 h 1448735"/>
              <a:gd name="connsiteX30" fmla="*/ 866972 w 1448735"/>
              <a:gd name="connsiteY30" fmla="*/ 1022722 h 1448735"/>
              <a:gd name="connsiteX31" fmla="*/ 905151 w 1448735"/>
              <a:gd name="connsiteY31" fmla="*/ 1045263 h 1448735"/>
              <a:gd name="connsiteX32" fmla="*/ 868804 w 1448735"/>
              <a:gd name="connsiteY32" fmla="*/ 1168683 h 1448735"/>
              <a:gd name="connsiteX33" fmla="*/ 769694 w 1448735"/>
              <a:gd name="connsiteY33" fmla="*/ 1192011 h 1448735"/>
              <a:gd name="connsiteX34" fmla="*/ 499377 w 1448735"/>
              <a:gd name="connsiteY34" fmla="*/ 1107047 h 1448735"/>
              <a:gd name="connsiteX35" fmla="*/ 573688 w 1448735"/>
              <a:gd name="connsiteY35" fmla="*/ 1029604 h 1448735"/>
              <a:gd name="connsiteX36" fmla="*/ 1331505 w 1448735"/>
              <a:gd name="connsiteY36" fmla="*/ 1181892 h 1448735"/>
              <a:gd name="connsiteX37" fmla="*/ 1129492 w 1448735"/>
              <a:gd name="connsiteY37" fmla="*/ 1384012 h 1448735"/>
              <a:gd name="connsiteX38" fmla="*/ 1128235 w 1448735"/>
              <a:gd name="connsiteY38" fmla="*/ 1384012 h 1448735"/>
              <a:gd name="connsiteX39" fmla="*/ 985939 w 1448735"/>
              <a:gd name="connsiteY39" fmla="*/ 1324358 h 1448735"/>
              <a:gd name="connsiteX40" fmla="*/ 984249 w 1448735"/>
              <a:gd name="connsiteY40" fmla="*/ 1038130 h 1448735"/>
              <a:gd name="connsiteX41" fmla="*/ 1128895 w 1448735"/>
              <a:gd name="connsiteY41" fmla="*/ 978003 h 1448735"/>
              <a:gd name="connsiteX42" fmla="*/ 1130450 w 1448735"/>
              <a:gd name="connsiteY42" fmla="*/ 978003 h 1448735"/>
              <a:gd name="connsiteX43" fmla="*/ 1331527 w 1448735"/>
              <a:gd name="connsiteY43" fmla="*/ 1178781 h 1448735"/>
              <a:gd name="connsiteX44" fmla="*/ 1331505 w 1448735"/>
              <a:gd name="connsiteY44" fmla="*/ 1181892 h 1448735"/>
              <a:gd name="connsiteX45" fmla="*/ 552043 w 1448735"/>
              <a:gd name="connsiteY45" fmla="*/ 239468 h 1448735"/>
              <a:gd name="connsiteX46" fmla="*/ 589262 w 1448735"/>
              <a:gd name="connsiteY46" fmla="*/ 276730 h 1448735"/>
              <a:gd name="connsiteX47" fmla="*/ 596378 w 1448735"/>
              <a:gd name="connsiteY47" fmla="*/ 301571 h 1448735"/>
              <a:gd name="connsiteX48" fmla="*/ 588389 w 1448735"/>
              <a:gd name="connsiteY48" fmla="*/ 351169 h 1448735"/>
              <a:gd name="connsiteX49" fmla="*/ 580570 w 1448735"/>
              <a:gd name="connsiteY49" fmla="*/ 399127 h 1448735"/>
              <a:gd name="connsiteX50" fmla="*/ 590903 w 1448735"/>
              <a:gd name="connsiteY50" fmla="*/ 431255 h 1448735"/>
              <a:gd name="connsiteX51" fmla="*/ 624778 w 1448735"/>
              <a:gd name="connsiteY51" fmla="*/ 430296 h 1448735"/>
              <a:gd name="connsiteX52" fmla="*/ 710956 w 1448735"/>
              <a:gd name="connsiteY52" fmla="*/ 385215 h 1448735"/>
              <a:gd name="connsiteX53" fmla="*/ 741166 w 1448735"/>
              <a:gd name="connsiteY53" fmla="*/ 385044 h 1448735"/>
              <a:gd name="connsiteX54" fmla="*/ 825087 w 1448735"/>
              <a:gd name="connsiteY54" fmla="*/ 429593 h 1448735"/>
              <a:gd name="connsiteX55" fmla="*/ 828943 w 1448735"/>
              <a:gd name="connsiteY55" fmla="*/ 431574 h 1448735"/>
              <a:gd name="connsiteX56" fmla="*/ 847819 w 1448735"/>
              <a:gd name="connsiteY56" fmla="*/ 436538 h 1448735"/>
              <a:gd name="connsiteX57" fmla="*/ 861902 w 1448735"/>
              <a:gd name="connsiteY57" fmla="*/ 432831 h 1448735"/>
              <a:gd name="connsiteX58" fmla="*/ 874109 w 1448735"/>
              <a:gd name="connsiteY58" fmla="*/ 409801 h 1448735"/>
              <a:gd name="connsiteX59" fmla="*/ 874109 w 1448735"/>
              <a:gd name="connsiteY59" fmla="*/ 409311 h 1448735"/>
              <a:gd name="connsiteX60" fmla="*/ 874109 w 1448735"/>
              <a:gd name="connsiteY60" fmla="*/ 408820 h 1448735"/>
              <a:gd name="connsiteX61" fmla="*/ 869103 w 1448735"/>
              <a:gd name="connsiteY61" fmla="*/ 378077 h 1448735"/>
              <a:gd name="connsiteX62" fmla="*/ 855787 w 1448735"/>
              <a:gd name="connsiteY62" fmla="*/ 303638 h 1448735"/>
              <a:gd name="connsiteX63" fmla="*/ 863521 w 1448735"/>
              <a:gd name="connsiteY63" fmla="*/ 274919 h 1448735"/>
              <a:gd name="connsiteX64" fmla="*/ 933167 w 1448735"/>
              <a:gd name="connsiteY64" fmla="*/ 206914 h 1448735"/>
              <a:gd name="connsiteX65" fmla="*/ 945715 w 1448735"/>
              <a:gd name="connsiteY65" fmla="*/ 173209 h 1448735"/>
              <a:gd name="connsiteX66" fmla="*/ 915675 w 1448735"/>
              <a:gd name="connsiteY66" fmla="*/ 153332 h 1448735"/>
              <a:gd name="connsiteX67" fmla="*/ 819356 w 1448735"/>
              <a:gd name="connsiteY67" fmla="*/ 139334 h 1448735"/>
              <a:gd name="connsiteX68" fmla="*/ 797113 w 1448735"/>
              <a:gd name="connsiteY68" fmla="*/ 122503 h 1448735"/>
              <a:gd name="connsiteX69" fmla="*/ 754716 w 1448735"/>
              <a:gd name="connsiteY69" fmla="*/ 37539 h 1448735"/>
              <a:gd name="connsiteX70" fmla="*/ 726232 w 1448735"/>
              <a:gd name="connsiteY70" fmla="*/ 15979 h 1448735"/>
              <a:gd name="connsiteX71" fmla="*/ 697811 w 1448735"/>
              <a:gd name="connsiteY71" fmla="*/ 37284 h 1448735"/>
              <a:gd name="connsiteX72" fmla="*/ 655457 w 1448735"/>
              <a:gd name="connsiteY72" fmla="*/ 122333 h 1448735"/>
              <a:gd name="connsiteX73" fmla="*/ 631212 w 1448735"/>
              <a:gd name="connsiteY73" fmla="*/ 139547 h 1448735"/>
              <a:gd name="connsiteX74" fmla="*/ 534913 w 1448735"/>
              <a:gd name="connsiteY74" fmla="*/ 153566 h 1448735"/>
              <a:gd name="connsiteX75" fmla="*/ 506833 w 1448735"/>
              <a:gd name="connsiteY75" fmla="*/ 172740 h 1448735"/>
              <a:gd name="connsiteX76" fmla="*/ 517486 w 1448735"/>
              <a:gd name="connsiteY76" fmla="*/ 205017 h 1448735"/>
              <a:gd name="connsiteX77" fmla="*/ 552043 w 1448735"/>
              <a:gd name="connsiteY77" fmla="*/ 239468 h 1448735"/>
              <a:gd name="connsiteX78" fmla="*/ 799649 w 1448735"/>
              <a:gd name="connsiteY78" fmla="*/ 295713 h 1448735"/>
              <a:gd name="connsiteX79" fmla="*/ 808533 w 1448735"/>
              <a:gd name="connsiteY79" fmla="*/ 345140 h 1448735"/>
              <a:gd name="connsiteX80" fmla="*/ 810940 w 1448735"/>
              <a:gd name="connsiteY80" fmla="*/ 360842 h 1448735"/>
              <a:gd name="connsiteX81" fmla="*/ 796581 w 1448735"/>
              <a:gd name="connsiteY81" fmla="*/ 353449 h 1448735"/>
              <a:gd name="connsiteX82" fmla="*/ 750136 w 1448735"/>
              <a:gd name="connsiteY82" fmla="*/ 328714 h 1448735"/>
              <a:gd name="connsiteX83" fmla="*/ 726104 w 1448735"/>
              <a:gd name="connsiteY83" fmla="*/ 321641 h 1448735"/>
              <a:gd name="connsiteX84" fmla="*/ 702668 w 1448735"/>
              <a:gd name="connsiteY84" fmla="*/ 328544 h 1448735"/>
              <a:gd name="connsiteX85" fmla="*/ 656266 w 1448735"/>
              <a:gd name="connsiteY85" fmla="*/ 353300 h 1448735"/>
              <a:gd name="connsiteX86" fmla="*/ 641630 w 1448735"/>
              <a:gd name="connsiteY86" fmla="*/ 360842 h 1448735"/>
              <a:gd name="connsiteX87" fmla="*/ 643760 w 1448735"/>
              <a:gd name="connsiteY87" fmla="*/ 346930 h 1448735"/>
              <a:gd name="connsiteX88" fmla="*/ 652282 w 1448735"/>
              <a:gd name="connsiteY88" fmla="*/ 300591 h 1448735"/>
              <a:gd name="connsiteX89" fmla="*/ 632447 w 1448735"/>
              <a:gd name="connsiteY89" fmla="*/ 241896 h 1448735"/>
              <a:gd name="connsiteX90" fmla="*/ 600000 w 1448735"/>
              <a:gd name="connsiteY90" fmla="*/ 210621 h 1448735"/>
              <a:gd name="connsiteX91" fmla="*/ 590285 w 1448735"/>
              <a:gd name="connsiteY91" fmla="*/ 200543 h 1448735"/>
              <a:gd name="connsiteX92" fmla="*/ 604921 w 1448735"/>
              <a:gd name="connsiteY92" fmla="*/ 197966 h 1448735"/>
              <a:gd name="connsiteX93" fmla="*/ 655158 w 1448735"/>
              <a:gd name="connsiteY93" fmla="*/ 190551 h 1448735"/>
              <a:gd name="connsiteX94" fmla="*/ 696788 w 1448735"/>
              <a:gd name="connsiteY94" fmla="*/ 160490 h 1448735"/>
              <a:gd name="connsiteX95" fmla="*/ 718988 w 1448735"/>
              <a:gd name="connsiteY95" fmla="*/ 115047 h 1448735"/>
              <a:gd name="connsiteX96" fmla="*/ 726019 w 1448735"/>
              <a:gd name="connsiteY96" fmla="*/ 101412 h 1448735"/>
              <a:gd name="connsiteX97" fmla="*/ 733348 w 1448735"/>
              <a:gd name="connsiteY97" fmla="*/ 115515 h 1448735"/>
              <a:gd name="connsiteX98" fmla="*/ 757571 w 1448735"/>
              <a:gd name="connsiteY98" fmla="*/ 164261 h 1448735"/>
              <a:gd name="connsiteX99" fmla="*/ 794535 w 1448735"/>
              <a:gd name="connsiteY99" fmla="*/ 190104 h 1448735"/>
              <a:gd name="connsiteX100" fmla="*/ 846455 w 1448735"/>
              <a:gd name="connsiteY100" fmla="*/ 197667 h 1448735"/>
              <a:gd name="connsiteX101" fmla="*/ 862903 w 1448735"/>
              <a:gd name="connsiteY101" fmla="*/ 200373 h 1448735"/>
              <a:gd name="connsiteX102" fmla="*/ 852485 w 1448735"/>
              <a:gd name="connsiteY102" fmla="*/ 210791 h 1448735"/>
              <a:gd name="connsiteX103" fmla="*/ 816820 w 1448735"/>
              <a:gd name="connsiteY103" fmla="*/ 244879 h 1448735"/>
              <a:gd name="connsiteX104" fmla="*/ 799649 w 1448735"/>
              <a:gd name="connsiteY104" fmla="*/ 295713 h 1448735"/>
              <a:gd name="connsiteX105" fmla="*/ 1436219 w 1448735"/>
              <a:gd name="connsiteY105" fmla="*/ 335404 h 1448735"/>
              <a:gd name="connsiteX106" fmla="*/ 1408373 w 1448735"/>
              <a:gd name="connsiteY106" fmla="*/ 316229 h 1448735"/>
              <a:gd name="connsiteX107" fmla="*/ 1316293 w 1448735"/>
              <a:gd name="connsiteY107" fmla="*/ 302807 h 1448735"/>
              <a:gd name="connsiteX108" fmla="*/ 1282589 w 1448735"/>
              <a:gd name="connsiteY108" fmla="*/ 276922 h 1448735"/>
              <a:gd name="connsiteX109" fmla="*/ 1281715 w 1448735"/>
              <a:gd name="connsiteY109" fmla="*/ 275025 h 1448735"/>
              <a:gd name="connsiteX110" fmla="*/ 1244070 w 1448735"/>
              <a:gd name="connsiteY110" fmla="*/ 197539 h 1448735"/>
              <a:gd name="connsiteX111" fmla="*/ 1216778 w 1448735"/>
              <a:gd name="connsiteY111" fmla="*/ 177555 h 1448735"/>
              <a:gd name="connsiteX112" fmla="*/ 1216778 w 1448735"/>
              <a:gd name="connsiteY112" fmla="*/ 177555 h 1448735"/>
              <a:gd name="connsiteX113" fmla="*/ 1189465 w 1448735"/>
              <a:gd name="connsiteY113" fmla="*/ 197603 h 1448735"/>
              <a:gd name="connsiteX114" fmla="*/ 1167713 w 1448735"/>
              <a:gd name="connsiteY114" fmla="*/ 240362 h 1448735"/>
              <a:gd name="connsiteX115" fmla="*/ 1144405 w 1448735"/>
              <a:gd name="connsiteY115" fmla="*/ 285912 h 1448735"/>
              <a:gd name="connsiteX116" fmla="*/ 1123100 w 1448735"/>
              <a:gd name="connsiteY116" fmla="*/ 300932 h 1448735"/>
              <a:gd name="connsiteX117" fmla="*/ 1072884 w 1448735"/>
              <a:gd name="connsiteY117" fmla="*/ 308858 h 1448735"/>
              <a:gd name="connsiteX118" fmla="*/ 1025076 w 1448735"/>
              <a:gd name="connsiteY118" fmla="*/ 316293 h 1448735"/>
              <a:gd name="connsiteX119" fmla="*/ 997657 w 1448735"/>
              <a:gd name="connsiteY119" fmla="*/ 336064 h 1448735"/>
              <a:gd name="connsiteX120" fmla="*/ 1008607 w 1448735"/>
              <a:gd name="connsiteY120" fmla="*/ 368213 h 1448735"/>
              <a:gd name="connsiteX121" fmla="*/ 1076783 w 1448735"/>
              <a:gd name="connsiteY121" fmla="*/ 434706 h 1448735"/>
              <a:gd name="connsiteX122" fmla="*/ 1087223 w 1448735"/>
              <a:gd name="connsiteY122" fmla="*/ 467303 h 1448735"/>
              <a:gd name="connsiteX123" fmla="*/ 1072075 w 1448735"/>
              <a:gd name="connsiteY123" fmla="*/ 558914 h 1448735"/>
              <a:gd name="connsiteX124" fmla="*/ 1081449 w 1448735"/>
              <a:gd name="connsiteY124" fmla="*/ 593321 h 1448735"/>
              <a:gd name="connsiteX125" fmla="*/ 1117667 w 1448735"/>
              <a:gd name="connsiteY125" fmla="*/ 591660 h 1448735"/>
              <a:gd name="connsiteX126" fmla="*/ 1201886 w 1448735"/>
              <a:gd name="connsiteY126" fmla="*/ 547345 h 1448735"/>
              <a:gd name="connsiteX127" fmla="*/ 1232011 w 1448735"/>
              <a:gd name="connsiteY127" fmla="*/ 547516 h 1448735"/>
              <a:gd name="connsiteX128" fmla="*/ 1303169 w 1448735"/>
              <a:gd name="connsiteY128" fmla="*/ 585438 h 1448735"/>
              <a:gd name="connsiteX129" fmla="*/ 1313822 w 1448735"/>
              <a:gd name="connsiteY129" fmla="*/ 590978 h 1448735"/>
              <a:gd name="connsiteX130" fmla="*/ 1328203 w 1448735"/>
              <a:gd name="connsiteY130" fmla="*/ 597114 h 1448735"/>
              <a:gd name="connsiteX131" fmla="*/ 1332762 w 1448735"/>
              <a:gd name="connsiteY131" fmla="*/ 598903 h 1448735"/>
              <a:gd name="connsiteX132" fmla="*/ 1333955 w 1448735"/>
              <a:gd name="connsiteY132" fmla="*/ 599372 h 1448735"/>
              <a:gd name="connsiteX133" fmla="*/ 1335233 w 1448735"/>
              <a:gd name="connsiteY133" fmla="*/ 599372 h 1448735"/>
              <a:gd name="connsiteX134" fmla="*/ 1358669 w 1448735"/>
              <a:gd name="connsiteY134" fmla="*/ 588954 h 1448735"/>
              <a:gd name="connsiteX135" fmla="*/ 1362930 w 1448735"/>
              <a:gd name="connsiteY135" fmla="*/ 562685 h 1448735"/>
              <a:gd name="connsiteX136" fmla="*/ 1357327 w 1448735"/>
              <a:gd name="connsiteY136" fmla="*/ 530280 h 1448735"/>
              <a:gd name="connsiteX137" fmla="*/ 1346674 w 1448735"/>
              <a:gd name="connsiteY137" fmla="*/ 462743 h 1448735"/>
              <a:gd name="connsiteX138" fmla="*/ 1355196 w 1448735"/>
              <a:gd name="connsiteY138" fmla="*/ 437859 h 1448735"/>
              <a:gd name="connsiteX139" fmla="*/ 1391287 w 1448735"/>
              <a:gd name="connsiteY139" fmla="*/ 401641 h 1448735"/>
              <a:gd name="connsiteX140" fmla="*/ 1425375 w 1448735"/>
              <a:gd name="connsiteY140" fmla="*/ 367553 h 1448735"/>
              <a:gd name="connsiteX141" fmla="*/ 1436219 w 1448735"/>
              <a:gd name="connsiteY141" fmla="*/ 335404 h 1448735"/>
              <a:gd name="connsiteX142" fmla="*/ 1290749 w 1448735"/>
              <a:gd name="connsiteY142" fmla="*/ 464341 h 1448735"/>
              <a:gd name="connsiteX143" fmla="*/ 1299122 w 1448735"/>
              <a:gd name="connsiteY143" fmla="*/ 509082 h 1448735"/>
              <a:gd name="connsiteX144" fmla="*/ 1301401 w 1448735"/>
              <a:gd name="connsiteY144" fmla="*/ 523100 h 1448735"/>
              <a:gd name="connsiteX145" fmla="*/ 1286765 w 1448735"/>
              <a:gd name="connsiteY145" fmla="*/ 515622 h 1448735"/>
              <a:gd name="connsiteX146" fmla="*/ 1239596 w 1448735"/>
              <a:gd name="connsiteY146" fmla="*/ 490674 h 1448735"/>
              <a:gd name="connsiteX147" fmla="*/ 1216693 w 1448735"/>
              <a:gd name="connsiteY147" fmla="*/ 483857 h 1448735"/>
              <a:gd name="connsiteX148" fmla="*/ 1194301 w 1448735"/>
              <a:gd name="connsiteY148" fmla="*/ 490546 h 1448735"/>
              <a:gd name="connsiteX149" fmla="*/ 1146621 w 1448735"/>
              <a:gd name="connsiteY149" fmla="*/ 515814 h 1448735"/>
              <a:gd name="connsiteX150" fmla="*/ 1132773 w 1448735"/>
              <a:gd name="connsiteY150" fmla="*/ 522845 h 1448735"/>
              <a:gd name="connsiteX151" fmla="*/ 1135287 w 1448735"/>
              <a:gd name="connsiteY151" fmla="*/ 507931 h 1448735"/>
              <a:gd name="connsiteX152" fmla="*/ 1143809 w 1448735"/>
              <a:gd name="connsiteY152" fmla="*/ 449641 h 1448735"/>
              <a:gd name="connsiteX153" fmla="*/ 1134349 w 1448735"/>
              <a:gd name="connsiteY153" fmla="*/ 418152 h 1448735"/>
              <a:gd name="connsiteX154" fmla="*/ 1090227 w 1448735"/>
              <a:gd name="connsiteY154" fmla="*/ 375542 h 1448735"/>
              <a:gd name="connsiteX155" fmla="*/ 1077188 w 1448735"/>
              <a:gd name="connsiteY155" fmla="*/ 363484 h 1448735"/>
              <a:gd name="connsiteX156" fmla="*/ 1095595 w 1448735"/>
              <a:gd name="connsiteY156" fmla="*/ 360458 h 1448735"/>
              <a:gd name="connsiteX157" fmla="*/ 1150115 w 1448735"/>
              <a:gd name="connsiteY157" fmla="*/ 352384 h 1448735"/>
              <a:gd name="connsiteX158" fmla="*/ 1186568 w 1448735"/>
              <a:gd name="connsiteY158" fmla="*/ 325390 h 1448735"/>
              <a:gd name="connsiteX159" fmla="*/ 1210344 w 1448735"/>
              <a:gd name="connsiteY159" fmla="*/ 276389 h 1448735"/>
              <a:gd name="connsiteX160" fmla="*/ 1216735 w 1448735"/>
              <a:gd name="connsiteY160" fmla="*/ 263436 h 1448735"/>
              <a:gd name="connsiteX161" fmla="*/ 1223851 w 1448735"/>
              <a:gd name="connsiteY161" fmla="*/ 277135 h 1448735"/>
              <a:gd name="connsiteX162" fmla="*/ 1247436 w 1448735"/>
              <a:gd name="connsiteY162" fmla="*/ 325135 h 1448735"/>
              <a:gd name="connsiteX163" fmla="*/ 1283526 w 1448735"/>
              <a:gd name="connsiteY163" fmla="*/ 352405 h 1448735"/>
              <a:gd name="connsiteX164" fmla="*/ 1337236 w 1448735"/>
              <a:gd name="connsiteY164" fmla="*/ 360330 h 1448735"/>
              <a:gd name="connsiteX165" fmla="*/ 1355047 w 1448735"/>
              <a:gd name="connsiteY165" fmla="*/ 363143 h 1448735"/>
              <a:gd name="connsiteX166" fmla="*/ 1344693 w 1448735"/>
              <a:gd name="connsiteY166" fmla="*/ 373199 h 1448735"/>
              <a:gd name="connsiteX167" fmla="*/ 1309369 w 1448735"/>
              <a:gd name="connsiteY167" fmla="*/ 405476 h 1448735"/>
              <a:gd name="connsiteX168" fmla="*/ 1290749 w 1448735"/>
              <a:gd name="connsiteY168" fmla="*/ 464341 h 1448735"/>
              <a:gd name="connsiteX169" fmla="*/ 371483 w 1448735"/>
              <a:gd name="connsiteY169" fmla="*/ 592938 h 1448735"/>
              <a:gd name="connsiteX170" fmla="*/ 380687 w 1448735"/>
              <a:gd name="connsiteY170" fmla="*/ 560448 h 1448735"/>
              <a:gd name="connsiteX171" fmla="*/ 373337 w 1448735"/>
              <a:gd name="connsiteY171" fmla="*/ 514131 h 1448735"/>
              <a:gd name="connsiteX172" fmla="*/ 365369 w 1448735"/>
              <a:gd name="connsiteY172" fmla="*/ 462530 h 1448735"/>
              <a:gd name="connsiteX173" fmla="*/ 373763 w 1448735"/>
              <a:gd name="connsiteY173" fmla="*/ 437880 h 1448735"/>
              <a:gd name="connsiteX174" fmla="*/ 410748 w 1448735"/>
              <a:gd name="connsiteY174" fmla="*/ 400852 h 1448735"/>
              <a:gd name="connsiteX175" fmla="*/ 445603 w 1448735"/>
              <a:gd name="connsiteY175" fmla="*/ 366147 h 1448735"/>
              <a:gd name="connsiteX176" fmla="*/ 454764 w 1448735"/>
              <a:gd name="connsiteY176" fmla="*/ 335702 h 1448735"/>
              <a:gd name="connsiteX177" fmla="*/ 430306 w 1448735"/>
              <a:gd name="connsiteY177" fmla="*/ 317934 h 1448735"/>
              <a:gd name="connsiteX178" fmla="*/ 329875 w 1448735"/>
              <a:gd name="connsiteY178" fmla="*/ 301827 h 1448735"/>
              <a:gd name="connsiteX179" fmla="*/ 306844 w 1448735"/>
              <a:gd name="connsiteY179" fmla="*/ 285699 h 1448735"/>
              <a:gd name="connsiteX180" fmla="*/ 264554 w 1448735"/>
              <a:gd name="connsiteY180" fmla="*/ 200479 h 1448735"/>
              <a:gd name="connsiteX181" fmla="*/ 235387 w 1448735"/>
              <a:gd name="connsiteY181" fmla="*/ 177044 h 1448735"/>
              <a:gd name="connsiteX182" fmla="*/ 207243 w 1448735"/>
              <a:gd name="connsiteY182" fmla="*/ 199606 h 1448735"/>
              <a:gd name="connsiteX183" fmla="*/ 167914 w 1448735"/>
              <a:gd name="connsiteY183" fmla="*/ 278754 h 1448735"/>
              <a:gd name="connsiteX184" fmla="*/ 135701 w 1448735"/>
              <a:gd name="connsiteY184" fmla="*/ 302722 h 1448735"/>
              <a:gd name="connsiteX185" fmla="*/ 43643 w 1448735"/>
              <a:gd name="connsiteY185" fmla="*/ 316251 h 1448735"/>
              <a:gd name="connsiteX186" fmla="*/ 16223 w 1448735"/>
              <a:gd name="connsiteY186" fmla="*/ 336000 h 1448735"/>
              <a:gd name="connsiteX187" fmla="*/ 27430 w 1448735"/>
              <a:gd name="connsiteY187" fmla="*/ 367958 h 1448735"/>
              <a:gd name="connsiteX188" fmla="*/ 93944 w 1448735"/>
              <a:gd name="connsiteY188" fmla="*/ 433066 h 1448735"/>
              <a:gd name="connsiteX189" fmla="*/ 105384 w 1448735"/>
              <a:gd name="connsiteY189" fmla="*/ 469689 h 1448735"/>
              <a:gd name="connsiteX190" fmla="*/ 90045 w 1448735"/>
              <a:gd name="connsiteY190" fmla="*/ 557721 h 1448735"/>
              <a:gd name="connsiteX191" fmla="*/ 89171 w 1448735"/>
              <a:gd name="connsiteY191" fmla="*/ 563239 h 1448735"/>
              <a:gd name="connsiteX192" fmla="*/ 93731 w 1448735"/>
              <a:gd name="connsiteY192" fmla="*/ 589082 h 1448735"/>
              <a:gd name="connsiteX193" fmla="*/ 117677 w 1448735"/>
              <a:gd name="connsiteY193" fmla="*/ 599095 h 1448735"/>
              <a:gd name="connsiteX194" fmla="*/ 118870 w 1448735"/>
              <a:gd name="connsiteY194" fmla="*/ 599095 h 1448735"/>
              <a:gd name="connsiteX195" fmla="*/ 119978 w 1448735"/>
              <a:gd name="connsiteY195" fmla="*/ 598648 h 1448735"/>
              <a:gd name="connsiteX196" fmla="*/ 124048 w 1448735"/>
              <a:gd name="connsiteY196" fmla="*/ 597092 h 1448735"/>
              <a:gd name="connsiteX197" fmla="*/ 137086 w 1448735"/>
              <a:gd name="connsiteY197" fmla="*/ 591596 h 1448735"/>
              <a:gd name="connsiteX198" fmla="*/ 155771 w 1448735"/>
              <a:gd name="connsiteY198" fmla="*/ 582008 h 1448735"/>
              <a:gd name="connsiteX199" fmla="*/ 217022 w 1448735"/>
              <a:gd name="connsiteY199" fmla="*/ 549071 h 1448735"/>
              <a:gd name="connsiteX200" fmla="*/ 254796 w 1448735"/>
              <a:gd name="connsiteY200" fmla="*/ 549604 h 1448735"/>
              <a:gd name="connsiteX201" fmla="*/ 337203 w 1448735"/>
              <a:gd name="connsiteY201" fmla="*/ 592767 h 1448735"/>
              <a:gd name="connsiteX202" fmla="*/ 371483 w 1448735"/>
              <a:gd name="connsiteY202" fmla="*/ 592938 h 1448735"/>
              <a:gd name="connsiteX203" fmla="*/ 154173 w 1448735"/>
              <a:gd name="connsiteY203" fmla="*/ 507335 h 1448735"/>
              <a:gd name="connsiteX204" fmla="*/ 162375 w 1448735"/>
              <a:gd name="connsiteY204" fmla="*/ 451260 h 1448735"/>
              <a:gd name="connsiteX205" fmla="*/ 150338 w 1448735"/>
              <a:gd name="connsiteY205" fmla="*/ 414125 h 1448735"/>
              <a:gd name="connsiteX206" fmla="*/ 110199 w 1448735"/>
              <a:gd name="connsiteY206" fmla="*/ 373646 h 1448735"/>
              <a:gd name="connsiteX207" fmla="*/ 98886 w 1448735"/>
              <a:gd name="connsiteY207" fmla="*/ 362994 h 1448735"/>
              <a:gd name="connsiteX208" fmla="*/ 114460 w 1448735"/>
              <a:gd name="connsiteY208" fmla="*/ 360501 h 1448735"/>
              <a:gd name="connsiteX209" fmla="*/ 167403 w 1448735"/>
              <a:gd name="connsiteY209" fmla="*/ 352661 h 1448735"/>
              <a:gd name="connsiteX210" fmla="*/ 205752 w 1448735"/>
              <a:gd name="connsiteY210" fmla="*/ 324645 h 1448735"/>
              <a:gd name="connsiteX211" fmla="*/ 229038 w 1448735"/>
              <a:gd name="connsiteY211" fmla="*/ 276709 h 1448735"/>
              <a:gd name="connsiteX212" fmla="*/ 235792 w 1448735"/>
              <a:gd name="connsiteY212" fmla="*/ 263414 h 1448735"/>
              <a:gd name="connsiteX213" fmla="*/ 242013 w 1448735"/>
              <a:gd name="connsiteY213" fmla="*/ 275388 h 1448735"/>
              <a:gd name="connsiteX214" fmla="*/ 262146 w 1448735"/>
              <a:gd name="connsiteY214" fmla="*/ 317529 h 1448735"/>
              <a:gd name="connsiteX215" fmla="*/ 312106 w 1448735"/>
              <a:gd name="connsiteY215" fmla="*/ 353939 h 1448735"/>
              <a:gd name="connsiteX216" fmla="*/ 359211 w 1448735"/>
              <a:gd name="connsiteY216" fmla="*/ 360522 h 1448735"/>
              <a:gd name="connsiteX217" fmla="*/ 375787 w 1448735"/>
              <a:gd name="connsiteY217" fmla="*/ 363271 h 1448735"/>
              <a:gd name="connsiteX218" fmla="*/ 364069 w 1448735"/>
              <a:gd name="connsiteY218" fmla="*/ 374307 h 1448735"/>
              <a:gd name="connsiteX219" fmla="*/ 324932 w 1448735"/>
              <a:gd name="connsiteY219" fmla="*/ 410269 h 1448735"/>
              <a:gd name="connsiteX220" fmla="*/ 309060 w 1448735"/>
              <a:gd name="connsiteY220" fmla="*/ 456522 h 1448735"/>
              <a:gd name="connsiteX221" fmla="*/ 317731 w 1448735"/>
              <a:gd name="connsiteY221" fmla="*/ 507356 h 1448735"/>
              <a:gd name="connsiteX222" fmla="*/ 319861 w 1448735"/>
              <a:gd name="connsiteY222" fmla="*/ 522781 h 1448735"/>
              <a:gd name="connsiteX223" fmla="*/ 306695 w 1448735"/>
              <a:gd name="connsiteY223" fmla="*/ 515686 h 1448735"/>
              <a:gd name="connsiteX224" fmla="*/ 256202 w 1448735"/>
              <a:gd name="connsiteY224" fmla="*/ 490759 h 1448735"/>
              <a:gd name="connsiteX225" fmla="*/ 215105 w 1448735"/>
              <a:gd name="connsiteY225" fmla="*/ 490759 h 1448735"/>
              <a:gd name="connsiteX226" fmla="*/ 165358 w 1448735"/>
              <a:gd name="connsiteY226" fmla="*/ 515367 h 1448735"/>
              <a:gd name="connsiteX227" fmla="*/ 151595 w 1448735"/>
              <a:gd name="connsiteY227" fmla="*/ 522802 h 1448735"/>
              <a:gd name="connsiteX228" fmla="*/ 154130 w 1448735"/>
              <a:gd name="connsiteY228" fmla="*/ 507335 h 1448735"/>
              <a:gd name="connsiteX229" fmla="*/ 727830 w 1448735"/>
              <a:gd name="connsiteY229" fmla="*/ 582541 h 1448735"/>
              <a:gd name="connsiteX230" fmla="*/ 727574 w 1448735"/>
              <a:gd name="connsiteY230" fmla="*/ 582541 h 1448735"/>
              <a:gd name="connsiteX231" fmla="*/ 547789 w 1448735"/>
              <a:gd name="connsiteY231" fmla="*/ 755369 h 1448735"/>
              <a:gd name="connsiteX232" fmla="*/ 720617 w 1448735"/>
              <a:gd name="connsiteY232" fmla="*/ 935154 h 1448735"/>
              <a:gd name="connsiteX233" fmla="*/ 725806 w 1448735"/>
              <a:gd name="connsiteY233" fmla="*/ 935180 h 1448735"/>
              <a:gd name="connsiteX234" fmla="*/ 726210 w 1448735"/>
              <a:gd name="connsiteY234" fmla="*/ 935180 h 1448735"/>
              <a:gd name="connsiteX235" fmla="*/ 904320 w 1448735"/>
              <a:gd name="connsiteY235" fmla="*/ 761076 h 1448735"/>
              <a:gd name="connsiteX236" fmla="*/ 854445 w 1448735"/>
              <a:gd name="connsiteY236" fmla="*/ 637508 h 1448735"/>
              <a:gd name="connsiteX237" fmla="*/ 727787 w 1448735"/>
              <a:gd name="connsiteY237" fmla="*/ 582541 h 1448735"/>
              <a:gd name="connsiteX238" fmla="*/ 850972 w 1448735"/>
              <a:gd name="connsiteY238" fmla="*/ 758584 h 1448735"/>
              <a:gd name="connsiteX239" fmla="*/ 727957 w 1448735"/>
              <a:gd name="connsiteY239" fmla="*/ 880959 h 1448735"/>
              <a:gd name="connsiteX240" fmla="*/ 639116 w 1448735"/>
              <a:gd name="connsiteY240" fmla="*/ 845742 h 1448735"/>
              <a:gd name="connsiteX241" fmla="*/ 633769 w 1448735"/>
              <a:gd name="connsiteY241" fmla="*/ 676920 h 1448735"/>
              <a:gd name="connsiteX242" fmla="*/ 636644 w 1448735"/>
              <a:gd name="connsiteY242" fmla="*/ 673960 h 1448735"/>
              <a:gd name="connsiteX243" fmla="*/ 725571 w 1448735"/>
              <a:gd name="connsiteY243" fmla="*/ 636485 h 1448735"/>
              <a:gd name="connsiteX244" fmla="*/ 726125 w 1448735"/>
              <a:gd name="connsiteY244" fmla="*/ 636485 h 1448735"/>
              <a:gd name="connsiteX245" fmla="*/ 815095 w 1448735"/>
              <a:gd name="connsiteY245" fmla="*/ 673257 h 1448735"/>
              <a:gd name="connsiteX246" fmla="*/ 850929 w 1448735"/>
              <a:gd name="connsiteY246" fmla="*/ 758584 h 1448735"/>
              <a:gd name="connsiteX247" fmla="*/ 1272064 w 1448735"/>
              <a:gd name="connsiteY247" fmla="*/ 1100656 h 1448735"/>
              <a:gd name="connsiteX248" fmla="*/ 1266014 w 1448735"/>
              <a:gd name="connsiteY248" fmla="*/ 1141263 h 1448735"/>
              <a:gd name="connsiteX249" fmla="*/ 1219143 w 1448735"/>
              <a:gd name="connsiteY249" fmla="*/ 1182595 h 1448735"/>
              <a:gd name="connsiteX250" fmla="*/ 1172677 w 1448735"/>
              <a:gd name="connsiteY250" fmla="*/ 1223351 h 1448735"/>
              <a:gd name="connsiteX251" fmla="*/ 1101859 w 1448735"/>
              <a:gd name="connsiteY251" fmla="*/ 1285775 h 1448735"/>
              <a:gd name="connsiteX252" fmla="*/ 1078424 w 1448735"/>
              <a:gd name="connsiteY252" fmla="*/ 1296576 h 1448735"/>
              <a:gd name="connsiteX253" fmla="*/ 1076549 w 1448735"/>
              <a:gd name="connsiteY253" fmla="*/ 1296576 h 1448735"/>
              <a:gd name="connsiteX254" fmla="*/ 1053774 w 1448735"/>
              <a:gd name="connsiteY254" fmla="*/ 1282707 h 1448735"/>
              <a:gd name="connsiteX255" fmla="*/ 999105 w 1448735"/>
              <a:gd name="connsiteY255" fmla="*/ 1216938 h 1448735"/>
              <a:gd name="connsiteX256" fmla="*/ 987473 w 1448735"/>
              <a:gd name="connsiteY256" fmla="*/ 1202962 h 1448735"/>
              <a:gd name="connsiteX257" fmla="*/ 984763 w 1448735"/>
              <a:gd name="connsiteY257" fmla="*/ 1165126 h 1448735"/>
              <a:gd name="connsiteX258" fmla="*/ 988261 w 1448735"/>
              <a:gd name="connsiteY258" fmla="*/ 1161759 h 1448735"/>
              <a:gd name="connsiteX259" fmla="*/ 1006988 w 1448735"/>
              <a:gd name="connsiteY259" fmla="*/ 1154898 h 1448735"/>
              <a:gd name="connsiteX260" fmla="*/ 1028890 w 1448735"/>
              <a:gd name="connsiteY260" fmla="*/ 1168363 h 1448735"/>
              <a:gd name="connsiteX261" fmla="*/ 1070647 w 1448735"/>
              <a:gd name="connsiteY261" fmla="*/ 1218025 h 1448735"/>
              <a:gd name="connsiteX262" fmla="*/ 1081811 w 1448735"/>
              <a:gd name="connsiteY262" fmla="*/ 1231340 h 1448735"/>
              <a:gd name="connsiteX263" fmla="*/ 1231074 w 1448735"/>
              <a:gd name="connsiteY263" fmla="*/ 1100251 h 1448735"/>
              <a:gd name="connsiteX264" fmla="*/ 1254232 w 1448735"/>
              <a:gd name="connsiteY264" fmla="*/ 1090685 h 1448735"/>
              <a:gd name="connsiteX265" fmla="*/ 1272064 w 1448735"/>
              <a:gd name="connsiteY265" fmla="*/ 1100656 h 144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1448735" h="1448735">
                <a:moveTo>
                  <a:pt x="1227750" y="941849"/>
                </a:moveTo>
                <a:cubicBezTo>
                  <a:pt x="1192829" y="927429"/>
                  <a:pt x="1155264" y="920519"/>
                  <a:pt x="1117497" y="921567"/>
                </a:cubicBezTo>
                <a:cubicBezTo>
                  <a:pt x="1153630" y="705858"/>
                  <a:pt x="1008056" y="501700"/>
                  <a:pt x="792347" y="465567"/>
                </a:cubicBezTo>
                <a:cubicBezTo>
                  <a:pt x="576639" y="429434"/>
                  <a:pt x="372481" y="575009"/>
                  <a:pt x="336348" y="790717"/>
                </a:cubicBezTo>
                <a:cubicBezTo>
                  <a:pt x="320789" y="883604"/>
                  <a:pt x="338843" y="978995"/>
                  <a:pt x="387270" y="1059772"/>
                </a:cubicBezTo>
                <a:cubicBezTo>
                  <a:pt x="432130" y="1134314"/>
                  <a:pt x="500584" y="1191754"/>
                  <a:pt x="581784" y="1222989"/>
                </a:cubicBezTo>
                <a:cubicBezTo>
                  <a:pt x="675773" y="1259911"/>
                  <a:pt x="780300" y="1259629"/>
                  <a:pt x="874088" y="1222201"/>
                </a:cubicBezTo>
                <a:cubicBezTo>
                  <a:pt x="895516" y="1346296"/>
                  <a:pt x="1003007" y="1437054"/>
                  <a:pt x="1128938" y="1437381"/>
                </a:cubicBezTo>
                <a:cubicBezTo>
                  <a:pt x="1141844" y="1437384"/>
                  <a:pt x="1154731" y="1436372"/>
                  <a:pt x="1167478" y="1434355"/>
                </a:cubicBezTo>
                <a:cubicBezTo>
                  <a:pt x="1308990" y="1411990"/>
                  <a:pt x="1405576" y="1279142"/>
                  <a:pt x="1383211" y="1137631"/>
                </a:cubicBezTo>
                <a:cubicBezTo>
                  <a:pt x="1378192" y="1105872"/>
                  <a:pt x="1367312" y="1075324"/>
                  <a:pt x="1351127" y="1047543"/>
                </a:cubicBezTo>
                <a:cubicBezTo>
                  <a:pt x="1322164" y="1000193"/>
                  <a:pt x="1278984" y="963201"/>
                  <a:pt x="1227750" y="941849"/>
                </a:cubicBezTo>
                <a:close/>
                <a:moveTo>
                  <a:pt x="1061358" y="920650"/>
                </a:moveTo>
                <a:lnTo>
                  <a:pt x="1060101" y="926488"/>
                </a:lnTo>
                <a:cubicBezTo>
                  <a:pt x="1014071" y="942877"/>
                  <a:pt x="972396" y="969570"/>
                  <a:pt x="938258" y="1004528"/>
                </a:cubicBezTo>
                <a:cubicBezTo>
                  <a:pt x="893156" y="968310"/>
                  <a:pt x="836932" y="953034"/>
                  <a:pt x="761427" y="956144"/>
                </a:cubicBezTo>
                <a:cubicBezTo>
                  <a:pt x="737182" y="957167"/>
                  <a:pt x="712426" y="956911"/>
                  <a:pt x="688458" y="956613"/>
                </a:cubicBezTo>
                <a:cubicBezTo>
                  <a:pt x="679751" y="956500"/>
                  <a:pt x="671038" y="956421"/>
                  <a:pt x="662317" y="956379"/>
                </a:cubicBezTo>
                <a:lnTo>
                  <a:pt x="660826" y="956379"/>
                </a:lnTo>
                <a:cubicBezTo>
                  <a:pt x="581114" y="954237"/>
                  <a:pt x="506070" y="993876"/>
                  <a:pt x="462903" y="1060922"/>
                </a:cubicBezTo>
                <a:cubicBezTo>
                  <a:pt x="461688" y="1062669"/>
                  <a:pt x="460431" y="1064395"/>
                  <a:pt x="458876" y="1066547"/>
                </a:cubicBezTo>
                <a:cubicBezTo>
                  <a:pt x="434968" y="1039235"/>
                  <a:pt x="416558" y="1007564"/>
                  <a:pt x="404655" y="973274"/>
                </a:cubicBezTo>
                <a:cubicBezTo>
                  <a:pt x="350475" y="825848"/>
                  <a:pt x="404468" y="660504"/>
                  <a:pt x="535212" y="573465"/>
                </a:cubicBezTo>
                <a:cubicBezTo>
                  <a:pt x="591025" y="535276"/>
                  <a:pt x="657070" y="514832"/>
                  <a:pt x="724698" y="514813"/>
                </a:cubicBezTo>
                <a:cubicBezTo>
                  <a:pt x="774563" y="514904"/>
                  <a:pt x="823815" y="525807"/>
                  <a:pt x="869060" y="546770"/>
                </a:cubicBezTo>
                <a:cubicBezTo>
                  <a:pt x="976989" y="595310"/>
                  <a:pt x="1051218" y="697290"/>
                  <a:pt x="1064235" y="814914"/>
                </a:cubicBezTo>
                <a:cubicBezTo>
                  <a:pt x="1068994" y="850087"/>
                  <a:pt x="1067987" y="885801"/>
                  <a:pt x="1061252" y="920650"/>
                </a:cubicBezTo>
                <a:close/>
                <a:moveTo>
                  <a:pt x="573688" y="1029604"/>
                </a:moveTo>
                <a:cubicBezTo>
                  <a:pt x="594261" y="1020127"/>
                  <a:pt x="616261" y="1014123"/>
                  <a:pt x="638796" y="1011836"/>
                </a:cubicBezTo>
                <a:cubicBezTo>
                  <a:pt x="698450" y="1001332"/>
                  <a:pt x="740123" y="1004911"/>
                  <a:pt x="815840" y="1011388"/>
                </a:cubicBezTo>
                <a:cubicBezTo>
                  <a:pt x="833380" y="1012413"/>
                  <a:pt x="850642" y="1016240"/>
                  <a:pt x="866972" y="1022722"/>
                </a:cubicBezTo>
                <a:cubicBezTo>
                  <a:pt x="880712" y="1028370"/>
                  <a:pt x="893569" y="1035961"/>
                  <a:pt x="905151" y="1045263"/>
                </a:cubicBezTo>
                <a:cubicBezTo>
                  <a:pt x="881862" y="1082253"/>
                  <a:pt x="869281" y="1124974"/>
                  <a:pt x="868804" y="1168683"/>
                </a:cubicBezTo>
                <a:cubicBezTo>
                  <a:pt x="837060" y="1181181"/>
                  <a:pt x="803680" y="1189038"/>
                  <a:pt x="769694" y="1192011"/>
                </a:cubicBezTo>
                <a:cubicBezTo>
                  <a:pt x="672230" y="1197695"/>
                  <a:pt x="576063" y="1167468"/>
                  <a:pt x="499377" y="1107047"/>
                </a:cubicBezTo>
                <a:cubicBezTo>
                  <a:pt x="515664" y="1074255"/>
                  <a:pt x="541596" y="1047231"/>
                  <a:pt x="573688" y="1029604"/>
                </a:cubicBezTo>
                <a:close/>
                <a:moveTo>
                  <a:pt x="1331505" y="1181892"/>
                </a:moveTo>
                <a:cubicBezTo>
                  <a:pt x="1330682" y="1293135"/>
                  <a:pt x="1240735" y="1383130"/>
                  <a:pt x="1129492" y="1384012"/>
                </a:cubicBezTo>
                <a:lnTo>
                  <a:pt x="1128235" y="1384012"/>
                </a:lnTo>
                <a:cubicBezTo>
                  <a:pt x="1074735" y="1383949"/>
                  <a:pt x="1023489" y="1362465"/>
                  <a:pt x="985939" y="1324358"/>
                </a:cubicBezTo>
                <a:cubicBezTo>
                  <a:pt x="906433" y="1245785"/>
                  <a:pt x="905676" y="1117636"/>
                  <a:pt x="984249" y="1038130"/>
                </a:cubicBezTo>
                <a:cubicBezTo>
                  <a:pt x="1022440" y="999486"/>
                  <a:pt x="1074564" y="977819"/>
                  <a:pt x="1128895" y="978003"/>
                </a:cubicBezTo>
                <a:lnTo>
                  <a:pt x="1130450" y="978003"/>
                </a:lnTo>
                <a:cubicBezTo>
                  <a:pt x="1241419" y="977921"/>
                  <a:pt x="1331444" y="1067812"/>
                  <a:pt x="1331527" y="1178781"/>
                </a:cubicBezTo>
                <a:cubicBezTo>
                  <a:pt x="1331528" y="1179818"/>
                  <a:pt x="1331520" y="1180855"/>
                  <a:pt x="1331505" y="1181892"/>
                </a:cubicBezTo>
                <a:close/>
                <a:moveTo>
                  <a:pt x="552043" y="239468"/>
                </a:moveTo>
                <a:cubicBezTo>
                  <a:pt x="564506" y="251484"/>
                  <a:pt x="577395" y="263883"/>
                  <a:pt x="589262" y="276730"/>
                </a:cubicBezTo>
                <a:cubicBezTo>
                  <a:pt x="594722" y="283797"/>
                  <a:pt x="597268" y="292686"/>
                  <a:pt x="596378" y="301571"/>
                </a:cubicBezTo>
                <a:cubicBezTo>
                  <a:pt x="594248" y="318147"/>
                  <a:pt x="591308" y="334935"/>
                  <a:pt x="588389" y="351169"/>
                </a:cubicBezTo>
                <a:cubicBezTo>
                  <a:pt x="585576" y="366828"/>
                  <a:pt x="582658" y="383127"/>
                  <a:pt x="580570" y="399127"/>
                </a:cubicBezTo>
                <a:cubicBezTo>
                  <a:pt x="578797" y="410863"/>
                  <a:pt x="582620" y="422752"/>
                  <a:pt x="590903" y="431255"/>
                </a:cubicBezTo>
                <a:cubicBezTo>
                  <a:pt x="601762" y="436056"/>
                  <a:pt x="614208" y="435704"/>
                  <a:pt x="624778" y="430296"/>
                </a:cubicBezTo>
                <a:cubicBezTo>
                  <a:pt x="650535" y="418152"/>
                  <a:pt x="677912" y="403835"/>
                  <a:pt x="710956" y="385215"/>
                </a:cubicBezTo>
                <a:cubicBezTo>
                  <a:pt x="720038" y="378965"/>
                  <a:pt x="732015" y="378897"/>
                  <a:pt x="741166" y="385044"/>
                </a:cubicBezTo>
                <a:cubicBezTo>
                  <a:pt x="768735" y="400682"/>
                  <a:pt x="797390" y="415382"/>
                  <a:pt x="825087" y="429593"/>
                </a:cubicBezTo>
                <a:lnTo>
                  <a:pt x="828943" y="431574"/>
                </a:lnTo>
                <a:cubicBezTo>
                  <a:pt x="834752" y="434704"/>
                  <a:pt x="841222" y="436405"/>
                  <a:pt x="847819" y="436538"/>
                </a:cubicBezTo>
                <a:cubicBezTo>
                  <a:pt x="852764" y="436618"/>
                  <a:pt x="857637" y="435336"/>
                  <a:pt x="861902" y="432831"/>
                </a:cubicBezTo>
                <a:cubicBezTo>
                  <a:pt x="869738" y="427836"/>
                  <a:pt x="874374" y="419090"/>
                  <a:pt x="874109" y="409801"/>
                </a:cubicBezTo>
                <a:lnTo>
                  <a:pt x="874109" y="409311"/>
                </a:lnTo>
                <a:lnTo>
                  <a:pt x="874109" y="408820"/>
                </a:lnTo>
                <a:cubicBezTo>
                  <a:pt x="872362" y="398530"/>
                  <a:pt x="870722" y="388283"/>
                  <a:pt x="869103" y="378077"/>
                </a:cubicBezTo>
                <a:cubicBezTo>
                  <a:pt x="865183" y="353556"/>
                  <a:pt x="861113" y="328203"/>
                  <a:pt x="855787" y="303638"/>
                </a:cubicBezTo>
                <a:cubicBezTo>
                  <a:pt x="851958" y="293396"/>
                  <a:pt x="855067" y="281853"/>
                  <a:pt x="863521" y="274919"/>
                </a:cubicBezTo>
                <a:cubicBezTo>
                  <a:pt x="883313" y="256725"/>
                  <a:pt x="909113" y="232586"/>
                  <a:pt x="933167" y="206914"/>
                </a:cubicBezTo>
                <a:cubicBezTo>
                  <a:pt x="942266" y="198178"/>
                  <a:pt x="946886" y="185769"/>
                  <a:pt x="945715" y="173209"/>
                </a:cubicBezTo>
                <a:cubicBezTo>
                  <a:pt x="942264" y="162834"/>
                  <a:pt x="926072" y="155334"/>
                  <a:pt x="915675" y="153332"/>
                </a:cubicBezTo>
                <a:cubicBezTo>
                  <a:pt x="885401" y="147515"/>
                  <a:pt x="852996" y="142807"/>
                  <a:pt x="819356" y="139334"/>
                </a:cubicBezTo>
                <a:cubicBezTo>
                  <a:pt x="809104" y="139060"/>
                  <a:pt x="800163" y="132294"/>
                  <a:pt x="797113" y="122503"/>
                </a:cubicBezTo>
                <a:cubicBezTo>
                  <a:pt x="785417" y="96937"/>
                  <a:pt x="771228" y="67004"/>
                  <a:pt x="754716" y="37539"/>
                </a:cubicBezTo>
                <a:cubicBezTo>
                  <a:pt x="748964" y="26420"/>
                  <a:pt x="738495" y="18496"/>
                  <a:pt x="726232" y="15979"/>
                </a:cubicBezTo>
                <a:cubicBezTo>
                  <a:pt x="714038" y="18449"/>
                  <a:pt x="703601" y="26272"/>
                  <a:pt x="697811" y="37284"/>
                </a:cubicBezTo>
                <a:cubicBezTo>
                  <a:pt x="683324" y="63190"/>
                  <a:pt x="669475" y="91015"/>
                  <a:pt x="655457" y="122333"/>
                </a:cubicBezTo>
                <a:cubicBezTo>
                  <a:pt x="651853" y="132640"/>
                  <a:pt x="642130" y="139543"/>
                  <a:pt x="631212" y="139547"/>
                </a:cubicBezTo>
                <a:cubicBezTo>
                  <a:pt x="598146" y="142999"/>
                  <a:pt x="565742" y="147728"/>
                  <a:pt x="534913" y="153566"/>
                </a:cubicBezTo>
                <a:cubicBezTo>
                  <a:pt x="523130" y="155369"/>
                  <a:pt x="512802" y="162422"/>
                  <a:pt x="506833" y="172740"/>
                </a:cubicBezTo>
                <a:cubicBezTo>
                  <a:pt x="505162" y="184571"/>
                  <a:pt x="509101" y="196505"/>
                  <a:pt x="517486" y="205017"/>
                </a:cubicBezTo>
                <a:cubicBezTo>
                  <a:pt x="528650" y="216970"/>
                  <a:pt x="540538" y="228410"/>
                  <a:pt x="552043" y="239468"/>
                </a:cubicBezTo>
                <a:close/>
                <a:moveTo>
                  <a:pt x="799649" y="295713"/>
                </a:moveTo>
                <a:cubicBezTo>
                  <a:pt x="803398" y="311308"/>
                  <a:pt x="805784" y="326988"/>
                  <a:pt x="808533" y="345140"/>
                </a:cubicBezTo>
                <a:cubicBezTo>
                  <a:pt x="809300" y="350211"/>
                  <a:pt x="810088" y="355452"/>
                  <a:pt x="810940" y="360842"/>
                </a:cubicBezTo>
                <a:cubicBezTo>
                  <a:pt x="806019" y="358285"/>
                  <a:pt x="801225" y="355835"/>
                  <a:pt x="796581" y="353449"/>
                </a:cubicBezTo>
                <a:cubicBezTo>
                  <a:pt x="779537" y="344693"/>
                  <a:pt x="764751" y="337129"/>
                  <a:pt x="750136" y="328714"/>
                </a:cubicBezTo>
                <a:cubicBezTo>
                  <a:pt x="742890" y="324277"/>
                  <a:pt x="734598" y="321837"/>
                  <a:pt x="726104" y="321641"/>
                </a:cubicBezTo>
                <a:cubicBezTo>
                  <a:pt x="717818" y="321819"/>
                  <a:pt x="709728" y="324202"/>
                  <a:pt x="702668" y="328544"/>
                </a:cubicBezTo>
                <a:cubicBezTo>
                  <a:pt x="688096" y="337065"/>
                  <a:pt x="673353" y="344522"/>
                  <a:pt x="656266" y="353300"/>
                </a:cubicBezTo>
                <a:lnTo>
                  <a:pt x="641630" y="360842"/>
                </a:lnTo>
                <a:cubicBezTo>
                  <a:pt x="642397" y="356069"/>
                  <a:pt x="643121" y="351446"/>
                  <a:pt x="643760" y="346930"/>
                </a:cubicBezTo>
                <a:cubicBezTo>
                  <a:pt x="646317" y="330653"/>
                  <a:pt x="648703" y="315249"/>
                  <a:pt x="652282" y="300591"/>
                </a:cubicBezTo>
                <a:cubicBezTo>
                  <a:pt x="659202" y="278794"/>
                  <a:pt x="651171" y="255028"/>
                  <a:pt x="632447" y="241896"/>
                </a:cubicBezTo>
                <a:cubicBezTo>
                  <a:pt x="621005" y="232142"/>
                  <a:pt x="610169" y="221697"/>
                  <a:pt x="600000" y="210621"/>
                </a:cubicBezTo>
                <a:cubicBezTo>
                  <a:pt x="596847" y="207340"/>
                  <a:pt x="593608" y="203974"/>
                  <a:pt x="590285" y="200543"/>
                </a:cubicBezTo>
                <a:cubicBezTo>
                  <a:pt x="595270" y="199691"/>
                  <a:pt x="600128" y="198818"/>
                  <a:pt x="604921" y="197966"/>
                </a:cubicBezTo>
                <a:cubicBezTo>
                  <a:pt x="622349" y="194834"/>
                  <a:pt x="638839" y="191872"/>
                  <a:pt x="655158" y="190551"/>
                </a:cubicBezTo>
                <a:cubicBezTo>
                  <a:pt x="673989" y="190322"/>
                  <a:pt x="690647" y="178293"/>
                  <a:pt x="696788" y="160490"/>
                </a:cubicBezTo>
                <a:cubicBezTo>
                  <a:pt x="703180" y="145577"/>
                  <a:pt x="710871" y="130663"/>
                  <a:pt x="718988" y="115047"/>
                </a:cubicBezTo>
                <a:cubicBezTo>
                  <a:pt x="721289" y="110637"/>
                  <a:pt x="723611" y="106099"/>
                  <a:pt x="726019" y="101412"/>
                </a:cubicBezTo>
                <a:lnTo>
                  <a:pt x="733348" y="115515"/>
                </a:lnTo>
                <a:cubicBezTo>
                  <a:pt x="742104" y="132304"/>
                  <a:pt x="750392" y="148176"/>
                  <a:pt x="757571" y="164261"/>
                </a:cubicBezTo>
                <a:cubicBezTo>
                  <a:pt x="763508" y="179578"/>
                  <a:pt x="778112" y="189788"/>
                  <a:pt x="794535" y="190104"/>
                </a:cubicBezTo>
                <a:cubicBezTo>
                  <a:pt x="811217" y="191830"/>
                  <a:pt x="827537" y="194535"/>
                  <a:pt x="846455" y="197667"/>
                </a:cubicBezTo>
                <a:lnTo>
                  <a:pt x="862903" y="200373"/>
                </a:lnTo>
                <a:cubicBezTo>
                  <a:pt x="859324" y="203931"/>
                  <a:pt x="855872" y="207404"/>
                  <a:pt x="852485" y="210791"/>
                </a:cubicBezTo>
                <a:cubicBezTo>
                  <a:pt x="840298" y="222999"/>
                  <a:pt x="828772" y="234546"/>
                  <a:pt x="816820" y="244879"/>
                </a:cubicBezTo>
                <a:cubicBezTo>
                  <a:pt x="800978" y="256528"/>
                  <a:pt x="794116" y="276843"/>
                  <a:pt x="799649" y="295713"/>
                </a:cubicBezTo>
                <a:close/>
                <a:moveTo>
                  <a:pt x="1436219" y="335404"/>
                </a:moveTo>
                <a:cubicBezTo>
                  <a:pt x="1430326" y="325120"/>
                  <a:pt x="1420083" y="318066"/>
                  <a:pt x="1408373" y="316229"/>
                </a:cubicBezTo>
                <a:cubicBezTo>
                  <a:pt x="1377951" y="310058"/>
                  <a:pt x="1347211" y="305577"/>
                  <a:pt x="1316293" y="302807"/>
                </a:cubicBezTo>
                <a:cubicBezTo>
                  <a:pt x="1300730" y="302133"/>
                  <a:pt x="1287256" y="291784"/>
                  <a:pt x="1282589" y="276922"/>
                </a:cubicBezTo>
                <a:lnTo>
                  <a:pt x="1281715" y="275025"/>
                </a:lnTo>
                <a:cubicBezTo>
                  <a:pt x="1269998" y="249332"/>
                  <a:pt x="1257875" y="222764"/>
                  <a:pt x="1244070" y="197539"/>
                </a:cubicBezTo>
                <a:cubicBezTo>
                  <a:pt x="1238498" y="187063"/>
                  <a:pt x="1228448" y="179703"/>
                  <a:pt x="1216778" y="177555"/>
                </a:cubicBezTo>
                <a:lnTo>
                  <a:pt x="1216778" y="177555"/>
                </a:lnTo>
                <a:cubicBezTo>
                  <a:pt x="1205097" y="179732"/>
                  <a:pt x="1195043" y="187112"/>
                  <a:pt x="1189465" y="197603"/>
                </a:cubicBezTo>
                <a:cubicBezTo>
                  <a:pt x="1181731" y="211643"/>
                  <a:pt x="1174552" y="226237"/>
                  <a:pt x="1167713" y="240362"/>
                </a:cubicBezTo>
                <a:cubicBezTo>
                  <a:pt x="1160341" y="255468"/>
                  <a:pt x="1152799" y="271105"/>
                  <a:pt x="1144405" y="285912"/>
                </a:cubicBezTo>
                <a:cubicBezTo>
                  <a:pt x="1139435" y="293410"/>
                  <a:pt x="1131832" y="298770"/>
                  <a:pt x="1123100" y="300932"/>
                </a:cubicBezTo>
                <a:cubicBezTo>
                  <a:pt x="1106546" y="304171"/>
                  <a:pt x="1089438" y="306557"/>
                  <a:pt x="1072884" y="308858"/>
                </a:cubicBezTo>
                <a:cubicBezTo>
                  <a:pt x="1057204" y="310988"/>
                  <a:pt x="1040927" y="313289"/>
                  <a:pt x="1025076" y="316293"/>
                </a:cubicBezTo>
                <a:cubicBezTo>
                  <a:pt x="1013368" y="318282"/>
                  <a:pt x="1003242" y="325584"/>
                  <a:pt x="997657" y="336064"/>
                </a:cubicBezTo>
                <a:cubicBezTo>
                  <a:pt x="996269" y="347884"/>
                  <a:pt x="1000293" y="359698"/>
                  <a:pt x="1008607" y="368213"/>
                </a:cubicBezTo>
                <a:cubicBezTo>
                  <a:pt x="1031148" y="392288"/>
                  <a:pt x="1054115" y="414658"/>
                  <a:pt x="1076783" y="434706"/>
                </a:cubicBezTo>
                <a:cubicBezTo>
                  <a:pt x="1086771" y="442295"/>
                  <a:pt x="1090944" y="455323"/>
                  <a:pt x="1087223" y="467303"/>
                </a:cubicBezTo>
                <a:cubicBezTo>
                  <a:pt x="1079936" y="503862"/>
                  <a:pt x="1075271" y="532112"/>
                  <a:pt x="1072075" y="558914"/>
                </a:cubicBezTo>
                <a:cubicBezTo>
                  <a:pt x="1070860" y="568970"/>
                  <a:pt x="1072309" y="587228"/>
                  <a:pt x="1081449" y="593321"/>
                </a:cubicBezTo>
                <a:cubicBezTo>
                  <a:pt x="1093175" y="598143"/>
                  <a:pt x="1106432" y="597535"/>
                  <a:pt x="1117667" y="591660"/>
                </a:cubicBezTo>
                <a:cubicBezTo>
                  <a:pt x="1143510" y="579558"/>
                  <a:pt x="1170291" y="565497"/>
                  <a:pt x="1201886" y="547345"/>
                </a:cubicBezTo>
                <a:cubicBezTo>
                  <a:pt x="1211021" y="541249"/>
                  <a:pt x="1222945" y="541316"/>
                  <a:pt x="1232011" y="547516"/>
                </a:cubicBezTo>
                <a:cubicBezTo>
                  <a:pt x="1255446" y="560703"/>
                  <a:pt x="1279713" y="573273"/>
                  <a:pt x="1303169" y="585438"/>
                </a:cubicBezTo>
                <a:lnTo>
                  <a:pt x="1313822" y="590978"/>
                </a:lnTo>
                <a:cubicBezTo>
                  <a:pt x="1318492" y="593302"/>
                  <a:pt x="1323294" y="595351"/>
                  <a:pt x="1328203" y="597114"/>
                </a:cubicBezTo>
                <a:cubicBezTo>
                  <a:pt x="1329865" y="597753"/>
                  <a:pt x="1331420" y="598349"/>
                  <a:pt x="1332762" y="598903"/>
                </a:cubicBezTo>
                <a:lnTo>
                  <a:pt x="1333955" y="599372"/>
                </a:lnTo>
                <a:lnTo>
                  <a:pt x="1335233" y="599372"/>
                </a:lnTo>
                <a:cubicBezTo>
                  <a:pt x="1344179" y="599426"/>
                  <a:pt x="1352716" y="595631"/>
                  <a:pt x="1358669" y="588954"/>
                </a:cubicBezTo>
                <a:cubicBezTo>
                  <a:pt x="1363775" y="581207"/>
                  <a:pt x="1365325" y="571648"/>
                  <a:pt x="1362930" y="562685"/>
                </a:cubicBezTo>
                <a:cubicBezTo>
                  <a:pt x="1361162" y="551883"/>
                  <a:pt x="1359244" y="541082"/>
                  <a:pt x="1357327" y="530280"/>
                </a:cubicBezTo>
                <a:cubicBezTo>
                  <a:pt x="1353407" y="508187"/>
                  <a:pt x="1349337" y="485327"/>
                  <a:pt x="1346674" y="462743"/>
                </a:cubicBezTo>
                <a:cubicBezTo>
                  <a:pt x="1346262" y="453669"/>
                  <a:pt x="1349308" y="444776"/>
                  <a:pt x="1355196" y="437859"/>
                </a:cubicBezTo>
                <a:cubicBezTo>
                  <a:pt x="1366722" y="425396"/>
                  <a:pt x="1379228" y="413337"/>
                  <a:pt x="1391287" y="401641"/>
                </a:cubicBezTo>
                <a:cubicBezTo>
                  <a:pt x="1402621" y="390690"/>
                  <a:pt x="1414339" y="379356"/>
                  <a:pt x="1425375" y="367553"/>
                </a:cubicBezTo>
                <a:cubicBezTo>
                  <a:pt x="1433757" y="359084"/>
                  <a:pt x="1437759" y="347219"/>
                  <a:pt x="1436219" y="335404"/>
                </a:cubicBezTo>
                <a:close/>
                <a:moveTo>
                  <a:pt x="1290749" y="464341"/>
                </a:moveTo>
                <a:cubicBezTo>
                  <a:pt x="1294179" y="478360"/>
                  <a:pt x="1296480" y="492570"/>
                  <a:pt x="1299122" y="509082"/>
                </a:cubicBezTo>
                <a:cubicBezTo>
                  <a:pt x="1299846" y="513598"/>
                  <a:pt x="1300606" y="518271"/>
                  <a:pt x="1301401" y="523100"/>
                </a:cubicBezTo>
                <a:lnTo>
                  <a:pt x="1286765" y="515622"/>
                </a:lnTo>
                <a:cubicBezTo>
                  <a:pt x="1270189" y="507100"/>
                  <a:pt x="1254509" y="499153"/>
                  <a:pt x="1239596" y="490674"/>
                </a:cubicBezTo>
                <a:cubicBezTo>
                  <a:pt x="1232697" y="486421"/>
                  <a:pt x="1224795" y="484069"/>
                  <a:pt x="1216693" y="483857"/>
                </a:cubicBezTo>
                <a:cubicBezTo>
                  <a:pt x="1208764" y="484041"/>
                  <a:pt x="1201031" y="486351"/>
                  <a:pt x="1194301" y="490546"/>
                </a:cubicBezTo>
                <a:cubicBezTo>
                  <a:pt x="1179196" y="499303"/>
                  <a:pt x="1163366" y="507335"/>
                  <a:pt x="1146621" y="515814"/>
                </a:cubicBezTo>
                <a:cubicBezTo>
                  <a:pt x="1142083" y="518094"/>
                  <a:pt x="1137481" y="520416"/>
                  <a:pt x="1132773" y="522845"/>
                </a:cubicBezTo>
                <a:cubicBezTo>
                  <a:pt x="1133603" y="517753"/>
                  <a:pt x="1134456" y="512789"/>
                  <a:pt x="1135287" y="507931"/>
                </a:cubicBezTo>
                <a:cubicBezTo>
                  <a:pt x="1138695" y="487777"/>
                  <a:pt x="1141934" y="468730"/>
                  <a:pt x="1143809" y="449641"/>
                </a:cubicBezTo>
                <a:cubicBezTo>
                  <a:pt x="1144843" y="438316"/>
                  <a:pt x="1141453" y="427031"/>
                  <a:pt x="1134349" y="418152"/>
                </a:cubicBezTo>
                <a:cubicBezTo>
                  <a:pt x="1120906" y="403729"/>
                  <a:pt x="1106653" y="390626"/>
                  <a:pt x="1090227" y="375542"/>
                </a:cubicBezTo>
                <a:cubicBezTo>
                  <a:pt x="1085966" y="371665"/>
                  <a:pt x="1081705" y="367659"/>
                  <a:pt x="1077188" y="363484"/>
                </a:cubicBezTo>
                <a:cubicBezTo>
                  <a:pt x="1083579" y="362461"/>
                  <a:pt x="1089694" y="361353"/>
                  <a:pt x="1095595" y="360458"/>
                </a:cubicBezTo>
                <a:cubicBezTo>
                  <a:pt x="1115516" y="357135"/>
                  <a:pt x="1132730" y="354280"/>
                  <a:pt x="1150115" y="352384"/>
                </a:cubicBezTo>
                <a:cubicBezTo>
                  <a:pt x="1166443" y="351138"/>
                  <a:pt x="1180613" y="340645"/>
                  <a:pt x="1186568" y="325390"/>
                </a:cubicBezTo>
                <a:cubicBezTo>
                  <a:pt x="1194067" y="309326"/>
                  <a:pt x="1201907" y="293433"/>
                  <a:pt x="1210344" y="276389"/>
                </a:cubicBezTo>
                <a:lnTo>
                  <a:pt x="1216735" y="263436"/>
                </a:lnTo>
                <a:cubicBezTo>
                  <a:pt x="1219143" y="268101"/>
                  <a:pt x="1221529" y="272661"/>
                  <a:pt x="1223851" y="277135"/>
                </a:cubicBezTo>
                <a:cubicBezTo>
                  <a:pt x="1232373" y="293625"/>
                  <a:pt x="1240576" y="309220"/>
                  <a:pt x="1247436" y="325135"/>
                </a:cubicBezTo>
                <a:cubicBezTo>
                  <a:pt x="1253001" y="340572"/>
                  <a:pt x="1267156" y="351267"/>
                  <a:pt x="1283526" y="352405"/>
                </a:cubicBezTo>
                <a:cubicBezTo>
                  <a:pt x="1300719" y="354536"/>
                  <a:pt x="1317614" y="357220"/>
                  <a:pt x="1337236" y="360330"/>
                </a:cubicBezTo>
                <a:lnTo>
                  <a:pt x="1355047" y="363143"/>
                </a:lnTo>
                <a:cubicBezTo>
                  <a:pt x="1351482" y="366580"/>
                  <a:pt x="1348031" y="369932"/>
                  <a:pt x="1344693" y="373199"/>
                </a:cubicBezTo>
                <a:cubicBezTo>
                  <a:pt x="1333467" y="384543"/>
                  <a:pt x="1321678" y="395316"/>
                  <a:pt x="1309369" y="405476"/>
                </a:cubicBezTo>
                <a:cubicBezTo>
                  <a:pt x="1290879" y="418858"/>
                  <a:pt x="1283318" y="442760"/>
                  <a:pt x="1290749" y="464341"/>
                </a:cubicBezTo>
                <a:close/>
                <a:moveTo>
                  <a:pt x="371483" y="592938"/>
                </a:moveTo>
                <a:cubicBezTo>
                  <a:pt x="379373" y="584093"/>
                  <a:pt x="382766" y="572116"/>
                  <a:pt x="380687" y="560448"/>
                </a:cubicBezTo>
                <a:cubicBezTo>
                  <a:pt x="378706" y="544916"/>
                  <a:pt x="375978" y="529257"/>
                  <a:pt x="373337" y="514131"/>
                </a:cubicBezTo>
                <a:cubicBezTo>
                  <a:pt x="370397" y="497236"/>
                  <a:pt x="367350" y="479766"/>
                  <a:pt x="365369" y="462530"/>
                </a:cubicBezTo>
                <a:cubicBezTo>
                  <a:pt x="364932" y="453545"/>
                  <a:pt x="367933" y="444732"/>
                  <a:pt x="373763" y="437880"/>
                </a:cubicBezTo>
                <a:cubicBezTo>
                  <a:pt x="385608" y="425097"/>
                  <a:pt x="398391" y="412783"/>
                  <a:pt x="410748" y="400852"/>
                </a:cubicBezTo>
                <a:cubicBezTo>
                  <a:pt x="422338" y="389667"/>
                  <a:pt x="434311" y="378099"/>
                  <a:pt x="445603" y="366147"/>
                </a:cubicBezTo>
                <a:cubicBezTo>
                  <a:pt x="453031" y="357865"/>
                  <a:pt x="456389" y="346708"/>
                  <a:pt x="454764" y="335702"/>
                </a:cubicBezTo>
                <a:cubicBezTo>
                  <a:pt x="452634" y="326733"/>
                  <a:pt x="439126" y="319638"/>
                  <a:pt x="430306" y="317934"/>
                </a:cubicBezTo>
                <a:cubicBezTo>
                  <a:pt x="399009" y="311926"/>
                  <a:pt x="366157" y="306663"/>
                  <a:pt x="329875" y="301827"/>
                </a:cubicBezTo>
                <a:cubicBezTo>
                  <a:pt x="319617" y="301683"/>
                  <a:pt x="310487" y="295290"/>
                  <a:pt x="306844" y="285699"/>
                </a:cubicBezTo>
                <a:cubicBezTo>
                  <a:pt x="291675" y="251974"/>
                  <a:pt x="278231" y="224895"/>
                  <a:pt x="264554" y="200479"/>
                </a:cubicBezTo>
                <a:cubicBezTo>
                  <a:pt x="258593" y="188886"/>
                  <a:pt x="247992" y="180368"/>
                  <a:pt x="235387" y="177044"/>
                </a:cubicBezTo>
                <a:cubicBezTo>
                  <a:pt x="224159" y="175766"/>
                  <a:pt x="211739" y="191702"/>
                  <a:pt x="207243" y="199606"/>
                </a:cubicBezTo>
                <a:cubicBezTo>
                  <a:pt x="193203" y="224767"/>
                  <a:pt x="179952" y="251398"/>
                  <a:pt x="167914" y="278754"/>
                </a:cubicBezTo>
                <a:cubicBezTo>
                  <a:pt x="163492" y="292870"/>
                  <a:pt x="150493" y="302541"/>
                  <a:pt x="135701" y="302722"/>
                </a:cubicBezTo>
                <a:cubicBezTo>
                  <a:pt x="104796" y="305587"/>
                  <a:pt x="74066" y="310103"/>
                  <a:pt x="43643" y="316251"/>
                </a:cubicBezTo>
                <a:cubicBezTo>
                  <a:pt x="31939" y="318235"/>
                  <a:pt x="21814" y="325528"/>
                  <a:pt x="16223" y="336000"/>
                </a:cubicBezTo>
                <a:cubicBezTo>
                  <a:pt x="14896" y="347804"/>
                  <a:pt x="19021" y="359568"/>
                  <a:pt x="27430" y="367958"/>
                </a:cubicBezTo>
                <a:cubicBezTo>
                  <a:pt x="48402" y="390852"/>
                  <a:pt x="70606" y="412587"/>
                  <a:pt x="93944" y="433066"/>
                </a:cubicBezTo>
                <a:cubicBezTo>
                  <a:pt x="105130" y="441617"/>
                  <a:pt x="109714" y="456290"/>
                  <a:pt x="105384" y="469689"/>
                </a:cubicBezTo>
                <a:cubicBezTo>
                  <a:pt x="99526" y="498919"/>
                  <a:pt x="94732" y="528810"/>
                  <a:pt x="90045" y="557721"/>
                </a:cubicBezTo>
                <a:lnTo>
                  <a:pt x="89171" y="563239"/>
                </a:lnTo>
                <a:cubicBezTo>
                  <a:pt x="86896" y="572108"/>
                  <a:pt x="88557" y="581527"/>
                  <a:pt x="93731" y="589082"/>
                </a:cubicBezTo>
                <a:cubicBezTo>
                  <a:pt x="99912" y="595693"/>
                  <a:pt x="108630" y="599339"/>
                  <a:pt x="117677" y="599095"/>
                </a:cubicBezTo>
                <a:lnTo>
                  <a:pt x="118870" y="599095"/>
                </a:lnTo>
                <a:lnTo>
                  <a:pt x="119978" y="598648"/>
                </a:lnTo>
                <a:cubicBezTo>
                  <a:pt x="121171" y="598158"/>
                  <a:pt x="122556" y="597646"/>
                  <a:pt x="124048" y="597092"/>
                </a:cubicBezTo>
                <a:cubicBezTo>
                  <a:pt x="128500" y="595522"/>
                  <a:pt x="132854" y="593686"/>
                  <a:pt x="137086" y="591596"/>
                </a:cubicBezTo>
                <a:lnTo>
                  <a:pt x="155771" y="582008"/>
                </a:lnTo>
                <a:cubicBezTo>
                  <a:pt x="176053" y="571633"/>
                  <a:pt x="197038" y="560916"/>
                  <a:pt x="217022" y="549071"/>
                </a:cubicBezTo>
                <a:cubicBezTo>
                  <a:pt x="228382" y="540991"/>
                  <a:pt x="243669" y="541206"/>
                  <a:pt x="254796" y="549604"/>
                </a:cubicBezTo>
                <a:cubicBezTo>
                  <a:pt x="281461" y="565477"/>
                  <a:pt x="308971" y="579886"/>
                  <a:pt x="337203" y="592767"/>
                </a:cubicBezTo>
                <a:cubicBezTo>
                  <a:pt x="348010" y="598032"/>
                  <a:pt x="360625" y="598094"/>
                  <a:pt x="371483" y="592938"/>
                </a:cubicBezTo>
                <a:close/>
                <a:moveTo>
                  <a:pt x="154173" y="507335"/>
                </a:moveTo>
                <a:cubicBezTo>
                  <a:pt x="157891" y="488800"/>
                  <a:pt x="160629" y="470083"/>
                  <a:pt x="162375" y="451260"/>
                </a:cubicBezTo>
                <a:cubicBezTo>
                  <a:pt x="163002" y="437831"/>
                  <a:pt x="158723" y="424633"/>
                  <a:pt x="150338" y="414125"/>
                </a:cubicBezTo>
                <a:cubicBezTo>
                  <a:pt x="137686" y="399930"/>
                  <a:pt x="124287" y="386418"/>
                  <a:pt x="110199" y="373646"/>
                </a:cubicBezTo>
                <a:cubicBezTo>
                  <a:pt x="106514" y="370173"/>
                  <a:pt x="102721" y="366594"/>
                  <a:pt x="98886" y="362994"/>
                </a:cubicBezTo>
                <a:lnTo>
                  <a:pt x="114460" y="360501"/>
                </a:lnTo>
                <a:cubicBezTo>
                  <a:pt x="132868" y="357518"/>
                  <a:pt x="150274" y="354727"/>
                  <a:pt x="167403" y="352661"/>
                </a:cubicBezTo>
                <a:cubicBezTo>
                  <a:pt x="184615" y="351766"/>
                  <a:pt x="199666" y="340770"/>
                  <a:pt x="205752" y="324645"/>
                </a:cubicBezTo>
                <a:cubicBezTo>
                  <a:pt x="212697" y="308773"/>
                  <a:pt x="220665" y="293199"/>
                  <a:pt x="229038" y="276709"/>
                </a:cubicBezTo>
                <a:cubicBezTo>
                  <a:pt x="231169" y="272341"/>
                  <a:pt x="233512" y="267931"/>
                  <a:pt x="235792" y="263414"/>
                </a:cubicBezTo>
                <a:cubicBezTo>
                  <a:pt x="237908" y="267505"/>
                  <a:pt x="239982" y="271496"/>
                  <a:pt x="242013" y="275388"/>
                </a:cubicBezTo>
                <a:cubicBezTo>
                  <a:pt x="249487" y="289057"/>
                  <a:pt x="256208" y="303125"/>
                  <a:pt x="262146" y="317529"/>
                </a:cubicBezTo>
                <a:cubicBezTo>
                  <a:pt x="269101" y="339245"/>
                  <a:pt x="289304" y="353968"/>
                  <a:pt x="312106" y="353939"/>
                </a:cubicBezTo>
                <a:cubicBezTo>
                  <a:pt x="327020" y="355068"/>
                  <a:pt x="341933" y="357582"/>
                  <a:pt x="359211" y="360522"/>
                </a:cubicBezTo>
                <a:cubicBezTo>
                  <a:pt x="364495" y="361396"/>
                  <a:pt x="369992" y="362333"/>
                  <a:pt x="375787" y="363271"/>
                </a:cubicBezTo>
                <a:cubicBezTo>
                  <a:pt x="371753" y="367034"/>
                  <a:pt x="367847" y="370713"/>
                  <a:pt x="364069" y="374307"/>
                </a:cubicBezTo>
                <a:cubicBezTo>
                  <a:pt x="350562" y="387089"/>
                  <a:pt x="337821" y="399042"/>
                  <a:pt x="324932" y="410269"/>
                </a:cubicBezTo>
                <a:cubicBezTo>
                  <a:pt x="310127" y="420581"/>
                  <a:pt x="303706" y="439293"/>
                  <a:pt x="309060" y="456522"/>
                </a:cubicBezTo>
                <a:cubicBezTo>
                  <a:pt x="313018" y="473267"/>
                  <a:pt x="315914" y="490246"/>
                  <a:pt x="317731" y="507356"/>
                </a:cubicBezTo>
                <a:cubicBezTo>
                  <a:pt x="318391" y="512384"/>
                  <a:pt x="319052" y="517518"/>
                  <a:pt x="319861" y="522781"/>
                </a:cubicBezTo>
                <a:cubicBezTo>
                  <a:pt x="315387" y="520395"/>
                  <a:pt x="310998" y="518030"/>
                  <a:pt x="306695" y="515686"/>
                </a:cubicBezTo>
                <a:cubicBezTo>
                  <a:pt x="290365" y="506399"/>
                  <a:pt x="273505" y="498076"/>
                  <a:pt x="256202" y="490759"/>
                </a:cubicBezTo>
                <a:cubicBezTo>
                  <a:pt x="242924" y="485955"/>
                  <a:pt x="228383" y="485955"/>
                  <a:pt x="215105" y="490759"/>
                </a:cubicBezTo>
                <a:cubicBezTo>
                  <a:pt x="198044" y="497956"/>
                  <a:pt x="181431" y="506173"/>
                  <a:pt x="165358" y="515367"/>
                </a:cubicBezTo>
                <a:cubicBezTo>
                  <a:pt x="160905" y="517795"/>
                  <a:pt x="156325" y="520288"/>
                  <a:pt x="151595" y="522802"/>
                </a:cubicBezTo>
                <a:cubicBezTo>
                  <a:pt x="152277" y="517476"/>
                  <a:pt x="153214" y="512384"/>
                  <a:pt x="154130" y="507335"/>
                </a:cubicBezTo>
                <a:close/>
                <a:moveTo>
                  <a:pt x="727830" y="582541"/>
                </a:moveTo>
                <a:lnTo>
                  <a:pt x="727574" y="582541"/>
                </a:lnTo>
                <a:cubicBezTo>
                  <a:pt x="630202" y="580620"/>
                  <a:pt x="549710" y="657998"/>
                  <a:pt x="547789" y="755369"/>
                </a:cubicBezTo>
                <a:cubicBezTo>
                  <a:pt x="545867" y="852740"/>
                  <a:pt x="623245" y="933233"/>
                  <a:pt x="720617" y="935154"/>
                </a:cubicBezTo>
                <a:cubicBezTo>
                  <a:pt x="722346" y="935189"/>
                  <a:pt x="724076" y="935197"/>
                  <a:pt x="725806" y="935180"/>
                </a:cubicBezTo>
                <a:lnTo>
                  <a:pt x="726210" y="935180"/>
                </a:lnTo>
                <a:cubicBezTo>
                  <a:pt x="823220" y="935662"/>
                  <a:pt x="902595" y="858072"/>
                  <a:pt x="904320" y="761076"/>
                </a:cubicBezTo>
                <a:cubicBezTo>
                  <a:pt x="905152" y="714825"/>
                  <a:pt x="887150" y="670222"/>
                  <a:pt x="854445" y="637508"/>
                </a:cubicBezTo>
                <a:cubicBezTo>
                  <a:pt x="821278" y="602981"/>
                  <a:pt x="775659" y="583184"/>
                  <a:pt x="727787" y="582541"/>
                </a:cubicBezTo>
                <a:close/>
                <a:moveTo>
                  <a:pt x="850972" y="758584"/>
                </a:moveTo>
                <a:cubicBezTo>
                  <a:pt x="850229" y="826109"/>
                  <a:pt x="795485" y="880568"/>
                  <a:pt x="727957" y="880959"/>
                </a:cubicBezTo>
                <a:cubicBezTo>
                  <a:pt x="694920" y="881062"/>
                  <a:pt x="663110" y="868452"/>
                  <a:pt x="639116" y="845742"/>
                </a:cubicBezTo>
                <a:cubicBezTo>
                  <a:pt x="591020" y="800599"/>
                  <a:pt x="588627" y="725015"/>
                  <a:pt x="633769" y="676920"/>
                </a:cubicBezTo>
                <a:cubicBezTo>
                  <a:pt x="634711" y="675917"/>
                  <a:pt x="635669" y="674930"/>
                  <a:pt x="636644" y="673960"/>
                </a:cubicBezTo>
                <a:cubicBezTo>
                  <a:pt x="660073" y="650065"/>
                  <a:pt x="692107" y="636565"/>
                  <a:pt x="725571" y="636485"/>
                </a:cubicBezTo>
                <a:lnTo>
                  <a:pt x="726125" y="636485"/>
                </a:lnTo>
                <a:cubicBezTo>
                  <a:pt x="759498" y="636391"/>
                  <a:pt x="791526" y="649629"/>
                  <a:pt x="815095" y="673257"/>
                </a:cubicBezTo>
                <a:cubicBezTo>
                  <a:pt x="837999" y="695743"/>
                  <a:pt x="850911" y="726487"/>
                  <a:pt x="850929" y="758584"/>
                </a:cubicBezTo>
                <a:close/>
                <a:moveTo>
                  <a:pt x="1272064" y="1100656"/>
                </a:moveTo>
                <a:cubicBezTo>
                  <a:pt x="1279905" y="1109774"/>
                  <a:pt x="1285209" y="1124240"/>
                  <a:pt x="1266014" y="1141263"/>
                </a:cubicBezTo>
                <a:cubicBezTo>
                  <a:pt x="1250390" y="1155097"/>
                  <a:pt x="1234766" y="1168874"/>
                  <a:pt x="1219143" y="1182595"/>
                </a:cubicBezTo>
                <a:lnTo>
                  <a:pt x="1172677" y="1223351"/>
                </a:lnTo>
                <a:cubicBezTo>
                  <a:pt x="1149007" y="1244102"/>
                  <a:pt x="1125337" y="1264832"/>
                  <a:pt x="1101859" y="1285775"/>
                </a:cubicBezTo>
                <a:cubicBezTo>
                  <a:pt x="1095668" y="1292172"/>
                  <a:pt x="1087309" y="1296025"/>
                  <a:pt x="1078424" y="1296576"/>
                </a:cubicBezTo>
                <a:cubicBezTo>
                  <a:pt x="1077785" y="1296576"/>
                  <a:pt x="1077167" y="1296576"/>
                  <a:pt x="1076549" y="1296576"/>
                </a:cubicBezTo>
                <a:cubicBezTo>
                  <a:pt x="1067351" y="1295345"/>
                  <a:pt x="1059090" y="1290314"/>
                  <a:pt x="1053774" y="1282707"/>
                </a:cubicBezTo>
                <a:cubicBezTo>
                  <a:pt x="1035594" y="1260720"/>
                  <a:pt x="1017371" y="1238797"/>
                  <a:pt x="999105" y="1216938"/>
                </a:cubicBezTo>
                <a:lnTo>
                  <a:pt x="987473" y="1202962"/>
                </a:lnTo>
                <a:cubicBezTo>
                  <a:pt x="976276" y="1193263"/>
                  <a:pt x="975063" y="1176323"/>
                  <a:pt x="984763" y="1165126"/>
                </a:cubicBezTo>
                <a:cubicBezTo>
                  <a:pt x="985825" y="1163900"/>
                  <a:pt x="986996" y="1162773"/>
                  <a:pt x="988261" y="1161759"/>
                </a:cubicBezTo>
                <a:cubicBezTo>
                  <a:pt x="993318" y="1157031"/>
                  <a:pt x="1000075" y="1154556"/>
                  <a:pt x="1006988" y="1154898"/>
                </a:cubicBezTo>
                <a:cubicBezTo>
                  <a:pt x="1015799" y="1156269"/>
                  <a:pt x="1023689" y="1161120"/>
                  <a:pt x="1028890" y="1168363"/>
                </a:cubicBezTo>
                <a:cubicBezTo>
                  <a:pt x="1042631" y="1184640"/>
                  <a:pt x="1056309" y="1200938"/>
                  <a:pt x="1070647" y="1218025"/>
                </a:cubicBezTo>
                <a:lnTo>
                  <a:pt x="1081811" y="1231340"/>
                </a:lnTo>
                <a:lnTo>
                  <a:pt x="1231074" y="1100251"/>
                </a:lnTo>
                <a:cubicBezTo>
                  <a:pt x="1237237" y="1094144"/>
                  <a:pt x="1245556" y="1090708"/>
                  <a:pt x="1254232" y="1090685"/>
                </a:cubicBezTo>
                <a:cubicBezTo>
                  <a:pt x="1261279" y="1091464"/>
                  <a:pt x="1267711" y="1095060"/>
                  <a:pt x="1272064" y="1100656"/>
                </a:cubicBezTo>
                <a:close/>
              </a:path>
            </a:pathLst>
          </a:custGeom>
          <a:solidFill>
            <a:srgbClr val="E9E2D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611E298-F2B9-4A4A-92C9-62E0977266AC}"/>
              </a:ext>
            </a:extLst>
          </p:cNvPr>
          <p:cNvSpPr/>
          <p:nvPr/>
        </p:nvSpPr>
        <p:spPr>
          <a:xfrm>
            <a:off x="10134600" y="6461327"/>
            <a:ext cx="1485645" cy="1485645"/>
          </a:xfrm>
          <a:prstGeom prst="ellipse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21">
            <a:extLst>
              <a:ext uri="{FF2B5EF4-FFF2-40B4-BE49-F238E27FC236}">
                <a16:creationId xmlns:a16="http://schemas.microsoft.com/office/drawing/2014/main" id="{AFB9F344-C70E-4CAE-9C5D-83F6D4177325}"/>
              </a:ext>
            </a:extLst>
          </p:cNvPr>
          <p:cNvSpPr/>
          <p:nvPr/>
        </p:nvSpPr>
        <p:spPr>
          <a:xfrm>
            <a:off x="10415887" y="6750808"/>
            <a:ext cx="864530" cy="864531"/>
          </a:xfrm>
          <a:custGeom>
            <a:avLst/>
            <a:gdLst>
              <a:gd name="connsiteX0" fmla="*/ 1227750 w 1448735"/>
              <a:gd name="connsiteY0" fmla="*/ 941849 h 1448735"/>
              <a:gd name="connsiteX1" fmla="*/ 1117497 w 1448735"/>
              <a:gd name="connsiteY1" fmla="*/ 921567 h 1448735"/>
              <a:gd name="connsiteX2" fmla="*/ 792347 w 1448735"/>
              <a:gd name="connsiteY2" fmla="*/ 465567 h 1448735"/>
              <a:gd name="connsiteX3" fmla="*/ 336348 w 1448735"/>
              <a:gd name="connsiteY3" fmla="*/ 790717 h 1448735"/>
              <a:gd name="connsiteX4" fmla="*/ 387270 w 1448735"/>
              <a:gd name="connsiteY4" fmla="*/ 1059772 h 1448735"/>
              <a:gd name="connsiteX5" fmla="*/ 581784 w 1448735"/>
              <a:gd name="connsiteY5" fmla="*/ 1222989 h 1448735"/>
              <a:gd name="connsiteX6" fmla="*/ 874088 w 1448735"/>
              <a:gd name="connsiteY6" fmla="*/ 1222201 h 1448735"/>
              <a:gd name="connsiteX7" fmla="*/ 1128938 w 1448735"/>
              <a:gd name="connsiteY7" fmla="*/ 1437381 h 1448735"/>
              <a:gd name="connsiteX8" fmla="*/ 1167478 w 1448735"/>
              <a:gd name="connsiteY8" fmla="*/ 1434355 h 1448735"/>
              <a:gd name="connsiteX9" fmla="*/ 1383211 w 1448735"/>
              <a:gd name="connsiteY9" fmla="*/ 1137631 h 1448735"/>
              <a:gd name="connsiteX10" fmla="*/ 1351127 w 1448735"/>
              <a:gd name="connsiteY10" fmla="*/ 1047543 h 1448735"/>
              <a:gd name="connsiteX11" fmla="*/ 1227750 w 1448735"/>
              <a:gd name="connsiteY11" fmla="*/ 941849 h 1448735"/>
              <a:gd name="connsiteX12" fmla="*/ 1061358 w 1448735"/>
              <a:gd name="connsiteY12" fmla="*/ 920650 h 1448735"/>
              <a:gd name="connsiteX13" fmla="*/ 1060101 w 1448735"/>
              <a:gd name="connsiteY13" fmla="*/ 926488 h 1448735"/>
              <a:gd name="connsiteX14" fmla="*/ 938258 w 1448735"/>
              <a:gd name="connsiteY14" fmla="*/ 1004528 h 1448735"/>
              <a:gd name="connsiteX15" fmla="*/ 761427 w 1448735"/>
              <a:gd name="connsiteY15" fmla="*/ 956144 h 1448735"/>
              <a:gd name="connsiteX16" fmla="*/ 688458 w 1448735"/>
              <a:gd name="connsiteY16" fmla="*/ 956613 h 1448735"/>
              <a:gd name="connsiteX17" fmla="*/ 662317 w 1448735"/>
              <a:gd name="connsiteY17" fmla="*/ 956379 h 1448735"/>
              <a:gd name="connsiteX18" fmla="*/ 660826 w 1448735"/>
              <a:gd name="connsiteY18" fmla="*/ 956379 h 1448735"/>
              <a:gd name="connsiteX19" fmla="*/ 462903 w 1448735"/>
              <a:gd name="connsiteY19" fmla="*/ 1060922 h 1448735"/>
              <a:gd name="connsiteX20" fmla="*/ 458876 w 1448735"/>
              <a:gd name="connsiteY20" fmla="*/ 1066547 h 1448735"/>
              <a:gd name="connsiteX21" fmla="*/ 404655 w 1448735"/>
              <a:gd name="connsiteY21" fmla="*/ 973274 h 1448735"/>
              <a:gd name="connsiteX22" fmla="*/ 535212 w 1448735"/>
              <a:gd name="connsiteY22" fmla="*/ 573465 h 1448735"/>
              <a:gd name="connsiteX23" fmla="*/ 724698 w 1448735"/>
              <a:gd name="connsiteY23" fmla="*/ 514813 h 1448735"/>
              <a:gd name="connsiteX24" fmla="*/ 869060 w 1448735"/>
              <a:gd name="connsiteY24" fmla="*/ 546770 h 1448735"/>
              <a:gd name="connsiteX25" fmla="*/ 1064235 w 1448735"/>
              <a:gd name="connsiteY25" fmla="*/ 814914 h 1448735"/>
              <a:gd name="connsiteX26" fmla="*/ 1061252 w 1448735"/>
              <a:gd name="connsiteY26" fmla="*/ 920650 h 1448735"/>
              <a:gd name="connsiteX27" fmla="*/ 573688 w 1448735"/>
              <a:gd name="connsiteY27" fmla="*/ 1029604 h 1448735"/>
              <a:gd name="connsiteX28" fmla="*/ 638796 w 1448735"/>
              <a:gd name="connsiteY28" fmla="*/ 1011836 h 1448735"/>
              <a:gd name="connsiteX29" fmla="*/ 815840 w 1448735"/>
              <a:gd name="connsiteY29" fmla="*/ 1011388 h 1448735"/>
              <a:gd name="connsiteX30" fmla="*/ 866972 w 1448735"/>
              <a:gd name="connsiteY30" fmla="*/ 1022722 h 1448735"/>
              <a:gd name="connsiteX31" fmla="*/ 905151 w 1448735"/>
              <a:gd name="connsiteY31" fmla="*/ 1045263 h 1448735"/>
              <a:gd name="connsiteX32" fmla="*/ 868804 w 1448735"/>
              <a:gd name="connsiteY32" fmla="*/ 1168683 h 1448735"/>
              <a:gd name="connsiteX33" fmla="*/ 769694 w 1448735"/>
              <a:gd name="connsiteY33" fmla="*/ 1192011 h 1448735"/>
              <a:gd name="connsiteX34" fmla="*/ 499377 w 1448735"/>
              <a:gd name="connsiteY34" fmla="*/ 1107047 h 1448735"/>
              <a:gd name="connsiteX35" fmla="*/ 573688 w 1448735"/>
              <a:gd name="connsiteY35" fmla="*/ 1029604 h 1448735"/>
              <a:gd name="connsiteX36" fmla="*/ 1331505 w 1448735"/>
              <a:gd name="connsiteY36" fmla="*/ 1181892 h 1448735"/>
              <a:gd name="connsiteX37" fmla="*/ 1129492 w 1448735"/>
              <a:gd name="connsiteY37" fmla="*/ 1384012 h 1448735"/>
              <a:gd name="connsiteX38" fmla="*/ 1128235 w 1448735"/>
              <a:gd name="connsiteY38" fmla="*/ 1384012 h 1448735"/>
              <a:gd name="connsiteX39" fmla="*/ 985939 w 1448735"/>
              <a:gd name="connsiteY39" fmla="*/ 1324358 h 1448735"/>
              <a:gd name="connsiteX40" fmla="*/ 984249 w 1448735"/>
              <a:gd name="connsiteY40" fmla="*/ 1038130 h 1448735"/>
              <a:gd name="connsiteX41" fmla="*/ 1128895 w 1448735"/>
              <a:gd name="connsiteY41" fmla="*/ 978003 h 1448735"/>
              <a:gd name="connsiteX42" fmla="*/ 1130450 w 1448735"/>
              <a:gd name="connsiteY42" fmla="*/ 978003 h 1448735"/>
              <a:gd name="connsiteX43" fmla="*/ 1331527 w 1448735"/>
              <a:gd name="connsiteY43" fmla="*/ 1178781 h 1448735"/>
              <a:gd name="connsiteX44" fmla="*/ 1331505 w 1448735"/>
              <a:gd name="connsiteY44" fmla="*/ 1181892 h 1448735"/>
              <a:gd name="connsiteX45" fmla="*/ 552043 w 1448735"/>
              <a:gd name="connsiteY45" fmla="*/ 239468 h 1448735"/>
              <a:gd name="connsiteX46" fmla="*/ 589262 w 1448735"/>
              <a:gd name="connsiteY46" fmla="*/ 276730 h 1448735"/>
              <a:gd name="connsiteX47" fmla="*/ 596378 w 1448735"/>
              <a:gd name="connsiteY47" fmla="*/ 301571 h 1448735"/>
              <a:gd name="connsiteX48" fmla="*/ 588389 w 1448735"/>
              <a:gd name="connsiteY48" fmla="*/ 351169 h 1448735"/>
              <a:gd name="connsiteX49" fmla="*/ 580570 w 1448735"/>
              <a:gd name="connsiteY49" fmla="*/ 399127 h 1448735"/>
              <a:gd name="connsiteX50" fmla="*/ 590903 w 1448735"/>
              <a:gd name="connsiteY50" fmla="*/ 431255 h 1448735"/>
              <a:gd name="connsiteX51" fmla="*/ 624778 w 1448735"/>
              <a:gd name="connsiteY51" fmla="*/ 430296 h 1448735"/>
              <a:gd name="connsiteX52" fmla="*/ 710956 w 1448735"/>
              <a:gd name="connsiteY52" fmla="*/ 385215 h 1448735"/>
              <a:gd name="connsiteX53" fmla="*/ 741166 w 1448735"/>
              <a:gd name="connsiteY53" fmla="*/ 385044 h 1448735"/>
              <a:gd name="connsiteX54" fmla="*/ 825087 w 1448735"/>
              <a:gd name="connsiteY54" fmla="*/ 429593 h 1448735"/>
              <a:gd name="connsiteX55" fmla="*/ 828943 w 1448735"/>
              <a:gd name="connsiteY55" fmla="*/ 431574 h 1448735"/>
              <a:gd name="connsiteX56" fmla="*/ 847819 w 1448735"/>
              <a:gd name="connsiteY56" fmla="*/ 436538 h 1448735"/>
              <a:gd name="connsiteX57" fmla="*/ 861902 w 1448735"/>
              <a:gd name="connsiteY57" fmla="*/ 432831 h 1448735"/>
              <a:gd name="connsiteX58" fmla="*/ 874109 w 1448735"/>
              <a:gd name="connsiteY58" fmla="*/ 409801 h 1448735"/>
              <a:gd name="connsiteX59" fmla="*/ 874109 w 1448735"/>
              <a:gd name="connsiteY59" fmla="*/ 409311 h 1448735"/>
              <a:gd name="connsiteX60" fmla="*/ 874109 w 1448735"/>
              <a:gd name="connsiteY60" fmla="*/ 408820 h 1448735"/>
              <a:gd name="connsiteX61" fmla="*/ 869103 w 1448735"/>
              <a:gd name="connsiteY61" fmla="*/ 378077 h 1448735"/>
              <a:gd name="connsiteX62" fmla="*/ 855787 w 1448735"/>
              <a:gd name="connsiteY62" fmla="*/ 303638 h 1448735"/>
              <a:gd name="connsiteX63" fmla="*/ 863521 w 1448735"/>
              <a:gd name="connsiteY63" fmla="*/ 274919 h 1448735"/>
              <a:gd name="connsiteX64" fmla="*/ 933167 w 1448735"/>
              <a:gd name="connsiteY64" fmla="*/ 206914 h 1448735"/>
              <a:gd name="connsiteX65" fmla="*/ 945715 w 1448735"/>
              <a:gd name="connsiteY65" fmla="*/ 173209 h 1448735"/>
              <a:gd name="connsiteX66" fmla="*/ 915675 w 1448735"/>
              <a:gd name="connsiteY66" fmla="*/ 153332 h 1448735"/>
              <a:gd name="connsiteX67" fmla="*/ 819356 w 1448735"/>
              <a:gd name="connsiteY67" fmla="*/ 139334 h 1448735"/>
              <a:gd name="connsiteX68" fmla="*/ 797113 w 1448735"/>
              <a:gd name="connsiteY68" fmla="*/ 122503 h 1448735"/>
              <a:gd name="connsiteX69" fmla="*/ 754716 w 1448735"/>
              <a:gd name="connsiteY69" fmla="*/ 37539 h 1448735"/>
              <a:gd name="connsiteX70" fmla="*/ 726232 w 1448735"/>
              <a:gd name="connsiteY70" fmla="*/ 15979 h 1448735"/>
              <a:gd name="connsiteX71" fmla="*/ 697811 w 1448735"/>
              <a:gd name="connsiteY71" fmla="*/ 37284 h 1448735"/>
              <a:gd name="connsiteX72" fmla="*/ 655457 w 1448735"/>
              <a:gd name="connsiteY72" fmla="*/ 122333 h 1448735"/>
              <a:gd name="connsiteX73" fmla="*/ 631212 w 1448735"/>
              <a:gd name="connsiteY73" fmla="*/ 139547 h 1448735"/>
              <a:gd name="connsiteX74" fmla="*/ 534913 w 1448735"/>
              <a:gd name="connsiteY74" fmla="*/ 153566 h 1448735"/>
              <a:gd name="connsiteX75" fmla="*/ 506833 w 1448735"/>
              <a:gd name="connsiteY75" fmla="*/ 172740 h 1448735"/>
              <a:gd name="connsiteX76" fmla="*/ 517486 w 1448735"/>
              <a:gd name="connsiteY76" fmla="*/ 205017 h 1448735"/>
              <a:gd name="connsiteX77" fmla="*/ 552043 w 1448735"/>
              <a:gd name="connsiteY77" fmla="*/ 239468 h 1448735"/>
              <a:gd name="connsiteX78" fmla="*/ 799649 w 1448735"/>
              <a:gd name="connsiteY78" fmla="*/ 295713 h 1448735"/>
              <a:gd name="connsiteX79" fmla="*/ 808533 w 1448735"/>
              <a:gd name="connsiteY79" fmla="*/ 345140 h 1448735"/>
              <a:gd name="connsiteX80" fmla="*/ 810940 w 1448735"/>
              <a:gd name="connsiteY80" fmla="*/ 360842 h 1448735"/>
              <a:gd name="connsiteX81" fmla="*/ 796581 w 1448735"/>
              <a:gd name="connsiteY81" fmla="*/ 353449 h 1448735"/>
              <a:gd name="connsiteX82" fmla="*/ 750136 w 1448735"/>
              <a:gd name="connsiteY82" fmla="*/ 328714 h 1448735"/>
              <a:gd name="connsiteX83" fmla="*/ 726104 w 1448735"/>
              <a:gd name="connsiteY83" fmla="*/ 321641 h 1448735"/>
              <a:gd name="connsiteX84" fmla="*/ 702668 w 1448735"/>
              <a:gd name="connsiteY84" fmla="*/ 328544 h 1448735"/>
              <a:gd name="connsiteX85" fmla="*/ 656266 w 1448735"/>
              <a:gd name="connsiteY85" fmla="*/ 353300 h 1448735"/>
              <a:gd name="connsiteX86" fmla="*/ 641630 w 1448735"/>
              <a:gd name="connsiteY86" fmla="*/ 360842 h 1448735"/>
              <a:gd name="connsiteX87" fmla="*/ 643760 w 1448735"/>
              <a:gd name="connsiteY87" fmla="*/ 346930 h 1448735"/>
              <a:gd name="connsiteX88" fmla="*/ 652282 w 1448735"/>
              <a:gd name="connsiteY88" fmla="*/ 300591 h 1448735"/>
              <a:gd name="connsiteX89" fmla="*/ 632447 w 1448735"/>
              <a:gd name="connsiteY89" fmla="*/ 241896 h 1448735"/>
              <a:gd name="connsiteX90" fmla="*/ 600000 w 1448735"/>
              <a:gd name="connsiteY90" fmla="*/ 210621 h 1448735"/>
              <a:gd name="connsiteX91" fmla="*/ 590285 w 1448735"/>
              <a:gd name="connsiteY91" fmla="*/ 200543 h 1448735"/>
              <a:gd name="connsiteX92" fmla="*/ 604921 w 1448735"/>
              <a:gd name="connsiteY92" fmla="*/ 197966 h 1448735"/>
              <a:gd name="connsiteX93" fmla="*/ 655158 w 1448735"/>
              <a:gd name="connsiteY93" fmla="*/ 190551 h 1448735"/>
              <a:gd name="connsiteX94" fmla="*/ 696788 w 1448735"/>
              <a:gd name="connsiteY94" fmla="*/ 160490 h 1448735"/>
              <a:gd name="connsiteX95" fmla="*/ 718988 w 1448735"/>
              <a:gd name="connsiteY95" fmla="*/ 115047 h 1448735"/>
              <a:gd name="connsiteX96" fmla="*/ 726019 w 1448735"/>
              <a:gd name="connsiteY96" fmla="*/ 101412 h 1448735"/>
              <a:gd name="connsiteX97" fmla="*/ 733348 w 1448735"/>
              <a:gd name="connsiteY97" fmla="*/ 115515 h 1448735"/>
              <a:gd name="connsiteX98" fmla="*/ 757571 w 1448735"/>
              <a:gd name="connsiteY98" fmla="*/ 164261 h 1448735"/>
              <a:gd name="connsiteX99" fmla="*/ 794535 w 1448735"/>
              <a:gd name="connsiteY99" fmla="*/ 190104 h 1448735"/>
              <a:gd name="connsiteX100" fmla="*/ 846455 w 1448735"/>
              <a:gd name="connsiteY100" fmla="*/ 197667 h 1448735"/>
              <a:gd name="connsiteX101" fmla="*/ 862903 w 1448735"/>
              <a:gd name="connsiteY101" fmla="*/ 200373 h 1448735"/>
              <a:gd name="connsiteX102" fmla="*/ 852485 w 1448735"/>
              <a:gd name="connsiteY102" fmla="*/ 210791 h 1448735"/>
              <a:gd name="connsiteX103" fmla="*/ 816820 w 1448735"/>
              <a:gd name="connsiteY103" fmla="*/ 244879 h 1448735"/>
              <a:gd name="connsiteX104" fmla="*/ 799649 w 1448735"/>
              <a:gd name="connsiteY104" fmla="*/ 295713 h 1448735"/>
              <a:gd name="connsiteX105" fmla="*/ 1436219 w 1448735"/>
              <a:gd name="connsiteY105" fmla="*/ 335404 h 1448735"/>
              <a:gd name="connsiteX106" fmla="*/ 1408373 w 1448735"/>
              <a:gd name="connsiteY106" fmla="*/ 316229 h 1448735"/>
              <a:gd name="connsiteX107" fmla="*/ 1316293 w 1448735"/>
              <a:gd name="connsiteY107" fmla="*/ 302807 h 1448735"/>
              <a:gd name="connsiteX108" fmla="*/ 1282589 w 1448735"/>
              <a:gd name="connsiteY108" fmla="*/ 276922 h 1448735"/>
              <a:gd name="connsiteX109" fmla="*/ 1281715 w 1448735"/>
              <a:gd name="connsiteY109" fmla="*/ 275025 h 1448735"/>
              <a:gd name="connsiteX110" fmla="*/ 1244070 w 1448735"/>
              <a:gd name="connsiteY110" fmla="*/ 197539 h 1448735"/>
              <a:gd name="connsiteX111" fmla="*/ 1216778 w 1448735"/>
              <a:gd name="connsiteY111" fmla="*/ 177555 h 1448735"/>
              <a:gd name="connsiteX112" fmla="*/ 1216778 w 1448735"/>
              <a:gd name="connsiteY112" fmla="*/ 177555 h 1448735"/>
              <a:gd name="connsiteX113" fmla="*/ 1189465 w 1448735"/>
              <a:gd name="connsiteY113" fmla="*/ 197603 h 1448735"/>
              <a:gd name="connsiteX114" fmla="*/ 1167713 w 1448735"/>
              <a:gd name="connsiteY114" fmla="*/ 240362 h 1448735"/>
              <a:gd name="connsiteX115" fmla="*/ 1144405 w 1448735"/>
              <a:gd name="connsiteY115" fmla="*/ 285912 h 1448735"/>
              <a:gd name="connsiteX116" fmla="*/ 1123100 w 1448735"/>
              <a:gd name="connsiteY116" fmla="*/ 300932 h 1448735"/>
              <a:gd name="connsiteX117" fmla="*/ 1072884 w 1448735"/>
              <a:gd name="connsiteY117" fmla="*/ 308858 h 1448735"/>
              <a:gd name="connsiteX118" fmla="*/ 1025076 w 1448735"/>
              <a:gd name="connsiteY118" fmla="*/ 316293 h 1448735"/>
              <a:gd name="connsiteX119" fmla="*/ 997657 w 1448735"/>
              <a:gd name="connsiteY119" fmla="*/ 336064 h 1448735"/>
              <a:gd name="connsiteX120" fmla="*/ 1008607 w 1448735"/>
              <a:gd name="connsiteY120" fmla="*/ 368213 h 1448735"/>
              <a:gd name="connsiteX121" fmla="*/ 1076783 w 1448735"/>
              <a:gd name="connsiteY121" fmla="*/ 434706 h 1448735"/>
              <a:gd name="connsiteX122" fmla="*/ 1087223 w 1448735"/>
              <a:gd name="connsiteY122" fmla="*/ 467303 h 1448735"/>
              <a:gd name="connsiteX123" fmla="*/ 1072075 w 1448735"/>
              <a:gd name="connsiteY123" fmla="*/ 558914 h 1448735"/>
              <a:gd name="connsiteX124" fmla="*/ 1081449 w 1448735"/>
              <a:gd name="connsiteY124" fmla="*/ 593321 h 1448735"/>
              <a:gd name="connsiteX125" fmla="*/ 1117667 w 1448735"/>
              <a:gd name="connsiteY125" fmla="*/ 591660 h 1448735"/>
              <a:gd name="connsiteX126" fmla="*/ 1201886 w 1448735"/>
              <a:gd name="connsiteY126" fmla="*/ 547345 h 1448735"/>
              <a:gd name="connsiteX127" fmla="*/ 1232011 w 1448735"/>
              <a:gd name="connsiteY127" fmla="*/ 547516 h 1448735"/>
              <a:gd name="connsiteX128" fmla="*/ 1303169 w 1448735"/>
              <a:gd name="connsiteY128" fmla="*/ 585438 h 1448735"/>
              <a:gd name="connsiteX129" fmla="*/ 1313822 w 1448735"/>
              <a:gd name="connsiteY129" fmla="*/ 590978 h 1448735"/>
              <a:gd name="connsiteX130" fmla="*/ 1328203 w 1448735"/>
              <a:gd name="connsiteY130" fmla="*/ 597114 h 1448735"/>
              <a:gd name="connsiteX131" fmla="*/ 1332762 w 1448735"/>
              <a:gd name="connsiteY131" fmla="*/ 598903 h 1448735"/>
              <a:gd name="connsiteX132" fmla="*/ 1333955 w 1448735"/>
              <a:gd name="connsiteY132" fmla="*/ 599372 h 1448735"/>
              <a:gd name="connsiteX133" fmla="*/ 1335233 w 1448735"/>
              <a:gd name="connsiteY133" fmla="*/ 599372 h 1448735"/>
              <a:gd name="connsiteX134" fmla="*/ 1358669 w 1448735"/>
              <a:gd name="connsiteY134" fmla="*/ 588954 h 1448735"/>
              <a:gd name="connsiteX135" fmla="*/ 1362930 w 1448735"/>
              <a:gd name="connsiteY135" fmla="*/ 562685 h 1448735"/>
              <a:gd name="connsiteX136" fmla="*/ 1357327 w 1448735"/>
              <a:gd name="connsiteY136" fmla="*/ 530280 h 1448735"/>
              <a:gd name="connsiteX137" fmla="*/ 1346674 w 1448735"/>
              <a:gd name="connsiteY137" fmla="*/ 462743 h 1448735"/>
              <a:gd name="connsiteX138" fmla="*/ 1355196 w 1448735"/>
              <a:gd name="connsiteY138" fmla="*/ 437859 h 1448735"/>
              <a:gd name="connsiteX139" fmla="*/ 1391287 w 1448735"/>
              <a:gd name="connsiteY139" fmla="*/ 401641 h 1448735"/>
              <a:gd name="connsiteX140" fmla="*/ 1425375 w 1448735"/>
              <a:gd name="connsiteY140" fmla="*/ 367553 h 1448735"/>
              <a:gd name="connsiteX141" fmla="*/ 1436219 w 1448735"/>
              <a:gd name="connsiteY141" fmla="*/ 335404 h 1448735"/>
              <a:gd name="connsiteX142" fmla="*/ 1290749 w 1448735"/>
              <a:gd name="connsiteY142" fmla="*/ 464341 h 1448735"/>
              <a:gd name="connsiteX143" fmla="*/ 1299122 w 1448735"/>
              <a:gd name="connsiteY143" fmla="*/ 509082 h 1448735"/>
              <a:gd name="connsiteX144" fmla="*/ 1301401 w 1448735"/>
              <a:gd name="connsiteY144" fmla="*/ 523100 h 1448735"/>
              <a:gd name="connsiteX145" fmla="*/ 1286765 w 1448735"/>
              <a:gd name="connsiteY145" fmla="*/ 515622 h 1448735"/>
              <a:gd name="connsiteX146" fmla="*/ 1239596 w 1448735"/>
              <a:gd name="connsiteY146" fmla="*/ 490674 h 1448735"/>
              <a:gd name="connsiteX147" fmla="*/ 1216693 w 1448735"/>
              <a:gd name="connsiteY147" fmla="*/ 483857 h 1448735"/>
              <a:gd name="connsiteX148" fmla="*/ 1194301 w 1448735"/>
              <a:gd name="connsiteY148" fmla="*/ 490546 h 1448735"/>
              <a:gd name="connsiteX149" fmla="*/ 1146621 w 1448735"/>
              <a:gd name="connsiteY149" fmla="*/ 515814 h 1448735"/>
              <a:gd name="connsiteX150" fmla="*/ 1132773 w 1448735"/>
              <a:gd name="connsiteY150" fmla="*/ 522845 h 1448735"/>
              <a:gd name="connsiteX151" fmla="*/ 1135287 w 1448735"/>
              <a:gd name="connsiteY151" fmla="*/ 507931 h 1448735"/>
              <a:gd name="connsiteX152" fmla="*/ 1143809 w 1448735"/>
              <a:gd name="connsiteY152" fmla="*/ 449641 h 1448735"/>
              <a:gd name="connsiteX153" fmla="*/ 1134349 w 1448735"/>
              <a:gd name="connsiteY153" fmla="*/ 418152 h 1448735"/>
              <a:gd name="connsiteX154" fmla="*/ 1090227 w 1448735"/>
              <a:gd name="connsiteY154" fmla="*/ 375542 h 1448735"/>
              <a:gd name="connsiteX155" fmla="*/ 1077188 w 1448735"/>
              <a:gd name="connsiteY155" fmla="*/ 363484 h 1448735"/>
              <a:gd name="connsiteX156" fmla="*/ 1095595 w 1448735"/>
              <a:gd name="connsiteY156" fmla="*/ 360458 h 1448735"/>
              <a:gd name="connsiteX157" fmla="*/ 1150115 w 1448735"/>
              <a:gd name="connsiteY157" fmla="*/ 352384 h 1448735"/>
              <a:gd name="connsiteX158" fmla="*/ 1186568 w 1448735"/>
              <a:gd name="connsiteY158" fmla="*/ 325390 h 1448735"/>
              <a:gd name="connsiteX159" fmla="*/ 1210344 w 1448735"/>
              <a:gd name="connsiteY159" fmla="*/ 276389 h 1448735"/>
              <a:gd name="connsiteX160" fmla="*/ 1216735 w 1448735"/>
              <a:gd name="connsiteY160" fmla="*/ 263436 h 1448735"/>
              <a:gd name="connsiteX161" fmla="*/ 1223851 w 1448735"/>
              <a:gd name="connsiteY161" fmla="*/ 277135 h 1448735"/>
              <a:gd name="connsiteX162" fmla="*/ 1247436 w 1448735"/>
              <a:gd name="connsiteY162" fmla="*/ 325135 h 1448735"/>
              <a:gd name="connsiteX163" fmla="*/ 1283526 w 1448735"/>
              <a:gd name="connsiteY163" fmla="*/ 352405 h 1448735"/>
              <a:gd name="connsiteX164" fmla="*/ 1337236 w 1448735"/>
              <a:gd name="connsiteY164" fmla="*/ 360330 h 1448735"/>
              <a:gd name="connsiteX165" fmla="*/ 1355047 w 1448735"/>
              <a:gd name="connsiteY165" fmla="*/ 363143 h 1448735"/>
              <a:gd name="connsiteX166" fmla="*/ 1344693 w 1448735"/>
              <a:gd name="connsiteY166" fmla="*/ 373199 h 1448735"/>
              <a:gd name="connsiteX167" fmla="*/ 1309369 w 1448735"/>
              <a:gd name="connsiteY167" fmla="*/ 405476 h 1448735"/>
              <a:gd name="connsiteX168" fmla="*/ 1290749 w 1448735"/>
              <a:gd name="connsiteY168" fmla="*/ 464341 h 1448735"/>
              <a:gd name="connsiteX169" fmla="*/ 371483 w 1448735"/>
              <a:gd name="connsiteY169" fmla="*/ 592938 h 1448735"/>
              <a:gd name="connsiteX170" fmla="*/ 380687 w 1448735"/>
              <a:gd name="connsiteY170" fmla="*/ 560448 h 1448735"/>
              <a:gd name="connsiteX171" fmla="*/ 373337 w 1448735"/>
              <a:gd name="connsiteY171" fmla="*/ 514131 h 1448735"/>
              <a:gd name="connsiteX172" fmla="*/ 365369 w 1448735"/>
              <a:gd name="connsiteY172" fmla="*/ 462530 h 1448735"/>
              <a:gd name="connsiteX173" fmla="*/ 373763 w 1448735"/>
              <a:gd name="connsiteY173" fmla="*/ 437880 h 1448735"/>
              <a:gd name="connsiteX174" fmla="*/ 410748 w 1448735"/>
              <a:gd name="connsiteY174" fmla="*/ 400852 h 1448735"/>
              <a:gd name="connsiteX175" fmla="*/ 445603 w 1448735"/>
              <a:gd name="connsiteY175" fmla="*/ 366147 h 1448735"/>
              <a:gd name="connsiteX176" fmla="*/ 454764 w 1448735"/>
              <a:gd name="connsiteY176" fmla="*/ 335702 h 1448735"/>
              <a:gd name="connsiteX177" fmla="*/ 430306 w 1448735"/>
              <a:gd name="connsiteY177" fmla="*/ 317934 h 1448735"/>
              <a:gd name="connsiteX178" fmla="*/ 329875 w 1448735"/>
              <a:gd name="connsiteY178" fmla="*/ 301827 h 1448735"/>
              <a:gd name="connsiteX179" fmla="*/ 306844 w 1448735"/>
              <a:gd name="connsiteY179" fmla="*/ 285699 h 1448735"/>
              <a:gd name="connsiteX180" fmla="*/ 264554 w 1448735"/>
              <a:gd name="connsiteY180" fmla="*/ 200479 h 1448735"/>
              <a:gd name="connsiteX181" fmla="*/ 235387 w 1448735"/>
              <a:gd name="connsiteY181" fmla="*/ 177044 h 1448735"/>
              <a:gd name="connsiteX182" fmla="*/ 207243 w 1448735"/>
              <a:gd name="connsiteY182" fmla="*/ 199606 h 1448735"/>
              <a:gd name="connsiteX183" fmla="*/ 167914 w 1448735"/>
              <a:gd name="connsiteY183" fmla="*/ 278754 h 1448735"/>
              <a:gd name="connsiteX184" fmla="*/ 135701 w 1448735"/>
              <a:gd name="connsiteY184" fmla="*/ 302722 h 1448735"/>
              <a:gd name="connsiteX185" fmla="*/ 43643 w 1448735"/>
              <a:gd name="connsiteY185" fmla="*/ 316251 h 1448735"/>
              <a:gd name="connsiteX186" fmla="*/ 16223 w 1448735"/>
              <a:gd name="connsiteY186" fmla="*/ 336000 h 1448735"/>
              <a:gd name="connsiteX187" fmla="*/ 27430 w 1448735"/>
              <a:gd name="connsiteY187" fmla="*/ 367958 h 1448735"/>
              <a:gd name="connsiteX188" fmla="*/ 93944 w 1448735"/>
              <a:gd name="connsiteY188" fmla="*/ 433066 h 1448735"/>
              <a:gd name="connsiteX189" fmla="*/ 105384 w 1448735"/>
              <a:gd name="connsiteY189" fmla="*/ 469689 h 1448735"/>
              <a:gd name="connsiteX190" fmla="*/ 90045 w 1448735"/>
              <a:gd name="connsiteY190" fmla="*/ 557721 h 1448735"/>
              <a:gd name="connsiteX191" fmla="*/ 89171 w 1448735"/>
              <a:gd name="connsiteY191" fmla="*/ 563239 h 1448735"/>
              <a:gd name="connsiteX192" fmla="*/ 93731 w 1448735"/>
              <a:gd name="connsiteY192" fmla="*/ 589082 h 1448735"/>
              <a:gd name="connsiteX193" fmla="*/ 117677 w 1448735"/>
              <a:gd name="connsiteY193" fmla="*/ 599095 h 1448735"/>
              <a:gd name="connsiteX194" fmla="*/ 118870 w 1448735"/>
              <a:gd name="connsiteY194" fmla="*/ 599095 h 1448735"/>
              <a:gd name="connsiteX195" fmla="*/ 119978 w 1448735"/>
              <a:gd name="connsiteY195" fmla="*/ 598648 h 1448735"/>
              <a:gd name="connsiteX196" fmla="*/ 124048 w 1448735"/>
              <a:gd name="connsiteY196" fmla="*/ 597092 h 1448735"/>
              <a:gd name="connsiteX197" fmla="*/ 137086 w 1448735"/>
              <a:gd name="connsiteY197" fmla="*/ 591596 h 1448735"/>
              <a:gd name="connsiteX198" fmla="*/ 155771 w 1448735"/>
              <a:gd name="connsiteY198" fmla="*/ 582008 h 1448735"/>
              <a:gd name="connsiteX199" fmla="*/ 217022 w 1448735"/>
              <a:gd name="connsiteY199" fmla="*/ 549071 h 1448735"/>
              <a:gd name="connsiteX200" fmla="*/ 254796 w 1448735"/>
              <a:gd name="connsiteY200" fmla="*/ 549604 h 1448735"/>
              <a:gd name="connsiteX201" fmla="*/ 337203 w 1448735"/>
              <a:gd name="connsiteY201" fmla="*/ 592767 h 1448735"/>
              <a:gd name="connsiteX202" fmla="*/ 371483 w 1448735"/>
              <a:gd name="connsiteY202" fmla="*/ 592938 h 1448735"/>
              <a:gd name="connsiteX203" fmla="*/ 154173 w 1448735"/>
              <a:gd name="connsiteY203" fmla="*/ 507335 h 1448735"/>
              <a:gd name="connsiteX204" fmla="*/ 162375 w 1448735"/>
              <a:gd name="connsiteY204" fmla="*/ 451260 h 1448735"/>
              <a:gd name="connsiteX205" fmla="*/ 150338 w 1448735"/>
              <a:gd name="connsiteY205" fmla="*/ 414125 h 1448735"/>
              <a:gd name="connsiteX206" fmla="*/ 110199 w 1448735"/>
              <a:gd name="connsiteY206" fmla="*/ 373646 h 1448735"/>
              <a:gd name="connsiteX207" fmla="*/ 98886 w 1448735"/>
              <a:gd name="connsiteY207" fmla="*/ 362994 h 1448735"/>
              <a:gd name="connsiteX208" fmla="*/ 114460 w 1448735"/>
              <a:gd name="connsiteY208" fmla="*/ 360501 h 1448735"/>
              <a:gd name="connsiteX209" fmla="*/ 167403 w 1448735"/>
              <a:gd name="connsiteY209" fmla="*/ 352661 h 1448735"/>
              <a:gd name="connsiteX210" fmla="*/ 205752 w 1448735"/>
              <a:gd name="connsiteY210" fmla="*/ 324645 h 1448735"/>
              <a:gd name="connsiteX211" fmla="*/ 229038 w 1448735"/>
              <a:gd name="connsiteY211" fmla="*/ 276709 h 1448735"/>
              <a:gd name="connsiteX212" fmla="*/ 235792 w 1448735"/>
              <a:gd name="connsiteY212" fmla="*/ 263414 h 1448735"/>
              <a:gd name="connsiteX213" fmla="*/ 242013 w 1448735"/>
              <a:gd name="connsiteY213" fmla="*/ 275388 h 1448735"/>
              <a:gd name="connsiteX214" fmla="*/ 262146 w 1448735"/>
              <a:gd name="connsiteY214" fmla="*/ 317529 h 1448735"/>
              <a:gd name="connsiteX215" fmla="*/ 312106 w 1448735"/>
              <a:gd name="connsiteY215" fmla="*/ 353939 h 1448735"/>
              <a:gd name="connsiteX216" fmla="*/ 359211 w 1448735"/>
              <a:gd name="connsiteY216" fmla="*/ 360522 h 1448735"/>
              <a:gd name="connsiteX217" fmla="*/ 375787 w 1448735"/>
              <a:gd name="connsiteY217" fmla="*/ 363271 h 1448735"/>
              <a:gd name="connsiteX218" fmla="*/ 364069 w 1448735"/>
              <a:gd name="connsiteY218" fmla="*/ 374307 h 1448735"/>
              <a:gd name="connsiteX219" fmla="*/ 324932 w 1448735"/>
              <a:gd name="connsiteY219" fmla="*/ 410269 h 1448735"/>
              <a:gd name="connsiteX220" fmla="*/ 309060 w 1448735"/>
              <a:gd name="connsiteY220" fmla="*/ 456522 h 1448735"/>
              <a:gd name="connsiteX221" fmla="*/ 317731 w 1448735"/>
              <a:gd name="connsiteY221" fmla="*/ 507356 h 1448735"/>
              <a:gd name="connsiteX222" fmla="*/ 319861 w 1448735"/>
              <a:gd name="connsiteY222" fmla="*/ 522781 h 1448735"/>
              <a:gd name="connsiteX223" fmla="*/ 306695 w 1448735"/>
              <a:gd name="connsiteY223" fmla="*/ 515686 h 1448735"/>
              <a:gd name="connsiteX224" fmla="*/ 256202 w 1448735"/>
              <a:gd name="connsiteY224" fmla="*/ 490759 h 1448735"/>
              <a:gd name="connsiteX225" fmla="*/ 215105 w 1448735"/>
              <a:gd name="connsiteY225" fmla="*/ 490759 h 1448735"/>
              <a:gd name="connsiteX226" fmla="*/ 165358 w 1448735"/>
              <a:gd name="connsiteY226" fmla="*/ 515367 h 1448735"/>
              <a:gd name="connsiteX227" fmla="*/ 151595 w 1448735"/>
              <a:gd name="connsiteY227" fmla="*/ 522802 h 1448735"/>
              <a:gd name="connsiteX228" fmla="*/ 154130 w 1448735"/>
              <a:gd name="connsiteY228" fmla="*/ 507335 h 1448735"/>
              <a:gd name="connsiteX229" fmla="*/ 727830 w 1448735"/>
              <a:gd name="connsiteY229" fmla="*/ 582541 h 1448735"/>
              <a:gd name="connsiteX230" fmla="*/ 727574 w 1448735"/>
              <a:gd name="connsiteY230" fmla="*/ 582541 h 1448735"/>
              <a:gd name="connsiteX231" fmla="*/ 547789 w 1448735"/>
              <a:gd name="connsiteY231" fmla="*/ 755369 h 1448735"/>
              <a:gd name="connsiteX232" fmla="*/ 720617 w 1448735"/>
              <a:gd name="connsiteY232" fmla="*/ 935154 h 1448735"/>
              <a:gd name="connsiteX233" fmla="*/ 725806 w 1448735"/>
              <a:gd name="connsiteY233" fmla="*/ 935180 h 1448735"/>
              <a:gd name="connsiteX234" fmla="*/ 726210 w 1448735"/>
              <a:gd name="connsiteY234" fmla="*/ 935180 h 1448735"/>
              <a:gd name="connsiteX235" fmla="*/ 904320 w 1448735"/>
              <a:gd name="connsiteY235" fmla="*/ 761076 h 1448735"/>
              <a:gd name="connsiteX236" fmla="*/ 854445 w 1448735"/>
              <a:gd name="connsiteY236" fmla="*/ 637508 h 1448735"/>
              <a:gd name="connsiteX237" fmla="*/ 727787 w 1448735"/>
              <a:gd name="connsiteY237" fmla="*/ 582541 h 1448735"/>
              <a:gd name="connsiteX238" fmla="*/ 850972 w 1448735"/>
              <a:gd name="connsiteY238" fmla="*/ 758584 h 1448735"/>
              <a:gd name="connsiteX239" fmla="*/ 727957 w 1448735"/>
              <a:gd name="connsiteY239" fmla="*/ 880959 h 1448735"/>
              <a:gd name="connsiteX240" fmla="*/ 639116 w 1448735"/>
              <a:gd name="connsiteY240" fmla="*/ 845742 h 1448735"/>
              <a:gd name="connsiteX241" fmla="*/ 633769 w 1448735"/>
              <a:gd name="connsiteY241" fmla="*/ 676920 h 1448735"/>
              <a:gd name="connsiteX242" fmla="*/ 636644 w 1448735"/>
              <a:gd name="connsiteY242" fmla="*/ 673960 h 1448735"/>
              <a:gd name="connsiteX243" fmla="*/ 725571 w 1448735"/>
              <a:gd name="connsiteY243" fmla="*/ 636485 h 1448735"/>
              <a:gd name="connsiteX244" fmla="*/ 726125 w 1448735"/>
              <a:gd name="connsiteY244" fmla="*/ 636485 h 1448735"/>
              <a:gd name="connsiteX245" fmla="*/ 815095 w 1448735"/>
              <a:gd name="connsiteY245" fmla="*/ 673257 h 1448735"/>
              <a:gd name="connsiteX246" fmla="*/ 850929 w 1448735"/>
              <a:gd name="connsiteY246" fmla="*/ 758584 h 1448735"/>
              <a:gd name="connsiteX247" fmla="*/ 1272064 w 1448735"/>
              <a:gd name="connsiteY247" fmla="*/ 1100656 h 1448735"/>
              <a:gd name="connsiteX248" fmla="*/ 1266014 w 1448735"/>
              <a:gd name="connsiteY248" fmla="*/ 1141263 h 1448735"/>
              <a:gd name="connsiteX249" fmla="*/ 1219143 w 1448735"/>
              <a:gd name="connsiteY249" fmla="*/ 1182595 h 1448735"/>
              <a:gd name="connsiteX250" fmla="*/ 1172677 w 1448735"/>
              <a:gd name="connsiteY250" fmla="*/ 1223351 h 1448735"/>
              <a:gd name="connsiteX251" fmla="*/ 1101859 w 1448735"/>
              <a:gd name="connsiteY251" fmla="*/ 1285775 h 1448735"/>
              <a:gd name="connsiteX252" fmla="*/ 1078424 w 1448735"/>
              <a:gd name="connsiteY252" fmla="*/ 1296576 h 1448735"/>
              <a:gd name="connsiteX253" fmla="*/ 1076549 w 1448735"/>
              <a:gd name="connsiteY253" fmla="*/ 1296576 h 1448735"/>
              <a:gd name="connsiteX254" fmla="*/ 1053774 w 1448735"/>
              <a:gd name="connsiteY254" fmla="*/ 1282707 h 1448735"/>
              <a:gd name="connsiteX255" fmla="*/ 999105 w 1448735"/>
              <a:gd name="connsiteY255" fmla="*/ 1216938 h 1448735"/>
              <a:gd name="connsiteX256" fmla="*/ 987473 w 1448735"/>
              <a:gd name="connsiteY256" fmla="*/ 1202962 h 1448735"/>
              <a:gd name="connsiteX257" fmla="*/ 984763 w 1448735"/>
              <a:gd name="connsiteY257" fmla="*/ 1165126 h 1448735"/>
              <a:gd name="connsiteX258" fmla="*/ 988261 w 1448735"/>
              <a:gd name="connsiteY258" fmla="*/ 1161759 h 1448735"/>
              <a:gd name="connsiteX259" fmla="*/ 1006988 w 1448735"/>
              <a:gd name="connsiteY259" fmla="*/ 1154898 h 1448735"/>
              <a:gd name="connsiteX260" fmla="*/ 1028890 w 1448735"/>
              <a:gd name="connsiteY260" fmla="*/ 1168363 h 1448735"/>
              <a:gd name="connsiteX261" fmla="*/ 1070647 w 1448735"/>
              <a:gd name="connsiteY261" fmla="*/ 1218025 h 1448735"/>
              <a:gd name="connsiteX262" fmla="*/ 1081811 w 1448735"/>
              <a:gd name="connsiteY262" fmla="*/ 1231340 h 1448735"/>
              <a:gd name="connsiteX263" fmla="*/ 1231074 w 1448735"/>
              <a:gd name="connsiteY263" fmla="*/ 1100251 h 1448735"/>
              <a:gd name="connsiteX264" fmla="*/ 1254232 w 1448735"/>
              <a:gd name="connsiteY264" fmla="*/ 1090685 h 1448735"/>
              <a:gd name="connsiteX265" fmla="*/ 1272064 w 1448735"/>
              <a:gd name="connsiteY265" fmla="*/ 1100656 h 144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</a:cxnLst>
            <a:rect l="l" t="t" r="r" b="b"/>
            <a:pathLst>
              <a:path w="1448735" h="1448735">
                <a:moveTo>
                  <a:pt x="1227750" y="941849"/>
                </a:moveTo>
                <a:cubicBezTo>
                  <a:pt x="1192829" y="927429"/>
                  <a:pt x="1155264" y="920519"/>
                  <a:pt x="1117497" y="921567"/>
                </a:cubicBezTo>
                <a:cubicBezTo>
                  <a:pt x="1153630" y="705858"/>
                  <a:pt x="1008056" y="501700"/>
                  <a:pt x="792347" y="465567"/>
                </a:cubicBezTo>
                <a:cubicBezTo>
                  <a:pt x="576639" y="429434"/>
                  <a:pt x="372481" y="575009"/>
                  <a:pt x="336348" y="790717"/>
                </a:cubicBezTo>
                <a:cubicBezTo>
                  <a:pt x="320789" y="883604"/>
                  <a:pt x="338843" y="978995"/>
                  <a:pt x="387270" y="1059772"/>
                </a:cubicBezTo>
                <a:cubicBezTo>
                  <a:pt x="432130" y="1134314"/>
                  <a:pt x="500584" y="1191754"/>
                  <a:pt x="581784" y="1222989"/>
                </a:cubicBezTo>
                <a:cubicBezTo>
                  <a:pt x="675773" y="1259911"/>
                  <a:pt x="780300" y="1259629"/>
                  <a:pt x="874088" y="1222201"/>
                </a:cubicBezTo>
                <a:cubicBezTo>
                  <a:pt x="895516" y="1346296"/>
                  <a:pt x="1003007" y="1437054"/>
                  <a:pt x="1128938" y="1437381"/>
                </a:cubicBezTo>
                <a:cubicBezTo>
                  <a:pt x="1141844" y="1437384"/>
                  <a:pt x="1154731" y="1436372"/>
                  <a:pt x="1167478" y="1434355"/>
                </a:cubicBezTo>
                <a:cubicBezTo>
                  <a:pt x="1308990" y="1411990"/>
                  <a:pt x="1405576" y="1279142"/>
                  <a:pt x="1383211" y="1137631"/>
                </a:cubicBezTo>
                <a:cubicBezTo>
                  <a:pt x="1378192" y="1105872"/>
                  <a:pt x="1367312" y="1075324"/>
                  <a:pt x="1351127" y="1047543"/>
                </a:cubicBezTo>
                <a:cubicBezTo>
                  <a:pt x="1322164" y="1000193"/>
                  <a:pt x="1278984" y="963201"/>
                  <a:pt x="1227750" y="941849"/>
                </a:cubicBezTo>
                <a:close/>
                <a:moveTo>
                  <a:pt x="1061358" y="920650"/>
                </a:moveTo>
                <a:lnTo>
                  <a:pt x="1060101" y="926488"/>
                </a:lnTo>
                <a:cubicBezTo>
                  <a:pt x="1014071" y="942877"/>
                  <a:pt x="972396" y="969570"/>
                  <a:pt x="938258" y="1004528"/>
                </a:cubicBezTo>
                <a:cubicBezTo>
                  <a:pt x="893156" y="968310"/>
                  <a:pt x="836932" y="953034"/>
                  <a:pt x="761427" y="956144"/>
                </a:cubicBezTo>
                <a:cubicBezTo>
                  <a:pt x="737182" y="957167"/>
                  <a:pt x="712426" y="956911"/>
                  <a:pt x="688458" y="956613"/>
                </a:cubicBezTo>
                <a:cubicBezTo>
                  <a:pt x="679751" y="956500"/>
                  <a:pt x="671038" y="956421"/>
                  <a:pt x="662317" y="956379"/>
                </a:cubicBezTo>
                <a:lnTo>
                  <a:pt x="660826" y="956379"/>
                </a:lnTo>
                <a:cubicBezTo>
                  <a:pt x="581114" y="954237"/>
                  <a:pt x="506070" y="993876"/>
                  <a:pt x="462903" y="1060922"/>
                </a:cubicBezTo>
                <a:cubicBezTo>
                  <a:pt x="461688" y="1062669"/>
                  <a:pt x="460431" y="1064395"/>
                  <a:pt x="458876" y="1066547"/>
                </a:cubicBezTo>
                <a:cubicBezTo>
                  <a:pt x="434968" y="1039235"/>
                  <a:pt x="416558" y="1007564"/>
                  <a:pt x="404655" y="973274"/>
                </a:cubicBezTo>
                <a:cubicBezTo>
                  <a:pt x="350475" y="825848"/>
                  <a:pt x="404468" y="660504"/>
                  <a:pt x="535212" y="573465"/>
                </a:cubicBezTo>
                <a:cubicBezTo>
                  <a:pt x="591025" y="535276"/>
                  <a:pt x="657070" y="514832"/>
                  <a:pt x="724698" y="514813"/>
                </a:cubicBezTo>
                <a:cubicBezTo>
                  <a:pt x="774563" y="514904"/>
                  <a:pt x="823815" y="525807"/>
                  <a:pt x="869060" y="546770"/>
                </a:cubicBezTo>
                <a:cubicBezTo>
                  <a:pt x="976989" y="595310"/>
                  <a:pt x="1051218" y="697290"/>
                  <a:pt x="1064235" y="814914"/>
                </a:cubicBezTo>
                <a:cubicBezTo>
                  <a:pt x="1068994" y="850087"/>
                  <a:pt x="1067987" y="885801"/>
                  <a:pt x="1061252" y="920650"/>
                </a:cubicBezTo>
                <a:close/>
                <a:moveTo>
                  <a:pt x="573688" y="1029604"/>
                </a:moveTo>
                <a:cubicBezTo>
                  <a:pt x="594261" y="1020127"/>
                  <a:pt x="616261" y="1014123"/>
                  <a:pt x="638796" y="1011836"/>
                </a:cubicBezTo>
                <a:cubicBezTo>
                  <a:pt x="698450" y="1001332"/>
                  <a:pt x="740123" y="1004911"/>
                  <a:pt x="815840" y="1011388"/>
                </a:cubicBezTo>
                <a:cubicBezTo>
                  <a:pt x="833380" y="1012413"/>
                  <a:pt x="850642" y="1016240"/>
                  <a:pt x="866972" y="1022722"/>
                </a:cubicBezTo>
                <a:cubicBezTo>
                  <a:pt x="880712" y="1028370"/>
                  <a:pt x="893569" y="1035961"/>
                  <a:pt x="905151" y="1045263"/>
                </a:cubicBezTo>
                <a:cubicBezTo>
                  <a:pt x="881862" y="1082253"/>
                  <a:pt x="869281" y="1124974"/>
                  <a:pt x="868804" y="1168683"/>
                </a:cubicBezTo>
                <a:cubicBezTo>
                  <a:pt x="837060" y="1181181"/>
                  <a:pt x="803680" y="1189038"/>
                  <a:pt x="769694" y="1192011"/>
                </a:cubicBezTo>
                <a:cubicBezTo>
                  <a:pt x="672230" y="1197695"/>
                  <a:pt x="576063" y="1167468"/>
                  <a:pt x="499377" y="1107047"/>
                </a:cubicBezTo>
                <a:cubicBezTo>
                  <a:pt x="515664" y="1074255"/>
                  <a:pt x="541596" y="1047231"/>
                  <a:pt x="573688" y="1029604"/>
                </a:cubicBezTo>
                <a:close/>
                <a:moveTo>
                  <a:pt x="1331505" y="1181892"/>
                </a:moveTo>
                <a:cubicBezTo>
                  <a:pt x="1330682" y="1293135"/>
                  <a:pt x="1240735" y="1383130"/>
                  <a:pt x="1129492" y="1384012"/>
                </a:cubicBezTo>
                <a:lnTo>
                  <a:pt x="1128235" y="1384012"/>
                </a:lnTo>
                <a:cubicBezTo>
                  <a:pt x="1074735" y="1383949"/>
                  <a:pt x="1023489" y="1362465"/>
                  <a:pt x="985939" y="1324358"/>
                </a:cubicBezTo>
                <a:cubicBezTo>
                  <a:pt x="906433" y="1245785"/>
                  <a:pt x="905676" y="1117636"/>
                  <a:pt x="984249" y="1038130"/>
                </a:cubicBezTo>
                <a:cubicBezTo>
                  <a:pt x="1022440" y="999486"/>
                  <a:pt x="1074564" y="977819"/>
                  <a:pt x="1128895" y="978003"/>
                </a:cubicBezTo>
                <a:lnTo>
                  <a:pt x="1130450" y="978003"/>
                </a:lnTo>
                <a:cubicBezTo>
                  <a:pt x="1241419" y="977921"/>
                  <a:pt x="1331444" y="1067812"/>
                  <a:pt x="1331527" y="1178781"/>
                </a:cubicBezTo>
                <a:cubicBezTo>
                  <a:pt x="1331528" y="1179818"/>
                  <a:pt x="1331520" y="1180855"/>
                  <a:pt x="1331505" y="1181892"/>
                </a:cubicBezTo>
                <a:close/>
                <a:moveTo>
                  <a:pt x="552043" y="239468"/>
                </a:moveTo>
                <a:cubicBezTo>
                  <a:pt x="564506" y="251484"/>
                  <a:pt x="577395" y="263883"/>
                  <a:pt x="589262" y="276730"/>
                </a:cubicBezTo>
                <a:cubicBezTo>
                  <a:pt x="594722" y="283797"/>
                  <a:pt x="597268" y="292686"/>
                  <a:pt x="596378" y="301571"/>
                </a:cubicBezTo>
                <a:cubicBezTo>
                  <a:pt x="594248" y="318147"/>
                  <a:pt x="591308" y="334935"/>
                  <a:pt x="588389" y="351169"/>
                </a:cubicBezTo>
                <a:cubicBezTo>
                  <a:pt x="585576" y="366828"/>
                  <a:pt x="582658" y="383127"/>
                  <a:pt x="580570" y="399127"/>
                </a:cubicBezTo>
                <a:cubicBezTo>
                  <a:pt x="578797" y="410863"/>
                  <a:pt x="582620" y="422752"/>
                  <a:pt x="590903" y="431255"/>
                </a:cubicBezTo>
                <a:cubicBezTo>
                  <a:pt x="601762" y="436056"/>
                  <a:pt x="614208" y="435704"/>
                  <a:pt x="624778" y="430296"/>
                </a:cubicBezTo>
                <a:cubicBezTo>
                  <a:pt x="650535" y="418152"/>
                  <a:pt x="677912" y="403835"/>
                  <a:pt x="710956" y="385215"/>
                </a:cubicBezTo>
                <a:cubicBezTo>
                  <a:pt x="720038" y="378965"/>
                  <a:pt x="732015" y="378897"/>
                  <a:pt x="741166" y="385044"/>
                </a:cubicBezTo>
                <a:cubicBezTo>
                  <a:pt x="768735" y="400682"/>
                  <a:pt x="797390" y="415382"/>
                  <a:pt x="825087" y="429593"/>
                </a:cubicBezTo>
                <a:lnTo>
                  <a:pt x="828943" y="431574"/>
                </a:lnTo>
                <a:cubicBezTo>
                  <a:pt x="834752" y="434704"/>
                  <a:pt x="841222" y="436405"/>
                  <a:pt x="847819" y="436538"/>
                </a:cubicBezTo>
                <a:cubicBezTo>
                  <a:pt x="852764" y="436618"/>
                  <a:pt x="857637" y="435336"/>
                  <a:pt x="861902" y="432831"/>
                </a:cubicBezTo>
                <a:cubicBezTo>
                  <a:pt x="869738" y="427836"/>
                  <a:pt x="874374" y="419090"/>
                  <a:pt x="874109" y="409801"/>
                </a:cubicBezTo>
                <a:lnTo>
                  <a:pt x="874109" y="409311"/>
                </a:lnTo>
                <a:lnTo>
                  <a:pt x="874109" y="408820"/>
                </a:lnTo>
                <a:cubicBezTo>
                  <a:pt x="872362" y="398530"/>
                  <a:pt x="870722" y="388283"/>
                  <a:pt x="869103" y="378077"/>
                </a:cubicBezTo>
                <a:cubicBezTo>
                  <a:pt x="865183" y="353556"/>
                  <a:pt x="861113" y="328203"/>
                  <a:pt x="855787" y="303638"/>
                </a:cubicBezTo>
                <a:cubicBezTo>
                  <a:pt x="851958" y="293396"/>
                  <a:pt x="855067" y="281853"/>
                  <a:pt x="863521" y="274919"/>
                </a:cubicBezTo>
                <a:cubicBezTo>
                  <a:pt x="883313" y="256725"/>
                  <a:pt x="909113" y="232586"/>
                  <a:pt x="933167" y="206914"/>
                </a:cubicBezTo>
                <a:cubicBezTo>
                  <a:pt x="942266" y="198178"/>
                  <a:pt x="946886" y="185769"/>
                  <a:pt x="945715" y="173209"/>
                </a:cubicBezTo>
                <a:cubicBezTo>
                  <a:pt x="942264" y="162834"/>
                  <a:pt x="926072" y="155334"/>
                  <a:pt x="915675" y="153332"/>
                </a:cubicBezTo>
                <a:cubicBezTo>
                  <a:pt x="885401" y="147515"/>
                  <a:pt x="852996" y="142807"/>
                  <a:pt x="819356" y="139334"/>
                </a:cubicBezTo>
                <a:cubicBezTo>
                  <a:pt x="809104" y="139060"/>
                  <a:pt x="800163" y="132294"/>
                  <a:pt x="797113" y="122503"/>
                </a:cubicBezTo>
                <a:cubicBezTo>
                  <a:pt x="785417" y="96937"/>
                  <a:pt x="771228" y="67004"/>
                  <a:pt x="754716" y="37539"/>
                </a:cubicBezTo>
                <a:cubicBezTo>
                  <a:pt x="748964" y="26420"/>
                  <a:pt x="738495" y="18496"/>
                  <a:pt x="726232" y="15979"/>
                </a:cubicBezTo>
                <a:cubicBezTo>
                  <a:pt x="714038" y="18449"/>
                  <a:pt x="703601" y="26272"/>
                  <a:pt x="697811" y="37284"/>
                </a:cubicBezTo>
                <a:cubicBezTo>
                  <a:pt x="683324" y="63190"/>
                  <a:pt x="669475" y="91015"/>
                  <a:pt x="655457" y="122333"/>
                </a:cubicBezTo>
                <a:cubicBezTo>
                  <a:pt x="651853" y="132640"/>
                  <a:pt x="642130" y="139543"/>
                  <a:pt x="631212" y="139547"/>
                </a:cubicBezTo>
                <a:cubicBezTo>
                  <a:pt x="598146" y="142999"/>
                  <a:pt x="565742" y="147728"/>
                  <a:pt x="534913" y="153566"/>
                </a:cubicBezTo>
                <a:cubicBezTo>
                  <a:pt x="523130" y="155369"/>
                  <a:pt x="512802" y="162422"/>
                  <a:pt x="506833" y="172740"/>
                </a:cubicBezTo>
                <a:cubicBezTo>
                  <a:pt x="505162" y="184571"/>
                  <a:pt x="509101" y="196505"/>
                  <a:pt x="517486" y="205017"/>
                </a:cubicBezTo>
                <a:cubicBezTo>
                  <a:pt x="528650" y="216970"/>
                  <a:pt x="540538" y="228410"/>
                  <a:pt x="552043" y="239468"/>
                </a:cubicBezTo>
                <a:close/>
                <a:moveTo>
                  <a:pt x="799649" y="295713"/>
                </a:moveTo>
                <a:cubicBezTo>
                  <a:pt x="803398" y="311308"/>
                  <a:pt x="805784" y="326988"/>
                  <a:pt x="808533" y="345140"/>
                </a:cubicBezTo>
                <a:cubicBezTo>
                  <a:pt x="809300" y="350211"/>
                  <a:pt x="810088" y="355452"/>
                  <a:pt x="810940" y="360842"/>
                </a:cubicBezTo>
                <a:cubicBezTo>
                  <a:pt x="806019" y="358285"/>
                  <a:pt x="801225" y="355835"/>
                  <a:pt x="796581" y="353449"/>
                </a:cubicBezTo>
                <a:cubicBezTo>
                  <a:pt x="779537" y="344693"/>
                  <a:pt x="764751" y="337129"/>
                  <a:pt x="750136" y="328714"/>
                </a:cubicBezTo>
                <a:cubicBezTo>
                  <a:pt x="742890" y="324277"/>
                  <a:pt x="734598" y="321837"/>
                  <a:pt x="726104" y="321641"/>
                </a:cubicBezTo>
                <a:cubicBezTo>
                  <a:pt x="717818" y="321819"/>
                  <a:pt x="709728" y="324202"/>
                  <a:pt x="702668" y="328544"/>
                </a:cubicBezTo>
                <a:cubicBezTo>
                  <a:pt x="688096" y="337065"/>
                  <a:pt x="673353" y="344522"/>
                  <a:pt x="656266" y="353300"/>
                </a:cubicBezTo>
                <a:lnTo>
                  <a:pt x="641630" y="360842"/>
                </a:lnTo>
                <a:cubicBezTo>
                  <a:pt x="642397" y="356069"/>
                  <a:pt x="643121" y="351446"/>
                  <a:pt x="643760" y="346930"/>
                </a:cubicBezTo>
                <a:cubicBezTo>
                  <a:pt x="646317" y="330653"/>
                  <a:pt x="648703" y="315249"/>
                  <a:pt x="652282" y="300591"/>
                </a:cubicBezTo>
                <a:cubicBezTo>
                  <a:pt x="659202" y="278794"/>
                  <a:pt x="651171" y="255028"/>
                  <a:pt x="632447" y="241896"/>
                </a:cubicBezTo>
                <a:cubicBezTo>
                  <a:pt x="621005" y="232142"/>
                  <a:pt x="610169" y="221697"/>
                  <a:pt x="600000" y="210621"/>
                </a:cubicBezTo>
                <a:cubicBezTo>
                  <a:pt x="596847" y="207340"/>
                  <a:pt x="593608" y="203974"/>
                  <a:pt x="590285" y="200543"/>
                </a:cubicBezTo>
                <a:cubicBezTo>
                  <a:pt x="595270" y="199691"/>
                  <a:pt x="600128" y="198818"/>
                  <a:pt x="604921" y="197966"/>
                </a:cubicBezTo>
                <a:cubicBezTo>
                  <a:pt x="622349" y="194834"/>
                  <a:pt x="638839" y="191872"/>
                  <a:pt x="655158" y="190551"/>
                </a:cubicBezTo>
                <a:cubicBezTo>
                  <a:pt x="673989" y="190322"/>
                  <a:pt x="690647" y="178293"/>
                  <a:pt x="696788" y="160490"/>
                </a:cubicBezTo>
                <a:cubicBezTo>
                  <a:pt x="703180" y="145577"/>
                  <a:pt x="710871" y="130663"/>
                  <a:pt x="718988" y="115047"/>
                </a:cubicBezTo>
                <a:cubicBezTo>
                  <a:pt x="721289" y="110637"/>
                  <a:pt x="723611" y="106099"/>
                  <a:pt x="726019" y="101412"/>
                </a:cubicBezTo>
                <a:lnTo>
                  <a:pt x="733348" y="115515"/>
                </a:lnTo>
                <a:cubicBezTo>
                  <a:pt x="742104" y="132304"/>
                  <a:pt x="750392" y="148176"/>
                  <a:pt x="757571" y="164261"/>
                </a:cubicBezTo>
                <a:cubicBezTo>
                  <a:pt x="763508" y="179578"/>
                  <a:pt x="778112" y="189788"/>
                  <a:pt x="794535" y="190104"/>
                </a:cubicBezTo>
                <a:cubicBezTo>
                  <a:pt x="811217" y="191830"/>
                  <a:pt x="827537" y="194535"/>
                  <a:pt x="846455" y="197667"/>
                </a:cubicBezTo>
                <a:lnTo>
                  <a:pt x="862903" y="200373"/>
                </a:lnTo>
                <a:cubicBezTo>
                  <a:pt x="859324" y="203931"/>
                  <a:pt x="855872" y="207404"/>
                  <a:pt x="852485" y="210791"/>
                </a:cubicBezTo>
                <a:cubicBezTo>
                  <a:pt x="840298" y="222999"/>
                  <a:pt x="828772" y="234546"/>
                  <a:pt x="816820" y="244879"/>
                </a:cubicBezTo>
                <a:cubicBezTo>
                  <a:pt x="800978" y="256528"/>
                  <a:pt x="794116" y="276843"/>
                  <a:pt x="799649" y="295713"/>
                </a:cubicBezTo>
                <a:close/>
                <a:moveTo>
                  <a:pt x="1436219" y="335404"/>
                </a:moveTo>
                <a:cubicBezTo>
                  <a:pt x="1430326" y="325120"/>
                  <a:pt x="1420083" y="318066"/>
                  <a:pt x="1408373" y="316229"/>
                </a:cubicBezTo>
                <a:cubicBezTo>
                  <a:pt x="1377951" y="310058"/>
                  <a:pt x="1347211" y="305577"/>
                  <a:pt x="1316293" y="302807"/>
                </a:cubicBezTo>
                <a:cubicBezTo>
                  <a:pt x="1300730" y="302133"/>
                  <a:pt x="1287256" y="291784"/>
                  <a:pt x="1282589" y="276922"/>
                </a:cubicBezTo>
                <a:lnTo>
                  <a:pt x="1281715" y="275025"/>
                </a:lnTo>
                <a:cubicBezTo>
                  <a:pt x="1269998" y="249332"/>
                  <a:pt x="1257875" y="222764"/>
                  <a:pt x="1244070" y="197539"/>
                </a:cubicBezTo>
                <a:cubicBezTo>
                  <a:pt x="1238498" y="187063"/>
                  <a:pt x="1228448" y="179703"/>
                  <a:pt x="1216778" y="177555"/>
                </a:cubicBezTo>
                <a:lnTo>
                  <a:pt x="1216778" y="177555"/>
                </a:lnTo>
                <a:cubicBezTo>
                  <a:pt x="1205097" y="179732"/>
                  <a:pt x="1195043" y="187112"/>
                  <a:pt x="1189465" y="197603"/>
                </a:cubicBezTo>
                <a:cubicBezTo>
                  <a:pt x="1181731" y="211643"/>
                  <a:pt x="1174552" y="226237"/>
                  <a:pt x="1167713" y="240362"/>
                </a:cubicBezTo>
                <a:cubicBezTo>
                  <a:pt x="1160341" y="255468"/>
                  <a:pt x="1152799" y="271105"/>
                  <a:pt x="1144405" y="285912"/>
                </a:cubicBezTo>
                <a:cubicBezTo>
                  <a:pt x="1139435" y="293410"/>
                  <a:pt x="1131832" y="298770"/>
                  <a:pt x="1123100" y="300932"/>
                </a:cubicBezTo>
                <a:cubicBezTo>
                  <a:pt x="1106546" y="304171"/>
                  <a:pt x="1089438" y="306557"/>
                  <a:pt x="1072884" y="308858"/>
                </a:cubicBezTo>
                <a:cubicBezTo>
                  <a:pt x="1057204" y="310988"/>
                  <a:pt x="1040927" y="313289"/>
                  <a:pt x="1025076" y="316293"/>
                </a:cubicBezTo>
                <a:cubicBezTo>
                  <a:pt x="1013368" y="318282"/>
                  <a:pt x="1003242" y="325584"/>
                  <a:pt x="997657" y="336064"/>
                </a:cubicBezTo>
                <a:cubicBezTo>
                  <a:pt x="996269" y="347884"/>
                  <a:pt x="1000293" y="359698"/>
                  <a:pt x="1008607" y="368213"/>
                </a:cubicBezTo>
                <a:cubicBezTo>
                  <a:pt x="1031148" y="392288"/>
                  <a:pt x="1054115" y="414658"/>
                  <a:pt x="1076783" y="434706"/>
                </a:cubicBezTo>
                <a:cubicBezTo>
                  <a:pt x="1086771" y="442295"/>
                  <a:pt x="1090944" y="455323"/>
                  <a:pt x="1087223" y="467303"/>
                </a:cubicBezTo>
                <a:cubicBezTo>
                  <a:pt x="1079936" y="503862"/>
                  <a:pt x="1075271" y="532112"/>
                  <a:pt x="1072075" y="558914"/>
                </a:cubicBezTo>
                <a:cubicBezTo>
                  <a:pt x="1070860" y="568970"/>
                  <a:pt x="1072309" y="587228"/>
                  <a:pt x="1081449" y="593321"/>
                </a:cubicBezTo>
                <a:cubicBezTo>
                  <a:pt x="1093175" y="598143"/>
                  <a:pt x="1106432" y="597535"/>
                  <a:pt x="1117667" y="591660"/>
                </a:cubicBezTo>
                <a:cubicBezTo>
                  <a:pt x="1143510" y="579558"/>
                  <a:pt x="1170291" y="565497"/>
                  <a:pt x="1201886" y="547345"/>
                </a:cubicBezTo>
                <a:cubicBezTo>
                  <a:pt x="1211021" y="541249"/>
                  <a:pt x="1222945" y="541316"/>
                  <a:pt x="1232011" y="547516"/>
                </a:cubicBezTo>
                <a:cubicBezTo>
                  <a:pt x="1255446" y="560703"/>
                  <a:pt x="1279713" y="573273"/>
                  <a:pt x="1303169" y="585438"/>
                </a:cubicBezTo>
                <a:lnTo>
                  <a:pt x="1313822" y="590978"/>
                </a:lnTo>
                <a:cubicBezTo>
                  <a:pt x="1318492" y="593302"/>
                  <a:pt x="1323294" y="595351"/>
                  <a:pt x="1328203" y="597114"/>
                </a:cubicBezTo>
                <a:cubicBezTo>
                  <a:pt x="1329865" y="597753"/>
                  <a:pt x="1331420" y="598349"/>
                  <a:pt x="1332762" y="598903"/>
                </a:cubicBezTo>
                <a:lnTo>
                  <a:pt x="1333955" y="599372"/>
                </a:lnTo>
                <a:lnTo>
                  <a:pt x="1335233" y="599372"/>
                </a:lnTo>
                <a:cubicBezTo>
                  <a:pt x="1344179" y="599426"/>
                  <a:pt x="1352716" y="595631"/>
                  <a:pt x="1358669" y="588954"/>
                </a:cubicBezTo>
                <a:cubicBezTo>
                  <a:pt x="1363775" y="581207"/>
                  <a:pt x="1365325" y="571648"/>
                  <a:pt x="1362930" y="562685"/>
                </a:cubicBezTo>
                <a:cubicBezTo>
                  <a:pt x="1361162" y="551883"/>
                  <a:pt x="1359244" y="541082"/>
                  <a:pt x="1357327" y="530280"/>
                </a:cubicBezTo>
                <a:cubicBezTo>
                  <a:pt x="1353407" y="508187"/>
                  <a:pt x="1349337" y="485327"/>
                  <a:pt x="1346674" y="462743"/>
                </a:cubicBezTo>
                <a:cubicBezTo>
                  <a:pt x="1346262" y="453669"/>
                  <a:pt x="1349308" y="444776"/>
                  <a:pt x="1355196" y="437859"/>
                </a:cubicBezTo>
                <a:cubicBezTo>
                  <a:pt x="1366722" y="425396"/>
                  <a:pt x="1379228" y="413337"/>
                  <a:pt x="1391287" y="401641"/>
                </a:cubicBezTo>
                <a:cubicBezTo>
                  <a:pt x="1402621" y="390690"/>
                  <a:pt x="1414339" y="379356"/>
                  <a:pt x="1425375" y="367553"/>
                </a:cubicBezTo>
                <a:cubicBezTo>
                  <a:pt x="1433757" y="359084"/>
                  <a:pt x="1437759" y="347219"/>
                  <a:pt x="1436219" y="335404"/>
                </a:cubicBezTo>
                <a:close/>
                <a:moveTo>
                  <a:pt x="1290749" y="464341"/>
                </a:moveTo>
                <a:cubicBezTo>
                  <a:pt x="1294179" y="478360"/>
                  <a:pt x="1296480" y="492570"/>
                  <a:pt x="1299122" y="509082"/>
                </a:cubicBezTo>
                <a:cubicBezTo>
                  <a:pt x="1299846" y="513598"/>
                  <a:pt x="1300606" y="518271"/>
                  <a:pt x="1301401" y="523100"/>
                </a:cubicBezTo>
                <a:lnTo>
                  <a:pt x="1286765" y="515622"/>
                </a:lnTo>
                <a:cubicBezTo>
                  <a:pt x="1270189" y="507100"/>
                  <a:pt x="1254509" y="499153"/>
                  <a:pt x="1239596" y="490674"/>
                </a:cubicBezTo>
                <a:cubicBezTo>
                  <a:pt x="1232697" y="486421"/>
                  <a:pt x="1224795" y="484069"/>
                  <a:pt x="1216693" y="483857"/>
                </a:cubicBezTo>
                <a:cubicBezTo>
                  <a:pt x="1208764" y="484041"/>
                  <a:pt x="1201031" y="486351"/>
                  <a:pt x="1194301" y="490546"/>
                </a:cubicBezTo>
                <a:cubicBezTo>
                  <a:pt x="1179196" y="499303"/>
                  <a:pt x="1163366" y="507335"/>
                  <a:pt x="1146621" y="515814"/>
                </a:cubicBezTo>
                <a:cubicBezTo>
                  <a:pt x="1142083" y="518094"/>
                  <a:pt x="1137481" y="520416"/>
                  <a:pt x="1132773" y="522845"/>
                </a:cubicBezTo>
                <a:cubicBezTo>
                  <a:pt x="1133603" y="517753"/>
                  <a:pt x="1134456" y="512789"/>
                  <a:pt x="1135287" y="507931"/>
                </a:cubicBezTo>
                <a:cubicBezTo>
                  <a:pt x="1138695" y="487777"/>
                  <a:pt x="1141934" y="468730"/>
                  <a:pt x="1143809" y="449641"/>
                </a:cubicBezTo>
                <a:cubicBezTo>
                  <a:pt x="1144843" y="438316"/>
                  <a:pt x="1141453" y="427031"/>
                  <a:pt x="1134349" y="418152"/>
                </a:cubicBezTo>
                <a:cubicBezTo>
                  <a:pt x="1120906" y="403729"/>
                  <a:pt x="1106653" y="390626"/>
                  <a:pt x="1090227" y="375542"/>
                </a:cubicBezTo>
                <a:cubicBezTo>
                  <a:pt x="1085966" y="371665"/>
                  <a:pt x="1081705" y="367659"/>
                  <a:pt x="1077188" y="363484"/>
                </a:cubicBezTo>
                <a:cubicBezTo>
                  <a:pt x="1083579" y="362461"/>
                  <a:pt x="1089694" y="361353"/>
                  <a:pt x="1095595" y="360458"/>
                </a:cubicBezTo>
                <a:cubicBezTo>
                  <a:pt x="1115516" y="357135"/>
                  <a:pt x="1132730" y="354280"/>
                  <a:pt x="1150115" y="352384"/>
                </a:cubicBezTo>
                <a:cubicBezTo>
                  <a:pt x="1166443" y="351138"/>
                  <a:pt x="1180613" y="340645"/>
                  <a:pt x="1186568" y="325390"/>
                </a:cubicBezTo>
                <a:cubicBezTo>
                  <a:pt x="1194067" y="309326"/>
                  <a:pt x="1201907" y="293433"/>
                  <a:pt x="1210344" y="276389"/>
                </a:cubicBezTo>
                <a:lnTo>
                  <a:pt x="1216735" y="263436"/>
                </a:lnTo>
                <a:cubicBezTo>
                  <a:pt x="1219143" y="268101"/>
                  <a:pt x="1221529" y="272661"/>
                  <a:pt x="1223851" y="277135"/>
                </a:cubicBezTo>
                <a:cubicBezTo>
                  <a:pt x="1232373" y="293625"/>
                  <a:pt x="1240576" y="309220"/>
                  <a:pt x="1247436" y="325135"/>
                </a:cubicBezTo>
                <a:cubicBezTo>
                  <a:pt x="1253001" y="340572"/>
                  <a:pt x="1267156" y="351267"/>
                  <a:pt x="1283526" y="352405"/>
                </a:cubicBezTo>
                <a:cubicBezTo>
                  <a:pt x="1300719" y="354536"/>
                  <a:pt x="1317614" y="357220"/>
                  <a:pt x="1337236" y="360330"/>
                </a:cubicBezTo>
                <a:lnTo>
                  <a:pt x="1355047" y="363143"/>
                </a:lnTo>
                <a:cubicBezTo>
                  <a:pt x="1351482" y="366580"/>
                  <a:pt x="1348031" y="369932"/>
                  <a:pt x="1344693" y="373199"/>
                </a:cubicBezTo>
                <a:cubicBezTo>
                  <a:pt x="1333467" y="384543"/>
                  <a:pt x="1321678" y="395316"/>
                  <a:pt x="1309369" y="405476"/>
                </a:cubicBezTo>
                <a:cubicBezTo>
                  <a:pt x="1290879" y="418858"/>
                  <a:pt x="1283318" y="442760"/>
                  <a:pt x="1290749" y="464341"/>
                </a:cubicBezTo>
                <a:close/>
                <a:moveTo>
                  <a:pt x="371483" y="592938"/>
                </a:moveTo>
                <a:cubicBezTo>
                  <a:pt x="379373" y="584093"/>
                  <a:pt x="382766" y="572116"/>
                  <a:pt x="380687" y="560448"/>
                </a:cubicBezTo>
                <a:cubicBezTo>
                  <a:pt x="378706" y="544916"/>
                  <a:pt x="375978" y="529257"/>
                  <a:pt x="373337" y="514131"/>
                </a:cubicBezTo>
                <a:cubicBezTo>
                  <a:pt x="370397" y="497236"/>
                  <a:pt x="367350" y="479766"/>
                  <a:pt x="365369" y="462530"/>
                </a:cubicBezTo>
                <a:cubicBezTo>
                  <a:pt x="364932" y="453545"/>
                  <a:pt x="367933" y="444732"/>
                  <a:pt x="373763" y="437880"/>
                </a:cubicBezTo>
                <a:cubicBezTo>
                  <a:pt x="385608" y="425097"/>
                  <a:pt x="398391" y="412783"/>
                  <a:pt x="410748" y="400852"/>
                </a:cubicBezTo>
                <a:cubicBezTo>
                  <a:pt x="422338" y="389667"/>
                  <a:pt x="434311" y="378099"/>
                  <a:pt x="445603" y="366147"/>
                </a:cubicBezTo>
                <a:cubicBezTo>
                  <a:pt x="453031" y="357865"/>
                  <a:pt x="456389" y="346708"/>
                  <a:pt x="454764" y="335702"/>
                </a:cubicBezTo>
                <a:cubicBezTo>
                  <a:pt x="452634" y="326733"/>
                  <a:pt x="439126" y="319638"/>
                  <a:pt x="430306" y="317934"/>
                </a:cubicBezTo>
                <a:cubicBezTo>
                  <a:pt x="399009" y="311926"/>
                  <a:pt x="366157" y="306663"/>
                  <a:pt x="329875" y="301827"/>
                </a:cubicBezTo>
                <a:cubicBezTo>
                  <a:pt x="319617" y="301683"/>
                  <a:pt x="310487" y="295290"/>
                  <a:pt x="306844" y="285699"/>
                </a:cubicBezTo>
                <a:cubicBezTo>
                  <a:pt x="291675" y="251974"/>
                  <a:pt x="278231" y="224895"/>
                  <a:pt x="264554" y="200479"/>
                </a:cubicBezTo>
                <a:cubicBezTo>
                  <a:pt x="258593" y="188886"/>
                  <a:pt x="247992" y="180368"/>
                  <a:pt x="235387" y="177044"/>
                </a:cubicBezTo>
                <a:cubicBezTo>
                  <a:pt x="224159" y="175766"/>
                  <a:pt x="211739" y="191702"/>
                  <a:pt x="207243" y="199606"/>
                </a:cubicBezTo>
                <a:cubicBezTo>
                  <a:pt x="193203" y="224767"/>
                  <a:pt x="179952" y="251398"/>
                  <a:pt x="167914" y="278754"/>
                </a:cubicBezTo>
                <a:cubicBezTo>
                  <a:pt x="163492" y="292870"/>
                  <a:pt x="150493" y="302541"/>
                  <a:pt x="135701" y="302722"/>
                </a:cubicBezTo>
                <a:cubicBezTo>
                  <a:pt x="104796" y="305587"/>
                  <a:pt x="74066" y="310103"/>
                  <a:pt x="43643" y="316251"/>
                </a:cubicBezTo>
                <a:cubicBezTo>
                  <a:pt x="31939" y="318235"/>
                  <a:pt x="21814" y="325528"/>
                  <a:pt x="16223" y="336000"/>
                </a:cubicBezTo>
                <a:cubicBezTo>
                  <a:pt x="14896" y="347804"/>
                  <a:pt x="19021" y="359568"/>
                  <a:pt x="27430" y="367958"/>
                </a:cubicBezTo>
                <a:cubicBezTo>
                  <a:pt x="48402" y="390852"/>
                  <a:pt x="70606" y="412587"/>
                  <a:pt x="93944" y="433066"/>
                </a:cubicBezTo>
                <a:cubicBezTo>
                  <a:pt x="105130" y="441617"/>
                  <a:pt x="109714" y="456290"/>
                  <a:pt x="105384" y="469689"/>
                </a:cubicBezTo>
                <a:cubicBezTo>
                  <a:pt x="99526" y="498919"/>
                  <a:pt x="94732" y="528810"/>
                  <a:pt x="90045" y="557721"/>
                </a:cubicBezTo>
                <a:lnTo>
                  <a:pt x="89171" y="563239"/>
                </a:lnTo>
                <a:cubicBezTo>
                  <a:pt x="86896" y="572108"/>
                  <a:pt x="88557" y="581527"/>
                  <a:pt x="93731" y="589082"/>
                </a:cubicBezTo>
                <a:cubicBezTo>
                  <a:pt x="99912" y="595693"/>
                  <a:pt x="108630" y="599339"/>
                  <a:pt x="117677" y="599095"/>
                </a:cubicBezTo>
                <a:lnTo>
                  <a:pt x="118870" y="599095"/>
                </a:lnTo>
                <a:lnTo>
                  <a:pt x="119978" y="598648"/>
                </a:lnTo>
                <a:cubicBezTo>
                  <a:pt x="121171" y="598158"/>
                  <a:pt x="122556" y="597646"/>
                  <a:pt x="124048" y="597092"/>
                </a:cubicBezTo>
                <a:cubicBezTo>
                  <a:pt x="128500" y="595522"/>
                  <a:pt x="132854" y="593686"/>
                  <a:pt x="137086" y="591596"/>
                </a:cubicBezTo>
                <a:lnTo>
                  <a:pt x="155771" y="582008"/>
                </a:lnTo>
                <a:cubicBezTo>
                  <a:pt x="176053" y="571633"/>
                  <a:pt x="197038" y="560916"/>
                  <a:pt x="217022" y="549071"/>
                </a:cubicBezTo>
                <a:cubicBezTo>
                  <a:pt x="228382" y="540991"/>
                  <a:pt x="243669" y="541206"/>
                  <a:pt x="254796" y="549604"/>
                </a:cubicBezTo>
                <a:cubicBezTo>
                  <a:pt x="281461" y="565477"/>
                  <a:pt x="308971" y="579886"/>
                  <a:pt x="337203" y="592767"/>
                </a:cubicBezTo>
                <a:cubicBezTo>
                  <a:pt x="348010" y="598032"/>
                  <a:pt x="360625" y="598094"/>
                  <a:pt x="371483" y="592938"/>
                </a:cubicBezTo>
                <a:close/>
                <a:moveTo>
                  <a:pt x="154173" y="507335"/>
                </a:moveTo>
                <a:cubicBezTo>
                  <a:pt x="157891" y="488800"/>
                  <a:pt x="160629" y="470083"/>
                  <a:pt x="162375" y="451260"/>
                </a:cubicBezTo>
                <a:cubicBezTo>
                  <a:pt x="163002" y="437831"/>
                  <a:pt x="158723" y="424633"/>
                  <a:pt x="150338" y="414125"/>
                </a:cubicBezTo>
                <a:cubicBezTo>
                  <a:pt x="137686" y="399930"/>
                  <a:pt x="124287" y="386418"/>
                  <a:pt x="110199" y="373646"/>
                </a:cubicBezTo>
                <a:cubicBezTo>
                  <a:pt x="106514" y="370173"/>
                  <a:pt x="102721" y="366594"/>
                  <a:pt x="98886" y="362994"/>
                </a:cubicBezTo>
                <a:lnTo>
                  <a:pt x="114460" y="360501"/>
                </a:lnTo>
                <a:cubicBezTo>
                  <a:pt x="132868" y="357518"/>
                  <a:pt x="150274" y="354727"/>
                  <a:pt x="167403" y="352661"/>
                </a:cubicBezTo>
                <a:cubicBezTo>
                  <a:pt x="184615" y="351766"/>
                  <a:pt x="199666" y="340770"/>
                  <a:pt x="205752" y="324645"/>
                </a:cubicBezTo>
                <a:cubicBezTo>
                  <a:pt x="212697" y="308773"/>
                  <a:pt x="220665" y="293199"/>
                  <a:pt x="229038" y="276709"/>
                </a:cubicBezTo>
                <a:cubicBezTo>
                  <a:pt x="231169" y="272341"/>
                  <a:pt x="233512" y="267931"/>
                  <a:pt x="235792" y="263414"/>
                </a:cubicBezTo>
                <a:cubicBezTo>
                  <a:pt x="237908" y="267505"/>
                  <a:pt x="239982" y="271496"/>
                  <a:pt x="242013" y="275388"/>
                </a:cubicBezTo>
                <a:cubicBezTo>
                  <a:pt x="249487" y="289057"/>
                  <a:pt x="256208" y="303125"/>
                  <a:pt x="262146" y="317529"/>
                </a:cubicBezTo>
                <a:cubicBezTo>
                  <a:pt x="269101" y="339245"/>
                  <a:pt x="289304" y="353968"/>
                  <a:pt x="312106" y="353939"/>
                </a:cubicBezTo>
                <a:cubicBezTo>
                  <a:pt x="327020" y="355068"/>
                  <a:pt x="341933" y="357582"/>
                  <a:pt x="359211" y="360522"/>
                </a:cubicBezTo>
                <a:cubicBezTo>
                  <a:pt x="364495" y="361396"/>
                  <a:pt x="369992" y="362333"/>
                  <a:pt x="375787" y="363271"/>
                </a:cubicBezTo>
                <a:cubicBezTo>
                  <a:pt x="371753" y="367034"/>
                  <a:pt x="367847" y="370713"/>
                  <a:pt x="364069" y="374307"/>
                </a:cubicBezTo>
                <a:cubicBezTo>
                  <a:pt x="350562" y="387089"/>
                  <a:pt x="337821" y="399042"/>
                  <a:pt x="324932" y="410269"/>
                </a:cubicBezTo>
                <a:cubicBezTo>
                  <a:pt x="310127" y="420581"/>
                  <a:pt x="303706" y="439293"/>
                  <a:pt x="309060" y="456522"/>
                </a:cubicBezTo>
                <a:cubicBezTo>
                  <a:pt x="313018" y="473267"/>
                  <a:pt x="315914" y="490246"/>
                  <a:pt x="317731" y="507356"/>
                </a:cubicBezTo>
                <a:cubicBezTo>
                  <a:pt x="318391" y="512384"/>
                  <a:pt x="319052" y="517518"/>
                  <a:pt x="319861" y="522781"/>
                </a:cubicBezTo>
                <a:cubicBezTo>
                  <a:pt x="315387" y="520395"/>
                  <a:pt x="310998" y="518030"/>
                  <a:pt x="306695" y="515686"/>
                </a:cubicBezTo>
                <a:cubicBezTo>
                  <a:pt x="290365" y="506399"/>
                  <a:pt x="273505" y="498076"/>
                  <a:pt x="256202" y="490759"/>
                </a:cubicBezTo>
                <a:cubicBezTo>
                  <a:pt x="242924" y="485955"/>
                  <a:pt x="228383" y="485955"/>
                  <a:pt x="215105" y="490759"/>
                </a:cubicBezTo>
                <a:cubicBezTo>
                  <a:pt x="198044" y="497956"/>
                  <a:pt x="181431" y="506173"/>
                  <a:pt x="165358" y="515367"/>
                </a:cubicBezTo>
                <a:cubicBezTo>
                  <a:pt x="160905" y="517795"/>
                  <a:pt x="156325" y="520288"/>
                  <a:pt x="151595" y="522802"/>
                </a:cubicBezTo>
                <a:cubicBezTo>
                  <a:pt x="152277" y="517476"/>
                  <a:pt x="153214" y="512384"/>
                  <a:pt x="154130" y="507335"/>
                </a:cubicBezTo>
                <a:close/>
                <a:moveTo>
                  <a:pt x="727830" y="582541"/>
                </a:moveTo>
                <a:lnTo>
                  <a:pt x="727574" y="582541"/>
                </a:lnTo>
                <a:cubicBezTo>
                  <a:pt x="630202" y="580620"/>
                  <a:pt x="549710" y="657998"/>
                  <a:pt x="547789" y="755369"/>
                </a:cubicBezTo>
                <a:cubicBezTo>
                  <a:pt x="545867" y="852740"/>
                  <a:pt x="623245" y="933233"/>
                  <a:pt x="720617" y="935154"/>
                </a:cubicBezTo>
                <a:cubicBezTo>
                  <a:pt x="722346" y="935189"/>
                  <a:pt x="724076" y="935197"/>
                  <a:pt x="725806" y="935180"/>
                </a:cubicBezTo>
                <a:lnTo>
                  <a:pt x="726210" y="935180"/>
                </a:lnTo>
                <a:cubicBezTo>
                  <a:pt x="823220" y="935662"/>
                  <a:pt x="902595" y="858072"/>
                  <a:pt x="904320" y="761076"/>
                </a:cubicBezTo>
                <a:cubicBezTo>
                  <a:pt x="905152" y="714825"/>
                  <a:pt x="887150" y="670222"/>
                  <a:pt x="854445" y="637508"/>
                </a:cubicBezTo>
                <a:cubicBezTo>
                  <a:pt x="821278" y="602981"/>
                  <a:pt x="775659" y="583184"/>
                  <a:pt x="727787" y="582541"/>
                </a:cubicBezTo>
                <a:close/>
                <a:moveTo>
                  <a:pt x="850972" y="758584"/>
                </a:moveTo>
                <a:cubicBezTo>
                  <a:pt x="850229" y="826109"/>
                  <a:pt x="795485" y="880568"/>
                  <a:pt x="727957" y="880959"/>
                </a:cubicBezTo>
                <a:cubicBezTo>
                  <a:pt x="694920" y="881062"/>
                  <a:pt x="663110" y="868452"/>
                  <a:pt x="639116" y="845742"/>
                </a:cubicBezTo>
                <a:cubicBezTo>
                  <a:pt x="591020" y="800599"/>
                  <a:pt x="588627" y="725015"/>
                  <a:pt x="633769" y="676920"/>
                </a:cubicBezTo>
                <a:cubicBezTo>
                  <a:pt x="634711" y="675917"/>
                  <a:pt x="635669" y="674930"/>
                  <a:pt x="636644" y="673960"/>
                </a:cubicBezTo>
                <a:cubicBezTo>
                  <a:pt x="660073" y="650065"/>
                  <a:pt x="692107" y="636565"/>
                  <a:pt x="725571" y="636485"/>
                </a:cubicBezTo>
                <a:lnTo>
                  <a:pt x="726125" y="636485"/>
                </a:lnTo>
                <a:cubicBezTo>
                  <a:pt x="759498" y="636391"/>
                  <a:pt x="791526" y="649629"/>
                  <a:pt x="815095" y="673257"/>
                </a:cubicBezTo>
                <a:cubicBezTo>
                  <a:pt x="837999" y="695743"/>
                  <a:pt x="850911" y="726487"/>
                  <a:pt x="850929" y="758584"/>
                </a:cubicBezTo>
                <a:close/>
                <a:moveTo>
                  <a:pt x="1272064" y="1100656"/>
                </a:moveTo>
                <a:cubicBezTo>
                  <a:pt x="1279905" y="1109774"/>
                  <a:pt x="1285209" y="1124240"/>
                  <a:pt x="1266014" y="1141263"/>
                </a:cubicBezTo>
                <a:cubicBezTo>
                  <a:pt x="1250390" y="1155097"/>
                  <a:pt x="1234766" y="1168874"/>
                  <a:pt x="1219143" y="1182595"/>
                </a:cubicBezTo>
                <a:lnTo>
                  <a:pt x="1172677" y="1223351"/>
                </a:lnTo>
                <a:cubicBezTo>
                  <a:pt x="1149007" y="1244102"/>
                  <a:pt x="1125337" y="1264832"/>
                  <a:pt x="1101859" y="1285775"/>
                </a:cubicBezTo>
                <a:cubicBezTo>
                  <a:pt x="1095668" y="1292172"/>
                  <a:pt x="1087309" y="1296025"/>
                  <a:pt x="1078424" y="1296576"/>
                </a:cubicBezTo>
                <a:cubicBezTo>
                  <a:pt x="1077785" y="1296576"/>
                  <a:pt x="1077167" y="1296576"/>
                  <a:pt x="1076549" y="1296576"/>
                </a:cubicBezTo>
                <a:cubicBezTo>
                  <a:pt x="1067351" y="1295345"/>
                  <a:pt x="1059090" y="1290314"/>
                  <a:pt x="1053774" y="1282707"/>
                </a:cubicBezTo>
                <a:cubicBezTo>
                  <a:pt x="1035594" y="1260720"/>
                  <a:pt x="1017371" y="1238797"/>
                  <a:pt x="999105" y="1216938"/>
                </a:cubicBezTo>
                <a:lnTo>
                  <a:pt x="987473" y="1202962"/>
                </a:lnTo>
                <a:cubicBezTo>
                  <a:pt x="976276" y="1193263"/>
                  <a:pt x="975063" y="1176323"/>
                  <a:pt x="984763" y="1165126"/>
                </a:cubicBezTo>
                <a:cubicBezTo>
                  <a:pt x="985825" y="1163900"/>
                  <a:pt x="986996" y="1162773"/>
                  <a:pt x="988261" y="1161759"/>
                </a:cubicBezTo>
                <a:cubicBezTo>
                  <a:pt x="993318" y="1157031"/>
                  <a:pt x="1000075" y="1154556"/>
                  <a:pt x="1006988" y="1154898"/>
                </a:cubicBezTo>
                <a:cubicBezTo>
                  <a:pt x="1015799" y="1156269"/>
                  <a:pt x="1023689" y="1161120"/>
                  <a:pt x="1028890" y="1168363"/>
                </a:cubicBezTo>
                <a:cubicBezTo>
                  <a:pt x="1042631" y="1184640"/>
                  <a:pt x="1056309" y="1200938"/>
                  <a:pt x="1070647" y="1218025"/>
                </a:cubicBezTo>
                <a:lnTo>
                  <a:pt x="1081811" y="1231340"/>
                </a:lnTo>
                <a:lnTo>
                  <a:pt x="1231074" y="1100251"/>
                </a:lnTo>
                <a:cubicBezTo>
                  <a:pt x="1237237" y="1094144"/>
                  <a:pt x="1245556" y="1090708"/>
                  <a:pt x="1254232" y="1090685"/>
                </a:cubicBezTo>
                <a:cubicBezTo>
                  <a:pt x="1261279" y="1091464"/>
                  <a:pt x="1267711" y="1095060"/>
                  <a:pt x="1272064" y="1100656"/>
                </a:cubicBezTo>
                <a:close/>
              </a:path>
            </a:pathLst>
          </a:custGeom>
          <a:solidFill>
            <a:srgbClr val="E9E2D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A78843B4-3890-437E-8117-410104F9D2D7}"/>
              </a:ext>
            </a:extLst>
          </p:cNvPr>
          <p:cNvSpPr txBox="1"/>
          <p:nvPr/>
        </p:nvSpPr>
        <p:spPr>
          <a:xfrm>
            <a:off x="3472317" y="4438648"/>
            <a:ext cx="5486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43" name="TextBox 19">
            <a:extLst>
              <a:ext uri="{FF2B5EF4-FFF2-40B4-BE49-F238E27FC236}">
                <a16:creationId xmlns:a16="http://schemas.microsoft.com/office/drawing/2014/main" id="{9F634A6E-27A2-4054-88A8-98C6452FAC39}"/>
              </a:ext>
            </a:extLst>
          </p:cNvPr>
          <p:cNvSpPr txBox="1"/>
          <p:nvPr/>
        </p:nvSpPr>
        <p:spPr>
          <a:xfrm>
            <a:off x="3472317" y="3847703"/>
            <a:ext cx="4139561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E9E2D7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44" name="TextBox 6">
            <a:extLst>
              <a:ext uri="{FF2B5EF4-FFF2-40B4-BE49-F238E27FC236}">
                <a16:creationId xmlns:a16="http://schemas.microsoft.com/office/drawing/2014/main" id="{C1355710-222F-4970-BF03-93F32E20BAE0}"/>
              </a:ext>
            </a:extLst>
          </p:cNvPr>
          <p:cNvSpPr txBox="1"/>
          <p:nvPr/>
        </p:nvSpPr>
        <p:spPr>
          <a:xfrm>
            <a:off x="3472317" y="7204150"/>
            <a:ext cx="5486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45" name="TextBox 19">
            <a:extLst>
              <a:ext uri="{FF2B5EF4-FFF2-40B4-BE49-F238E27FC236}">
                <a16:creationId xmlns:a16="http://schemas.microsoft.com/office/drawing/2014/main" id="{AF83116C-C2EF-426B-AEF8-28387EF5AFC1}"/>
              </a:ext>
            </a:extLst>
          </p:cNvPr>
          <p:cNvSpPr txBox="1"/>
          <p:nvPr/>
        </p:nvSpPr>
        <p:spPr>
          <a:xfrm>
            <a:off x="3472317" y="6613205"/>
            <a:ext cx="4139561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E9E2D7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id="{048DCE18-C8CE-4D0C-ABA3-E8AD2439B59D}"/>
              </a:ext>
            </a:extLst>
          </p:cNvPr>
          <p:cNvSpPr txBox="1"/>
          <p:nvPr/>
        </p:nvSpPr>
        <p:spPr>
          <a:xfrm>
            <a:off x="12115800" y="4438648"/>
            <a:ext cx="5486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51" name="TextBox 19">
            <a:extLst>
              <a:ext uri="{FF2B5EF4-FFF2-40B4-BE49-F238E27FC236}">
                <a16:creationId xmlns:a16="http://schemas.microsoft.com/office/drawing/2014/main" id="{8126B42B-FAFE-4E45-95AD-BC2A4B21AB20}"/>
              </a:ext>
            </a:extLst>
          </p:cNvPr>
          <p:cNvSpPr txBox="1"/>
          <p:nvPr/>
        </p:nvSpPr>
        <p:spPr>
          <a:xfrm>
            <a:off x="12115800" y="3847703"/>
            <a:ext cx="4139561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53" name="TextBox 6">
            <a:extLst>
              <a:ext uri="{FF2B5EF4-FFF2-40B4-BE49-F238E27FC236}">
                <a16:creationId xmlns:a16="http://schemas.microsoft.com/office/drawing/2014/main" id="{287C9A37-6325-40FD-B178-34BB7976A06A}"/>
              </a:ext>
            </a:extLst>
          </p:cNvPr>
          <p:cNvSpPr txBox="1"/>
          <p:nvPr/>
        </p:nvSpPr>
        <p:spPr>
          <a:xfrm>
            <a:off x="12115800" y="7204150"/>
            <a:ext cx="5486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54" name="TextBox 19">
            <a:extLst>
              <a:ext uri="{FF2B5EF4-FFF2-40B4-BE49-F238E27FC236}">
                <a16:creationId xmlns:a16="http://schemas.microsoft.com/office/drawing/2014/main" id="{E180C977-A6F3-45A6-955A-5F353160F333}"/>
              </a:ext>
            </a:extLst>
          </p:cNvPr>
          <p:cNvSpPr txBox="1"/>
          <p:nvPr/>
        </p:nvSpPr>
        <p:spPr>
          <a:xfrm>
            <a:off x="12115800" y="6613205"/>
            <a:ext cx="4139561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012B4E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56" name="TextBox 19">
            <a:extLst>
              <a:ext uri="{FF2B5EF4-FFF2-40B4-BE49-F238E27FC236}">
                <a16:creationId xmlns:a16="http://schemas.microsoft.com/office/drawing/2014/main" id="{A0088243-E91B-41D8-A9FA-45AB6CB887E4}"/>
              </a:ext>
            </a:extLst>
          </p:cNvPr>
          <p:cNvSpPr txBox="1"/>
          <p:nvPr/>
        </p:nvSpPr>
        <p:spPr>
          <a:xfrm>
            <a:off x="1247735" y="876300"/>
            <a:ext cx="4139561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Contents</a:t>
            </a: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7B00034B-AA3E-48A3-ACC6-B864F6E09FCC}"/>
              </a:ext>
            </a:extLst>
          </p:cNvPr>
          <p:cNvSpPr txBox="1"/>
          <p:nvPr/>
        </p:nvSpPr>
        <p:spPr>
          <a:xfrm>
            <a:off x="1274998" y="1714500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E9E2D7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B542DCA-6AE9-4D40-A850-7A892F17CE0A}"/>
              </a:ext>
            </a:extLst>
          </p:cNvPr>
          <p:cNvSpPr/>
          <p:nvPr/>
        </p:nvSpPr>
        <p:spPr>
          <a:xfrm>
            <a:off x="14458332" y="8938613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B72F0F-B196-4549-848D-8D6EF93DA9BD}"/>
              </a:ext>
            </a:extLst>
          </p:cNvPr>
          <p:cNvSpPr/>
          <p:nvPr/>
        </p:nvSpPr>
        <p:spPr>
          <a:xfrm>
            <a:off x="-10382" y="0"/>
            <a:ext cx="8955605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id="{048DCE18-C8CE-4D0C-ABA3-E8AD2439B59D}"/>
              </a:ext>
            </a:extLst>
          </p:cNvPr>
          <p:cNvSpPr txBox="1"/>
          <p:nvPr/>
        </p:nvSpPr>
        <p:spPr>
          <a:xfrm>
            <a:off x="12577729" y="3622390"/>
            <a:ext cx="5486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51" name="TextBox 19">
            <a:extLst>
              <a:ext uri="{FF2B5EF4-FFF2-40B4-BE49-F238E27FC236}">
                <a16:creationId xmlns:a16="http://schemas.microsoft.com/office/drawing/2014/main" id="{8126B42B-FAFE-4E45-95AD-BC2A4B21AB20}"/>
              </a:ext>
            </a:extLst>
          </p:cNvPr>
          <p:cNvSpPr txBox="1"/>
          <p:nvPr/>
        </p:nvSpPr>
        <p:spPr>
          <a:xfrm>
            <a:off x="12577729" y="3031445"/>
            <a:ext cx="4139561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53" name="TextBox 6">
            <a:extLst>
              <a:ext uri="{FF2B5EF4-FFF2-40B4-BE49-F238E27FC236}">
                <a16:creationId xmlns:a16="http://schemas.microsoft.com/office/drawing/2014/main" id="{287C9A37-6325-40FD-B178-34BB7976A06A}"/>
              </a:ext>
            </a:extLst>
          </p:cNvPr>
          <p:cNvSpPr txBox="1"/>
          <p:nvPr/>
        </p:nvSpPr>
        <p:spPr>
          <a:xfrm>
            <a:off x="12577729" y="6966347"/>
            <a:ext cx="5486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012B4E"/>
                </a:solidFill>
                <a:latin typeface="Inter"/>
              </a:rPr>
              <a:t>incididunt</a:t>
            </a:r>
            <a:endParaRPr lang="en-US" sz="2000" dirty="0">
              <a:solidFill>
                <a:srgbClr val="012B4E"/>
              </a:solidFill>
              <a:latin typeface="Inter"/>
            </a:endParaRPr>
          </a:p>
        </p:txBody>
      </p:sp>
      <p:sp>
        <p:nvSpPr>
          <p:cNvPr id="54" name="TextBox 19">
            <a:extLst>
              <a:ext uri="{FF2B5EF4-FFF2-40B4-BE49-F238E27FC236}">
                <a16:creationId xmlns:a16="http://schemas.microsoft.com/office/drawing/2014/main" id="{E180C977-A6F3-45A6-955A-5F353160F333}"/>
              </a:ext>
            </a:extLst>
          </p:cNvPr>
          <p:cNvSpPr txBox="1"/>
          <p:nvPr/>
        </p:nvSpPr>
        <p:spPr>
          <a:xfrm>
            <a:off x="12577729" y="6375402"/>
            <a:ext cx="4139561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56" name="TextBox 19">
            <a:extLst>
              <a:ext uri="{FF2B5EF4-FFF2-40B4-BE49-F238E27FC236}">
                <a16:creationId xmlns:a16="http://schemas.microsoft.com/office/drawing/2014/main" id="{A0088243-E91B-41D8-A9FA-45AB6CB887E4}"/>
              </a:ext>
            </a:extLst>
          </p:cNvPr>
          <p:cNvSpPr txBox="1"/>
          <p:nvPr/>
        </p:nvSpPr>
        <p:spPr>
          <a:xfrm>
            <a:off x="1377401" y="1158539"/>
            <a:ext cx="3118399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About Us</a:t>
            </a:r>
          </a:p>
        </p:txBody>
      </p:sp>
      <p:sp>
        <p:nvSpPr>
          <p:cNvPr id="28" name="TextBox 19">
            <a:extLst>
              <a:ext uri="{FF2B5EF4-FFF2-40B4-BE49-F238E27FC236}">
                <a16:creationId xmlns:a16="http://schemas.microsoft.com/office/drawing/2014/main" id="{852034DD-A092-4454-A0C0-783EEEB33640}"/>
              </a:ext>
            </a:extLst>
          </p:cNvPr>
          <p:cNvSpPr txBox="1"/>
          <p:nvPr/>
        </p:nvSpPr>
        <p:spPr>
          <a:xfrm>
            <a:off x="1758395" y="8736568"/>
            <a:ext cx="2606716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dirty="0">
                <a:solidFill>
                  <a:srgbClr val="E9E2D7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Bentoga Thin" pitchFamily="50" charset="0"/>
              </a:rPr>
              <a:t>Company Name</a:t>
            </a: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7B00034B-AA3E-48A3-ACC6-B864F6E09FCC}"/>
              </a:ext>
            </a:extLst>
          </p:cNvPr>
          <p:cNvSpPr txBox="1"/>
          <p:nvPr/>
        </p:nvSpPr>
        <p:spPr>
          <a:xfrm>
            <a:off x="1373229" y="1939379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E9E2D7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B542DCA-6AE9-4D40-A850-7A892F17CE0A}"/>
              </a:ext>
            </a:extLst>
          </p:cNvPr>
          <p:cNvSpPr/>
          <p:nvPr/>
        </p:nvSpPr>
        <p:spPr>
          <a:xfrm>
            <a:off x="14859000" y="8972761"/>
            <a:ext cx="2519412" cy="637375"/>
          </a:xfrm>
          <a:custGeom>
            <a:avLst/>
            <a:gdLst>
              <a:gd name="connsiteX0" fmla="*/ 1463271 w 2519412"/>
              <a:gd name="connsiteY0" fmla="*/ 0 h 637375"/>
              <a:gd name="connsiteX1" fmla="*/ 1463271 w 2519412"/>
              <a:gd name="connsiteY1" fmla="*/ 320916 h 637375"/>
              <a:gd name="connsiteX2" fmla="*/ 1463271 w 2519412"/>
              <a:gd name="connsiteY2" fmla="*/ 636102 h 637375"/>
              <a:gd name="connsiteX3" fmla="*/ 1515087 w 2519412"/>
              <a:gd name="connsiteY3" fmla="*/ 636102 h 637375"/>
              <a:gd name="connsiteX4" fmla="*/ 1515087 w 2519412"/>
              <a:gd name="connsiteY4" fmla="*/ 0 h 637375"/>
              <a:gd name="connsiteX5" fmla="*/ 1463271 w 2519412"/>
              <a:gd name="connsiteY5" fmla="*/ 0 h 637375"/>
              <a:gd name="connsiteX6" fmla="*/ 1175407 w 2519412"/>
              <a:gd name="connsiteY6" fmla="*/ 0 h 637375"/>
              <a:gd name="connsiteX7" fmla="*/ 1163892 w 2519412"/>
              <a:gd name="connsiteY7" fmla="*/ 0 h 637375"/>
              <a:gd name="connsiteX8" fmla="*/ 1163892 w 2519412"/>
              <a:gd name="connsiteY8" fmla="*/ 630371 h 637375"/>
              <a:gd name="connsiteX9" fmla="*/ 1181164 w 2519412"/>
              <a:gd name="connsiteY9" fmla="*/ 630371 h 637375"/>
              <a:gd name="connsiteX10" fmla="*/ 1175407 w 2519412"/>
              <a:gd name="connsiteY10" fmla="*/ 0 h 637375"/>
              <a:gd name="connsiteX11" fmla="*/ 1843252 w 2519412"/>
              <a:gd name="connsiteY11" fmla="*/ 0 h 637375"/>
              <a:gd name="connsiteX12" fmla="*/ 1831737 w 2519412"/>
              <a:gd name="connsiteY12" fmla="*/ 0 h 637375"/>
              <a:gd name="connsiteX13" fmla="*/ 1831737 w 2519412"/>
              <a:gd name="connsiteY13" fmla="*/ 630371 h 637375"/>
              <a:gd name="connsiteX14" fmla="*/ 1849009 w 2519412"/>
              <a:gd name="connsiteY14" fmla="*/ 630371 h 637375"/>
              <a:gd name="connsiteX15" fmla="*/ 1843252 w 2519412"/>
              <a:gd name="connsiteY15" fmla="*/ 0 h 637375"/>
              <a:gd name="connsiteX16" fmla="*/ 1624475 w 2519412"/>
              <a:gd name="connsiteY16" fmla="*/ 0 h 637375"/>
              <a:gd name="connsiteX17" fmla="*/ 1612960 w 2519412"/>
              <a:gd name="connsiteY17" fmla="*/ 0 h 637375"/>
              <a:gd name="connsiteX18" fmla="*/ 1612960 w 2519412"/>
              <a:gd name="connsiteY18" fmla="*/ 636102 h 637375"/>
              <a:gd name="connsiteX19" fmla="*/ 1624475 w 2519412"/>
              <a:gd name="connsiteY19" fmla="*/ 636102 h 637375"/>
              <a:gd name="connsiteX20" fmla="*/ 1624475 w 2519412"/>
              <a:gd name="connsiteY20" fmla="*/ 0 h 637375"/>
              <a:gd name="connsiteX21" fmla="*/ 2401708 w 2519412"/>
              <a:gd name="connsiteY21" fmla="*/ 0 h 637375"/>
              <a:gd name="connsiteX22" fmla="*/ 2384436 w 2519412"/>
              <a:gd name="connsiteY22" fmla="*/ 0 h 637375"/>
              <a:gd name="connsiteX23" fmla="*/ 2384436 w 2519412"/>
              <a:gd name="connsiteY23" fmla="*/ 636102 h 637375"/>
              <a:gd name="connsiteX24" fmla="*/ 2401708 w 2519412"/>
              <a:gd name="connsiteY24" fmla="*/ 636102 h 637375"/>
              <a:gd name="connsiteX25" fmla="*/ 2401708 w 2519412"/>
              <a:gd name="connsiteY25" fmla="*/ 0 h 637375"/>
              <a:gd name="connsiteX26" fmla="*/ 380902 w 2519412"/>
              <a:gd name="connsiteY26" fmla="*/ 17192 h 637375"/>
              <a:gd name="connsiteX27" fmla="*/ 380902 w 2519412"/>
              <a:gd name="connsiteY27" fmla="*/ 320916 h 637375"/>
              <a:gd name="connsiteX28" fmla="*/ 380902 w 2519412"/>
              <a:gd name="connsiteY28" fmla="*/ 567334 h 637375"/>
              <a:gd name="connsiteX29" fmla="*/ 386659 w 2519412"/>
              <a:gd name="connsiteY29" fmla="*/ 636102 h 637375"/>
              <a:gd name="connsiteX30" fmla="*/ 398174 w 2519412"/>
              <a:gd name="connsiteY30" fmla="*/ 601718 h 637375"/>
              <a:gd name="connsiteX31" fmla="*/ 398174 w 2519412"/>
              <a:gd name="connsiteY31" fmla="*/ 74498 h 637375"/>
              <a:gd name="connsiteX32" fmla="*/ 392416 w 2519412"/>
              <a:gd name="connsiteY32" fmla="*/ 0 h 637375"/>
              <a:gd name="connsiteX33" fmla="*/ 380902 w 2519412"/>
              <a:gd name="connsiteY33" fmla="*/ 0 h 637375"/>
              <a:gd name="connsiteX34" fmla="*/ 380902 w 2519412"/>
              <a:gd name="connsiteY34" fmla="*/ 17192 h 637375"/>
              <a:gd name="connsiteX35" fmla="*/ 6678 w 2519412"/>
              <a:gd name="connsiteY35" fmla="*/ 0 h 637375"/>
              <a:gd name="connsiteX36" fmla="*/ 921 w 2519412"/>
              <a:gd name="connsiteY36" fmla="*/ 80229 h 637375"/>
              <a:gd name="connsiteX37" fmla="*/ 921 w 2519412"/>
              <a:gd name="connsiteY37" fmla="*/ 481375 h 637375"/>
              <a:gd name="connsiteX38" fmla="*/ 921 w 2519412"/>
              <a:gd name="connsiteY38" fmla="*/ 567334 h 637375"/>
              <a:gd name="connsiteX39" fmla="*/ 12436 w 2519412"/>
              <a:gd name="connsiteY39" fmla="*/ 636102 h 637375"/>
              <a:gd name="connsiteX40" fmla="*/ 23950 w 2519412"/>
              <a:gd name="connsiteY40" fmla="*/ 618910 h 637375"/>
              <a:gd name="connsiteX41" fmla="*/ 18193 w 2519412"/>
              <a:gd name="connsiteY41" fmla="*/ 5731 h 637375"/>
              <a:gd name="connsiteX42" fmla="*/ 18193 w 2519412"/>
              <a:gd name="connsiteY42" fmla="*/ 0 h 637375"/>
              <a:gd name="connsiteX43" fmla="*/ 6678 w 2519412"/>
              <a:gd name="connsiteY43" fmla="*/ 0 h 637375"/>
              <a:gd name="connsiteX44" fmla="*/ 87280 w 2519412"/>
              <a:gd name="connsiteY44" fmla="*/ 0 h 637375"/>
              <a:gd name="connsiteX45" fmla="*/ 87280 w 2519412"/>
              <a:gd name="connsiteY45" fmla="*/ 40115 h 637375"/>
              <a:gd name="connsiteX46" fmla="*/ 87280 w 2519412"/>
              <a:gd name="connsiteY46" fmla="*/ 567334 h 637375"/>
              <a:gd name="connsiteX47" fmla="*/ 98795 w 2519412"/>
              <a:gd name="connsiteY47" fmla="*/ 636102 h 637375"/>
              <a:gd name="connsiteX48" fmla="*/ 104552 w 2519412"/>
              <a:gd name="connsiteY48" fmla="*/ 618910 h 637375"/>
              <a:gd name="connsiteX49" fmla="*/ 104552 w 2519412"/>
              <a:gd name="connsiteY49" fmla="*/ 561604 h 637375"/>
              <a:gd name="connsiteX50" fmla="*/ 104552 w 2519412"/>
              <a:gd name="connsiteY50" fmla="*/ 481375 h 637375"/>
              <a:gd name="connsiteX51" fmla="*/ 104552 w 2519412"/>
              <a:gd name="connsiteY51" fmla="*/ 5731 h 637375"/>
              <a:gd name="connsiteX52" fmla="*/ 98795 w 2519412"/>
              <a:gd name="connsiteY52" fmla="*/ 0 h 637375"/>
              <a:gd name="connsiteX53" fmla="*/ 87280 w 2519412"/>
              <a:gd name="connsiteY53" fmla="*/ 0 h 637375"/>
              <a:gd name="connsiteX54" fmla="*/ 1906582 w 2519412"/>
              <a:gd name="connsiteY54" fmla="*/ 0 h 637375"/>
              <a:gd name="connsiteX55" fmla="*/ 1906582 w 2519412"/>
              <a:gd name="connsiteY55" fmla="*/ 11461 h 637375"/>
              <a:gd name="connsiteX56" fmla="*/ 1900825 w 2519412"/>
              <a:gd name="connsiteY56" fmla="*/ 607449 h 637375"/>
              <a:gd name="connsiteX57" fmla="*/ 1912339 w 2519412"/>
              <a:gd name="connsiteY57" fmla="*/ 636102 h 637375"/>
              <a:gd name="connsiteX58" fmla="*/ 1923854 w 2519412"/>
              <a:gd name="connsiteY58" fmla="*/ 618910 h 637375"/>
              <a:gd name="connsiteX59" fmla="*/ 1923854 w 2519412"/>
              <a:gd name="connsiteY59" fmla="*/ 601718 h 637375"/>
              <a:gd name="connsiteX60" fmla="*/ 1923854 w 2519412"/>
              <a:gd name="connsiteY60" fmla="*/ 74498 h 637375"/>
              <a:gd name="connsiteX61" fmla="*/ 1906582 w 2519412"/>
              <a:gd name="connsiteY61" fmla="*/ 0 h 637375"/>
              <a:gd name="connsiteX62" fmla="*/ 1422970 w 2519412"/>
              <a:gd name="connsiteY62" fmla="*/ 0 h 637375"/>
              <a:gd name="connsiteX63" fmla="*/ 1422970 w 2519412"/>
              <a:gd name="connsiteY63" fmla="*/ 17192 h 637375"/>
              <a:gd name="connsiteX64" fmla="*/ 1422970 w 2519412"/>
              <a:gd name="connsiteY64" fmla="*/ 40115 h 637375"/>
              <a:gd name="connsiteX65" fmla="*/ 1422970 w 2519412"/>
              <a:gd name="connsiteY65" fmla="*/ 607449 h 637375"/>
              <a:gd name="connsiteX66" fmla="*/ 1434485 w 2519412"/>
              <a:gd name="connsiteY66" fmla="*/ 636102 h 637375"/>
              <a:gd name="connsiteX67" fmla="*/ 1440242 w 2519412"/>
              <a:gd name="connsiteY67" fmla="*/ 618910 h 637375"/>
              <a:gd name="connsiteX68" fmla="*/ 1440242 w 2519412"/>
              <a:gd name="connsiteY68" fmla="*/ 315186 h 637375"/>
              <a:gd name="connsiteX69" fmla="*/ 1434485 w 2519412"/>
              <a:gd name="connsiteY69" fmla="*/ 0 h 637375"/>
              <a:gd name="connsiteX70" fmla="*/ 1422970 w 2519412"/>
              <a:gd name="connsiteY70" fmla="*/ 0 h 637375"/>
              <a:gd name="connsiteX71" fmla="*/ 2090815 w 2519412"/>
              <a:gd name="connsiteY71" fmla="*/ 636102 h 637375"/>
              <a:gd name="connsiteX72" fmla="*/ 2108087 w 2519412"/>
              <a:gd name="connsiteY72" fmla="*/ 636102 h 637375"/>
              <a:gd name="connsiteX73" fmla="*/ 2108087 w 2519412"/>
              <a:gd name="connsiteY73" fmla="*/ 0 h 637375"/>
              <a:gd name="connsiteX74" fmla="*/ 2090815 w 2519412"/>
              <a:gd name="connsiteY74" fmla="*/ 0 h 637375"/>
              <a:gd name="connsiteX75" fmla="*/ 2090815 w 2519412"/>
              <a:gd name="connsiteY75" fmla="*/ 636102 h 637375"/>
              <a:gd name="connsiteX76" fmla="*/ 933601 w 2519412"/>
              <a:gd name="connsiteY76" fmla="*/ 0 h 637375"/>
              <a:gd name="connsiteX77" fmla="*/ 933601 w 2519412"/>
              <a:gd name="connsiteY77" fmla="*/ 40115 h 637375"/>
              <a:gd name="connsiteX78" fmla="*/ 933601 w 2519412"/>
              <a:gd name="connsiteY78" fmla="*/ 567334 h 637375"/>
              <a:gd name="connsiteX79" fmla="*/ 945116 w 2519412"/>
              <a:gd name="connsiteY79" fmla="*/ 636102 h 637375"/>
              <a:gd name="connsiteX80" fmla="*/ 950873 w 2519412"/>
              <a:gd name="connsiteY80" fmla="*/ 618910 h 637375"/>
              <a:gd name="connsiteX81" fmla="*/ 950873 w 2519412"/>
              <a:gd name="connsiteY81" fmla="*/ 5731 h 637375"/>
              <a:gd name="connsiteX82" fmla="*/ 933601 w 2519412"/>
              <a:gd name="connsiteY82" fmla="*/ 0 h 637375"/>
              <a:gd name="connsiteX83" fmla="*/ 2056271 w 2519412"/>
              <a:gd name="connsiteY83" fmla="*/ 0 h 637375"/>
              <a:gd name="connsiteX84" fmla="*/ 2050514 w 2519412"/>
              <a:gd name="connsiteY84" fmla="*/ 11461 h 637375"/>
              <a:gd name="connsiteX85" fmla="*/ 2050514 w 2519412"/>
              <a:gd name="connsiteY85" fmla="*/ 567334 h 637375"/>
              <a:gd name="connsiteX86" fmla="*/ 2062029 w 2519412"/>
              <a:gd name="connsiteY86" fmla="*/ 636102 h 637375"/>
              <a:gd name="connsiteX87" fmla="*/ 2067786 w 2519412"/>
              <a:gd name="connsiteY87" fmla="*/ 618910 h 637375"/>
              <a:gd name="connsiteX88" fmla="*/ 2067786 w 2519412"/>
              <a:gd name="connsiteY88" fmla="*/ 315186 h 637375"/>
              <a:gd name="connsiteX89" fmla="*/ 2067786 w 2519412"/>
              <a:gd name="connsiteY89" fmla="*/ 0 h 637375"/>
              <a:gd name="connsiteX90" fmla="*/ 2056271 w 2519412"/>
              <a:gd name="connsiteY90" fmla="*/ 0 h 637375"/>
              <a:gd name="connsiteX91" fmla="*/ 421203 w 2519412"/>
              <a:gd name="connsiteY91" fmla="*/ 0 h 637375"/>
              <a:gd name="connsiteX92" fmla="*/ 421203 w 2519412"/>
              <a:gd name="connsiteY92" fmla="*/ 80229 h 637375"/>
              <a:gd name="connsiteX93" fmla="*/ 421203 w 2519412"/>
              <a:gd name="connsiteY93" fmla="*/ 567334 h 637375"/>
              <a:gd name="connsiteX94" fmla="*/ 432717 w 2519412"/>
              <a:gd name="connsiteY94" fmla="*/ 636102 h 637375"/>
              <a:gd name="connsiteX95" fmla="*/ 438475 w 2519412"/>
              <a:gd name="connsiteY95" fmla="*/ 601718 h 637375"/>
              <a:gd name="connsiteX96" fmla="*/ 438475 w 2519412"/>
              <a:gd name="connsiteY96" fmla="*/ 34384 h 637375"/>
              <a:gd name="connsiteX97" fmla="*/ 432717 w 2519412"/>
              <a:gd name="connsiteY97" fmla="*/ 0 h 637375"/>
              <a:gd name="connsiteX98" fmla="*/ 421203 w 2519412"/>
              <a:gd name="connsiteY98" fmla="*/ 0 h 637375"/>
              <a:gd name="connsiteX99" fmla="*/ 162125 w 2519412"/>
              <a:gd name="connsiteY99" fmla="*/ 0 h 637375"/>
              <a:gd name="connsiteX100" fmla="*/ 156368 w 2519412"/>
              <a:gd name="connsiteY100" fmla="*/ 11461 h 637375"/>
              <a:gd name="connsiteX101" fmla="*/ 156368 w 2519412"/>
              <a:gd name="connsiteY101" fmla="*/ 567334 h 637375"/>
              <a:gd name="connsiteX102" fmla="*/ 167882 w 2519412"/>
              <a:gd name="connsiteY102" fmla="*/ 636102 h 637375"/>
              <a:gd name="connsiteX103" fmla="*/ 179397 w 2519412"/>
              <a:gd name="connsiteY103" fmla="*/ 618910 h 637375"/>
              <a:gd name="connsiteX104" fmla="*/ 179397 w 2519412"/>
              <a:gd name="connsiteY104" fmla="*/ 34384 h 637375"/>
              <a:gd name="connsiteX105" fmla="*/ 173640 w 2519412"/>
              <a:gd name="connsiteY105" fmla="*/ 5731 h 637375"/>
              <a:gd name="connsiteX106" fmla="*/ 173640 w 2519412"/>
              <a:gd name="connsiteY106" fmla="*/ 0 h 637375"/>
              <a:gd name="connsiteX107" fmla="*/ 162125 w 2519412"/>
              <a:gd name="connsiteY107" fmla="*/ 0 h 637375"/>
              <a:gd name="connsiteX108" fmla="*/ 979659 w 2519412"/>
              <a:gd name="connsiteY108" fmla="*/ 0 h 637375"/>
              <a:gd name="connsiteX109" fmla="*/ 973902 w 2519412"/>
              <a:gd name="connsiteY109" fmla="*/ 11461 h 637375"/>
              <a:gd name="connsiteX110" fmla="*/ 973902 w 2519412"/>
              <a:gd name="connsiteY110" fmla="*/ 17192 h 637375"/>
              <a:gd name="connsiteX111" fmla="*/ 973902 w 2519412"/>
              <a:gd name="connsiteY111" fmla="*/ 40115 h 637375"/>
              <a:gd name="connsiteX112" fmla="*/ 973902 w 2519412"/>
              <a:gd name="connsiteY112" fmla="*/ 567334 h 637375"/>
              <a:gd name="connsiteX113" fmla="*/ 985417 w 2519412"/>
              <a:gd name="connsiteY113" fmla="*/ 636102 h 637375"/>
              <a:gd name="connsiteX114" fmla="*/ 991174 w 2519412"/>
              <a:gd name="connsiteY114" fmla="*/ 601718 h 637375"/>
              <a:gd name="connsiteX115" fmla="*/ 991174 w 2519412"/>
              <a:gd name="connsiteY115" fmla="*/ 74498 h 637375"/>
              <a:gd name="connsiteX116" fmla="*/ 991174 w 2519412"/>
              <a:gd name="connsiteY116" fmla="*/ 5731 h 637375"/>
              <a:gd name="connsiteX117" fmla="*/ 979659 w 2519412"/>
              <a:gd name="connsiteY117" fmla="*/ 0 h 637375"/>
              <a:gd name="connsiteX118" fmla="*/ 58494 w 2519412"/>
              <a:gd name="connsiteY118" fmla="*/ 0 h 637375"/>
              <a:gd name="connsiteX119" fmla="*/ 46979 w 2519412"/>
              <a:gd name="connsiteY119" fmla="*/ 0 h 637375"/>
              <a:gd name="connsiteX120" fmla="*/ 46979 w 2519412"/>
              <a:gd name="connsiteY120" fmla="*/ 315186 h 637375"/>
              <a:gd name="connsiteX121" fmla="*/ 41222 w 2519412"/>
              <a:gd name="connsiteY121" fmla="*/ 618910 h 637375"/>
              <a:gd name="connsiteX122" fmla="*/ 52737 w 2519412"/>
              <a:gd name="connsiteY122" fmla="*/ 636102 h 637375"/>
              <a:gd name="connsiteX123" fmla="*/ 64251 w 2519412"/>
              <a:gd name="connsiteY123" fmla="*/ 567334 h 637375"/>
              <a:gd name="connsiteX124" fmla="*/ 64251 w 2519412"/>
              <a:gd name="connsiteY124" fmla="*/ 11461 h 637375"/>
              <a:gd name="connsiteX125" fmla="*/ 58494 w 2519412"/>
              <a:gd name="connsiteY125" fmla="*/ 0 h 637375"/>
              <a:gd name="connsiteX126" fmla="*/ 1313582 w 2519412"/>
              <a:gd name="connsiteY126" fmla="*/ 0 h 637375"/>
              <a:gd name="connsiteX127" fmla="*/ 1307824 w 2519412"/>
              <a:gd name="connsiteY127" fmla="*/ 11461 h 637375"/>
              <a:gd name="connsiteX128" fmla="*/ 1307824 w 2519412"/>
              <a:gd name="connsiteY128" fmla="*/ 607449 h 637375"/>
              <a:gd name="connsiteX129" fmla="*/ 1319339 w 2519412"/>
              <a:gd name="connsiteY129" fmla="*/ 636102 h 637375"/>
              <a:gd name="connsiteX130" fmla="*/ 1325096 w 2519412"/>
              <a:gd name="connsiteY130" fmla="*/ 601718 h 637375"/>
              <a:gd name="connsiteX131" fmla="*/ 1325096 w 2519412"/>
              <a:gd name="connsiteY131" fmla="*/ 561604 h 637375"/>
              <a:gd name="connsiteX132" fmla="*/ 1325096 w 2519412"/>
              <a:gd name="connsiteY132" fmla="*/ 28653 h 637375"/>
              <a:gd name="connsiteX133" fmla="*/ 1313582 w 2519412"/>
              <a:gd name="connsiteY133" fmla="*/ 0 h 637375"/>
              <a:gd name="connsiteX134" fmla="*/ 496048 w 2519412"/>
              <a:gd name="connsiteY134" fmla="*/ 0 h 637375"/>
              <a:gd name="connsiteX135" fmla="*/ 490290 w 2519412"/>
              <a:gd name="connsiteY135" fmla="*/ 567334 h 637375"/>
              <a:gd name="connsiteX136" fmla="*/ 501805 w 2519412"/>
              <a:gd name="connsiteY136" fmla="*/ 636102 h 637375"/>
              <a:gd name="connsiteX137" fmla="*/ 513319 w 2519412"/>
              <a:gd name="connsiteY137" fmla="*/ 618910 h 637375"/>
              <a:gd name="connsiteX138" fmla="*/ 513319 w 2519412"/>
              <a:gd name="connsiteY138" fmla="*/ 34384 h 637375"/>
              <a:gd name="connsiteX139" fmla="*/ 507562 w 2519412"/>
              <a:gd name="connsiteY139" fmla="*/ 5731 h 637375"/>
              <a:gd name="connsiteX140" fmla="*/ 507562 w 2519412"/>
              <a:gd name="connsiteY140" fmla="*/ 0 h 637375"/>
              <a:gd name="connsiteX141" fmla="*/ 496048 w 2519412"/>
              <a:gd name="connsiteY141" fmla="*/ 0 h 637375"/>
              <a:gd name="connsiteX142" fmla="*/ 2505339 w 2519412"/>
              <a:gd name="connsiteY142" fmla="*/ 0 h 637375"/>
              <a:gd name="connsiteX143" fmla="*/ 2499582 w 2519412"/>
              <a:gd name="connsiteY143" fmla="*/ 11461 h 637375"/>
              <a:gd name="connsiteX144" fmla="*/ 2499582 w 2519412"/>
              <a:gd name="connsiteY144" fmla="*/ 567334 h 637375"/>
              <a:gd name="connsiteX145" fmla="*/ 2511097 w 2519412"/>
              <a:gd name="connsiteY145" fmla="*/ 636102 h 637375"/>
              <a:gd name="connsiteX146" fmla="*/ 2516854 w 2519412"/>
              <a:gd name="connsiteY146" fmla="*/ 618910 h 637375"/>
              <a:gd name="connsiteX147" fmla="*/ 2516854 w 2519412"/>
              <a:gd name="connsiteY147" fmla="*/ 601718 h 637375"/>
              <a:gd name="connsiteX148" fmla="*/ 2516854 w 2519412"/>
              <a:gd name="connsiteY148" fmla="*/ 0 h 637375"/>
              <a:gd name="connsiteX149" fmla="*/ 2505339 w 2519412"/>
              <a:gd name="connsiteY149" fmla="*/ 0 h 637375"/>
              <a:gd name="connsiteX150" fmla="*/ 760883 w 2519412"/>
              <a:gd name="connsiteY150" fmla="*/ 0 h 637375"/>
              <a:gd name="connsiteX151" fmla="*/ 755125 w 2519412"/>
              <a:gd name="connsiteY151" fmla="*/ 34384 h 637375"/>
              <a:gd name="connsiteX152" fmla="*/ 755125 w 2519412"/>
              <a:gd name="connsiteY152" fmla="*/ 567334 h 637375"/>
              <a:gd name="connsiteX153" fmla="*/ 766640 w 2519412"/>
              <a:gd name="connsiteY153" fmla="*/ 636102 h 637375"/>
              <a:gd name="connsiteX154" fmla="*/ 772397 w 2519412"/>
              <a:gd name="connsiteY154" fmla="*/ 601718 h 637375"/>
              <a:gd name="connsiteX155" fmla="*/ 772397 w 2519412"/>
              <a:gd name="connsiteY155" fmla="*/ 561604 h 637375"/>
              <a:gd name="connsiteX156" fmla="*/ 772397 w 2519412"/>
              <a:gd name="connsiteY156" fmla="*/ 68768 h 637375"/>
              <a:gd name="connsiteX157" fmla="*/ 760883 w 2519412"/>
              <a:gd name="connsiteY157" fmla="*/ 0 h 637375"/>
              <a:gd name="connsiteX158" fmla="*/ 2136873 w 2519412"/>
              <a:gd name="connsiteY158" fmla="*/ 0 h 637375"/>
              <a:gd name="connsiteX159" fmla="*/ 2131116 w 2519412"/>
              <a:gd name="connsiteY159" fmla="*/ 607449 h 637375"/>
              <a:gd name="connsiteX160" fmla="*/ 2142631 w 2519412"/>
              <a:gd name="connsiteY160" fmla="*/ 636102 h 637375"/>
              <a:gd name="connsiteX161" fmla="*/ 2154145 w 2519412"/>
              <a:gd name="connsiteY161" fmla="*/ 601718 h 637375"/>
              <a:gd name="connsiteX162" fmla="*/ 2154145 w 2519412"/>
              <a:gd name="connsiteY162" fmla="*/ 561604 h 637375"/>
              <a:gd name="connsiteX163" fmla="*/ 2154145 w 2519412"/>
              <a:gd name="connsiteY163" fmla="*/ 34384 h 637375"/>
              <a:gd name="connsiteX164" fmla="*/ 2148388 w 2519412"/>
              <a:gd name="connsiteY164" fmla="*/ 5731 h 637375"/>
              <a:gd name="connsiteX165" fmla="*/ 2148388 w 2519412"/>
              <a:gd name="connsiteY165" fmla="*/ 0 h 637375"/>
              <a:gd name="connsiteX166" fmla="*/ 2136873 w 2519412"/>
              <a:gd name="connsiteY166" fmla="*/ 0 h 637375"/>
              <a:gd name="connsiteX167" fmla="*/ 1687805 w 2519412"/>
              <a:gd name="connsiteY167" fmla="*/ 0 h 637375"/>
              <a:gd name="connsiteX168" fmla="*/ 1682048 w 2519412"/>
              <a:gd name="connsiteY168" fmla="*/ 40115 h 637375"/>
              <a:gd name="connsiteX169" fmla="*/ 1682048 w 2519412"/>
              <a:gd name="connsiteY169" fmla="*/ 567334 h 637375"/>
              <a:gd name="connsiteX170" fmla="*/ 1693562 w 2519412"/>
              <a:gd name="connsiteY170" fmla="*/ 636102 h 637375"/>
              <a:gd name="connsiteX171" fmla="*/ 1705077 w 2519412"/>
              <a:gd name="connsiteY171" fmla="*/ 618910 h 637375"/>
              <a:gd name="connsiteX172" fmla="*/ 1705077 w 2519412"/>
              <a:gd name="connsiteY172" fmla="*/ 481375 h 637375"/>
              <a:gd name="connsiteX173" fmla="*/ 1705077 w 2519412"/>
              <a:gd name="connsiteY173" fmla="*/ 315186 h 637375"/>
              <a:gd name="connsiteX174" fmla="*/ 1699320 w 2519412"/>
              <a:gd name="connsiteY174" fmla="*/ 0 h 637375"/>
              <a:gd name="connsiteX175" fmla="*/ 1687805 w 2519412"/>
              <a:gd name="connsiteY175" fmla="*/ 0 h 637375"/>
              <a:gd name="connsiteX176" fmla="*/ 1094805 w 2519412"/>
              <a:gd name="connsiteY176" fmla="*/ 0 h 637375"/>
              <a:gd name="connsiteX177" fmla="*/ 1089048 w 2519412"/>
              <a:gd name="connsiteY177" fmla="*/ 17192 h 637375"/>
              <a:gd name="connsiteX178" fmla="*/ 1089048 w 2519412"/>
              <a:gd name="connsiteY178" fmla="*/ 34384 h 637375"/>
              <a:gd name="connsiteX179" fmla="*/ 1089048 w 2519412"/>
              <a:gd name="connsiteY179" fmla="*/ 607449 h 637375"/>
              <a:gd name="connsiteX180" fmla="*/ 1100562 w 2519412"/>
              <a:gd name="connsiteY180" fmla="*/ 636102 h 637375"/>
              <a:gd name="connsiteX181" fmla="*/ 1106320 w 2519412"/>
              <a:gd name="connsiteY181" fmla="*/ 618910 h 637375"/>
              <a:gd name="connsiteX182" fmla="*/ 1106320 w 2519412"/>
              <a:gd name="connsiteY182" fmla="*/ 68768 h 637375"/>
              <a:gd name="connsiteX183" fmla="*/ 1094805 w 2519412"/>
              <a:gd name="connsiteY183" fmla="*/ 0 h 637375"/>
              <a:gd name="connsiteX184" fmla="*/ 680281 w 2519412"/>
              <a:gd name="connsiteY184" fmla="*/ 636102 h 637375"/>
              <a:gd name="connsiteX185" fmla="*/ 703310 w 2519412"/>
              <a:gd name="connsiteY185" fmla="*/ 636102 h 637375"/>
              <a:gd name="connsiteX186" fmla="*/ 703310 w 2519412"/>
              <a:gd name="connsiteY186" fmla="*/ 0 h 637375"/>
              <a:gd name="connsiteX187" fmla="*/ 680281 w 2519412"/>
              <a:gd name="connsiteY187" fmla="*/ 0 h 637375"/>
              <a:gd name="connsiteX188" fmla="*/ 680281 w 2519412"/>
              <a:gd name="connsiteY188" fmla="*/ 636102 h 637375"/>
              <a:gd name="connsiteX189" fmla="*/ 2223233 w 2519412"/>
              <a:gd name="connsiteY189" fmla="*/ 0 h 637375"/>
              <a:gd name="connsiteX190" fmla="*/ 2177174 w 2519412"/>
              <a:gd name="connsiteY190" fmla="*/ 0 h 637375"/>
              <a:gd name="connsiteX191" fmla="*/ 2177174 w 2519412"/>
              <a:gd name="connsiteY191" fmla="*/ 636102 h 637375"/>
              <a:gd name="connsiteX192" fmla="*/ 2223233 w 2519412"/>
              <a:gd name="connsiteY192" fmla="*/ 636102 h 637375"/>
              <a:gd name="connsiteX193" fmla="*/ 2223233 w 2519412"/>
              <a:gd name="connsiteY193" fmla="*/ 0 h 637375"/>
              <a:gd name="connsiteX194" fmla="*/ 2326864 w 2519412"/>
              <a:gd name="connsiteY194" fmla="*/ 0 h 637375"/>
              <a:gd name="connsiteX195" fmla="*/ 2280805 w 2519412"/>
              <a:gd name="connsiteY195" fmla="*/ 0 h 637375"/>
              <a:gd name="connsiteX196" fmla="*/ 2280805 w 2519412"/>
              <a:gd name="connsiteY196" fmla="*/ 636102 h 637375"/>
              <a:gd name="connsiteX197" fmla="*/ 2326864 w 2519412"/>
              <a:gd name="connsiteY197" fmla="*/ 636102 h 637375"/>
              <a:gd name="connsiteX198" fmla="*/ 2326864 w 2519412"/>
              <a:gd name="connsiteY198" fmla="*/ 0 h 637375"/>
              <a:gd name="connsiteX199" fmla="*/ 1014203 w 2519412"/>
              <a:gd name="connsiteY199" fmla="*/ 636102 h 637375"/>
              <a:gd name="connsiteX200" fmla="*/ 1066019 w 2519412"/>
              <a:gd name="connsiteY200" fmla="*/ 636102 h 637375"/>
              <a:gd name="connsiteX201" fmla="*/ 1066019 w 2519412"/>
              <a:gd name="connsiteY201" fmla="*/ 0 h 637375"/>
              <a:gd name="connsiteX202" fmla="*/ 1014203 w 2519412"/>
              <a:gd name="connsiteY202" fmla="*/ 0 h 637375"/>
              <a:gd name="connsiteX203" fmla="*/ 1014203 w 2519412"/>
              <a:gd name="connsiteY203" fmla="*/ 636102 h 637375"/>
              <a:gd name="connsiteX204" fmla="*/ 536349 w 2519412"/>
              <a:gd name="connsiteY204" fmla="*/ 636102 h 637375"/>
              <a:gd name="connsiteX205" fmla="*/ 582407 w 2519412"/>
              <a:gd name="connsiteY205" fmla="*/ 636102 h 637375"/>
              <a:gd name="connsiteX206" fmla="*/ 582407 w 2519412"/>
              <a:gd name="connsiteY206" fmla="*/ 0 h 637375"/>
              <a:gd name="connsiteX207" fmla="*/ 536349 w 2519412"/>
              <a:gd name="connsiteY207" fmla="*/ 0 h 637375"/>
              <a:gd name="connsiteX208" fmla="*/ 536349 w 2519412"/>
              <a:gd name="connsiteY208" fmla="*/ 636102 h 637375"/>
              <a:gd name="connsiteX209" fmla="*/ 1756893 w 2519412"/>
              <a:gd name="connsiteY209" fmla="*/ 636102 h 637375"/>
              <a:gd name="connsiteX210" fmla="*/ 1808708 w 2519412"/>
              <a:gd name="connsiteY210" fmla="*/ 636102 h 637375"/>
              <a:gd name="connsiteX211" fmla="*/ 1808708 w 2519412"/>
              <a:gd name="connsiteY211" fmla="*/ 0 h 637375"/>
              <a:gd name="connsiteX212" fmla="*/ 1756893 w 2519412"/>
              <a:gd name="connsiteY212" fmla="*/ 0 h 637375"/>
              <a:gd name="connsiteX213" fmla="*/ 1756893 w 2519412"/>
              <a:gd name="connsiteY213" fmla="*/ 636102 h 637375"/>
              <a:gd name="connsiteX214" fmla="*/ 611193 w 2519412"/>
              <a:gd name="connsiteY214" fmla="*/ 636102 h 637375"/>
              <a:gd name="connsiteX215" fmla="*/ 657251 w 2519412"/>
              <a:gd name="connsiteY215" fmla="*/ 636102 h 637375"/>
              <a:gd name="connsiteX216" fmla="*/ 657251 w 2519412"/>
              <a:gd name="connsiteY216" fmla="*/ 0 h 637375"/>
              <a:gd name="connsiteX217" fmla="*/ 605436 w 2519412"/>
              <a:gd name="connsiteY217" fmla="*/ 0 h 637375"/>
              <a:gd name="connsiteX218" fmla="*/ 611193 w 2519412"/>
              <a:gd name="connsiteY218" fmla="*/ 636102 h 637375"/>
              <a:gd name="connsiteX219" fmla="*/ 306057 w 2519412"/>
              <a:gd name="connsiteY219" fmla="*/ 636102 h 637375"/>
              <a:gd name="connsiteX220" fmla="*/ 357873 w 2519412"/>
              <a:gd name="connsiteY220" fmla="*/ 636102 h 637375"/>
              <a:gd name="connsiteX221" fmla="*/ 357873 w 2519412"/>
              <a:gd name="connsiteY221" fmla="*/ 0 h 637375"/>
              <a:gd name="connsiteX222" fmla="*/ 306057 w 2519412"/>
              <a:gd name="connsiteY222" fmla="*/ 0 h 637375"/>
              <a:gd name="connsiteX223" fmla="*/ 306057 w 2519412"/>
              <a:gd name="connsiteY223" fmla="*/ 636102 h 637375"/>
              <a:gd name="connsiteX224" fmla="*/ 202426 w 2519412"/>
              <a:gd name="connsiteY224" fmla="*/ 636102 h 637375"/>
              <a:gd name="connsiteX225" fmla="*/ 248484 w 2519412"/>
              <a:gd name="connsiteY225" fmla="*/ 636102 h 637375"/>
              <a:gd name="connsiteX226" fmla="*/ 248484 w 2519412"/>
              <a:gd name="connsiteY226" fmla="*/ 0 h 637375"/>
              <a:gd name="connsiteX227" fmla="*/ 202426 w 2519412"/>
              <a:gd name="connsiteY227" fmla="*/ 0 h 637375"/>
              <a:gd name="connsiteX228" fmla="*/ 202426 w 2519412"/>
              <a:gd name="connsiteY228" fmla="*/ 636102 h 637375"/>
              <a:gd name="connsiteX229" fmla="*/ 1946883 w 2519412"/>
              <a:gd name="connsiteY229" fmla="*/ 636102 h 637375"/>
              <a:gd name="connsiteX230" fmla="*/ 1998698 w 2519412"/>
              <a:gd name="connsiteY230" fmla="*/ 636102 h 637375"/>
              <a:gd name="connsiteX231" fmla="*/ 1992941 w 2519412"/>
              <a:gd name="connsiteY231" fmla="*/ 0 h 637375"/>
              <a:gd name="connsiteX232" fmla="*/ 1946883 w 2519412"/>
              <a:gd name="connsiteY232" fmla="*/ 0 h 637375"/>
              <a:gd name="connsiteX233" fmla="*/ 1946883 w 2519412"/>
              <a:gd name="connsiteY233" fmla="*/ 636102 h 637375"/>
              <a:gd name="connsiteX234" fmla="*/ 1348125 w 2519412"/>
              <a:gd name="connsiteY234" fmla="*/ 636102 h 637375"/>
              <a:gd name="connsiteX235" fmla="*/ 1399941 w 2519412"/>
              <a:gd name="connsiteY235" fmla="*/ 636102 h 637375"/>
              <a:gd name="connsiteX236" fmla="*/ 1399941 w 2519412"/>
              <a:gd name="connsiteY236" fmla="*/ 0 h 637375"/>
              <a:gd name="connsiteX237" fmla="*/ 1348125 w 2519412"/>
              <a:gd name="connsiteY237" fmla="*/ 0 h 637375"/>
              <a:gd name="connsiteX238" fmla="*/ 1348125 w 2519412"/>
              <a:gd name="connsiteY238" fmla="*/ 636102 h 637375"/>
              <a:gd name="connsiteX239" fmla="*/ 824213 w 2519412"/>
              <a:gd name="connsiteY239" fmla="*/ 636102 h 637375"/>
              <a:gd name="connsiteX240" fmla="*/ 876028 w 2519412"/>
              <a:gd name="connsiteY240" fmla="*/ 636102 h 637375"/>
              <a:gd name="connsiteX241" fmla="*/ 876028 w 2519412"/>
              <a:gd name="connsiteY241" fmla="*/ 0 h 637375"/>
              <a:gd name="connsiteX242" fmla="*/ 824213 w 2519412"/>
              <a:gd name="connsiteY242" fmla="*/ 0 h 637375"/>
              <a:gd name="connsiteX243" fmla="*/ 824213 w 2519412"/>
              <a:gd name="connsiteY243" fmla="*/ 636102 h 637375"/>
              <a:gd name="connsiteX244" fmla="*/ 2424737 w 2519412"/>
              <a:gd name="connsiteY244" fmla="*/ 636102 h 637375"/>
              <a:gd name="connsiteX245" fmla="*/ 2476553 w 2519412"/>
              <a:gd name="connsiteY245" fmla="*/ 636102 h 637375"/>
              <a:gd name="connsiteX246" fmla="*/ 2476553 w 2519412"/>
              <a:gd name="connsiteY246" fmla="*/ 0 h 637375"/>
              <a:gd name="connsiteX247" fmla="*/ 2424737 w 2519412"/>
              <a:gd name="connsiteY247" fmla="*/ 0 h 637375"/>
              <a:gd name="connsiteX248" fmla="*/ 2424737 w 2519412"/>
              <a:gd name="connsiteY248" fmla="*/ 636102 h 637375"/>
              <a:gd name="connsiteX249" fmla="*/ 1538116 w 2519412"/>
              <a:gd name="connsiteY249" fmla="*/ 636102 h 637375"/>
              <a:gd name="connsiteX250" fmla="*/ 1589931 w 2519412"/>
              <a:gd name="connsiteY250" fmla="*/ 636102 h 637375"/>
              <a:gd name="connsiteX251" fmla="*/ 1589931 w 2519412"/>
              <a:gd name="connsiteY251" fmla="*/ 0 h 637375"/>
              <a:gd name="connsiteX252" fmla="*/ 1538116 w 2519412"/>
              <a:gd name="connsiteY252" fmla="*/ 0 h 637375"/>
              <a:gd name="connsiteX253" fmla="*/ 1538116 w 2519412"/>
              <a:gd name="connsiteY253" fmla="*/ 636102 h 637375"/>
              <a:gd name="connsiteX254" fmla="*/ 1204193 w 2519412"/>
              <a:gd name="connsiteY254" fmla="*/ 636102 h 637375"/>
              <a:gd name="connsiteX255" fmla="*/ 1250252 w 2519412"/>
              <a:gd name="connsiteY255" fmla="*/ 636102 h 637375"/>
              <a:gd name="connsiteX256" fmla="*/ 1256009 w 2519412"/>
              <a:gd name="connsiteY256" fmla="*/ 315186 h 637375"/>
              <a:gd name="connsiteX257" fmla="*/ 1256009 w 2519412"/>
              <a:gd name="connsiteY257" fmla="*/ 0 h 637375"/>
              <a:gd name="connsiteX258" fmla="*/ 1204193 w 2519412"/>
              <a:gd name="connsiteY258" fmla="*/ 0 h 637375"/>
              <a:gd name="connsiteX259" fmla="*/ 1204193 w 2519412"/>
              <a:gd name="connsiteY259" fmla="*/ 636102 h 63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2519412" h="637375">
                <a:moveTo>
                  <a:pt x="1463271" y="0"/>
                </a:moveTo>
                <a:cubicBezTo>
                  <a:pt x="1463271" y="103152"/>
                  <a:pt x="1463271" y="217765"/>
                  <a:pt x="1463271" y="320916"/>
                </a:cubicBezTo>
                <a:cubicBezTo>
                  <a:pt x="1463271" y="378223"/>
                  <a:pt x="1457514" y="601718"/>
                  <a:pt x="1463271" y="636102"/>
                </a:cubicBezTo>
                <a:lnTo>
                  <a:pt x="1515087" y="636102"/>
                </a:lnTo>
                <a:lnTo>
                  <a:pt x="1515087" y="0"/>
                </a:lnTo>
                <a:lnTo>
                  <a:pt x="1463271" y="0"/>
                </a:lnTo>
                <a:close/>
                <a:moveTo>
                  <a:pt x="1175407" y="0"/>
                </a:moveTo>
                <a:lnTo>
                  <a:pt x="1163892" y="0"/>
                </a:lnTo>
                <a:lnTo>
                  <a:pt x="1163892" y="630371"/>
                </a:lnTo>
                <a:lnTo>
                  <a:pt x="1181164" y="630371"/>
                </a:lnTo>
                <a:lnTo>
                  <a:pt x="1175407" y="0"/>
                </a:lnTo>
                <a:close/>
                <a:moveTo>
                  <a:pt x="1843252" y="0"/>
                </a:moveTo>
                <a:lnTo>
                  <a:pt x="1831737" y="0"/>
                </a:lnTo>
                <a:lnTo>
                  <a:pt x="1831737" y="630371"/>
                </a:lnTo>
                <a:lnTo>
                  <a:pt x="1849009" y="630371"/>
                </a:lnTo>
                <a:lnTo>
                  <a:pt x="1843252" y="0"/>
                </a:lnTo>
                <a:close/>
                <a:moveTo>
                  <a:pt x="1624475" y="0"/>
                </a:moveTo>
                <a:lnTo>
                  <a:pt x="1612960" y="0"/>
                </a:lnTo>
                <a:lnTo>
                  <a:pt x="1612960" y="636102"/>
                </a:lnTo>
                <a:lnTo>
                  <a:pt x="1624475" y="636102"/>
                </a:lnTo>
                <a:lnTo>
                  <a:pt x="1624475" y="0"/>
                </a:lnTo>
                <a:close/>
                <a:moveTo>
                  <a:pt x="2401708" y="0"/>
                </a:moveTo>
                <a:lnTo>
                  <a:pt x="2384436" y="0"/>
                </a:lnTo>
                <a:lnTo>
                  <a:pt x="2384436" y="636102"/>
                </a:lnTo>
                <a:lnTo>
                  <a:pt x="2401708" y="636102"/>
                </a:lnTo>
                <a:lnTo>
                  <a:pt x="2401708" y="0"/>
                </a:lnTo>
                <a:close/>
                <a:moveTo>
                  <a:pt x="380902" y="17192"/>
                </a:moveTo>
                <a:cubicBezTo>
                  <a:pt x="375145" y="85960"/>
                  <a:pt x="380902" y="252149"/>
                  <a:pt x="380902" y="320916"/>
                </a:cubicBezTo>
                <a:lnTo>
                  <a:pt x="380902" y="567334"/>
                </a:lnTo>
                <a:cubicBezTo>
                  <a:pt x="380902" y="607449"/>
                  <a:pt x="369387" y="641833"/>
                  <a:pt x="386659" y="636102"/>
                </a:cubicBezTo>
                <a:cubicBezTo>
                  <a:pt x="398174" y="636102"/>
                  <a:pt x="398174" y="647563"/>
                  <a:pt x="398174" y="601718"/>
                </a:cubicBezTo>
                <a:cubicBezTo>
                  <a:pt x="392416" y="435529"/>
                  <a:pt x="398174" y="246418"/>
                  <a:pt x="398174" y="74498"/>
                </a:cubicBezTo>
                <a:lnTo>
                  <a:pt x="392416" y="0"/>
                </a:lnTo>
                <a:lnTo>
                  <a:pt x="380902" y="0"/>
                </a:lnTo>
                <a:lnTo>
                  <a:pt x="380902" y="17192"/>
                </a:lnTo>
                <a:close/>
                <a:moveTo>
                  <a:pt x="6678" y="0"/>
                </a:moveTo>
                <a:cubicBezTo>
                  <a:pt x="921" y="11461"/>
                  <a:pt x="921" y="63037"/>
                  <a:pt x="921" y="80229"/>
                </a:cubicBezTo>
                <a:lnTo>
                  <a:pt x="921" y="481375"/>
                </a:lnTo>
                <a:cubicBezTo>
                  <a:pt x="921" y="510028"/>
                  <a:pt x="921" y="538681"/>
                  <a:pt x="921" y="567334"/>
                </a:cubicBezTo>
                <a:cubicBezTo>
                  <a:pt x="921" y="607449"/>
                  <a:pt x="-4836" y="641833"/>
                  <a:pt x="12436" y="636102"/>
                </a:cubicBezTo>
                <a:cubicBezTo>
                  <a:pt x="29708" y="636102"/>
                  <a:pt x="18193" y="641833"/>
                  <a:pt x="23950" y="618910"/>
                </a:cubicBezTo>
                <a:lnTo>
                  <a:pt x="18193" y="5731"/>
                </a:lnTo>
                <a:cubicBezTo>
                  <a:pt x="18193" y="0"/>
                  <a:pt x="18193" y="0"/>
                  <a:pt x="18193" y="0"/>
                </a:cubicBezTo>
                <a:lnTo>
                  <a:pt x="6678" y="0"/>
                </a:lnTo>
                <a:close/>
                <a:moveTo>
                  <a:pt x="87280" y="0"/>
                </a:moveTo>
                <a:cubicBezTo>
                  <a:pt x="81523" y="11461"/>
                  <a:pt x="87280" y="28653"/>
                  <a:pt x="87280" y="40115"/>
                </a:cubicBezTo>
                <a:lnTo>
                  <a:pt x="87280" y="567334"/>
                </a:lnTo>
                <a:cubicBezTo>
                  <a:pt x="87280" y="607449"/>
                  <a:pt x="75766" y="641833"/>
                  <a:pt x="98795" y="636102"/>
                </a:cubicBezTo>
                <a:cubicBezTo>
                  <a:pt x="110310" y="636102"/>
                  <a:pt x="104552" y="641833"/>
                  <a:pt x="104552" y="618910"/>
                </a:cubicBezTo>
                <a:lnTo>
                  <a:pt x="104552" y="561604"/>
                </a:lnTo>
                <a:cubicBezTo>
                  <a:pt x="104552" y="532950"/>
                  <a:pt x="104552" y="504297"/>
                  <a:pt x="104552" y="481375"/>
                </a:cubicBezTo>
                <a:lnTo>
                  <a:pt x="104552" y="5731"/>
                </a:lnTo>
                <a:cubicBezTo>
                  <a:pt x="104552" y="0"/>
                  <a:pt x="104552" y="0"/>
                  <a:pt x="98795" y="0"/>
                </a:cubicBezTo>
                <a:lnTo>
                  <a:pt x="87280" y="0"/>
                </a:lnTo>
                <a:close/>
                <a:moveTo>
                  <a:pt x="1906582" y="0"/>
                </a:moveTo>
                <a:cubicBezTo>
                  <a:pt x="1900825" y="5731"/>
                  <a:pt x="1906582" y="0"/>
                  <a:pt x="1906582" y="11461"/>
                </a:cubicBezTo>
                <a:lnTo>
                  <a:pt x="1900825" y="607449"/>
                </a:lnTo>
                <a:cubicBezTo>
                  <a:pt x="1900825" y="624641"/>
                  <a:pt x="1895067" y="641833"/>
                  <a:pt x="1912339" y="636102"/>
                </a:cubicBezTo>
                <a:cubicBezTo>
                  <a:pt x="1929611" y="636102"/>
                  <a:pt x="1923854" y="641833"/>
                  <a:pt x="1923854" y="618910"/>
                </a:cubicBezTo>
                <a:cubicBezTo>
                  <a:pt x="1923854" y="618910"/>
                  <a:pt x="1923854" y="607449"/>
                  <a:pt x="1923854" y="601718"/>
                </a:cubicBezTo>
                <a:cubicBezTo>
                  <a:pt x="1918097" y="435529"/>
                  <a:pt x="1923854" y="240687"/>
                  <a:pt x="1923854" y="74498"/>
                </a:cubicBezTo>
                <a:cubicBezTo>
                  <a:pt x="1923854" y="11461"/>
                  <a:pt x="1929611" y="0"/>
                  <a:pt x="1906582" y="0"/>
                </a:cubicBezTo>
                <a:close/>
                <a:moveTo>
                  <a:pt x="1422970" y="0"/>
                </a:moveTo>
                <a:cubicBezTo>
                  <a:pt x="1417213" y="11461"/>
                  <a:pt x="1422970" y="5731"/>
                  <a:pt x="1422970" y="17192"/>
                </a:cubicBezTo>
                <a:cubicBezTo>
                  <a:pt x="1422970" y="22923"/>
                  <a:pt x="1422970" y="34384"/>
                  <a:pt x="1422970" y="40115"/>
                </a:cubicBezTo>
                <a:cubicBezTo>
                  <a:pt x="1422970" y="217765"/>
                  <a:pt x="1422970" y="435529"/>
                  <a:pt x="1422970" y="607449"/>
                </a:cubicBezTo>
                <a:cubicBezTo>
                  <a:pt x="1422970" y="624641"/>
                  <a:pt x="1417213" y="641833"/>
                  <a:pt x="1434485" y="636102"/>
                </a:cubicBezTo>
                <a:cubicBezTo>
                  <a:pt x="1445999" y="636102"/>
                  <a:pt x="1440242" y="641833"/>
                  <a:pt x="1440242" y="618910"/>
                </a:cubicBezTo>
                <a:lnTo>
                  <a:pt x="1440242" y="315186"/>
                </a:lnTo>
                <a:cubicBezTo>
                  <a:pt x="1440242" y="303724"/>
                  <a:pt x="1445999" y="17192"/>
                  <a:pt x="1434485" y="0"/>
                </a:cubicBezTo>
                <a:lnTo>
                  <a:pt x="1422970" y="0"/>
                </a:lnTo>
                <a:close/>
                <a:moveTo>
                  <a:pt x="2090815" y="636102"/>
                </a:moveTo>
                <a:lnTo>
                  <a:pt x="2108087" y="636102"/>
                </a:lnTo>
                <a:lnTo>
                  <a:pt x="2108087" y="0"/>
                </a:lnTo>
                <a:lnTo>
                  <a:pt x="2090815" y="0"/>
                </a:lnTo>
                <a:lnTo>
                  <a:pt x="2090815" y="636102"/>
                </a:lnTo>
                <a:close/>
                <a:moveTo>
                  <a:pt x="933601" y="0"/>
                </a:moveTo>
                <a:cubicBezTo>
                  <a:pt x="927844" y="11461"/>
                  <a:pt x="933601" y="28653"/>
                  <a:pt x="933601" y="40115"/>
                </a:cubicBezTo>
                <a:lnTo>
                  <a:pt x="933601" y="567334"/>
                </a:lnTo>
                <a:cubicBezTo>
                  <a:pt x="933601" y="607449"/>
                  <a:pt x="922086" y="641833"/>
                  <a:pt x="945116" y="636102"/>
                </a:cubicBezTo>
                <a:cubicBezTo>
                  <a:pt x="956630" y="636102"/>
                  <a:pt x="950873" y="641833"/>
                  <a:pt x="950873" y="618910"/>
                </a:cubicBezTo>
                <a:lnTo>
                  <a:pt x="950873" y="5731"/>
                </a:lnTo>
                <a:lnTo>
                  <a:pt x="933601" y="0"/>
                </a:lnTo>
                <a:close/>
                <a:moveTo>
                  <a:pt x="2056271" y="0"/>
                </a:moveTo>
                <a:cubicBezTo>
                  <a:pt x="2050514" y="5731"/>
                  <a:pt x="2056271" y="0"/>
                  <a:pt x="2050514" y="11461"/>
                </a:cubicBezTo>
                <a:lnTo>
                  <a:pt x="2050514" y="567334"/>
                </a:lnTo>
                <a:cubicBezTo>
                  <a:pt x="2050514" y="613179"/>
                  <a:pt x="2044757" y="641833"/>
                  <a:pt x="2062029" y="636102"/>
                </a:cubicBezTo>
                <a:cubicBezTo>
                  <a:pt x="2073543" y="636102"/>
                  <a:pt x="2067786" y="636102"/>
                  <a:pt x="2067786" y="618910"/>
                </a:cubicBezTo>
                <a:lnTo>
                  <a:pt x="2067786" y="315186"/>
                </a:lnTo>
                <a:cubicBezTo>
                  <a:pt x="2067786" y="275071"/>
                  <a:pt x="2073543" y="17192"/>
                  <a:pt x="2067786" y="0"/>
                </a:cubicBezTo>
                <a:lnTo>
                  <a:pt x="2056271" y="0"/>
                </a:lnTo>
                <a:close/>
                <a:moveTo>
                  <a:pt x="421203" y="0"/>
                </a:moveTo>
                <a:cubicBezTo>
                  <a:pt x="415446" y="11461"/>
                  <a:pt x="421203" y="63037"/>
                  <a:pt x="421203" y="80229"/>
                </a:cubicBezTo>
                <a:lnTo>
                  <a:pt x="421203" y="567334"/>
                </a:lnTo>
                <a:cubicBezTo>
                  <a:pt x="421203" y="607449"/>
                  <a:pt x="409688" y="641833"/>
                  <a:pt x="432717" y="636102"/>
                </a:cubicBezTo>
                <a:cubicBezTo>
                  <a:pt x="444232" y="636102"/>
                  <a:pt x="438475" y="647563"/>
                  <a:pt x="438475" y="601718"/>
                </a:cubicBezTo>
                <a:lnTo>
                  <a:pt x="438475" y="34384"/>
                </a:lnTo>
                <a:cubicBezTo>
                  <a:pt x="438475" y="22923"/>
                  <a:pt x="438475" y="5731"/>
                  <a:pt x="432717" y="0"/>
                </a:cubicBezTo>
                <a:lnTo>
                  <a:pt x="421203" y="0"/>
                </a:lnTo>
                <a:close/>
                <a:moveTo>
                  <a:pt x="162125" y="0"/>
                </a:moveTo>
                <a:cubicBezTo>
                  <a:pt x="162125" y="5731"/>
                  <a:pt x="162125" y="0"/>
                  <a:pt x="156368" y="11461"/>
                </a:cubicBezTo>
                <a:lnTo>
                  <a:pt x="156368" y="567334"/>
                </a:lnTo>
                <a:cubicBezTo>
                  <a:pt x="156368" y="607449"/>
                  <a:pt x="150611" y="641833"/>
                  <a:pt x="167882" y="636102"/>
                </a:cubicBezTo>
                <a:cubicBezTo>
                  <a:pt x="185154" y="636102"/>
                  <a:pt x="173640" y="641833"/>
                  <a:pt x="179397" y="618910"/>
                </a:cubicBezTo>
                <a:lnTo>
                  <a:pt x="179397" y="34384"/>
                </a:lnTo>
                <a:cubicBezTo>
                  <a:pt x="179397" y="0"/>
                  <a:pt x="173640" y="5731"/>
                  <a:pt x="173640" y="5731"/>
                </a:cubicBezTo>
                <a:cubicBezTo>
                  <a:pt x="173640" y="0"/>
                  <a:pt x="173640" y="0"/>
                  <a:pt x="173640" y="0"/>
                </a:cubicBezTo>
                <a:lnTo>
                  <a:pt x="162125" y="0"/>
                </a:lnTo>
                <a:close/>
                <a:moveTo>
                  <a:pt x="979659" y="0"/>
                </a:moveTo>
                <a:cubicBezTo>
                  <a:pt x="973902" y="5731"/>
                  <a:pt x="973902" y="0"/>
                  <a:pt x="973902" y="11461"/>
                </a:cubicBezTo>
                <a:cubicBezTo>
                  <a:pt x="973902" y="11461"/>
                  <a:pt x="973902" y="17192"/>
                  <a:pt x="973902" y="17192"/>
                </a:cubicBezTo>
                <a:cubicBezTo>
                  <a:pt x="973902" y="22923"/>
                  <a:pt x="973902" y="34384"/>
                  <a:pt x="973902" y="40115"/>
                </a:cubicBezTo>
                <a:lnTo>
                  <a:pt x="973902" y="567334"/>
                </a:lnTo>
                <a:cubicBezTo>
                  <a:pt x="973902" y="613179"/>
                  <a:pt x="962387" y="641833"/>
                  <a:pt x="985417" y="636102"/>
                </a:cubicBezTo>
                <a:cubicBezTo>
                  <a:pt x="996931" y="636102"/>
                  <a:pt x="996931" y="647563"/>
                  <a:pt x="991174" y="601718"/>
                </a:cubicBezTo>
                <a:cubicBezTo>
                  <a:pt x="991174" y="435529"/>
                  <a:pt x="991174" y="246418"/>
                  <a:pt x="991174" y="74498"/>
                </a:cubicBezTo>
                <a:cubicBezTo>
                  <a:pt x="991174" y="63037"/>
                  <a:pt x="996931" y="22923"/>
                  <a:pt x="991174" y="5731"/>
                </a:cubicBezTo>
                <a:lnTo>
                  <a:pt x="979659" y="0"/>
                </a:lnTo>
                <a:close/>
                <a:moveTo>
                  <a:pt x="58494" y="0"/>
                </a:moveTo>
                <a:lnTo>
                  <a:pt x="46979" y="0"/>
                </a:lnTo>
                <a:cubicBezTo>
                  <a:pt x="41222" y="11461"/>
                  <a:pt x="46979" y="303724"/>
                  <a:pt x="46979" y="315186"/>
                </a:cubicBezTo>
                <a:lnTo>
                  <a:pt x="41222" y="618910"/>
                </a:lnTo>
                <a:cubicBezTo>
                  <a:pt x="46979" y="641833"/>
                  <a:pt x="35465" y="636102"/>
                  <a:pt x="52737" y="636102"/>
                </a:cubicBezTo>
                <a:cubicBezTo>
                  <a:pt x="70009" y="641833"/>
                  <a:pt x="64251" y="607449"/>
                  <a:pt x="64251" y="567334"/>
                </a:cubicBezTo>
                <a:lnTo>
                  <a:pt x="64251" y="11461"/>
                </a:lnTo>
                <a:cubicBezTo>
                  <a:pt x="58494" y="0"/>
                  <a:pt x="64251" y="5731"/>
                  <a:pt x="58494" y="0"/>
                </a:cubicBezTo>
                <a:close/>
                <a:moveTo>
                  <a:pt x="1313582" y="0"/>
                </a:moveTo>
                <a:cubicBezTo>
                  <a:pt x="1307824" y="5731"/>
                  <a:pt x="1307824" y="0"/>
                  <a:pt x="1307824" y="11461"/>
                </a:cubicBezTo>
                <a:lnTo>
                  <a:pt x="1307824" y="607449"/>
                </a:lnTo>
                <a:cubicBezTo>
                  <a:pt x="1307824" y="624641"/>
                  <a:pt x="1302067" y="641833"/>
                  <a:pt x="1319339" y="636102"/>
                </a:cubicBezTo>
                <a:cubicBezTo>
                  <a:pt x="1330854" y="636102"/>
                  <a:pt x="1330854" y="647563"/>
                  <a:pt x="1325096" y="601718"/>
                </a:cubicBezTo>
                <a:cubicBezTo>
                  <a:pt x="1325096" y="584526"/>
                  <a:pt x="1325096" y="573065"/>
                  <a:pt x="1325096" y="561604"/>
                </a:cubicBezTo>
                <a:cubicBezTo>
                  <a:pt x="1325096" y="389684"/>
                  <a:pt x="1325096" y="200573"/>
                  <a:pt x="1325096" y="28653"/>
                </a:cubicBezTo>
                <a:cubicBezTo>
                  <a:pt x="1330854" y="0"/>
                  <a:pt x="1330854" y="0"/>
                  <a:pt x="1313582" y="0"/>
                </a:cubicBezTo>
                <a:close/>
                <a:moveTo>
                  <a:pt x="496048" y="0"/>
                </a:moveTo>
                <a:cubicBezTo>
                  <a:pt x="490290" y="17192"/>
                  <a:pt x="490290" y="475644"/>
                  <a:pt x="490290" y="567334"/>
                </a:cubicBezTo>
                <a:cubicBezTo>
                  <a:pt x="490290" y="601718"/>
                  <a:pt x="484533" y="641833"/>
                  <a:pt x="501805" y="636102"/>
                </a:cubicBezTo>
                <a:cubicBezTo>
                  <a:pt x="519077" y="636102"/>
                  <a:pt x="507562" y="641833"/>
                  <a:pt x="513319" y="618910"/>
                </a:cubicBezTo>
                <a:lnTo>
                  <a:pt x="513319" y="34384"/>
                </a:lnTo>
                <a:cubicBezTo>
                  <a:pt x="513319" y="0"/>
                  <a:pt x="507562" y="5731"/>
                  <a:pt x="507562" y="5731"/>
                </a:cubicBezTo>
                <a:cubicBezTo>
                  <a:pt x="507562" y="0"/>
                  <a:pt x="507562" y="0"/>
                  <a:pt x="507562" y="0"/>
                </a:cubicBezTo>
                <a:lnTo>
                  <a:pt x="496048" y="0"/>
                </a:lnTo>
                <a:close/>
                <a:moveTo>
                  <a:pt x="2505339" y="0"/>
                </a:moveTo>
                <a:cubicBezTo>
                  <a:pt x="2499582" y="5731"/>
                  <a:pt x="2499582" y="0"/>
                  <a:pt x="2499582" y="11461"/>
                </a:cubicBezTo>
                <a:lnTo>
                  <a:pt x="2499582" y="567334"/>
                </a:lnTo>
                <a:cubicBezTo>
                  <a:pt x="2499582" y="613179"/>
                  <a:pt x="2488068" y="641833"/>
                  <a:pt x="2511097" y="636102"/>
                </a:cubicBezTo>
                <a:cubicBezTo>
                  <a:pt x="2522611" y="636102"/>
                  <a:pt x="2516854" y="641833"/>
                  <a:pt x="2516854" y="618910"/>
                </a:cubicBezTo>
                <a:cubicBezTo>
                  <a:pt x="2516854" y="618910"/>
                  <a:pt x="2516854" y="607449"/>
                  <a:pt x="2516854" y="601718"/>
                </a:cubicBezTo>
                <a:cubicBezTo>
                  <a:pt x="2516854" y="527220"/>
                  <a:pt x="2522611" y="17192"/>
                  <a:pt x="2516854" y="0"/>
                </a:cubicBezTo>
                <a:lnTo>
                  <a:pt x="2505339" y="0"/>
                </a:lnTo>
                <a:close/>
                <a:moveTo>
                  <a:pt x="760883" y="0"/>
                </a:moveTo>
                <a:cubicBezTo>
                  <a:pt x="749368" y="5731"/>
                  <a:pt x="755125" y="-11461"/>
                  <a:pt x="755125" y="34384"/>
                </a:cubicBezTo>
                <a:cubicBezTo>
                  <a:pt x="755125" y="206303"/>
                  <a:pt x="755125" y="395415"/>
                  <a:pt x="755125" y="567334"/>
                </a:cubicBezTo>
                <a:cubicBezTo>
                  <a:pt x="755125" y="613179"/>
                  <a:pt x="743611" y="641833"/>
                  <a:pt x="766640" y="636102"/>
                </a:cubicBezTo>
                <a:cubicBezTo>
                  <a:pt x="778154" y="636102"/>
                  <a:pt x="772397" y="647563"/>
                  <a:pt x="772397" y="601718"/>
                </a:cubicBezTo>
                <a:cubicBezTo>
                  <a:pt x="772397" y="584526"/>
                  <a:pt x="772397" y="573065"/>
                  <a:pt x="772397" y="561604"/>
                </a:cubicBezTo>
                <a:lnTo>
                  <a:pt x="772397" y="68768"/>
                </a:lnTo>
                <a:cubicBezTo>
                  <a:pt x="772397" y="5731"/>
                  <a:pt x="783912" y="0"/>
                  <a:pt x="760883" y="0"/>
                </a:cubicBezTo>
                <a:close/>
                <a:moveTo>
                  <a:pt x="2136873" y="0"/>
                </a:moveTo>
                <a:cubicBezTo>
                  <a:pt x="2125359" y="17192"/>
                  <a:pt x="2131116" y="504297"/>
                  <a:pt x="2131116" y="607449"/>
                </a:cubicBezTo>
                <a:cubicBezTo>
                  <a:pt x="2131116" y="624641"/>
                  <a:pt x="2125359" y="641833"/>
                  <a:pt x="2142631" y="636102"/>
                </a:cubicBezTo>
                <a:cubicBezTo>
                  <a:pt x="2154145" y="636102"/>
                  <a:pt x="2154145" y="647563"/>
                  <a:pt x="2154145" y="601718"/>
                </a:cubicBezTo>
                <a:cubicBezTo>
                  <a:pt x="2154145" y="584526"/>
                  <a:pt x="2154145" y="573065"/>
                  <a:pt x="2154145" y="561604"/>
                </a:cubicBezTo>
                <a:lnTo>
                  <a:pt x="2154145" y="34384"/>
                </a:lnTo>
                <a:cubicBezTo>
                  <a:pt x="2154145" y="0"/>
                  <a:pt x="2148388" y="5731"/>
                  <a:pt x="2148388" y="5731"/>
                </a:cubicBezTo>
                <a:cubicBezTo>
                  <a:pt x="2148388" y="0"/>
                  <a:pt x="2148388" y="0"/>
                  <a:pt x="2148388" y="0"/>
                </a:cubicBezTo>
                <a:lnTo>
                  <a:pt x="2136873" y="0"/>
                </a:lnTo>
                <a:close/>
                <a:moveTo>
                  <a:pt x="1687805" y="0"/>
                </a:moveTo>
                <a:cubicBezTo>
                  <a:pt x="1682048" y="11461"/>
                  <a:pt x="1682048" y="28653"/>
                  <a:pt x="1682048" y="40115"/>
                </a:cubicBezTo>
                <a:lnTo>
                  <a:pt x="1682048" y="567334"/>
                </a:lnTo>
                <a:cubicBezTo>
                  <a:pt x="1682048" y="607449"/>
                  <a:pt x="1676291" y="641833"/>
                  <a:pt x="1693562" y="636102"/>
                </a:cubicBezTo>
                <a:cubicBezTo>
                  <a:pt x="1710834" y="636102"/>
                  <a:pt x="1699320" y="641833"/>
                  <a:pt x="1705077" y="618910"/>
                </a:cubicBezTo>
                <a:lnTo>
                  <a:pt x="1705077" y="481375"/>
                </a:lnTo>
                <a:cubicBezTo>
                  <a:pt x="1705077" y="424068"/>
                  <a:pt x="1705077" y="372492"/>
                  <a:pt x="1705077" y="315186"/>
                </a:cubicBezTo>
                <a:cubicBezTo>
                  <a:pt x="1705077" y="303724"/>
                  <a:pt x="1710834" y="17192"/>
                  <a:pt x="1699320" y="0"/>
                </a:cubicBezTo>
                <a:lnTo>
                  <a:pt x="1687805" y="0"/>
                </a:lnTo>
                <a:close/>
                <a:moveTo>
                  <a:pt x="1094805" y="0"/>
                </a:moveTo>
                <a:cubicBezTo>
                  <a:pt x="1083290" y="5731"/>
                  <a:pt x="1089048" y="-5731"/>
                  <a:pt x="1089048" y="17192"/>
                </a:cubicBezTo>
                <a:cubicBezTo>
                  <a:pt x="1089048" y="17192"/>
                  <a:pt x="1089048" y="28653"/>
                  <a:pt x="1089048" y="34384"/>
                </a:cubicBezTo>
                <a:lnTo>
                  <a:pt x="1089048" y="607449"/>
                </a:lnTo>
                <a:cubicBezTo>
                  <a:pt x="1089048" y="624641"/>
                  <a:pt x="1083290" y="641833"/>
                  <a:pt x="1100562" y="636102"/>
                </a:cubicBezTo>
                <a:cubicBezTo>
                  <a:pt x="1117834" y="636102"/>
                  <a:pt x="1106320" y="641833"/>
                  <a:pt x="1106320" y="618910"/>
                </a:cubicBezTo>
                <a:lnTo>
                  <a:pt x="1106320" y="68768"/>
                </a:lnTo>
                <a:cubicBezTo>
                  <a:pt x="1106320" y="5731"/>
                  <a:pt x="1117834" y="0"/>
                  <a:pt x="1094805" y="0"/>
                </a:cubicBezTo>
                <a:close/>
                <a:moveTo>
                  <a:pt x="680281" y="636102"/>
                </a:moveTo>
                <a:lnTo>
                  <a:pt x="703310" y="636102"/>
                </a:lnTo>
                <a:lnTo>
                  <a:pt x="703310" y="0"/>
                </a:lnTo>
                <a:lnTo>
                  <a:pt x="680281" y="0"/>
                </a:lnTo>
                <a:lnTo>
                  <a:pt x="680281" y="636102"/>
                </a:lnTo>
                <a:close/>
                <a:moveTo>
                  <a:pt x="2223233" y="0"/>
                </a:moveTo>
                <a:lnTo>
                  <a:pt x="2177174" y="0"/>
                </a:lnTo>
                <a:lnTo>
                  <a:pt x="2177174" y="636102"/>
                </a:lnTo>
                <a:lnTo>
                  <a:pt x="2223233" y="636102"/>
                </a:lnTo>
                <a:lnTo>
                  <a:pt x="2223233" y="0"/>
                </a:lnTo>
                <a:close/>
                <a:moveTo>
                  <a:pt x="2326864" y="0"/>
                </a:moveTo>
                <a:lnTo>
                  <a:pt x="2280805" y="0"/>
                </a:lnTo>
                <a:lnTo>
                  <a:pt x="2280805" y="636102"/>
                </a:lnTo>
                <a:lnTo>
                  <a:pt x="2326864" y="636102"/>
                </a:lnTo>
                <a:lnTo>
                  <a:pt x="2326864" y="0"/>
                </a:lnTo>
                <a:close/>
                <a:moveTo>
                  <a:pt x="1014203" y="636102"/>
                </a:moveTo>
                <a:lnTo>
                  <a:pt x="1066019" y="636102"/>
                </a:lnTo>
                <a:lnTo>
                  <a:pt x="1066019" y="0"/>
                </a:lnTo>
                <a:lnTo>
                  <a:pt x="1014203" y="0"/>
                </a:lnTo>
                <a:lnTo>
                  <a:pt x="1014203" y="636102"/>
                </a:lnTo>
                <a:close/>
                <a:moveTo>
                  <a:pt x="536349" y="636102"/>
                </a:moveTo>
                <a:lnTo>
                  <a:pt x="582407" y="636102"/>
                </a:lnTo>
                <a:lnTo>
                  <a:pt x="582407" y="0"/>
                </a:lnTo>
                <a:lnTo>
                  <a:pt x="536349" y="0"/>
                </a:lnTo>
                <a:lnTo>
                  <a:pt x="536349" y="636102"/>
                </a:lnTo>
                <a:close/>
                <a:moveTo>
                  <a:pt x="1756893" y="636102"/>
                </a:moveTo>
                <a:lnTo>
                  <a:pt x="1808708" y="636102"/>
                </a:lnTo>
                <a:lnTo>
                  <a:pt x="1808708" y="0"/>
                </a:lnTo>
                <a:lnTo>
                  <a:pt x="1756893" y="0"/>
                </a:lnTo>
                <a:lnTo>
                  <a:pt x="1756893" y="636102"/>
                </a:lnTo>
                <a:close/>
                <a:moveTo>
                  <a:pt x="611193" y="636102"/>
                </a:moveTo>
                <a:lnTo>
                  <a:pt x="657251" y="636102"/>
                </a:lnTo>
                <a:lnTo>
                  <a:pt x="657251" y="0"/>
                </a:lnTo>
                <a:lnTo>
                  <a:pt x="605436" y="0"/>
                </a:lnTo>
                <a:lnTo>
                  <a:pt x="611193" y="636102"/>
                </a:lnTo>
                <a:close/>
                <a:moveTo>
                  <a:pt x="306057" y="636102"/>
                </a:moveTo>
                <a:lnTo>
                  <a:pt x="357873" y="636102"/>
                </a:lnTo>
                <a:lnTo>
                  <a:pt x="357873" y="0"/>
                </a:lnTo>
                <a:lnTo>
                  <a:pt x="306057" y="0"/>
                </a:lnTo>
                <a:lnTo>
                  <a:pt x="306057" y="636102"/>
                </a:lnTo>
                <a:close/>
                <a:moveTo>
                  <a:pt x="202426" y="636102"/>
                </a:moveTo>
                <a:lnTo>
                  <a:pt x="248484" y="636102"/>
                </a:lnTo>
                <a:lnTo>
                  <a:pt x="248484" y="0"/>
                </a:lnTo>
                <a:lnTo>
                  <a:pt x="202426" y="0"/>
                </a:lnTo>
                <a:lnTo>
                  <a:pt x="202426" y="636102"/>
                </a:lnTo>
                <a:close/>
                <a:moveTo>
                  <a:pt x="1946883" y="636102"/>
                </a:moveTo>
                <a:lnTo>
                  <a:pt x="1998698" y="636102"/>
                </a:lnTo>
                <a:lnTo>
                  <a:pt x="1992941" y="0"/>
                </a:lnTo>
                <a:lnTo>
                  <a:pt x="1946883" y="0"/>
                </a:lnTo>
                <a:lnTo>
                  <a:pt x="1946883" y="636102"/>
                </a:lnTo>
                <a:close/>
                <a:moveTo>
                  <a:pt x="1348125" y="636102"/>
                </a:moveTo>
                <a:lnTo>
                  <a:pt x="1399941" y="636102"/>
                </a:lnTo>
                <a:lnTo>
                  <a:pt x="1399941" y="0"/>
                </a:lnTo>
                <a:lnTo>
                  <a:pt x="1348125" y="0"/>
                </a:lnTo>
                <a:lnTo>
                  <a:pt x="1348125" y="636102"/>
                </a:lnTo>
                <a:close/>
                <a:moveTo>
                  <a:pt x="824213" y="636102"/>
                </a:moveTo>
                <a:lnTo>
                  <a:pt x="876028" y="636102"/>
                </a:lnTo>
                <a:lnTo>
                  <a:pt x="876028" y="0"/>
                </a:lnTo>
                <a:lnTo>
                  <a:pt x="824213" y="0"/>
                </a:lnTo>
                <a:lnTo>
                  <a:pt x="824213" y="636102"/>
                </a:lnTo>
                <a:close/>
                <a:moveTo>
                  <a:pt x="2424737" y="636102"/>
                </a:moveTo>
                <a:lnTo>
                  <a:pt x="2476553" y="636102"/>
                </a:lnTo>
                <a:lnTo>
                  <a:pt x="2476553" y="0"/>
                </a:lnTo>
                <a:lnTo>
                  <a:pt x="2424737" y="0"/>
                </a:lnTo>
                <a:lnTo>
                  <a:pt x="2424737" y="636102"/>
                </a:lnTo>
                <a:close/>
                <a:moveTo>
                  <a:pt x="1538116" y="636102"/>
                </a:moveTo>
                <a:lnTo>
                  <a:pt x="1589931" y="636102"/>
                </a:lnTo>
                <a:lnTo>
                  <a:pt x="1589931" y="0"/>
                </a:lnTo>
                <a:lnTo>
                  <a:pt x="1538116" y="0"/>
                </a:lnTo>
                <a:lnTo>
                  <a:pt x="1538116" y="636102"/>
                </a:lnTo>
                <a:close/>
                <a:moveTo>
                  <a:pt x="1204193" y="636102"/>
                </a:moveTo>
                <a:lnTo>
                  <a:pt x="1250252" y="636102"/>
                </a:lnTo>
                <a:cubicBezTo>
                  <a:pt x="1261766" y="607449"/>
                  <a:pt x="1256009" y="372492"/>
                  <a:pt x="1256009" y="315186"/>
                </a:cubicBezTo>
                <a:cubicBezTo>
                  <a:pt x="1256009" y="212034"/>
                  <a:pt x="1256009" y="103152"/>
                  <a:pt x="1256009" y="0"/>
                </a:cubicBezTo>
                <a:lnTo>
                  <a:pt x="1204193" y="0"/>
                </a:lnTo>
                <a:lnTo>
                  <a:pt x="1204193" y="636102"/>
                </a:lnTo>
                <a:close/>
              </a:path>
            </a:pathLst>
          </a:custGeom>
          <a:solidFill>
            <a:srgbClr val="012B4E"/>
          </a:solidFill>
          <a:ln w="57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185D7F-C74F-44A7-B54B-DE715B99FED9}"/>
              </a:ext>
            </a:extLst>
          </p:cNvPr>
          <p:cNvSpPr/>
          <p:nvPr/>
        </p:nvSpPr>
        <p:spPr>
          <a:xfrm>
            <a:off x="6385209" y="1645744"/>
            <a:ext cx="5105400" cy="6995513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 l="-19098" t="-31694" r="-3084" b="-69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18EC88-EF07-4E22-A297-E2239DE5D0B2}"/>
              </a:ext>
            </a:extLst>
          </p:cNvPr>
          <p:cNvCxnSpPr>
            <a:cxnSpLocks/>
          </p:cNvCxnSpPr>
          <p:nvPr/>
        </p:nvCxnSpPr>
        <p:spPr>
          <a:xfrm>
            <a:off x="2946166" y="2704019"/>
            <a:ext cx="5191" cy="3009900"/>
          </a:xfrm>
          <a:prstGeom prst="line">
            <a:avLst/>
          </a:prstGeom>
          <a:ln w="25400">
            <a:solidFill>
              <a:srgbClr val="E9E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6">
            <a:extLst>
              <a:ext uri="{FF2B5EF4-FFF2-40B4-BE49-F238E27FC236}">
                <a16:creationId xmlns:a16="http://schemas.microsoft.com/office/drawing/2014/main" id="{282A23D3-D9DF-4725-899C-2CCE1C0624FC}"/>
              </a:ext>
            </a:extLst>
          </p:cNvPr>
          <p:cNvSpPr txBox="1"/>
          <p:nvPr/>
        </p:nvSpPr>
        <p:spPr>
          <a:xfrm>
            <a:off x="1066800" y="6082011"/>
            <a:ext cx="4038600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sed do</a:t>
            </a:r>
          </a:p>
          <a:p>
            <a:pPr algn="ctr"/>
            <a:r>
              <a:rPr lang="en-US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.</a:t>
            </a:r>
          </a:p>
          <a:p>
            <a:pPr algn="ctr"/>
            <a:r>
              <a:rPr lang="en-US" dirty="0">
                <a:solidFill>
                  <a:srgbClr val="E9E2D7"/>
                </a:solidFill>
                <a:latin typeface="Inter"/>
              </a:rPr>
              <a:t>Ut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, 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nostrud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exercitation</a:t>
            </a:r>
          </a:p>
          <a:p>
            <a:pPr algn="ctr">
              <a:spcBef>
                <a:spcPct val="0"/>
              </a:spcBef>
            </a:pPr>
            <a:r>
              <a:rPr lang="en-US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dirty="0">
                <a:solidFill>
                  <a:srgbClr val="E9E2D7"/>
                </a:solidFill>
                <a:latin typeface="Inter"/>
              </a:rPr>
              <a:t> nisi  </a:t>
            </a:r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3E4BC958-1E4E-467B-8789-656F57AC1107}"/>
              </a:ext>
            </a:extLst>
          </p:cNvPr>
          <p:cNvSpPr txBox="1"/>
          <p:nvPr/>
        </p:nvSpPr>
        <p:spPr>
          <a:xfrm>
            <a:off x="12577729" y="1785933"/>
            <a:ext cx="1214471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6600" i="1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01</a:t>
            </a:r>
          </a:p>
        </p:txBody>
      </p:sp>
      <p:sp>
        <p:nvSpPr>
          <p:cNvPr id="37" name="TextBox 19">
            <a:extLst>
              <a:ext uri="{FF2B5EF4-FFF2-40B4-BE49-F238E27FC236}">
                <a16:creationId xmlns:a16="http://schemas.microsoft.com/office/drawing/2014/main" id="{F5E119BC-6504-48C9-B6CF-091770D8C375}"/>
              </a:ext>
            </a:extLst>
          </p:cNvPr>
          <p:cNvSpPr txBox="1"/>
          <p:nvPr/>
        </p:nvSpPr>
        <p:spPr>
          <a:xfrm>
            <a:off x="12577729" y="5259988"/>
            <a:ext cx="1214471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6600" i="1" dirty="0">
                <a:solidFill>
                  <a:srgbClr val="012B4E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242099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FA8549A-4ED3-4D2B-BE8C-413BBFBFF089}"/>
              </a:ext>
            </a:extLst>
          </p:cNvPr>
          <p:cNvSpPr/>
          <p:nvPr/>
        </p:nvSpPr>
        <p:spPr>
          <a:xfrm>
            <a:off x="0" y="0"/>
            <a:ext cx="8382000" cy="10287000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EFCA275-8259-4FC9-9CAD-EC868E7F2715}"/>
              </a:ext>
            </a:extLst>
          </p:cNvPr>
          <p:cNvSpPr/>
          <p:nvPr/>
        </p:nvSpPr>
        <p:spPr>
          <a:xfrm>
            <a:off x="13868400" y="1496966"/>
            <a:ext cx="3062065" cy="3581605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CA41EBE-C056-4BE5-ABD2-82EAF24B9C3A}"/>
              </a:ext>
            </a:extLst>
          </p:cNvPr>
          <p:cNvSpPr/>
          <p:nvPr/>
        </p:nvSpPr>
        <p:spPr>
          <a:xfrm>
            <a:off x="10183121" y="5775227"/>
            <a:ext cx="3062065" cy="3581605"/>
          </a:xfrm>
          <a:prstGeom prst="rect">
            <a:avLst/>
          </a:prstGeom>
          <a:solidFill>
            <a:srgbClr val="D5C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D629ECF-9E03-40D1-89AB-2C3783DBC2AE}"/>
              </a:ext>
            </a:extLst>
          </p:cNvPr>
          <p:cNvSpPr/>
          <p:nvPr/>
        </p:nvSpPr>
        <p:spPr>
          <a:xfrm rot="10800000" flipH="1" flipV="1">
            <a:off x="10166263" y="1496966"/>
            <a:ext cx="3078924" cy="3581605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6EE4AD-1719-4E1A-8ECD-C4C749633003}"/>
              </a:ext>
            </a:extLst>
          </p:cNvPr>
          <p:cNvSpPr/>
          <p:nvPr/>
        </p:nvSpPr>
        <p:spPr>
          <a:xfrm flipH="1" flipV="1">
            <a:off x="13868400" y="5775227"/>
            <a:ext cx="3078924" cy="3581605"/>
          </a:xfrm>
          <a:prstGeom prst="rect">
            <a:avLst/>
          </a:prstGeom>
          <a:solidFill>
            <a:srgbClr val="012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19">
            <a:extLst>
              <a:ext uri="{FF2B5EF4-FFF2-40B4-BE49-F238E27FC236}">
                <a16:creationId xmlns:a16="http://schemas.microsoft.com/office/drawing/2014/main" id="{1C3D4CEE-FAEF-46ED-9ED7-02F99E908B1F}"/>
              </a:ext>
            </a:extLst>
          </p:cNvPr>
          <p:cNvSpPr txBox="1"/>
          <p:nvPr/>
        </p:nvSpPr>
        <p:spPr>
          <a:xfrm>
            <a:off x="1317802" y="1554659"/>
            <a:ext cx="5692598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000" dirty="0">
                <a:solidFill>
                  <a:srgbClr val="E9E2D7"/>
                </a:solidFill>
                <a:latin typeface="Inter Black" panose="02000503000000020004" pitchFamily="2" charset="0"/>
                <a:ea typeface="Inter Black" panose="02000503000000020004" pitchFamily="2" charset="0"/>
                <a:cs typeface="Bentoga Thin" pitchFamily="50" charset="0"/>
              </a:rPr>
              <a:t>Add Your Title</a:t>
            </a: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0BFC2B69-550C-43D1-83F9-46C3664A5B06}"/>
              </a:ext>
            </a:extLst>
          </p:cNvPr>
          <p:cNvSpPr txBox="1"/>
          <p:nvPr/>
        </p:nvSpPr>
        <p:spPr>
          <a:xfrm>
            <a:off x="10514171" y="2943599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labore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aliqua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enim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ad minim</a:t>
            </a:r>
          </a:p>
        </p:txBody>
      </p:sp>
      <p:sp>
        <p:nvSpPr>
          <p:cNvPr id="36" name="TextBox 20">
            <a:extLst>
              <a:ext uri="{FF2B5EF4-FFF2-40B4-BE49-F238E27FC236}">
                <a16:creationId xmlns:a16="http://schemas.microsoft.com/office/drawing/2014/main" id="{D0FF1F2E-9965-41A1-BD42-84A3A3A97927}"/>
              </a:ext>
            </a:extLst>
          </p:cNvPr>
          <p:cNvSpPr txBox="1"/>
          <p:nvPr/>
        </p:nvSpPr>
        <p:spPr>
          <a:xfrm>
            <a:off x="14162046" y="2943599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37" name="TextBox 20">
            <a:extLst>
              <a:ext uri="{FF2B5EF4-FFF2-40B4-BE49-F238E27FC236}">
                <a16:creationId xmlns:a16="http://schemas.microsoft.com/office/drawing/2014/main" id="{CB0C35EE-71EF-4B9F-A1CD-A7F0009F6555}"/>
              </a:ext>
            </a:extLst>
          </p:cNvPr>
          <p:cNvSpPr txBox="1"/>
          <p:nvPr/>
        </p:nvSpPr>
        <p:spPr>
          <a:xfrm>
            <a:off x="10514171" y="7331281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rgbClr val="012B4E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amet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elit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eiusmod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tempor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ut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labore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aliqua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rgbClr val="012B4E"/>
                </a:solidFill>
                <a:latin typeface="Inter"/>
              </a:rPr>
              <a:t>enim</a:t>
            </a:r>
            <a:r>
              <a:rPr lang="en-US" sz="1500" dirty="0">
                <a:solidFill>
                  <a:srgbClr val="012B4E"/>
                </a:solidFill>
                <a:latin typeface="Inter"/>
              </a:rPr>
              <a:t> ad minim</a:t>
            </a:r>
          </a:p>
        </p:txBody>
      </p:sp>
      <p:sp>
        <p:nvSpPr>
          <p:cNvPr id="38" name="TextBox 20">
            <a:extLst>
              <a:ext uri="{FF2B5EF4-FFF2-40B4-BE49-F238E27FC236}">
                <a16:creationId xmlns:a16="http://schemas.microsoft.com/office/drawing/2014/main" id="{2E8B6BDE-A311-4FEC-AFAE-358E62B91C24}"/>
              </a:ext>
            </a:extLst>
          </p:cNvPr>
          <p:cNvSpPr txBox="1"/>
          <p:nvPr/>
        </p:nvSpPr>
        <p:spPr>
          <a:xfrm>
            <a:off x="14162046" y="7331281"/>
            <a:ext cx="243251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dirty="0">
                <a:solidFill>
                  <a:schemeClr val="bg1"/>
                </a:solidFill>
                <a:latin typeface="Inter"/>
              </a:rPr>
              <a:t>Lorem ipsum dolor sit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amet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,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consectetur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adipiscing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elit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, sed do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eiusmod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tempor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incididunt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ut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labore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et dolore magna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aliqua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. </a:t>
            </a:r>
            <a:r>
              <a:rPr lang="en-US" sz="1500" dirty="0" err="1">
                <a:solidFill>
                  <a:schemeClr val="bg1"/>
                </a:solidFill>
                <a:latin typeface="Inter"/>
              </a:rPr>
              <a:t>enim</a:t>
            </a:r>
            <a:r>
              <a:rPr lang="en-US" sz="1500" dirty="0">
                <a:solidFill>
                  <a:schemeClr val="bg1"/>
                </a:solidFill>
                <a:latin typeface="Inter"/>
              </a:rPr>
              <a:t> ad minim</a:t>
            </a:r>
          </a:p>
        </p:txBody>
      </p:sp>
      <p:sp>
        <p:nvSpPr>
          <p:cNvPr id="39" name="Picture 23">
            <a:extLst>
              <a:ext uri="{FF2B5EF4-FFF2-40B4-BE49-F238E27FC236}">
                <a16:creationId xmlns:a16="http://schemas.microsoft.com/office/drawing/2014/main" id="{3E0AA1A7-1F54-4D3D-8921-D30DF0C642FE}"/>
              </a:ext>
            </a:extLst>
          </p:cNvPr>
          <p:cNvSpPr/>
          <p:nvPr/>
        </p:nvSpPr>
        <p:spPr>
          <a:xfrm>
            <a:off x="11364261" y="2019300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Picture 23">
            <a:extLst>
              <a:ext uri="{FF2B5EF4-FFF2-40B4-BE49-F238E27FC236}">
                <a16:creationId xmlns:a16="http://schemas.microsoft.com/office/drawing/2014/main" id="{D271C6ED-D751-4DF8-A78C-64E7E4DF7EAB}"/>
              </a:ext>
            </a:extLst>
          </p:cNvPr>
          <p:cNvSpPr/>
          <p:nvPr/>
        </p:nvSpPr>
        <p:spPr>
          <a:xfrm>
            <a:off x="15041695" y="2019300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Picture 23">
            <a:extLst>
              <a:ext uri="{FF2B5EF4-FFF2-40B4-BE49-F238E27FC236}">
                <a16:creationId xmlns:a16="http://schemas.microsoft.com/office/drawing/2014/main" id="{7C77EAC3-52F4-4EEC-AF1E-A40011952188}"/>
              </a:ext>
            </a:extLst>
          </p:cNvPr>
          <p:cNvSpPr/>
          <p:nvPr/>
        </p:nvSpPr>
        <p:spPr>
          <a:xfrm>
            <a:off x="11232187" y="6340681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012B4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Picture 23">
            <a:extLst>
              <a:ext uri="{FF2B5EF4-FFF2-40B4-BE49-F238E27FC236}">
                <a16:creationId xmlns:a16="http://schemas.microsoft.com/office/drawing/2014/main" id="{E3ECA839-E209-4EBC-9A2B-B2CC3E64FE92}"/>
              </a:ext>
            </a:extLst>
          </p:cNvPr>
          <p:cNvSpPr/>
          <p:nvPr/>
        </p:nvSpPr>
        <p:spPr>
          <a:xfrm>
            <a:off x="15029912" y="6340681"/>
            <a:ext cx="732334" cy="793562"/>
          </a:xfrm>
          <a:custGeom>
            <a:avLst/>
            <a:gdLst>
              <a:gd name="connsiteX0" fmla="*/ 1228998 w 1258002"/>
              <a:gd name="connsiteY0" fmla="*/ 432101 h 1363179"/>
              <a:gd name="connsiteX1" fmla="*/ 1039412 w 1258002"/>
              <a:gd name="connsiteY1" fmla="*/ 130715 h 1363179"/>
              <a:gd name="connsiteX2" fmla="*/ 693904 w 1258002"/>
              <a:gd name="connsiteY2" fmla="*/ 13304 h 1363179"/>
              <a:gd name="connsiteX3" fmla="*/ 693904 w 1258002"/>
              <a:gd name="connsiteY3" fmla="*/ 13304 h 1363179"/>
              <a:gd name="connsiteX4" fmla="*/ 394163 w 1258002"/>
              <a:gd name="connsiteY4" fmla="*/ 79905 h 1363179"/>
              <a:gd name="connsiteX5" fmla="*/ 128388 w 1258002"/>
              <a:gd name="connsiteY5" fmla="*/ 448601 h 1363179"/>
              <a:gd name="connsiteX6" fmla="*/ 123799 w 1258002"/>
              <a:gd name="connsiteY6" fmla="*/ 507784 h 1363179"/>
              <a:gd name="connsiteX7" fmla="*/ 115719 w 1258002"/>
              <a:gd name="connsiteY7" fmla="*/ 593665 h 1363179"/>
              <a:gd name="connsiteX8" fmla="*/ 59020 w 1258002"/>
              <a:gd name="connsiteY8" fmla="*/ 716316 h 1363179"/>
              <a:gd name="connsiteX9" fmla="*/ 22113 w 1258002"/>
              <a:gd name="connsiteY9" fmla="*/ 774738 h 1363179"/>
              <a:gd name="connsiteX10" fmla="*/ 52598 w 1258002"/>
              <a:gd name="connsiteY10" fmla="*/ 875384 h 1363179"/>
              <a:gd name="connsiteX11" fmla="*/ 53368 w 1258002"/>
              <a:gd name="connsiteY11" fmla="*/ 875790 h 1363179"/>
              <a:gd name="connsiteX12" fmla="*/ 83702 w 1258002"/>
              <a:gd name="connsiteY12" fmla="*/ 930353 h 1363179"/>
              <a:gd name="connsiteX13" fmla="*/ 90648 w 1258002"/>
              <a:gd name="connsiteY13" fmla="*/ 956908 h 1363179"/>
              <a:gd name="connsiteX14" fmla="*/ 90293 w 1258002"/>
              <a:gd name="connsiteY14" fmla="*/ 960856 h 1363179"/>
              <a:gd name="connsiteX15" fmla="*/ 90293 w 1258002"/>
              <a:gd name="connsiteY15" fmla="*/ 981339 h 1363179"/>
              <a:gd name="connsiteX16" fmla="*/ 93926 w 1258002"/>
              <a:gd name="connsiteY16" fmla="*/ 994741 h 1363179"/>
              <a:gd name="connsiteX17" fmla="*/ 97026 w 1258002"/>
              <a:gd name="connsiteY17" fmla="*/ 998742 h 1363179"/>
              <a:gd name="connsiteX18" fmla="*/ 101066 w 1258002"/>
              <a:gd name="connsiteY18" fmla="*/ 1006956 h 1363179"/>
              <a:gd name="connsiteX19" fmla="*/ 139409 w 1258002"/>
              <a:gd name="connsiteY19" fmla="*/ 1103512 h 1363179"/>
              <a:gd name="connsiteX20" fmla="*/ 143696 w 1258002"/>
              <a:gd name="connsiteY20" fmla="*/ 1202935 h 1363179"/>
              <a:gd name="connsiteX21" fmla="*/ 191855 w 1258002"/>
              <a:gd name="connsiteY21" fmla="*/ 1280141 h 1363179"/>
              <a:gd name="connsiteX22" fmla="*/ 285762 w 1258002"/>
              <a:gd name="connsiteY22" fmla="*/ 1307404 h 1363179"/>
              <a:gd name="connsiteX23" fmla="*/ 465338 w 1258002"/>
              <a:gd name="connsiteY23" fmla="*/ 1288125 h 1363179"/>
              <a:gd name="connsiteX24" fmla="*/ 468491 w 1258002"/>
              <a:gd name="connsiteY24" fmla="*/ 1296623 h 1363179"/>
              <a:gd name="connsiteX25" fmla="*/ 493474 w 1258002"/>
              <a:gd name="connsiteY25" fmla="*/ 1345945 h 1363179"/>
              <a:gd name="connsiteX26" fmla="*/ 541314 w 1258002"/>
              <a:gd name="connsiteY26" fmla="*/ 1355859 h 1363179"/>
              <a:gd name="connsiteX27" fmla="*/ 1080058 w 1258002"/>
              <a:gd name="connsiteY27" fmla="*/ 1355859 h 1363179"/>
              <a:gd name="connsiteX28" fmla="*/ 1093258 w 1258002"/>
              <a:gd name="connsiteY28" fmla="*/ 1352425 h 1363179"/>
              <a:gd name="connsiteX29" fmla="*/ 1100593 w 1258002"/>
              <a:gd name="connsiteY29" fmla="*/ 1350654 h 1363179"/>
              <a:gd name="connsiteX30" fmla="*/ 1115057 w 1258002"/>
              <a:gd name="connsiteY30" fmla="*/ 1320017 h 1363179"/>
              <a:gd name="connsiteX31" fmla="*/ 1114148 w 1258002"/>
              <a:gd name="connsiteY31" fmla="*/ 1317832 h 1363179"/>
              <a:gd name="connsiteX32" fmla="*/ 1107893 w 1258002"/>
              <a:gd name="connsiteY32" fmla="*/ 1296198 h 1363179"/>
              <a:gd name="connsiteX33" fmla="*/ 1091468 w 1258002"/>
              <a:gd name="connsiteY33" fmla="*/ 1230093 h 1363179"/>
              <a:gd name="connsiteX34" fmla="*/ 1126285 w 1258002"/>
              <a:gd name="connsiteY34" fmla="*/ 983038 h 1363179"/>
              <a:gd name="connsiteX35" fmla="*/ 1198168 w 1258002"/>
              <a:gd name="connsiteY35" fmla="*/ 802302 h 1363179"/>
              <a:gd name="connsiteX36" fmla="*/ 1204299 w 1258002"/>
              <a:gd name="connsiteY36" fmla="*/ 787254 h 1363179"/>
              <a:gd name="connsiteX37" fmla="*/ 1228998 w 1258002"/>
              <a:gd name="connsiteY37" fmla="*/ 432101 h 1363179"/>
              <a:gd name="connsiteX38" fmla="*/ 1161668 w 1258002"/>
              <a:gd name="connsiteY38" fmla="*/ 758344 h 1363179"/>
              <a:gd name="connsiteX39" fmla="*/ 1150311 w 1258002"/>
              <a:gd name="connsiteY39" fmla="*/ 786953 h 1363179"/>
              <a:gd name="connsiteX40" fmla="*/ 1064785 w 1258002"/>
              <a:gd name="connsiteY40" fmla="*/ 1014250 h 1363179"/>
              <a:gd name="connsiteX41" fmla="*/ 1056670 w 1258002"/>
              <a:gd name="connsiteY41" fmla="*/ 1302819 h 1363179"/>
              <a:gd name="connsiteX42" fmla="*/ 526041 w 1258002"/>
              <a:gd name="connsiteY42" fmla="*/ 1302819 h 1363179"/>
              <a:gd name="connsiteX43" fmla="*/ 510307 w 1258002"/>
              <a:gd name="connsiteY43" fmla="*/ 1266438 h 1363179"/>
              <a:gd name="connsiteX44" fmla="*/ 608962 w 1258002"/>
              <a:gd name="connsiteY44" fmla="*/ 1157685 h 1363179"/>
              <a:gd name="connsiteX45" fmla="*/ 563072 w 1258002"/>
              <a:gd name="connsiteY45" fmla="*/ 1130882 h 1363179"/>
              <a:gd name="connsiteX46" fmla="*/ 284132 w 1258002"/>
              <a:gd name="connsiteY46" fmla="*/ 1253762 h 1363179"/>
              <a:gd name="connsiteX47" fmla="*/ 207164 w 1258002"/>
              <a:gd name="connsiteY47" fmla="*/ 1222338 h 1363179"/>
              <a:gd name="connsiteX48" fmla="*/ 193219 w 1258002"/>
              <a:gd name="connsiteY48" fmla="*/ 1143062 h 1363179"/>
              <a:gd name="connsiteX49" fmla="*/ 148923 w 1258002"/>
              <a:gd name="connsiteY49" fmla="*/ 983162 h 1363179"/>
              <a:gd name="connsiteX50" fmla="*/ 199279 w 1258002"/>
              <a:gd name="connsiteY50" fmla="*/ 983322 h 1363179"/>
              <a:gd name="connsiteX51" fmla="*/ 223518 w 1258002"/>
              <a:gd name="connsiteY51" fmla="*/ 983198 h 1363179"/>
              <a:gd name="connsiteX52" fmla="*/ 250503 w 1258002"/>
              <a:gd name="connsiteY52" fmla="*/ 960183 h 1363179"/>
              <a:gd name="connsiteX53" fmla="*/ 244673 w 1258002"/>
              <a:gd name="connsiteY53" fmla="*/ 942143 h 1363179"/>
              <a:gd name="connsiteX54" fmla="*/ 223836 w 1258002"/>
              <a:gd name="connsiteY54" fmla="*/ 934424 h 1363179"/>
              <a:gd name="connsiteX55" fmla="*/ 146585 w 1258002"/>
              <a:gd name="connsiteY55" fmla="*/ 934424 h 1363179"/>
              <a:gd name="connsiteX56" fmla="*/ 135014 w 1258002"/>
              <a:gd name="connsiteY56" fmla="*/ 931609 h 1363179"/>
              <a:gd name="connsiteX57" fmla="*/ 132020 w 1258002"/>
              <a:gd name="connsiteY57" fmla="*/ 920474 h 1363179"/>
              <a:gd name="connsiteX58" fmla="*/ 83117 w 1258002"/>
              <a:gd name="connsiteY58" fmla="*/ 836948 h 1363179"/>
              <a:gd name="connsiteX59" fmla="*/ 69634 w 1258002"/>
              <a:gd name="connsiteY59" fmla="*/ 786953 h 1363179"/>
              <a:gd name="connsiteX60" fmla="*/ 91162 w 1258002"/>
              <a:gd name="connsiteY60" fmla="*/ 755688 h 1363179"/>
              <a:gd name="connsiteX61" fmla="*/ 173818 w 1258002"/>
              <a:gd name="connsiteY61" fmla="*/ 522001 h 1363179"/>
              <a:gd name="connsiteX62" fmla="*/ 191536 w 1258002"/>
              <a:gd name="connsiteY62" fmla="*/ 378123 h 1363179"/>
              <a:gd name="connsiteX63" fmla="*/ 367515 w 1258002"/>
              <a:gd name="connsiteY63" fmla="*/ 148100 h 1363179"/>
              <a:gd name="connsiteX64" fmla="*/ 775940 w 1258002"/>
              <a:gd name="connsiteY64" fmla="*/ 68186 h 1363179"/>
              <a:gd name="connsiteX65" fmla="*/ 1184702 w 1258002"/>
              <a:gd name="connsiteY65" fmla="*/ 458852 h 1363179"/>
              <a:gd name="connsiteX66" fmla="*/ 1161562 w 1258002"/>
              <a:gd name="connsiteY66" fmla="*/ 758344 h 1363179"/>
              <a:gd name="connsiteX67" fmla="*/ 675140 w 1258002"/>
              <a:gd name="connsiteY67" fmla="*/ 230900 h 1363179"/>
              <a:gd name="connsiteX68" fmla="*/ 317053 w 1258002"/>
              <a:gd name="connsiteY68" fmla="*/ 588655 h 1363179"/>
              <a:gd name="connsiteX69" fmla="*/ 675105 w 1258002"/>
              <a:gd name="connsiteY69" fmla="*/ 946445 h 1363179"/>
              <a:gd name="connsiteX70" fmla="*/ 1033193 w 1258002"/>
              <a:gd name="connsiteY70" fmla="*/ 588690 h 1363179"/>
              <a:gd name="connsiteX71" fmla="*/ 1033193 w 1258002"/>
              <a:gd name="connsiteY71" fmla="*/ 588672 h 1363179"/>
              <a:gd name="connsiteX72" fmla="*/ 675140 w 1258002"/>
              <a:gd name="connsiteY72" fmla="*/ 230900 h 1363179"/>
              <a:gd name="connsiteX73" fmla="*/ 675140 w 1258002"/>
              <a:gd name="connsiteY73" fmla="*/ 893316 h 1363179"/>
              <a:gd name="connsiteX74" fmla="*/ 370208 w 1258002"/>
              <a:gd name="connsiteY74" fmla="*/ 588672 h 1363179"/>
              <a:gd name="connsiteX75" fmla="*/ 675105 w 1258002"/>
              <a:gd name="connsiteY75" fmla="*/ 283993 h 1363179"/>
              <a:gd name="connsiteX76" fmla="*/ 980038 w 1258002"/>
              <a:gd name="connsiteY76" fmla="*/ 588637 h 1363179"/>
              <a:gd name="connsiteX77" fmla="*/ 980038 w 1258002"/>
              <a:gd name="connsiteY77" fmla="*/ 588672 h 1363179"/>
              <a:gd name="connsiteX78" fmla="*/ 675140 w 1258002"/>
              <a:gd name="connsiteY78" fmla="*/ 893316 h 1363179"/>
              <a:gd name="connsiteX79" fmla="*/ 800763 w 1258002"/>
              <a:gd name="connsiteY79" fmla="*/ 495551 h 1363179"/>
              <a:gd name="connsiteX80" fmla="*/ 753367 w 1258002"/>
              <a:gd name="connsiteY80" fmla="*/ 601773 h 1363179"/>
              <a:gd name="connsiteX81" fmla="*/ 705917 w 1258002"/>
              <a:gd name="connsiteY81" fmla="*/ 682148 h 1363179"/>
              <a:gd name="connsiteX82" fmla="*/ 679340 w 1258002"/>
              <a:gd name="connsiteY82" fmla="*/ 708703 h 1363179"/>
              <a:gd name="connsiteX83" fmla="*/ 652762 w 1258002"/>
              <a:gd name="connsiteY83" fmla="*/ 682148 h 1363179"/>
              <a:gd name="connsiteX84" fmla="*/ 708823 w 1258002"/>
              <a:gd name="connsiteY84" fmla="*/ 572934 h 1363179"/>
              <a:gd name="connsiteX85" fmla="*/ 746421 w 1258002"/>
              <a:gd name="connsiteY85" fmla="*/ 481105 h 1363179"/>
              <a:gd name="connsiteX86" fmla="*/ 666689 w 1258002"/>
              <a:gd name="connsiteY86" fmla="*/ 421745 h 1363179"/>
              <a:gd name="connsiteX87" fmla="*/ 602903 w 1258002"/>
              <a:gd name="connsiteY87" fmla="*/ 501535 h 1363179"/>
              <a:gd name="connsiteX88" fmla="*/ 549748 w 1258002"/>
              <a:gd name="connsiteY88" fmla="*/ 501535 h 1363179"/>
              <a:gd name="connsiteX89" fmla="*/ 667218 w 1258002"/>
              <a:gd name="connsiteY89" fmla="*/ 368301 h 1363179"/>
              <a:gd name="connsiteX90" fmla="*/ 800563 w 1258002"/>
              <a:gd name="connsiteY90" fmla="*/ 485673 h 1363179"/>
              <a:gd name="connsiteX91" fmla="*/ 800799 w 1258002"/>
              <a:gd name="connsiteY91" fmla="*/ 495534 h 1363179"/>
              <a:gd name="connsiteX92" fmla="*/ 682866 w 1258002"/>
              <a:gd name="connsiteY92" fmla="*/ 808906 h 1363179"/>
              <a:gd name="connsiteX93" fmla="*/ 656288 w 1258002"/>
              <a:gd name="connsiteY93" fmla="*/ 782350 h 1363179"/>
              <a:gd name="connsiteX94" fmla="*/ 682866 w 1258002"/>
              <a:gd name="connsiteY94" fmla="*/ 755795 h 1363179"/>
              <a:gd name="connsiteX95" fmla="*/ 707865 w 1258002"/>
              <a:gd name="connsiteY95" fmla="*/ 783838 h 1363179"/>
              <a:gd name="connsiteX96" fmla="*/ 682866 w 1258002"/>
              <a:gd name="connsiteY96" fmla="*/ 808817 h 13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58002" h="1363179">
                <a:moveTo>
                  <a:pt x="1228998" y="432101"/>
                </a:moveTo>
                <a:cubicBezTo>
                  <a:pt x="1202447" y="312813"/>
                  <a:pt x="1135476" y="206349"/>
                  <a:pt x="1039412" y="130715"/>
                </a:cubicBezTo>
                <a:cubicBezTo>
                  <a:pt x="940942" y="53486"/>
                  <a:pt x="819080" y="12075"/>
                  <a:pt x="693904" y="13304"/>
                </a:cubicBezTo>
                <a:lnTo>
                  <a:pt x="693904" y="13304"/>
                </a:lnTo>
                <a:cubicBezTo>
                  <a:pt x="590877" y="17939"/>
                  <a:pt x="489446" y="40476"/>
                  <a:pt x="394163" y="79905"/>
                </a:cubicBezTo>
                <a:cubicBezTo>
                  <a:pt x="236470" y="148188"/>
                  <a:pt x="147116" y="272238"/>
                  <a:pt x="128388" y="448601"/>
                </a:cubicBezTo>
                <a:cubicBezTo>
                  <a:pt x="126315" y="468270"/>
                  <a:pt x="125021" y="488364"/>
                  <a:pt x="123799" y="507784"/>
                </a:cubicBezTo>
                <a:cubicBezTo>
                  <a:pt x="122027" y="536110"/>
                  <a:pt x="120149" y="565339"/>
                  <a:pt x="115719" y="593665"/>
                </a:cubicBezTo>
                <a:cubicBezTo>
                  <a:pt x="108227" y="638907"/>
                  <a:pt x="88637" y="681284"/>
                  <a:pt x="59020" y="716316"/>
                </a:cubicBezTo>
                <a:cubicBezTo>
                  <a:pt x="44200" y="734083"/>
                  <a:pt x="31791" y="753727"/>
                  <a:pt x="22113" y="774738"/>
                </a:cubicBezTo>
                <a:cubicBezTo>
                  <a:pt x="2716" y="810941"/>
                  <a:pt x="16364" y="856002"/>
                  <a:pt x="52598" y="875384"/>
                </a:cubicBezTo>
                <a:cubicBezTo>
                  <a:pt x="52854" y="875521"/>
                  <a:pt x="53111" y="875656"/>
                  <a:pt x="53368" y="875790"/>
                </a:cubicBezTo>
                <a:cubicBezTo>
                  <a:pt x="73472" y="886298"/>
                  <a:pt x="85396" y="907746"/>
                  <a:pt x="83702" y="930353"/>
                </a:cubicBezTo>
                <a:cubicBezTo>
                  <a:pt x="83511" y="939676"/>
                  <a:pt x="85916" y="948870"/>
                  <a:pt x="90648" y="956908"/>
                </a:cubicBezTo>
                <a:cubicBezTo>
                  <a:pt x="90404" y="958210"/>
                  <a:pt x="90285" y="959532"/>
                  <a:pt x="90293" y="960856"/>
                </a:cubicBezTo>
                <a:lnTo>
                  <a:pt x="90293" y="981339"/>
                </a:lnTo>
                <a:cubicBezTo>
                  <a:pt x="90285" y="986050"/>
                  <a:pt x="91540" y="990677"/>
                  <a:pt x="93926" y="994741"/>
                </a:cubicBezTo>
                <a:cubicBezTo>
                  <a:pt x="94953" y="996068"/>
                  <a:pt x="95981" y="997414"/>
                  <a:pt x="97026" y="998742"/>
                </a:cubicBezTo>
                <a:cubicBezTo>
                  <a:pt x="97872" y="1001699"/>
                  <a:pt x="99240" y="1004481"/>
                  <a:pt x="101066" y="1006956"/>
                </a:cubicBezTo>
                <a:cubicBezTo>
                  <a:pt x="122500" y="1035001"/>
                  <a:pt x="135768" y="1068413"/>
                  <a:pt x="139409" y="1103512"/>
                </a:cubicBezTo>
                <a:cubicBezTo>
                  <a:pt x="142279" y="1136688"/>
                  <a:pt x="137513" y="1169936"/>
                  <a:pt x="143696" y="1202935"/>
                </a:cubicBezTo>
                <a:cubicBezTo>
                  <a:pt x="148422" y="1234199"/>
                  <a:pt x="165845" y="1262131"/>
                  <a:pt x="191855" y="1280141"/>
                </a:cubicBezTo>
                <a:cubicBezTo>
                  <a:pt x="220909" y="1295679"/>
                  <a:pt x="252898" y="1304966"/>
                  <a:pt x="285762" y="1307404"/>
                </a:cubicBezTo>
                <a:cubicBezTo>
                  <a:pt x="346293" y="1316064"/>
                  <a:pt x="408030" y="1309436"/>
                  <a:pt x="465338" y="1288125"/>
                </a:cubicBezTo>
                <a:cubicBezTo>
                  <a:pt x="466029" y="1290073"/>
                  <a:pt x="467109" y="1293047"/>
                  <a:pt x="468491" y="1296623"/>
                </a:cubicBezTo>
                <a:cubicBezTo>
                  <a:pt x="473248" y="1314639"/>
                  <a:pt x="481761" y="1331447"/>
                  <a:pt x="493474" y="1345945"/>
                </a:cubicBezTo>
                <a:cubicBezTo>
                  <a:pt x="507029" y="1356463"/>
                  <a:pt x="524691" y="1360124"/>
                  <a:pt x="541314" y="1355859"/>
                </a:cubicBezTo>
                <a:lnTo>
                  <a:pt x="1080058" y="1355859"/>
                </a:lnTo>
                <a:cubicBezTo>
                  <a:pt x="1084687" y="1355919"/>
                  <a:pt x="1089246" y="1354733"/>
                  <a:pt x="1093258" y="1352425"/>
                </a:cubicBezTo>
                <a:cubicBezTo>
                  <a:pt x="1095772" y="1352171"/>
                  <a:pt x="1098240" y="1351575"/>
                  <a:pt x="1100593" y="1350654"/>
                </a:cubicBezTo>
                <a:cubicBezTo>
                  <a:pt x="1113055" y="1346185"/>
                  <a:pt x="1119530" y="1332468"/>
                  <a:pt x="1115057" y="1320017"/>
                </a:cubicBezTo>
                <a:cubicBezTo>
                  <a:pt x="1114790" y="1319274"/>
                  <a:pt x="1114487" y="1318545"/>
                  <a:pt x="1114148" y="1317832"/>
                </a:cubicBezTo>
                <a:cubicBezTo>
                  <a:pt x="1112128" y="1310609"/>
                  <a:pt x="1110002" y="1303421"/>
                  <a:pt x="1107893" y="1296198"/>
                </a:cubicBezTo>
                <a:cubicBezTo>
                  <a:pt x="1101025" y="1274532"/>
                  <a:pt x="1095539" y="1252453"/>
                  <a:pt x="1091468" y="1230093"/>
                </a:cubicBezTo>
                <a:cubicBezTo>
                  <a:pt x="1079579" y="1155737"/>
                  <a:pt x="1090653" y="1077169"/>
                  <a:pt x="1126285" y="983038"/>
                </a:cubicBezTo>
                <a:cubicBezTo>
                  <a:pt x="1149319" y="922439"/>
                  <a:pt x="1174124" y="861361"/>
                  <a:pt x="1198168" y="802302"/>
                </a:cubicBezTo>
                <a:lnTo>
                  <a:pt x="1204299" y="787254"/>
                </a:lnTo>
                <a:cubicBezTo>
                  <a:pt x="1249983" y="674474"/>
                  <a:pt x="1258632" y="550110"/>
                  <a:pt x="1228998" y="432101"/>
                </a:cubicBezTo>
                <a:close/>
                <a:moveTo>
                  <a:pt x="1161668" y="758344"/>
                </a:moveTo>
                <a:lnTo>
                  <a:pt x="1150311" y="786953"/>
                </a:lnTo>
                <a:cubicBezTo>
                  <a:pt x="1121129" y="861043"/>
                  <a:pt x="1090954" y="937664"/>
                  <a:pt x="1064785" y="1014250"/>
                </a:cubicBezTo>
                <a:cubicBezTo>
                  <a:pt x="1031427" y="1107128"/>
                  <a:pt x="1028585" y="1208216"/>
                  <a:pt x="1056670" y="1302819"/>
                </a:cubicBezTo>
                <a:lnTo>
                  <a:pt x="526041" y="1302819"/>
                </a:lnTo>
                <a:cubicBezTo>
                  <a:pt x="521593" y="1291666"/>
                  <a:pt x="516331" y="1279203"/>
                  <a:pt x="510307" y="1266438"/>
                </a:cubicBezTo>
                <a:cubicBezTo>
                  <a:pt x="553628" y="1241218"/>
                  <a:pt x="588087" y="1203233"/>
                  <a:pt x="608962" y="1157685"/>
                </a:cubicBezTo>
                <a:cubicBezTo>
                  <a:pt x="623031" y="1126774"/>
                  <a:pt x="577211" y="1099812"/>
                  <a:pt x="563072" y="1130882"/>
                </a:cubicBezTo>
                <a:cubicBezTo>
                  <a:pt x="514683" y="1237280"/>
                  <a:pt x="392604" y="1272121"/>
                  <a:pt x="284132" y="1253762"/>
                </a:cubicBezTo>
                <a:cubicBezTo>
                  <a:pt x="258511" y="1249425"/>
                  <a:pt x="223163" y="1245389"/>
                  <a:pt x="207164" y="1222338"/>
                </a:cubicBezTo>
                <a:cubicBezTo>
                  <a:pt x="191447" y="1199678"/>
                  <a:pt x="192989" y="1169228"/>
                  <a:pt x="193219" y="1143062"/>
                </a:cubicBezTo>
                <a:cubicBezTo>
                  <a:pt x="196167" y="1086376"/>
                  <a:pt x="180623" y="1030266"/>
                  <a:pt x="148923" y="983162"/>
                </a:cubicBezTo>
                <a:cubicBezTo>
                  <a:pt x="165791" y="983428"/>
                  <a:pt x="182748" y="983428"/>
                  <a:pt x="199279" y="983322"/>
                </a:cubicBezTo>
                <a:cubicBezTo>
                  <a:pt x="207358" y="983322"/>
                  <a:pt x="215438" y="983280"/>
                  <a:pt x="223518" y="983198"/>
                </a:cubicBezTo>
                <a:cubicBezTo>
                  <a:pt x="240315" y="983198"/>
                  <a:pt x="249900" y="975001"/>
                  <a:pt x="250503" y="960183"/>
                </a:cubicBezTo>
                <a:cubicBezTo>
                  <a:pt x="251144" y="953623"/>
                  <a:pt x="249033" y="947090"/>
                  <a:pt x="244673" y="942143"/>
                </a:cubicBezTo>
                <a:cubicBezTo>
                  <a:pt x="239051" y="936872"/>
                  <a:pt x="231539" y="934089"/>
                  <a:pt x="223836" y="934424"/>
                </a:cubicBezTo>
                <a:cubicBezTo>
                  <a:pt x="197613" y="933911"/>
                  <a:pt x="171638" y="933893"/>
                  <a:pt x="146585" y="934424"/>
                </a:cubicBezTo>
                <a:cubicBezTo>
                  <a:pt x="142507" y="935056"/>
                  <a:pt x="138345" y="934044"/>
                  <a:pt x="135014" y="931609"/>
                </a:cubicBezTo>
                <a:cubicBezTo>
                  <a:pt x="132574" y="928443"/>
                  <a:pt x="131497" y="924436"/>
                  <a:pt x="132020" y="920474"/>
                </a:cubicBezTo>
                <a:cubicBezTo>
                  <a:pt x="132481" y="885725"/>
                  <a:pt x="113658" y="853576"/>
                  <a:pt x="83117" y="836948"/>
                </a:cubicBezTo>
                <a:cubicBezTo>
                  <a:pt x="60952" y="823068"/>
                  <a:pt x="57408" y="809968"/>
                  <a:pt x="69634" y="786953"/>
                </a:cubicBezTo>
                <a:cubicBezTo>
                  <a:pt x="75801" y="775873"/>
                  <a:pt x="83010" y="765404"/>
                  <a:pt x="91162" y="755688"/>
                </a:cubicBezTo>
                <a:cubicBezTo>
                  <a:pt x="144294" y="689331"/>
                  <a:pt x="173422" y="606980"/>
                  <a:pt x="173818" y="522001"/>
                </a:cubicBezTo>
                <a:cubicBezTo>
                  <a:pt x="174820" y="473565"/>
                  <a:pt x="180757" y="425357"/>
                  <a:pt x="191536" y="378123"/>
                </a:cubicBezTo>
                <a:cubicBezTo>
                  <a:pt x="212812" y="279010"/>
                  <a:pt x="277376" y="194618"/>
                  <a:pt x="367515" y="148100"/>
                </a:cubicBezTo>
                <a:cubicBezTo>
                  <a:pt x="491672" y="78703"/>
                  <a:pt x="634756" y="50707"/>
                  <a:pt x="775940" y="68186"/>
                </a:cubicBezTo>
                <a:cubicBezTo>
                  <a:pt x="981916" y="95821"/>
                  <a:pt x="1142338" y="249134"/>
                  <a:pt x="1184702" y="458852"/>
                </a:cubicBezTo>
                <a:cubicBezTo>
                  <a:pt x="1206849" y="558769"/>
                  <a:pt x="1198795" y="663007"/>
                  <a:pt x="1161562" y="758344"/>
                </a:cubicBezTo>
                <a:close/>
                <a:moveTo>
                  <a:pt x="675140" y="230900"/>
                </a:moveTo>
                <a:cubicBezTo>
                  <a:pt x="477384" y="230890"/>
                  <a:pt x="317062" y="391062"/>
                  <a:pt x="317053" y="588655"/>
                </a:cubicBezTo>
                <a:cubicBezTo>
                  <a:pt x="317043" y="786247"/>
                  <a:pt x="477348" y="946435"/>
                  <a:pt x="675105" y="946445"/>
                </a:cubicBezTo>
                <a:cubicBezTo>
                  <a:pt x="872862" y="946455"/>
                  <a:pt x="1033183" y="786282"/>
                  <a:pt x="1033193" y="588690"/>
                </a:cubicBezTo>
                <a:cubicBezTo>
                  <a:pt x="1033193" y="588684"/>
                  <a:pt x="1033193" y="588678"/>
                  <a:pt x="1033193" y="588672"/>
                </a:cubicBezTo>
                <a:cubicBezTo>
                  <a:pt x="1032978" y="391176"/>
                  <a:pt x="872801" y="231124"/>
                  <a:pt x="675140" y="230900"/>
                </a:cubicBezTo>
                <a:close/>
                <a:moveTo>
                  <a:pt x="675140" y="893316"/>
                </a:moveTo>
                <a:cubicBezTo>
                  <a:pt x="506741" y="893326"/>
                  <a:pt x="370217" y="756932"/>
                  <a:pt x="370208" y="588672"/>
                </a:cubicBezTo>
                <a:cubicBezTo>
                  <a:pt x="370198" y="420412"/>
                  <a:pt x="506705" y="284003"/>
                  <a:pt x="675105" y="283993"/>
                </a:cubicBezTo>
                <a:cubicBezTo>
                  <a:pt x="843505" y="283983"/>
                  <a:pt x="980028" y="420377"/>
                  <a:pt x="980038" y="588637"/>
                </a:cubicBezTo>
                <a:cubicBezTo>
                  <a:pt x="980038" y="588649"/>
                  <a:pt x="980038" y="588661"/>
                  <a:pt x="980038" y="588672"/>
                </a:cubicBezTo>
                <a:cubicBezTo>
                  <a:pt x="979833" y="756838"/>
                  <a:pt x="843446" y="893112"/>
                  <a:pt x="675140" y="893316"/>
                </a:cubicBezTo>
                <a:close/>
                <a:moveTo>
                  <a:pt x="800763" y="495551"/>
                </a:moveTo>
                <a:cubicBezTo>
                  <a:pt x="800427" y="536836"/>
                  <a:pt x="778031" y="570579"/>
                  <a:pt x="753367" y="601773"/>
                </a:cubicBezTo>
                <a:cubicBezTo>
                  <a:pt x="734922" y="625124"/>
                  <a:pt x="709071" y="651078"/>
                  <a:pt x="705917" y="682148"/>
                </a:cubicBezTo>
                <a:cubicBezTo>
                  <a:pt x="705598" y="696680"/>
                  <a:pt x="693884" y="708384"/>
                  <a:pt x="679340" y="708703"/>
                </a:cubicBezTo>
                <a:cubicBezTo>
                  <a:pt x="664702" y="708606"/>
                  <a:pt x="652859" y="696774"/>
                  <a:pt x="652762" y="682148"/>
                </a:cubicBezTo>
                <a:cubicBezTo>
                  <a:pt x="657263" y="638402"/>
                  <a:pt x="682104" y="606164"/>
                  <a:pt x="708823" y="572934"/>
                </a:cubicBezTo>
                <a:cubicBezTo>
                  <a:pt x="729855" y="546768"/>
                  <a:pt x="753243" y="516831"/>
                  <a:pt x="746421" y="481105"/>
                </a:cubicBezTo>
                <a:cubicBezTo>
                  <a:pt x="739587" y="443457"/>
                  <a:pt x="704749" y="417520"/>
                  <a:pt x="666689" y="421745"/>
                </a:cubicBezTo>
                <a:cubicBezTo>
                  <a:pt x="627471" y="426980"/>
                  <a:pt x="599346" y="462162"/>
                  <a:pt x="602903" y="501535"/>
                </a:cubicBezTo>
                <a:cubicBezTo>
                  <a:pt x="604887" y="535739"/>
                  <a:pt x="551714" y="535508"/>
                  <a:pt x="549748" y="501535"/>
                </a:cubicBezTo>
                <a:cubicBezTo>
                  <a:pt x="545364" y="432332"/>
                  <a:pt x="597957" y="372681"/>
                  <a:pt x="667218" y="368301"/>
                </a:cubicBezTo>
                <a:cubicBezTo>
                  <a:pt x="736479" y="363921"/>
                  <a:pt x="796179" y="416470"/>
                  <a:pt x="800563" y="485673"/>
                </a:cubicBezTo>
                <a:cubicBezTo>
                  <a:pt x="800771" y="488956"/>
                  <a:pt x="800849" y="492245"/>
                  <a:pt x="800799" y="495534"/>
                </a:cubicBezTo>
                <a:close/>
                <a:moveTo>
                  <a:pt x="682866" y="808906"/>
                </a:moveTo>
                <a:cubicBezTo>
                  <a:pt x="668187" y="808906"/>
                  <a:pt x="656288" y="797016"/>
                  <a:pt x="656288" y="782350"/>
                </a:cubicBezTo>
                <a:cubicBezTo>
                  <a:pt x="656288" y="767684"/>
                  <a:pt x="668187" y="755795"/>
                  <a:pt x="682866" y="755795"/>
                </a:cubicBezTo>
                <a:cubicBezTo>
                  <a:pt x="697519" y="756641"/>
                  <a:pt x="708712" y="769197"/>
                  <a:pt x="707865" y="783838"/>
                </a:cubicBezTo>
                <a:cubicBezTo>
                  <a:pt x="707086" y="797298"/>
                  <a:pt x="696337" y="808039"/>
                  <a:pt x="682866" y="80881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D60CD37E-445A-410A-A1CE-C937DCFDA421}"/>
              </a:ext>
            </a:extLst>
          </p:cNvPr>
          <p:cNvSpPr txBox="1"/>
          <p:nvPr/>
        </p:nvSpPr>
        <p:spPr>
          <a:xfrm>
            <a:off x="1336852" y="2472779"/>
            <a:ext cx="311839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500" b="1" dirty="0">
                <a:solidFill>
                  <a:srgbClr val="E9E2D7"/>
                </a:solidFill>
                <a:latin typeface="Inter Light Italic" panose="02000503000000020004" pitchFamily="2" charset="0"/>
                <a:ea typeface="Inter Light Italic" panose="02000503000000020004" pitchFamily="2" charset="0"/>
                <a:cs typeface="Bentoga Thin" pitchFamily="50" charset="0"/>
              </a:rPr>
              <a:t>Description  Here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26D77B88-FA87-4637-B60A-D9A98BED4655}"/>
              </a:ext>
            </a:extLst>
          </p:cNvPr>
          <p:cNvSpPr txBox="1"/>
          <p:nvPr/>
        </p:nvSpPr>
        <p:spPr>
          <a:xfrm>
            <a:off x="1317802" y="6541294"/>
            <a:ext cx="485439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nost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ut.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67C89587-4C69-4FCE-A559-5608D86FA9B2}"/>
              </a:ext>
            </a:extLst>
          </p:cNvPr>
          <p:cNvSpPr txBox="1"/>
          <p:nvPr/>
        </p:nvSpPr>
        <p:spPr>
          <a:xfrm>
            <a:off x="1317802" y="4191794"/>
            <a:ext cx="4854398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solidFill>
                  <a:srgbClr val="E9E2D7"/>
                </a:solidFill>
                <a:latin typeface="Inter"/>
              </a:rPr>
              <a:t>Lorem ipsum dolor sit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amet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consectetur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adipiscing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elit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sed do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eiusmod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tempor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incididunt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labore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et dolore magna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aliqua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.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enim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ad minim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veniam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,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quis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nost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exercitation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ullamco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laboris</a:t>
            </a:r>
            <a:r>
              <a:rPr lang="en-US" sz="2000" dirty="0">
                <a:solidFill>
                  <a:srgbClr val="E9E2D7"/>
                </a:solidFill>
                <a:latin typeface="Inter"/>
              </a:rPr>
              <a:t> nisi </a:t>
            </a:r>
            <a:r>
              <a:rPr lang="en-US" sz="2000" dirty="0" err="1">
                <a:solidFill>
                  <a:srgbClr val="E9E2D7"/>
                </a:solidFill>
                <a:latin typeface="Inter"/>
              </a:rPr>
              <a:t>ut.</a:t>
            </a:r>
            <a:endParaRPr lang="en-US" sz="2000" dirty="0">
              <a:solidFill>
                <a:srgbClr val="E9E2D7"/>
              </a:solidFill>
              <a:latin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8287A51F60E043A585636C8180FF30" ma:contentTypeVersion="19" ma:contentTypeDescription="Create a new document." ma:contentTypeScope="" ma:versionID="7fbd85ef63310e735bff8f4a07348577">
  <xsd:schema xmlns:xsd="http://www.w3.org/2001/XMLSchema" xmlns:xs="http://www.w3.org/2001/XMLSchema" xmlns:p="http://schemas.microsoft.com/office/2006/metadata/properties" xmlns:ns2="153b9870-80a2-4ddb-ba30-0c5f7d93635d" xmlns:ns3="daedf6f2-2183-44e5-a76e-f5f9c613ac4a" targetNamespace="http://schemas.microsoft.com/office/2006/metadata/properties" ma:root="true" ma:fieldsID="ca1e3257bc818c59f058df6470db828d" ns2:_="" ns3:_="">
    <xsd:import namespace="153b9870-80a2-4ddb-ba30-0c5f7d93635d"/>
    <xsd:import namespace="daedf6f2-2183-44e5-a76e-f5f9c613ac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3b9870-80a2-4ddb-ba30-0c5f7d9363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692bafe-2d65-4c3b-bae1-84633772a0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edf6f2-2183-44e5-a76e-f5f9c613ac4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466507-5420-4af8-bb71-96152bcffee4}" ma:internalName="TaxCatchAll" ma:showField="CatchAllData" ma:web="daedf6f2-2183-44e5-a76e-f5f9c613a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edf6f2-2183-44e5-a76e-f5f9c613ac4a" xsi:nil="true"/>
    <lcf76f155ced4ddcb4097134ff3c332f xmlns="153b9870-80a2-4ddb-ba30-0c5f7d93635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EC825C5-E8F1-4E81-BF49-51FF953A4E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D75A58-7758-42A5-B04F-CC2276264DA0}"/>
</file>

<file path=customXml/itemProps3.xml><?xml version="1.0" encoding="utf-8"?>
<ds:datastoreItem xmlns:ds="http://schemas.openxmlformats.org/officeDocument/2006/customXml" ds:itemID="{1BFBDDD4-6D19-4AB2-8B81-A4DEDE1F6035}">
  <ds:schemaRefs>
    <ds:schemaRef ds:uri="http://schemas.microsoft.com/office/2006/metadata/properties"/>
    <ds:schemaRef ds:uri="http://schemas.microsoft.com/office/infopath/2007/PartnerControls"/>
    <ds:schemaRef ds:uri="daedf6f2-2183-44e5-a76e-f5f9c613ac4a"/>
    <ds:schemaRef ds:uri="153b9870-80a2-4ddb-ba30-0c5f7d93635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9323</TotalTime>
  <Words>5358</Words>
  <Application>Microsoft Office PowerPoint</Application>
  <PresentationFormat>Custom</PresentationFormat>
  <Paragraphs>764</Paragraphs>
  <Slides>66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6" baseType="lpstr">
      <vt:lpstr>Inter Semi Bold</vt:lpstr>
      <vt:lpstr>Arial</vt:lpstr>
      <vt:lpstr>Inter Bold</vt:lpstr>
      <vt:lpstr>Calibri</vt:lpstr>
      <vt:lpstr>Inter Light Italic</vt:lpstr>
      <vt:lpstr>Inter</vt:lpstr>
      <vt:lpstr>Arial</vt:lpstr>
      <vt:lpstr>Inter SemiBold</vt:lpstr>
      <vt:lpstr>Inter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Point Flat 9</dc:title>
  <dc:creator>UNAJA_MARKOM</dc:creator>
  <cp:lastModifiedBy>Diana Gentilcore</cp:lastModifiedBy>
  <cp:revision>487</cp:revision>
  <dcterms:created xsi:type="dcterms:W3CDTF">2006-08-16T00:00:00Z</dcterms:created>
  <dcterms:modified xsi:type="dcterms:W3CDTF">2026-02-03T17:55:55Z</dcterms:modified>
  <dc:identifier>DAFZYDwVy4k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0x0101004E8287A51F60E043A585636C8180FF30</vt:lpwstr>
  </property>
  <property fmtid="{D5CDD505-2E9C-101B-9397-08002B2CF9AE}" pid="3" name="MediaServiceImageTags">
    <vt:lpwstr/>
  </property>
</Properties>
</file>