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61" r:id="rId3"/>
    <p:sldId id="260" r:id="rId4"/>
    <p:sldId id="259" r:id="rId5"/>
    <p:sldId id="263" r:id="rId6"/>
    <p:sldId id="262" r:id="rId7"/>
    <p:sldId id="264" r:id="rId8"/>
    <p:sldId id="265" r:id="rId9"/>
    <p:sldId id="266" r:id="rId10"/>
    <p:sldId id="267" r:id="rId11"/>
    <p:sldId id="268" r:id="rId12"/>
    <p:sldId id="269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203864"/>
    <a:srgbClr val="1DBE0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91BB4AF-1B21-4D4B-AC11-32EC3FEAC110}" v="15" dt="2025-06-11T04:17:41.91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14" autoAdjust="0"/>
    <p:restoredTop sz="94660"/>
  </p:normalViewPr>
  <p:slideViewPr>
    <p:cSldViewPr snapToGrid="0">
      <p:cViewPr varScale="1">
        <p:scale>
          <a:sx n="140" d="100"/>
          <a:sy n="140" d="100"/>
        </p:scale>
        <p:origin x="102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microsoft.com/office/2016/11/relationships/changesInfo" Target="changesInfos/changesInfo1.xml"/><Relationship Id="rId3" Type="http://schemas.openxmlformats.org/officeDocument/2006/relationships/slide" Target="slides/slide2.xml"/><Relationship Id="rId21" Type="http://schemas.openxmlformats.org/officeDocument/2006/relationships/customXml" Target="../customXml/item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20" Type="http://schemas.openxmlformats.org/officeDocument/2006/relationships/customXml" Target="../customXml/item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Relationship Id="rId22" Type="http://schemas.openxmlformats.org/officeDocument/2006/relationships/customXml" Target="../customXml/item3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Eric Marsi" userId="e3eaa038999df3fa" providerId="LiveId" clId="{491BB4AF-1B21-4D4B-AC11-32EC3FEAC110}"/>
    <pc:docChg chg="undo custSel addSld delSld modSld sldOrd">
      <pc:chgData name="Eric Marsi" userId="e3eaa038999df3fa" providerId="LiveId" clId="{491BB4AF-1B21-4D4B-AC11-32EC3FEAC110}" dt="2025-06-11T06:02:36.515" v="307" actId="14861"/>
      <pc:docMkLst>
        <pc:docMk/>
      </pc:docMkLst>
      <pc:sldChg chg="del">
        <pc:chgData name="Eric Marsi" userId="e3eaa038999df3fa" providerId="LiveId" clId="{491BB4AF-1B21-4D4B-AC11-32EC3FEAC110}" dt="2025-06-11T03:40:43.637" v="0" actId="2696"/>
        <pc:sldMkLst>
          <pc:docMk/>
          <pc:sldMk cId="711979331" sldId="256"/>
        </pc:sldMkLst>
      </pc:sldChg>
      <pc:sldChg chg="addSp delSp modSp mod">
        <pc:chgData name="Eric Marsi" userId="e3eaa038999df3fa" providerId="LiveId" clId="{491BB4AF-1B21-4D4B-AC11-32EC3FEAC110}" dt="2025-06-11T04:17:41.919" v="226"/>
        <pc:sldMkLst>
          <pc:docMk/>
          <pc:sldMk cId="3113890890" sldId="258"/>
        </pc:sldMkLst>
        <pc:spChg chg="add mod">
          <ac:chgData name="Eric Marsi" userId="e3eaa038999df3fa" providerId="LiveId" clId="{491BB4AF-1B21-4D4B-AC11-32EC3FEAC110}" dt="2025-06-11T04:17:41.919" v="226"/>
          <ac:spMkLst>
            <pc:docMk/>
            <pc:sldMk cId="3113890890" sldId="258"/>
            <ac:spMk id="2" creationId="{18518253-EAE1-63CD-B32D-3B1A960070F9}"/>
          </ac:spMkLst>
        </pc:spChg>
        <pc:spChg chg="del mod">
          <ac:chgData name="Eric Marsi" userId="e3eaa038999df3fa" providerId="LiveId" clId="{491BB4AF-1B21-4D4B-AC11-32EC3FEAC110}" dt="2025-06-11T04:17:41.618" v="225" actId="478"/>
          <ac:spMkLst>
            <pc:docMk/>
            <pc:sldMk cId="3113890890" sldId="258"/>
            <ac:spMk id="4" creationId="{A300D3F2-D2A3-E09F-0F2F-30C6E26E79E1}"/>
          </ac:spMkLst>
        </pc:spChg>
      </pc:sldChg>
      <pc:sldChg chg="modSp add mod">
        <pc:chgData name="Eric Marsi" userId="e3eaa038999df3fa" providerId="LiveId" clId="{491BB4AF-1B21-4D4B-AC11-32EC3FEAC110}" dt="2025-06-11T03:45:39.098" v="193" actId="14861"/>
        <pc:sldMkLst>
          <pc:docMk/>
          <pc:sldMk cId="3270425946" sldId="259"/>
        </pc:sldMkLst>
        <pc:spChg chg="mod">
          <ac:chgData name="Eric Marsi" userId="e3eaa038999df3fa" providerId="LiveId" clId="{491BB4AF-1B21-4D4B-AC11-32EC3FEAC110}" dt="2025-06-11T03:45:39.098" v="193" actId="14861"/>
          <ac:spMkLst>
            <pc:docMk/>
            <pc:sldMk cId="3270425946" sldId="259"/>
            <ac:spMk id="4" creationId="{4B9DE714-F714-855D-13FC-EFD4FE9436C2}"/>
          </ac:spMkLst>
        </pc:spChg>
        <pc:picChg chg="mod">
          <ac:chgData name="Eric Marsi" userId="e3eaa038999df3fa" providerId="LiveId" clId="{491BB4AF-1B21-4D4B-AC11-32EC3FEAC110}" dt="2025-06-11T03:42:21.625" v="134" actId="1076"/>
          <ac:picMkLst>
            <pc:docMk/>
            <pc:sldMk cId="3270425946" sldId="259"/>
            <ac:picMk id="1026" creationId="{9F1BDB26-25AC-E59A-8368-07D0BF8C6E8E}"/>
          </ac:picMkLst>
        </pc:picChg>
      </pc:sldChg>
      <pc:sldChg chg="modSp add">
        <pc:chgData name="Eric Marsi" userId="e3eaa038999df3fa" providerId="LiveId" clId="{491BB4AF-1B21-4D4B-AC11-32EC3FEAC110}" dt="2025-06-11T04:05:40.594" v="198" actId="14826"/>
        <pc:sldMkLst>
          <pc:docMk/>
          <pc:sldMk cId="3346034874" sldId="260"/>
        </pc:sldMkLst>
        <pc:picChg chg="mod">
          <ac:chgData name="Eric Marsi" userId="e3eaa038999df3fa" providerId="LiveId" clId="{491BB4AF-1B21-4D4B-AC11-32EC3FEAC110}" dt="2025-06-11T04:05:40.594" v="198" actId="14826"/>
          <ac:picMkLst>
            <pc:docMk/>
            <pc:sldMk cId="3346034874" sldId="260"/>
            <ac:picMk id="1026" creationId="{1F8504EE-4EF2-5472-3F4D-B24E6EEDF1C2}"/>
          </ac:picMkLst>
        </pc:picChg>
      </pc:sldChg>
      <pc:sldChg chg="modSp add ord">
        <pc:chgData name="Eric Marsi" userId="e3eaa038999df3fa" providerId="LiveId" clId="{491BB4AF-1B21-4D4B-AC11-32EC3FEAC110}" dt="2025-06-11T04:07:29.465" v="213" actId="14826"/>
        <pc:sldMkLst>
          <pc:docMk/>
          <pc:sldMk cId="1261960774" sldId="261"/>
        </pc:sldMkLst>
        <pc:picChg chg="mod">
          <ac:chgData name="Eric Marsi" userId="e3eaa038999df3fa" providerId="LiveId" clId="{491BB4AF-1B21-4D4B-AC11-32EC3FEAC110}" dt="2025-06-11T04:07:29.465" v="213" actId="14826"/>
          <ac:picMkLst>
            <pc:docMk/>
            <pc:sldMk cId="1261960774" sldId="261"/>
            <ac:picMk id="1026" creationId="{6AE8E4F0-E936-B755-CC94-C4F94611ADF4}"/>
          </ac:picMkLst>
        </pc:picChg>
      </pc:sldChg>
      <pc:sldChg chg="modSp add">
        <pc:chgData name="Eric Marsi" userId="e3eaa038999df3fa" providerId="LiveId" clId="{491BB4AF-1B21-4D4B-AC11-32EC3FEAC110}" dt="2025-06-11T06:02:36.515" v="307" actId="14861"/>
        <pc:sldMkLst>
          <pc:docMk/>
          <pc:sldMk cId="1859696463" sldId="262"/>
        </pc:sldMkLst>
        <pc:picChg chg="mod">
          <ac:chgData name="Eric Marsi" userId="e3eaa038999df3fa" providerId="LiveId" clId="{491BB4AF-1B21-4D4B-AC11-32EC3FEAC110}" dt="2025-06-11T06:02:36.515" v="307" actId="14861"/>
          <ac:picMkLst>
            <pc:docMk/>
            <pc:sldMk cId="1859696463" sldId="262"/>
            <ac:picMk id="1026" creationId="{3AED73F7-BAD7-0EA2-91A6-53B6F7D56221}"/>
          </ac:picMkLst>
        </pc:picChg>
      </pc:sldChg>
      <pc:sldChg chg="modSp add ord">
        <pc:chgData name="Eric Marsi" userId="e3eaa038999df3fa" providerId="LiveId" clId="{491BB4AF-1B21-4D4B-AC11-32EC3FEAC110}" dt="2025-06-11T04:07:17.681" v="210" actId="14826"/>
        <pc:sldMkLst>
          <pc:docMk/>
          <pc:sldMk cId="1642420144" sldId="263"/>
        </pc:sldMkLst>
        <pc:picChg chg="mod">
          <ac:chgData name="Eric Marsi" userId="e3eaa038999df3fa" providerId="LiveId" clId="{491BB4AF-1B21-4D4B-AC11-32EC3FEAC110}" dt="2025-06-11T04:07:17.681" v="210" actId="14826"/>
          <ac:picMkLst>
            <pc:docMk/>
            <pc:sldMk cId="1642420144" sldId="263"/>
            <ac:picMk id="1026" creationId="{000BB2A5-82E8-A2AA-DA0B-07299A25A0EA}"/>
          </ac:picMkLst>
        </pc:picChg>
      </pc:sldChg>
      <pc:sldChg chg="modSp add mod setBg">
        <pc:chgData name="Eric Marsi" userId="e3eaa038999df3fa" providerId="LiveId" clId="{491BB4AF-1B21-4D4B-AC11-32EC3FEAC110}" dt="2025-06-11T06:00:12.634" v="271" actId="14861"/>
        <pc:sldMkLst>
          <pc:docMk/>
          <pc:sldMk cId="922551807" sldId="264"/>
        </pc:sldMkLst>
        <pc:spChg chg="mod">
          <ac:chgData name="Eric Marsi" userId="e3eaa038999df3fa" providerId="LiveId" clId="{491BB4AF-1B21-4D4B-AC11-32EC3FEAC110}" dt="2025-06-11T05:58:05.543" v="239" actId="14838"/>
          <ac:spMkLst>
            <pc:docMk/>
            <pc:sldMk cId="922551807" sldId="264"/>
            <ac:spMk id="2" creationId="{713AB360-48A6-4B26-6F7C-F8E7C3253762}"/>
          </ac:spMkLst>
        </pc:spChg>
        <pc:picChg chg="mod">
          <ac:chgData name="Eric Marsi" userId="e3eaa038999df3fa" providerId="LiveId" clId="{491BB4AF-1B21-4D4B-AC11-32EC3FEAC110}" dt="2025-06-11T06:00:12.634" v="271" actId="14861"/>
          <ac:picMkLst>
            <pc:docMk/>
            <pc:sldMk cId="922551807" sldId="264"/>
            <ac:picMk id="1026" creationId="{D753256D-8CD8-5134-55BC-C5439F9AAAD6}"/>
          </ac:picMkLst>
        </pc:picChg>
      </pc:sldChg>
      <pc:sldChg chg="addSp delSp modSp add mod setBg">
        <pc:chgData name="Eric Marsi" userId="e3eaa038999df3fa" providerId="LiveId" clId="{491BB4AF-1B21-4D4B-AC11-32EC3FEAC110}" dt="2025-06-11T06:01:59.955" v="293" actId="14861"/>
        <pc:sldMkLst>
          <pc:docMk/>
          <pc:sldMk cId="2144513784" sldId="265"/>
        </pc:sldMkLst>
        <pc:spChg chg="add mod">
          <ac:chgData name="Eric Marsi" userId="e3eaa038999df3fa" providerId="LiveId" clId="{491BB4AF-1B21-4D4B-AC11-32EC3FEAC110}" dt="2025-06-11T05:58:17.882" v="243"/>
          <ac:spMkLst>
            <pc:docMk/>
            <pc:sldMk cId="2144513784" sldId="265"/>
            <ac:spMk id="2" creationId="{517A18B6-E77A-844A-A73D-B6DB572D9023}"/>
          </ac:spMkLst>
        </pc:spChg>
        <pc:spChg chg="del">
          <ac:chgData name="Eric Marsi" userId="e3eaa038999df3fa" providerId="LiveId" clId="{491BB4AF-1B21-4D4B-AC11-32EC3FEAC110}" dt="2025-06-11T05:58:12.518" v="240" actId="478"/>
          <ac:spMkLst>
            <pc:docMk/>
            <pc:sldMk cId="2144513784" sldId="265"/>
            <ac:spMk id="4" creationId="{14501158-66C2-7466-E030-BCFE2795CD7D}"/>
          </ac:spMkLst>
        </pc:spChg>
        <pc:picChg chg="add mod">
          <ac:chgData name="Eric Marsi" userId="e3eaa038999df3fa" providerId="LiveId" clId="{491BB4AF-1B21-4D4B-AC11-32EC3FEAC110}" dt="2025-06-11T06:00:23.574" v="274" actId="167"/>
          <ac:picMkLst>
            <pc:docMk/>
            <pc:sldMk cId="2144513784" sldId="265"/>
            <ac:picMk id="3" creationId="{D84BEFA7-B2DF-17D2-746F-929F614A6D2F}"/>
          </ac:picMkLst>
        </pc:picChg>
        <pc:picChg chg="add del mod">
          <ac:chgData name="Eric Marsi" userId="e3eaa038999df3fa" providerId="LiveId" clId="{491BB4AF-1B21-4D4B-AC11-32EC3FEAC110}" dt="2025-06-11T06:01:59.955" v="293" actId="14861"/>
          <ac:picMkLst>
            <pc:docMk/>
            <pc:sldMk cId="2144513784" sldId="265"/>
            <ac:picMk id="1026" creationId="{181153CE-9DBA-5E61-AEE4-DAFAF7592B20}"/>
          </ac:picMkLst>
        </pc:picChg>
      </pc:sldChg>
      <pc:sldChg chg="addSp delSp modSp add mod setBg">
        <pc:chgData name="Eric Marsi" userId="e3eaa038999df3fa" providerId="LiveId" clId="{491BB4AF-1B21-4D4B-AC11-32EC3FEAC110}" dt="2025-06-11T06:02:09.783" v="295" actId="14861"/>
        <pc:sldMkLst>
          <pc:docMk/>
          <pc:sldMk cId="3007036673" sldId="266"/>
        </pc:sldMkLst>
        <pc:spChg chg="add mod">
          <ac:chgData name="Eric Marsi" userId="e3eaa038999df3fa" providerId="LiveId" clId="{491BB4AF-1B21-4D4B-AC11-32EC3FEAC110}" dt="2025-06-11T05:58:16.599" v="242"/>
          <ac:spMkLst>
            <pc:docMk/>
            <pc:sldMk cId="3007036673" sldId="266"/>
            <ac:spMk id="2" creationId="{3F1B2148-9DB3-7764-2031-207F28B994C7}"/>
          </ac:spMkLst>
        </pc:spChg>
        <pc:spChg chg="del">
          <ac:chgData name="Eric Marsi" userId="e3eaa038999df3fa" providerId="LiveId" clId="{491BB4AF-1B21-4D4B-AC11-32EC3FEAC110}" dt="2025-06-11T05:58:16.277" v="241" actId="478"/>
          <ac:spMkLst>
            <pc:docMk/>
            <pc:sldMk cId="3007036673" sldId="266"/>
            <ac:spMk id="4" creationId="{48846222-2AD5-4081-7323-6E216EB840AC}"/>
          </ac:spMkLst>
        </pc:spChg>
        <pc:picChg chg="add mod">
          <ac:chgData name="Eric Marsi" userId="e3eaa038999df3fa" providerId="LiveId" clId="{491BB4AF-1B21-4D4B-AC11-32EC3FEAC110}" dt="2025-06-11T06:00:47.160" v="278" actId="14861"/>
          <ac:picMkLst>
            <pc:docMk/>
            <pc:sldMk cId="3007036673" sldId="266"/>
            <ac:picMk id="3" creationId="{3F87042F-DC68-A10E-6290-35B7977BD802}"/>
          </ac:picMkLst>
        </pc:picChg>
        <pc:picChg chg="add del mod">
          <ac:chgData name="Eric Marsi" userId="e3eaa038999df3fa" providerId="LiveId" clId="{491BB4AF-1B21-4D4B-AC11-32EC3FEAC110}" dt="2025-06-11T06:02:09.783" v="295" actId="14861"/>
          <ac:picMkLst>
            <pc:docMk/>
            <pc:sldMk cId="3007036673" sldId="266"/>
            <ac:picMk id="1026" creationId="{E0C43140-9B42-67D8-E62A-239F1E4BC912}"/>
          </ac:picMkLst>
        </pc:picChg>
      </pc:sldChg>
      <pc:sldChg chg="addSp modSp add mod setBg">
        <pc:chgData name="Eric Marsi" userId="e3eaa038999df3fa" providerId="LiveId" clId="{491BB4AF-1B21-4D4B-AC11-32EC3FEAC110}" dt="2025-06-11T06:02:13.574" v="297" actId="14861"/>
        <pc:sldMkLst>
          <pc:docMk/>
          <pc:sldMk cId="2549543545" sldId="267"/>
        </pc:sldMkLst>
        <pc:spChg chg="add mod">
          <ac:chgData name="Eric Marsi" userId="e3eaa038999df3fa" providerId="LiveId" clId="{491BB4AF-1B21-4D4B-AC11-32EC3FEAC110}" dt="2025-06-11T05:58:20.696" v="244"/>
          <ac:spMkLst>
            <pc:docMk/>
            <pc:sldMk cId="2549543545" sldId="267"/>
            <ac:spMk id="2" creationId="{7761FD4B-2AEF-E4BD-1E71-C5D24F5084F5}"/>
          </ac:spMkLst>
        </pc:spChg>
        <pc:spChg chg="mod">
          <ac:chgData name="Eric Marsi" userId="e3eaa038999df3fa" providerId="LiveId" clId="{491BB4AF-1B21-4D4B-AC11-32EC3FEAC110}" dt="2025-06-11T05:58:30.250" v="246" actId="14838"/>
          <ac:spMkLst>
            <pc:docMk/>
            <pc:sldMk cId="2549543545" sldId="267"/>
            <ac:spMk id="4" creationId="{57D8F6ED-8FD7-1793-C16F-66F2933C3FF7}"/>
          </ac:spMkLst>
        </pc:spChg>
        <pc:picChg chg="mod">
          <ac:chgData name="Eric Marsi" userId="e3eaa038999df3fa" providerId="LiveId" clId="{491BB4AF-1B21-4D4B-AC11-32EC3FEAC110}" dt="2025-06-11T06:02:13.574" v="297" actId="14861"/>
          <ac:picMkLst>
            <pc:docMk/>
            <pc:sldMk cId="2549543545" sldId="267"/>
            <ac:picMk id="1026" creationId="{13A13EC1-6B86-91E1-9A6F-A6987E2BE97C}"/>
          </ac:picMkLst>
        </pc:picChg>
      </pc:sldChg>
      <pc:sldChg chg="addSp delSp modSp add mod setBg">
        <pc:chgData name="Eric Marsi" userId="e3eaa038999df3fa" providerId="LiveId" clId="{491BB4AF-1B21-4D4B-AC11-32EC3FEAC110}" dt="2025-06-11T06:02:20.054" v="299" actId="14861"/>
        <pc:sldMkLst>
          <pc:docMk/>
          <pc:sldMk cId="2872647447" sldId="268"/>
        </pc:sldMkLst>
        <pc:spChg chg="add mod">
          <ac:chgData name="Eric Marsi" userId="e3eaa038999df3fa" providerId="LiveId" clId="{491BB4AF-1B21-4D4B-AC11-32EC3FEAC110}" dt="2025-06-11T05:58:38.603" v="248"/>
          <ac:spMkLst>
            <pc:docMk/>
            <pc:sldMk cId="2872647447" sldId="268"/>
            <ac:spMk id="2" creationId="{56573C67-55FE-D78C-7587-C2DD387F1DD0}"/>
          </ac:spMkLst>
        </pc:spChg>
        <pc:spChg chg="del">
          <ac:chgData name="Eric Marsi" userId="e3eaa038999df3fa" providerId="LiveId" clId="{491BB4AF-1B21-4D4B-AC11-32EC3FEAC110}" dt="2025-06-11T05:58:38.326" v="247" actId="478"/>
          <ac:spMkLst>
            <pc:docMk/>
            <pc:sldMk cId="2872647447" sldId="268"/>
            <ac:spMk id="4" creationId="{C297E1A1-325F-8239-54D0-B20D55E34D42}"/>
          </ac:spMkLst>
        </pc:spChg>
        <pc:picChg chg="add mod">
          <ac:chgData name="Eric Marsi" userId="e3eaa038999df3fa" providerId="LiveId" clId="{491BB4AF-1B21-4D4B-AC11-32EC3FEAC110}" dt="2025-06-11T06:01:02.956" v="283" actId="167"/>
          <ac:picMkLst>
            <pc:docMk/>
            <pc:sldMk cId="2872647447" sldId="268"/>
            <ac:picMk id="3" creationId="{102BA0E4-9968-53C6-458E-FFD094FFA45C}"/>
          </ac:picMkLst>
        </pc:picChg>
        <pc:picChg chg="add del mod">
          <ac:chgData name="Eric Marsi" userId="e3eaa038999df3fa" providerId="LiveId" clId="{491BB4AF-1B21-4D4B-AC11-32EC3FEAC110}" dt="2025-06-11T06:02:20.054" v="299" actId="14861"/>
          <ac:picMkLst>
            <pc:docMk/>
            <pc:sldMk cId="2872647447" sldId="268"/>
            <ac:picMk id="1026" creationId="{76EB351D-2A65-28AA-1F3F-742F4880C307}"/>
          </ac:picMkLst>
        </pc:picChg>
      </pc:sldChg>
      <pc:sldChg chg="addSp delSp modSp add mod setBg">
        <pc:chgData name="Eric Marsi" userId="e3eaa038999df3fa" providerId="LiveId" clId="{491BB4AF-1B21-4D4B-AC11-32EC3FEAC110}" dt="2025-06-11T06:02:30.025" v="305" actId="14861"/>
        <pc:sldMkLst>
          <pc:docMk/>
          <pc:sldMk cId="606265830" sldId="269"/>
        </pc:sldMkLst>
        <pc:spChg chg="add mod">
          <ac:chgData name="Eric Marsi" userId="e3eaa038999df3fa" providerId="LiveId" clId="{491BB4AF-1B21-4D4B-AC11-32EC3FEAC110}" dt="2025-06-11T05:58:42.227" v="250"/>
          <ac:spMkLst>
            <pc:docMk/>
            <pc:sldMk cId="606265830" sldId="269"/>
            <ac:spMk id="2" creationId="{72F525C2-249C-C82E-DB44-FADEA2241DA4}"/>
          </ac:spMkLst>
        </pc:spChg>
        <pc:spChg chg="del">
          <ac:chgData name="Eric Marsi" userId="e3eaa038999df3fa" providerId="LiveId" clId="{491BB4AF-1B21-4D4B-AC11-32EC3FEAC110}" dt="2025-06-11T05:58:41.995" v="249" actId="478"/>
          <ac:spMkLst>
            <pc:docMk/>
            <pc:sldMk cId="606265830" sldId="269"/>
            <ac:spMk id="4" creationId="{0AF4C7A2-4391-AFA1-211D-275A5408EAB1}"/>
          </ac:spMkLst>
        </pc:spChg>
        <pc:picChg chg="add mod">
          <ac:chgData name="Eric Marsi" userId="e3eaa038999df3fa" providerId="LiveId" clId="{491BB4AF-1B21-4D4B-AC11-32EC3FEAC110}" dt="2025-06-11T06:01:11.103" v="287" actId="167"/>
          <ac:picMkLst>
            <pc:docMk/>
            <pc:sldMk cId="606265830" sldId="269"/>
            <ac:picMk id="3" creationId="{B7DD50D5-7A37-0B2D-4FA0-61C50CD06F46}"/>
          </ac:picMkLst>
        </pc:picChg>
        <pc:picChg chg="add del mod">
          <ac:chgData name="Eric Marsi" userId="e3eaa038999df3fa" providerId="LiveId" clId="{491BB4AF-1B21-4D4B-AC11-32EC3FEAC110}" dt="2025-06-11T06:02:30.025" v="305" actId="14861"/>
          <ac:picMkLst>
            <pc:docMk/>
            <pc:sldMk cId="606265830" sldId="269"/>
            <ac:picMk id="1026" creationId="{11E82747-3B1E-13E0-8C5A-1DD50DB29F7B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A9FF9C-D3BD-4A07-8FD7-BA41B0799D0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1CA61AA-C5A7-9A26-792D-C8AE8A428A5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A51B362-CF36-6ED5-4FDA-E5A954810A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301116-D41C-4F6E-98F8-E691DB8E4323}" type="datetimeFigureOut">
              <a:rPr lang="en-US" smtClean="0"/>
              <a:t>6/11/2025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AB51AF-FDF4-E71C-D1DE-5C665850AA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4E0733-4E0B-9182-DD6C-CF7F29D6A2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AF3C8-8A77-4037-9332-D30DA1AE75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17968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1133BD-D8F8-8397-557A-7CC80CA8DF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A7A80BE-D747-6333-0CC2-963D32559A0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D272658-2941-F670-C211-7D1CF8FB0F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301116-D41C-4F6E-98F8-E691DB8E4323}" type="datetimeFigureOut">
              <a:rPr lang="en-US" smtClean="0"/>
              <a:t>6/11/2025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4EF18AB-775A-391B-46B8-AD3B26F568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B713B55-F73F-5472-9C88-26B3D3F063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AF3C8-8A77-4037-9332-D30DA1AE75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26305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8EEAF0D-65CB-9DEC-9BA4-76D5F71257A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0353355-B60E-3605-129A-2DF33D14B4F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0156A23-FE44-8EF7-0670-4CE8F3F76D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301116-D41C-4F6E-98F8-E691DB8E4323}" type="datetimeFigureOut">
              <a:rPr lang="en-US" smtClean="0"/>
              <a:t>6/11/2025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E25313B-148F-3086-7428-C875476462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9AD5306-52A9-0585-03A1-52A8570B89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AF3C8-8A77-4037-9332-D30DA1AE75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0005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E077BB-8340-E596-33C9-48D6B12EAB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235F538-9A71-6976-B190-3D073DD4464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D1EA7AC-1DB4-C8B3-B47C-2054A87E9C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301116-D41C-4F6E-98F8-E691DB8E4323}" type="datetimeFigureOut">
              <a:rPr lang="en-US" smtClean="0"/>
              <a:t>6/11/2025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5CEF414-9BBD-0B23-F6C4-A533DFFE7C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CB9C1C2-03D2-BAFB-B2BF-62FBA7D342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AF3C8-8A77-4037-9332-D30DA1AE75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59563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0E451C-4C4E-55D1-7B0C-9385506DBD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6F9EDA6-1393-54F0-471F-BC1F058265C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105A63A-2173-3F8C-2B4F-5333545B1C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301116-D41C-4F6E-98F8-E691DB8E4323}" type="datetimeFigureOut">
              <a:rPr lang="en-US" smtClean="0"/>
              <a:t>6/11/2025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C26BCFC-0978-C594-7E9E-5A4A50F611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E94B7AB-6A62-657E-A2E6-00B213FA44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AF3C8-8A77-4037-9332-D30DA1AE75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22460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1E8145-5901-7696-EB01-CDACCD60B1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3C291F5-DF2E-9350-5239-D5E2069BABB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2AA1DCF-71F9-7C9A-77F3-F1BF724B275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5538285-9B9C-AE1E-C82D-DE2797CF71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301116-D41C-4F6E-98F8-E691DB8E4323}" type="datetimeFigureOut">
              <a:rPr lang="en-US" smtClean="0"/>
              <a:t>6/11/2025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DA1B3B0-2E53-1556-8C7F-B51515E54D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8CFFE9F-E6CF-F446-686D-FA4457BD07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AF3C8-8A77-4037-9332-D30DA1AE75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07723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A89BCB-424D-A413-C9AD-9FAC635919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B3935E6-F487-1D8A-7283-47C8769120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4EA9A0A-D686-1199-2539-F5A07D09961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5E5028D-E251-12A0-43AE-BFE3FD8DADB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D4F6819-B720-E3B1-F522-D7B72B8B3D7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169E122-BF53-DAE1-065D-38DE1044D4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301116-D41C-4F6E-98F8-E691DB8E4323}" type="datetimeFigureOut">
              <a:rPr lang="en-US" smtClean="0"/>
              <a:t>6/11/2025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80FD16A-724D-37DB-B254-895D7B39DA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1CBED8A-B0EF-5FCD-A421-B6BF59C00E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AF3C8-8A77-4037-9332-D30DA1AE75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80619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DAFC64-D33D-E8CE-0184-1E9A91206E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DC27770-915F-5388-7BCE-1093EC93A8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301116-D41C-4F6E-98F8-E691DB8E4323}" type="datetimeFigureOut">
              <a:rPr lang="en-US" smtClean="0"/>
              <a:t>6/11/2025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66EF872-F0CC-D0DC-3E33-BDF6B8AAF5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A0CB349-4476-3F5C-2F78-8057FCDA81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AF3C8-8A77-4037-9332-D30DA1AE75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44502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28E8A08-4DD4-372F-CD61-4EBADA206B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301116-D41C-4F6E-98F8-E691DB8E4323}" type="datetimeFigureOut">
              <a:rPr lang="en-US" smtClean="0"/>
              <a:t>6/11/2025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8973CAA-E2F5-72C5-419F-81685AF60D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ED8322A-0296-422D-CA4A-408AB83625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AF3C8-8A77-4037-9332-D30DA1AE75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5210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453BA6-B397-2D4A-509C-0A4AD95928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50D8438-EF0F-1A85-77FA-5D64AE323EF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434B28D-2FC3-5114-E2DA-2E984CF329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8DFFD78-225E-7BCB-EE99-C0B001E48B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301116-D41C-4F6E-98F8-E691DB8E4323}" type="datetimeFigureOut">
              <a:rPr lang="en-US" smtClean="0"/>
              <a:t>6/11/2025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B288993-D288-AA86-3B02-56745A6D6A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051C9F2-735F-1D22-F029-1EC83D5684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AF3C8-8A77-4037-9332-D30DA1AE75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968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C19416-B8BA-0349-35C4-68E9FBAB6C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895EC75-D4E8-A105-3A25-D88033B11B2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92DE91A-4C19-ABCE-98EC-352040BACFC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3D6189B-B599-2970-2E42-41883C024A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301116-D41C-4F6E-98F8-E691DB8E4323}" type="datetimeFigureOut">
              <a:rPr lang="en-US" smtClean="0"/>
              <a:t>6/11/2025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19BDB65-5FD8-3547-B409-E22879B817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850B72C-17F8-615E-DEA1-591DA8B5C4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AF3C8-8A77-4037-9332-D30DA1AE75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39748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1EE1B0F-5A5C-181B-5879-7C0C27E720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124BA5F-320E-3E4A-9747-EC5DC11D02C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D86062-3E17-3F01-0DA5-E077428156F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B301116-D41C-4F6E-98F8-E691DB8E4323}" type="datetimeFigureOut">
              <a:rPr lang="en-US" smtClean="0"/>
              <a:t>6/11/2025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F77A19F-8089-3500-4D07-D7C3D5AA41C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2C30942-E19C-E883-FB34-A1BA17EE9E2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BBAF3C8-8A77-4037-9332-D30DA1AE75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17493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3EE16FC-C04B-89BD-CC23-7599CA68948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94883FFA-38CD-8402-0B8E-E0FB81F69A0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38" r="1138"/>
          <a:stretch/>
        </p:blipFill>
        <p:spPr bwMode="auto">
          <a:xfrm>
            <a:off x="117222" y="1510546"/>
            <a:ext cx="4719808" cy="34646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18518253-EAE1-63CD-B32D-3B1A960070F9}"/>
              </a:ext>
            </a:extLst>
          </p:cNvPr>
          <p:cNvSpPr txBox="1"/>
          <p:nvPr/>
        </p:nvSpPr>
        <p:spPr>
          <a:xfrm>
            <a:off x="2998299" y="984348"/>
            <a:ext cx="9425385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7000" b="1" dirty="0">
                <a:solidFill>
                  <a:schemeClr val="bg2">
                    <a:lumMod val="25000"/>
                  </a:schemeClr>
                </a:solidFill>
                <a:effectLst>
                  <a:glow rad="50800">
                    <a:schemeClr val="bg1"/>
                  </a:glow>
                </a:effectLst>
              </a:rPr>
              <a:t>TECH</a:t>
            </a:r>
          </a:p>
        </p:txBody>
      </p:sp>
    </p:spTree>
    <p:extLst>
      <p:ext uri="{BB962C8B-B14F-4D97-AF65-F5344CB8AC3E}">
        <p14:creationId xmlns:p14="http://schemas.microsoft.com/office/powerpoint/2010/main" val="311389089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0D1354C5-1D08-2594-8BE5-A1BB543B32A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13A13EC1-6B86-91E1-9A6F-A6987E2BE97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38" r="1138"/>
          <a:stretch/>
        </p:blipFill>
        <p:spPr bwMode="auto">
          <a:xfrm>
            <a:off x="3660522" y="1510546"/>
            <a:ext cx="4719808" cy="3464679"/>
          </a:xfrm>
          <a:prstGeom prst="rect">
            <a:avLst/>
          </a:prstGeom>
          <a:noFill/>
          <a:effectLst>
            <a:softEdge rad="254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57D8F6ED-8FD7-1793-C16F-66F2933C3FF7}"/>
              </a:ext>
            </a:extLst>
          </p:cNvPr>
          <p:cNvSpPr txBox="1"/>
          <p:nvPr/>
        </p:nvSpPr>
        <p:spPr>
          <a:xfrm>
            <a:off x="6550112" y="984348"/>
            <a:ext cx="2062729" cy="4401205"/>
          </a:xfrm>
          <a:prstGeom prst="rect">
            <a:avLst/>
          </a:prstGeom>
          <a:noFill/>
          <a:effectLst>
            <a:glow rad="127000">
              <a:schemeClr val="bg1"/>
            </a:glow>
          </a:effectLst>
        </p:spPr>
        <p:txBody>
          <a:bodyPr wrap="square" rtlCol="0">
            <a:spAutoFit/>
          </a:bodyPr>
          <a:lstStyle/>
          <a:p>
            <a:r>
              <a:rPr lang="en-US" sz="27000" b="1" dirty="0">
                <a:solidFill>
                  <a:schemeClr val="bg1"/>
                </a:solidFill>
                <a:effectLst>
                  <a:glow rad="50800">
                    <a:schemeClr val="tx1"/>
                  </a:glow>
                </a:effectLst>
              </a:rPr>
              <a:t>T</a:t>
            </a:r>
          </a:p>
        </p:txBody>
      </p:sp>
    </p:spTree>
    <p:extLst>
      <p:ext uri="{BB962C8B-B14F-4D97-AF65-F5344CB8AC3E}">
        <p14:creationId xmlns:p14="http://schemas.microsoft.com/office/powerpoint/2010/main" val="254954354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88B6E501-158A-4919-AC36-8085B1D7230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76EB351D-2A65-28AA-1F3F-742F4880C30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" r="15"/>
          <a:stretch/>
        </p:blipFill>
        <p:spPr bwMode="auto">
          <a:xfrm>
            <a:off x="3660522" y="1510546"/>
            <a:ext cx="4719808" cy="3464679"/>
          </a:xfrm>
          <a:prstGeom prst="rect">
            <a:avLst/>
          </a:prstGeom>
          <a:noFill/>
          <a:effectLst>
            <a:softEdge rad="254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56573C67-55FE-D78C-7587-C2DD387F1DD0}"/>
              </a:ext>
            </a:extLst>
          </p:cNvPr>
          <p:cNvSpPr txBox="1"/>
          <p:nvPr/>
        </p:nvSpPr>
        <p:spPr>
          <a:xfrm>
            <a:off x="6550112" y="984348"/>
            <a:ext cx="2062729" cy="4401205"/>
          </a:xfrm>
          <a:prstGeom prst="rect">
            <a:avLst/>
          </a:prstGeom>
          <a:noFill/>
          <a:effectLst>
            <a:glow rad="127000">
              <a:schemeClr val="bg1"/>
            </a:glow>
          </a:effectLst>
        </p:spPr>
        <p:txBody>
          <a:bodyPr wrap="square" rtlCol="0">
            <a:spAutoFit/>
          </a:bodyPr>
          <a:lstStyle/>
          <a:p>
            <a:r>
              <a:rPr lang="en-US" sz="27000" b="1" dirty="0">
                <a:solidFill>
                  <a:schemeClr val="bg1"/>
                </a:solidFill>
                <a:effectLst>
                  <a:glow rad="50800">
                    <a:schemeClr val="tx1"/>
                  </a:glow>
                </a:effectLst>
              </a:rPr>
              <a:t>T</a:t>
            </a:r>
          </a:p>
        </p:txBody>
      </p:sp>
    </p:spTree>
    <p:extLst>
      <p:ext uri="{BB962C8B-B14F-4D97-AF65-F5344CB8AC3E}">
        <p14:creationId xmlns:p14="http://schemas.microsoft.com/office/powerpoint/2010/main" val="287264744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A88B1BD4-200B-4157-73D9-402E51ECEFF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11E82747-3B1E-13E0-8C5A-1DD50DB29F7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" r="15"/>
          <a:stretch/>
        </p:blipFill>
        <p:spPr bwMode="auto">
          <a:xfrm>
            <a:off x="3660522" y="1510546"/>
            <a:ext cx="4719808" cy="3464679"/>
          </a:xfrm>
          <a:prstGeom prst="rect">
            <a:avLst/>
          </a:prstGeom>
          <a:noFill/>
          <a:effectLst>
            <a:softEdge rad="254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72F525C2-249C-C82E-DB44-FADEA2241DA4}"/>
              </a:ext>
            </a:extLst>
          </p:cNvPr>
          <p:cNvSpPr txBox="1"/>
          <p:nvPr/>
        </p:nvSpPr>
        <p:spPr>
          <a:xfrm>
            <a:off x="6550112" y="984348"/>
            <a:ext cx="2062729" cy="4401205"/>
          </a:xfrm>
          <a:prstGeom prst="rect">
            <a:avLst/>
          </a:prstGeom>
          <a:noFill/>
          <a:effectLst>
            <a:glow rad="127000">
              <a:schemeClr val="bg1"/>
            </a:glow>
          </a:effectLst>
        </p:spPr>
        <p:txBody>
          <a:bodyPr wrap="square" rtlCol="0">
            <a:spAutoFit/>
          </a:bodyPr>
          <a:lstStyle/>
          <a:p>
            <a:r>
              <a:rPr lang="en-US" sz="27000" b="1" dirty="0">
                <a:solidFill>
                  <a:schemeClr val="bg1"/>
                </a:solidFill>
                <a:effectLst>
                  <a:glow rad="50800">
                    <a:schemeClr val="tx1"/>
                  </a:glow>
                </a:effectLst>
              </a:rPr>
              <a:t>T</a:t>
            </a:r>
          </a:p>
        </p:txBody>
      </p:sp>
    </p:spTree>
    <p:extLst>
      <p:ext uri="{BB962C8B-B14F-4D97-AF65-F5344CB8AC3E}">
        <p14:creationId xmlns:p14="http://schemas.microsoft.com/office/powerpoint/2010/main" val="6062658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9DC802C-CC66-7419-2A74-3693E782314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6AE8E4F0-E936-B755-CC94-C4F94611ADF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" r="15"/>
          <a:stretch/>
        </p:blipFill>
        <p:spPr bwMode="auto">
          <a:xfrm>
            <a:off x="117222" y="1510546"/>
            <a:ext cx="4719808" cy="34646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14E11FC4-1F58-939C-E8F8-B286AED5DA1D}"/>
              </a:ext>
            </a:extLst>
          </p:cNvPr>
          <p:cNvSpPr txBox="1"/>
          <p:nvPr/>
        </p:nvSpPr>
        <p:spPr>
          <a:xfrm>
            <a:off x="2998299" y="984348"/>
            <a:ext cx="9425385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7000" b="1" dirty="0">
                <a:solidFill>
                  <a:schemeClr val="bg2">
                    <a:lumMod val="25000"/>
                  </a:schemeClr>
                </a:solidFill>
                <a:effectLst>
                  <a:glow rad="50800">
                    <a:schemeClr val="bg1"/>
                  </a:glow>
                </a:effectLst>
              </a:rPr>
              <a:t>TECH</a:t>
            </a:r>
          </a:p>
        </p:txBody>
      </p:sp>
    </p:spTree>
    <p:extLst>
      <p:ext uri="{BB962C8B-B14F-4D97-AF65-F5344CB8AC3E}">
        <p14:creationId xmlns:p14="http://schemas.microsoft.com/office/powerpoint/2010/main" val="12619607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71C855E-271A-A6DF-94C2-F90E3BFC994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1F8504EE-4EF2-5472-3F4D-B24E6EEDF1C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" r="15"/>
          <a:stretch/>
        </p:blipFill>
        <p:spPr bwMode="auto">
          <a:xfrm>
            <a:off x="117222" y="1510546"/>
            <a:ext cx="4719808" cy="34646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5EE85873-EB8E-FFC2-CD9E-957EC4BCC77C}"/>
              </a:ext>
            </a:extLst>
          </p:cNvPr>
          <p:cNvSpPr txBox="1"/>
          <p:nvPr/>
        </p:nvSpPr>
        <p:spPr>
          <a:xfrm>
            <a:off x="2998299" y="984348"/>
            <a:ext cx="9425385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7000" b="1" dirty="0">
                <a:solidFill>
                  <a:schemeClr val="bg2">
                    <a:lumMod val="25000"/>
                  </a:schemeClr>
                </a:solidFill>
                <a:effectLst>
                  <a:glow rad="50800">
                    <a:schemeClr val="bg1"/>
                  </a:glow>
                </a:effectLst>
              </a:rPr>
              <a:t>TECH</a:t>
            </a:r>
          </a:p>
        </p:txBody>
      </p:sp>
    </p:spTree>
    <p:extLst>
      <p:ext uri="{BB962C8B-B14F-4D97-AF65-F5344CB8AC3E}">
        <p14:creationId xmlns:p14="http://schemas.microsoft.com/office/powerpoint/2010/main" val="33460348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81E8A66-F946-674B-AB2C-1D4F3AEEAF7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9F1BDB26-25AC-E59A-8368-07D0BF8C6E8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38" r="1138"/>
          <a:stretch/>
        </p:blipFill>
        <p:spPr bwMode="auto">
          <a:xfrm>
            <a:off x="3660522" y="1510546"/>
            <a:ext cx="4719808" cy="34646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4B9DE714-F714-855D-13FC-EFD4FE9436C2}"/>
              </a:ext>
            </a:extLst>
          </p:cNvPr>
          <p:cNvSpPr txBox="1"/>
          <p:nvPr/>
        </p:nvSpPr>
        <p:spPr>
          <a:xfrm>
            <a:off x="6550112" y="984348"/>
            <a:ext cx="2062729" cy="4401205"/>
          </a:xfrm>
          <a:prstGeom prst="rect">
            <a:avLst/>
          </a:prstGeom>
          <a:noFill/>
          <a:effectLst>
            <a:glow rad="127000">
              <a:schemeClr val="bg1"/>
            </a:glow>
          </a:effectLst>
        </p:spPr>
        <p:txBody>
          <a:bodyPr wrap="square" rtlCol="0">
            <a:spAutoFit/>
          </a:bodyPr>
          <a:lstStyle/>
          <a:p>
            <a:r>
              <a:rPr lang="en-US" sz="27000" b="1" dirty="0">
                <a:solidFill>
                  <a:schemeClr val="bg2">
                    <a:lumMod val="25000"/>
                  </a:schemeClr>
                </a:solidFill>
                <a:effectLst>
                  <a:glow rad="50800">
                    <a:schemeClr val="bg1"/>
                  </a:glow>
                </a:effectLst>
              </a:rPr>
              <a:t>T</a:t>
            </a:r>
          </a:p>
        </p:txBody>
      </p:sp>
    </p:spTree>
    <p:extLst>
      <p:ext uri="{BB962C8B-B14F-4D97-AF65-F5344CB8AC3E}">
        <p14:creationId xmlns:p14="http://schemas.microsoft.com/office/powerpoint/2010/main" val="32704259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00A3E58-2B0D-2B81-0089-D5E7A8AC532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000BB2A5-82E8-A2AA-DA0B-07299A25A0E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" r="15"/>
          <a:stretch/>
        </p:blipFill>
        <p:spPr bwMode="auto">
          <a:xfrm>
            <a:off x="3660522" y="1510546"/>
            <a:ext cx="4719808" cy="34646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758267A5-38A1-0323-EF64-D7FCE27D39CF}"/>
              </a:ext>
            </a:extLst>
          </p:cNvPr>
          <p:cNvSpPr txBox="1"/>
          <p:nvPr/>
        </p:nvSpPr>
        <p:spPr>
          <a:xfrm>
            <a:off x="6550112" y="984348"/>
            <a:ext cx="2062729" cy="4401205"/>
          </a:xfrm>
          <a:prstGeom prst="rect">
            <a:avLst/>
          </a:prstGeom>
          <a:noFill/>
          <a:effectLst>
            <a:glow rad="127000">
              <a:schemeClr val="bg1"/>
            </a:glow>
          </a:effectLst>
        </p:spPr>
        <p:txBody>
          <a:bodyPr wrap="square" rtlCol="0">
            <a:spAutoFit/>
          </a:bodyPr>
          <a:lstStyle/>
          <a:p>
            <a:r>
              <a:rPr lang="en-US" sz="27000" b="1" dirty="0">
                <a:solidFill>
                  <a:schemeClr val="bg2">
                    <a:lumMod val="25000"/>
                  </a:schemeClr>
                </a:solidFill>
                <a:effectLst>
                  <a:glow rad="50800">
                    <a:schemeClr val="bg1"/>
                  </a:glow>
                </a:effectLst>
              </a:rPr>
              <a:t>T</a:t>
            </a:r>
          </a:p>
        </p:txBody>
      </p:sp>
    </p:spTree>
    <p:extLst>
      <p:ext uri="{BB962C8B-B14F-4D97-AF65-F5344CB8AC3E}">
        <p14:creationId xmlns:p14="http://schemas.microsoft.com/office/powerpoint/2010/main" val="16424201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230E5BA-5C03-846E-2752-F484C9D0823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3AED73F7-BAD7-0EA2-91A6-53B6F7D5622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" r="15"/>
          <a:stretch/>
        </p:blipFill>
        <p:spPr bwMode="auto">
          <a:xfrm>
            <a:off x="3660522" y="1510546"/>
            <a:ext cx="4719808" cy="34646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03195C0E-8A64-F6E3-E7DF-567B04C6237F}"/>
              </a:ext>
            </a:extLst>
          </p:cNvPr>
          <p:cNvSpPr txBox="1"/>
          <p:nvPr/>
        </p:nvSpPr>
        <p:spPr>
          <a:xfrm>
            <a:off x="6550112" y="984348"/>
            <a:ext cx="2062729" cy="4401205"/>
          </a:xfrm>
          <a:prstGeom prst="rect">
            <a:avLst/>
          </a:prstGeom>
          <a:noFill/>
          <a:effectLst>
            <a:glow rad="127000">
              <a:schemeClr val="bg1"/>
            </a:glow>
          </a:effectLst>
        </p:spPr>
        <p:txBody>
          <a:bodyPr wrap="square" rtlCol="0">
            <a:spAutoFit/>
          </a:bodyPr>
          <a:lstStyle/>
          <a:p>
            <a:r>
              <a:rPr lang="en-US" sz="27000" b="1" dirty="0">
                <a:solidFill>
                  <a:schemeClr val="bg2">
                    <a:lumMod val="25000"/>
                  </a:schemeClr>
                </a:solidFill>
                <a:effectLst>
                  <a:glow rad="50800">
                    <a:schemeClr val="bg1"/>
                  </a:glow>
                </a:effectLst>
              </a:rPr>
              <a:t>T</a:t>
            </a:r>
          </a:p>
        </p:txBody>
      </p:sp>
    </p:spTree>
    <p:extLst>
      <p:ext uri="{BB962C8B-B14F-4D97-AF65-F5344CB8AC3E}">
        <p14:creationId xmlns:p14="http://schemas.microsoft.com/office/powerpoint/2010/main" val="185969646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9704BB0D-DED1-7062-7585-4F9FAD3FD88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D753256D-8CD8-5134-55BC-C5439F9AAAD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38" r="1138"/>
          <a:stretch/>
        </p:blipFill>
        <p:spPr bwMode="auto">
          <a:xfrm>
            <a:off x="117222" y="1510546"/>
            <a:ext cx="4719808" cy="3464679"/>
          </a:xfrm>
          <a:prstGeom prst="rect">
            <a:avLst/>
          </a:prstGeom>
          <a:noFill/>
          <a:effectLst>
            <a:softEdge rad="254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713AB360-48A6-4B26-6F7C-F8E7C3253762}"/>
              </a:ext>
            </a:extLst>
          </p:cNvPr>
          <p:cNvSpPr txBox="1"/>
          <p:nvPr/>
        </p:nvSpPr>
        <p:spPr>
          <a:xfrm>
            <a:off x="2998299" y="984348"/>
            <a:ext cx="9425385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7000" b="1" dirty="0">
                <a:solidFill>
                  <a:schemeClr val="bg1"/>
                </a:solidFill>
                <a:effectLst>
                  <a:glow rad="50800">
                    <a:schemeClr val="tx1"/>
                  </a:glow>
                </a:effectLst>
              </a:rPr>
              <a:t>TECH</a:t>
            </a:r>
          </a:p>
        </p:txBody>
      </p:sp>
    </p:spTree>
    <p:extLst>
      <p:ext uri="{BB962C8B-B14F-4D97-AF65-F5344CB8AC3E}">
        <p14:creationId xmlns:p14="http://schemas.microsoft.com/office/powerpoint/2010/main" val="92255180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30FAE7DD-E897-E095-5CDC-875B9B32759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181153CE-9DBA-5E61-AEE4-DAFAF7592B2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" r="15"/>
          <a:stretch/>
        </p:blipFill>
        <p:spPr bwMode="auto">
          <a:xfrm>
            <a:off x="117222" y="1510546"/>
            <a:ext cx="4719808" cy="3464679"/>
          </a:xfrm>
          <a:prstGeom prst="rect">
            <a:avLst/>
          </a:prstGeom>
          <a:noFill/>
          <a:effectLst>
            <a:softEdge rad="254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517A18B6-E77A-844A-A73D-B6DB572D9023}"/>
              </a:ext>
            </a:extLst>
          </p:cNvPr>
          <p:cNvSpPr txBox="1"/>
          <p:nvPr/>
        </p:nvSpPr>
        <p:spPr>
          <a:xfrm>
            <a:off x="2998299" y="984348"/>
            <a:ext cx="9425385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7000" b="1" dirty="0">
                <a:solidFill>
                  <a:schemeClr val="bg1"/>
                </a:solidFill>
                <a:effectLst>
                  <a:glow rad="50800">
                    <a:schemeClr val="tx1"/>
                  </a:glow>
                </a:effectLst>
              </a:rPr>
              <a:t>TECH</a:t>
            </a:r>
          </a:p>
        </p:txBody>
      </p:sp>
    </p:spTree>
    <p:extLst>
      <p:ext uri="{BB962C8B-B14F-4D97-AF65-F5344CB8AC3E}">
        <p14:creationId xmlns:p14="http://schemas.microsoft.com/office/powerpoint/2010/main" val="214451378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C7EC025D-577F-1A38-719F-DCD4FCE3F18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E0C43140-9B42-67D8-E62A-239F1E4BC91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" r="15"/>
          <a:stretch/>
        </p:blipFill>
        <p:spPr bwMode="auto">
          <a:xfrm>
            <a:off x="117222" y="1510546"/>
            <a:ext cx="4719808" cy="3464679"/>
          </a:xfrm>
          <a:prstGeom prst="rect">
            <a:avLst/>
          </a:prstGeom>
          <a:noFill/>
          <a:effectLst>
            <a:softEdge rad="254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3F1B2148-9DB3-7764-2031-207F28B994C7}"/>
              </a:ext>
            </a:extLst>
          </p:cNvPr>
          <p:cNvSpPr txBox="1"/>
          <p:nvPr/>
        </p:nvSpPr>
        <p:spPr>
          <a:xfrm>
            <a:off x="2998299" y="984348"/>
            <a:ext cx="9425385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7000" b="1" dirty="0">
                <a:solidFill>
                  <a:schemeClr val="bg1"/>
                </a:solidFill>
                <a:effectLst>
                  <a:glow rad="50800">
                    <a:schemeClr val="tx1"/>
                  </a:glow>
                </a:effectLst>
              </a:rPr>
              <a:t>TECH</a:t>
            </a:r>
          </a:p>
        </p:txBody>
      </p:sp>
    </p:spTree>
    <p:extLst>
      <p:ext uri="{BB962C8B-B14F-4D97-AF65-F5344CB8AC3E}">
        <p14:creationId xmlns:p14="http://schemas.microsoft.com/office/powerpoint/2010/main" val="300703667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14B605A74C0A3459C861BE289B44664" ma:contentTypeVersion="10" ma:contentTypeDescription="Create a new document." ma:contentTypeScope="" ma:versionID="f6ee73785a2ec6d752c5328a8a6832bc">
  <xsd:schema xmlns:xsd="http://www.w3.org/2001/XMLSchema" xmlns:xs="http://www.w3.org/2001/XMLSchema" xmlns:p="http://schemas.microsoft.com/office/2006/metadata/properties" xmlns:ns2="a346b509-ad3d-4677-b299-91216b485716" xmlns:ns3="2f3fb0da-f5d9-4abb-8c9f-cca22a16b48d" targetNamespace="http://schemas.microsoft.com/office/2006/metadata/properties" ma:root="true" ma:fieldsID="9bf69a51c3bbca70914a5a0238cc20ec" ns2:_="" ns3:_="">
    <xsd:import namespace="a346b509-ad3d-4677-b299-91216b485716"/>
    <xsd:import namespace="2f3fb0da-f5d9-4abb-8c9f-cca22a16b48d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lcf76f155ced4ddcb4097134ff3c332f" minOccurs="0"/>
                <xsd:element ref="ns3:TaxCatchAll" minOccurs="0"/>
                <xsd:element ref="ns2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346b509-ad3d-4677-b299-91216b48571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DateTaken" ma:index="1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lcf76f155ced4ddcb4097134ff3c332f" ma:index="15" nillable="true" ma:taxonomy="true" ma:internalName="lcf76f155ced4ddcb4097134ff3c332f" ma:taxonomyFieldName="MediaServiceImageTags" ma:displayName="Image Tags" ma:readOnly="false" ma:fieldId="{5cf76f15-5ced-4ddc-b409-7134ff3c332f}" ma:taxonomyMulti="true" ma:sspId="9d430399-ed09-4bb5-8e35-441ca82eb1ef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f3fb0da-f5d9-4abb-8c9f-cca22a16b48d" elementFormDefault="qualified">
    <xsd:import namespace="http://schemas.microsoft.com/office/2006/documentManagement/types"/>
    <xsd:import namespace="http://schemas.microsoft.com/office/infopath/2007/PartnerControls"/>
    <xsd:element name="TaxCatchAll" ma:index="16" nillable="true" ma:displayName="Taxonomy Catch All Column" ma:hidden="true" ma:list="{048930c2-54bc-4b7d-b65e-1a8e222d8fa1}" ma:internalName="TaxCatchAll" ma:showField="CatchAllData" ma:web="2f3fb0da-f5d9-4abb-8c9f-cca22a16b48d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a346b509-ad3d-4677-b299-91216b485716">
      <Terms xmlns="http://schemas.microsoft.com/office/infopath/2007/PartnerControls"/>
    </lcf76f155ced4ddcb4097134ff3c332f>
    <TaxCatchAll xmlns="2f3fb0da-f5d9-4abb-8c9f-cca22a16b48d" xsi:nil="true"/>
  </documentManagement>
</p:properties>
</file>

<file path=customXml/itemProps1.xml><?xml version="1.0" encoding="utf-8"?>
<ds:datastoreItem xmlns:ds="http://schemas.openxmlformats.org/officeDocument/2006/customXml" ds:itemID="{219C1CB4-011F-4862-A454-70DAAA0A9E8C}"/>
</file>

<file path=customXml/itemProps2.xml><?xml version="1.0" encoding="utf-8"?>
<ds:datastoreItem xmlns:ds="http://schemas.openxmlformats.org/officeDocument/2006/customXml" ds:itemID="{605EB5A9-CF9B-4C9A-B510-BA306BB35174}"/>
</file>

<file path=customXml/itemProps3.xml><?xml version="1.0" encoding="utf-8"?>
<ds:datastoreItem xmlns:ds="http://schemas.openxmlformats.org/officeDocument/2006/customXml" ds:itemID="{5EC4CDF0-357A-4E63-9CDD-7DEBD7EBF9CA}"/>
</file>

<file path=docProps/app.xml><?xml version="1.0" encoding="utf-8"?>
<Properties xmlns="http://schemas.openxmlformats.org/officeDocument/2006/extended-properties" xmlns:vt="http://schemas.openxmlformats.org/officeDocument/2006/docPropsVTypes">
  <TotalTime>78</TotalTime>
  <Words>12</Words>
  <Application>Microsoft Office PowerPoint</Application>
  <PresentationFormat>Widescreen</PresentationFormat>
  <Paragraphs>12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6" baseType="lpstr">
      <vt:lpstr>Aptos</vt:lpstr>
      <vt:lpstr>Aptos Display</vt:lpstr>
      <vt:lpstr>Arial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Eric Marsi</dc:creator>
  <cp:lastModifiedBy>Eric Marsi</cp:lastModifiedBy>
  <cp:revision>1</cp:revision>
  <dcterms:created xsi:type="dcterms:W3CDTF">2025-06-11T02:45:36Z</dcterms:created>
  <dcterms:modified xsi:type="dcterms:W3CDTF">2025-06-11T06:03:04Z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0x010100314B605A74C0A3459C861BE289B44664</vt:lpwstr>
  </property>
</Properties>
</file>