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21.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705" r:id="rId3"/>
    <p:sldMasterId id="2147483706" r:id="rId4"/>
    <p:sldMasterId id="2147483707" r:id="rId5"/>
    <p:sldMasterId id="2147483708" r:id="rId6"/>
  </p:sldMasterIdLst>
  <p:notesMasterIdLst>
    <p:notesMasterId r:id="rId7"/>
  </p:notesMasterIdLst>
  <p:sldIdLst>
    <p:sldId id="256" r:id="rId8"/>
    <p:sldId id="257" r:id="rId9"/>
    <p:sldId id="258" r:id="rId10"/>
    <p:sldId id="259" r:id="rId11"/>
    <p:sldId id="260" r:id="rId12"/>
    <p:sldId id="261" r:id="rId13"/>
    <p:sldId id="262" r:id="rId14"/>
  </p:sldIdLst>
  <p:sldSz cy="5143500" cx="9144000"/>
  <p:notesSz cx="6858000" cy="9144000"/>
  <p:embeddedFontLst>
    <p:embeddedFont>
      <p:font typeface="Roboto"/>
      <p:regular r:id="rId15"/>
      <p:bold r:id="rId16"/>
      <p:italic r:id="rId17"/>
      <p:boldItalic r:id="rId18"/>
    </p:embeddedFont>
    <p:embeddedFont>
      <p:font typeface="Titillium Web"/>
      <p:regular r:id="rId19"/>
      <p:bold r:id="rId20"/>
      <p:italic r:id="rId21"/>
      <p:boldItalic r:id="rId22"/>
    </p:embeddedFont>
    <p:embeddedFont>
      <p:font typeface="Titillium Web ExtraLight"/>
      <p:regular r:id="rId23"/>
      <p:bold r:id="rId24"/>
      <p:italic r:id="rId25"/>
      <p:boldItalic r:id="rId2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font" Target="fonts/TitilliumWeb-bold.fntdata"/><Relationship Id="rId22" Type="http://schemas.openxmlformats.org/officeDocument/2006/relationships/font" Target="fonts/TitilliumWeb-boldItalic.fntdata"/><Relationship Id="rId21" Type="http://schemas.openxmlformats.org/officeDocument/2006/relationships/font" Target="fonts/TitilliumWeb-italic.fntdata"/><Relationship Id="rId24" Type="http://schemas.openxmlformats.org/officeDocument/2006/relationships/font" Target="fonts/TitilliumWebExtraLight-bold.fntdata"/><Relationship Id="rId23" Type="http://schemas.openxmlformats.org/officeDocument/2006/relationships/font" Target="fonts/TitilliumWebExtraLight-regular.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2.xml"/><Relationship Id="rId26" Type="http://schemas.openxmlformats.org/officeDocument/2006/relationships/font" Target="fonts/TitilliumWebExtraLight-boldItalic.fntdata"/><Relationship Id="rId25" Type="http://schemas.openxmlformats.org/officeDocument/2006/relationships/font" Target="fonts/TitilliumWebExtraLight-italic.fntdata"/><Relationship Id="rId5" Type="http://schemas.openxmlformats.org/officeDocument/2006/relationships/slideMaster" Target="slideMasters/slideMaster3.xml"/><Relationship Id="rId6" Type="http://schemas.openxmlformats.org/officeDocument/2006/relationships/slideMaster" Target="slideMasters/slideMaster4.xml"/><Relationship Id="rId7" Type="http://schemas.openxmlformats.org/officeDocument/2006/relationships/notesMaster" Target="notesMasters/notesMaster1.xml"/><Relationship Id="rId8" Type="http://schemas.openxmlformats.org/officeDocument/2006/relationships/slide" Target="slides/slide1.xml"/><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font" Target="fonts/Roboto-regular.fntdata"/><Relationship Id="rId14" Type="http://schemas.openxmlformats.org/officeDocument/2006/relationships/slide" Target="slides/slide7.xml"/><Relationship Id="rId17" Type="http://schemas.openxmlformats.org/officeDocument/2006/relationships/font" Target="fonts/Roboto-italic.fntdata"/><Relationship Id="rId16" Type="http://schemas.openxmlformats.org/officeDocument/2006/relationships/font" Target="fonts/Roboto-bold.fntdata"/><Relationship Id="rId19" Type="http://schemas.openxmlformats.org/officeDocument/2006/relationships/font" Target="fonts/TitilliumWeb-regular.fntdata"/><Relationship Id="rId18" Type="http://schemas.openxmlformats.org/officeDocument/2006/relationships/font" Target="fonts/Roboto-boldItalic.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317500" lvl="0" marL="457200">
              <a:spcBef>
                <a:spcPts val="0"/>
              </a:spcBef>
              <a:spcAft>
                <a:spcPts val="0"/>
              </a:spcAft>
              <a:buSzPts val="1400"/>
              <a:buChar char="●"/>
              <a:defRPr sz="1100"/>
            </a:lvl1pPr>
            <a:lvl2pPr indent="-317500" lvl="1" marL="914400">
              <a:spcBef>
                <a:spcPts val="0"/>
              </a:spcBef>
              <a:spcAft>
                <a:spcPts val="0"/>
              </a:spcAft>
              <a:buSzPts val="1400"/>
              <a:buChar char="○"/>
              <a:defRPr sz="1100"/>
            </a:lvl2pPr>
            <a:lvl3pPr indent="-317500" lvl="2" marL="1371600">
              <a:spcBef>
                <a:spcPts val="0"/>
              </a:spcBef>
              <a:spcAft>
                <a:spcPts val="0"/>
              </a:spcAft>
              <a:buSzPts val="1400"/>
              <a:buChar char="■"/>
              <a:defRPr sz="1100"/>
            </a:lvl3pPr>
            <a:lvl4pPr indent="-317500" lvl="3" marL="1828800">
              <a:spcBef>
                <a:spcPts val="0"/>
              </a:spcBef>
              <a:spcAft>
                <a:spcPts val="0"/>
              </a:spcAft>
              <a:buSzPts val="1400"/>
              <a:buChar char="●"/>
              <a:defRPr sz="1100"/>
            </a:lvl4pPr>
            <a:lvl5pPr indent="-317500" lvl="4" marL="2286000">
              <a:spcBef>
                <a:spcPts val="0"/>
              </a:spcBef>
              <a:spcAft>
                <a:spcPts val="0"/>
              </a:spcAft>
              <a:buSzPts val="1400"/>
              <a:buChar char="○"/>
              <a:defRPr sz="1100"/>
            </a:lvl5pPr>
            <a:lvl6pPr indent="-317500" lvl="5" marL="2743200">
              <a:spcBef>
                <a:spcPts val="0"/>
              </a:spcBef>
              <a:spcAft>
                <a:spcPts val="0"/>
              </a:spcAft>
              <a:buSzPts val="1400"/>
              <a:buChar char="■"/>
              <a:defRPr sz="1100"/>
            </a:lvl6pPr>
            <a:lvl7pPr indent="-317500" lvl="6" marL="3200400">
              <a:spcBef>
                <a:spcPts val="0"/>
              </a:spcBef>
              <a:spcAft>
                <a:spcPts val="0"/>
              </a:spcAft>
              <a:buSzPts val="1400"/>
              <a:buChar char="●"/>
              <a:defRPr sz="1100"/>
            </a:lvl7pPr>
            <a:lvl8pPr indent="-317500" lvl="7" marL="3657600">
              <a:spcBef>
                <a:spcPts val="0"/>
              </a:spcBef>
              <a:spcAft>
                <a:spcPts val="0"/>
              </a:spcAft>
              <a:buSzPts val="1400"/>
              <a:buChar char="○"/>
              <a:defRPr sz="1100"/>
            </a:lvl8pPr>
            <a:lvl9pPr indent="-317500" lvl="8" marL="4114800">
              <a:spcBef>
                <a:spcPts val="0"/>
              </a:spcBef>
              <a:spcAft>
                <a:spcPts val="0"/>
              </a:spcAft>
              <a:buSzPts val="14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6" name="Shape 336"/>
        <p:cNvGrpSpPr/>
        <p:nvPr/>
      </p:nvGrpSpPr>
      <p:grpSpPr>
        <a:xfrm>
          <a:off x="0" y="0"/>
          <a:ext cx="0" cy="0"/>
          <a:chOff x="0" y="0"/>
          <a:chExt cx="0" cy="0"/>
        </a:xfrm>
      </p:grpSpPr>
      <p:sp>
        <p:nvSpPr>
          <p:cNvPr id="337" name="Google Shape;337;g2dbbc3a7d94_0_374: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38" name="Google Shape;338;g2dbbc3a7d94_0_3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g2dbb1ee0622_1_10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9" name="Google Shape;349;g2dbb1ee0622_1_10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g3afa9a27179_4_45: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365" name="Google Shape;365;g3afa9a27179_4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6" name="Shape 426"/>
        <p:cNvGrpSpPr/>
        <p:nvPr/>
      </p:nvGrpSpPr>
      <p:grpSpPr>
        <a:xfrm>
          <a:off x="0" y="0"/>
          <a:ext cx="0" cy="0"/>
          <a:chOff x="0" y="0"/>
          <a:chExt cx="0" cy="0"/>
        </a:xfrm>
      </p:grpSpPr>
      <p:sp>
        <p:nvSpPr>
          <p:cNvPr id="427" name="Google Shape;427;g2a36d9ba012_14_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28" name="Google Shape;428;g2a36d9ba012_14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4" name="Shape 434"/>
        <p:cNvGrpSpPr/>
        <p:nvPr/>
      </p:nvGrpSpPr>
      <p:grpSpPr>
        <a:xfrm>
          <a:off x="0" y="0"/>
          <a:ext cx="0" cy="0"/>
          <a:chOff x="0" y="0"/>
          <a:chExt cx="0" cy="0"/>
        </a:xfrm>
      </p:grpSpPr>
      <p:sp>
        <p:nvSpPr>
          <p:cNvPr id="435" name="Google Shape;435;g2f72cb52736_2_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36" name="Google Shape;436;g2f72cb52736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6" name="Shape 466"/>
        <p:cNvGrpSpPr/>
        <p:nvPr/>
      </p:nvGrpSpPr>
      <p:grpSpPr>
        <a:xfrm>
          <a:off x="0" y="0"/>
          <a:ext cx="0" cy="0"/>
          <a:chOff x="0" y="0"/>
          <a:chExt cx="0" cy="0"/>
        </a:xfrm>
      </p:grpSpPr>
      <p:sp>
        <p:nvSpPr>
          <p:cNvPr id="467" name="Google Shape;467;g2a36d9ba012_14_41: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68" name="Google Shape;468;g2a36d9ba012_14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3" name="Shape 483"/>
        <p:cNvGrpSpPr/>
        <p:nvPr/>
      </p:nvGrpSpPr>
      <p:grpSpPr>
        <a:xfrm>
          <a:off x="0" y="0"/>
          <a:ext cx="0" cy="0"/>
          <a:chOff x="0" y="0"/>
          <a:chExt cx="0" cy="0"/>
        </a:xfrm>
      </p:grpSpPr>
      <p:sp>
        <p:nvSpPr>
          <p:cNvPr id="484" name="Google Shape;484;g2a36d9ba012_11_0: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485" name="Google Shape;485;g2a36d9ba012_1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 Id="rId3" Type="http://schemas.openxmlformats.org/officeDocument/2006/relationships/image" Target="../media/image6.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 Id="rId3"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 Id="rId3" Type="http://schemas.openxmlformats.org/officeDocument/2006/relationships/image" Target="../media/image63.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png"/><Relationship Id="rId3" Type="http://schemas.openxmlformats.org/officeDocument/2006/relationships/image" Target="../media/image1.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 Id="rId3"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 Id="rId3" Type="http://schemas.openxmlformats.org/officeDocument/2006/relationships/image" Target="../media/image5.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 Id="rId3" Type="http://schemas.openxmlformats.org/officeDocument/2006/relationships/image" Target="../media/image18.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
  <p:cSld name="TITLE">
    <p:spTree>
      <p:nvGrpSpPr>
        <p:cNvPr id="9" name="Shape 9"/>
        <p:cNvGrpSpPr/>
        <p:nvPr/>
      </p:nvGrpSpPr>
      <p:grpSpPr>
        <a:xfrm>
          <a:off x="0" y="0"/>
          <a:ext cx="0" cy="0"/>
          <a:chOff x="0" y="0"/>
          <a:chExt cx="0" cy="0"/>
        </a:xfrm>
      </p:grpSpPr>
      <p:sp>
        <p:nvSpPr>
          <p:cNvPr id="10" name="Google Shape;10;p2"/>
          <p:cNvSpPr/>
          <p:nvPr/>
        </p:nvSpPr>
        <p:spPr>
          <a:xfrm>
            <a:off x="0" y="0"/>
            <a:ext cx="9144000" cy="3745800"/>
          </a:xfrm>
          <a:prstGeom prst="rect">
            <a:avLst/>
          </a:prstGeom>
          <a:solidFill>
            <a:srgbClr val="5CCA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 name="Google Shape;11;p2"/>
          <p:cNvSpPr/>
          <p:nvPr/>
        </p:nvSpPr>
        <p:spPr>
          <a:xfrm>
            <a:off x="579000" y="1920450"/>
            <a:ext cx="54300" cy="11919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FFFFFF"/>
              </a:solidFill>
            </a:endParaRPr>
          </a:p>
        </p:txBody>
      </p:sp>
      <p:sp>
        <p:nvSpPr>
          <p:cNvPr id="12" name="Google Shape;12;p2"/>
          <p:cNvSpPr txBox="1"/>
          <p:nvPr>
            <p:ph type="ctrTitle"/>
          </p:nvPr>
        </p:nvSpPr>
        <p:spPr>
          <a:xfrm>
            <a:off x="685800" y="1915625"/>
            <a:ext cx="5412300" cy="1159800"/>
          </a:xfrm>
          <a:prstGeom prst="rect">
            <a:avLst/>
          </a:prstGeom>
        </p:spPr>
        <p:txBody>
          <a:bodyPr anchorCtr="0" anchor="ctr" bIns="91425" lIns="91425" spcFirstLastPara="1" rIns="91425" wrap="square" tIns="91425">
            <a:noAutofit/>
          </a:bodyPr>
          <a:lstStyle>
            <a:lvl1pPr lvl="0">
              <a:spcBef>
                <a:spcPts val="0"/>
              </a:spcBef>
              <a:spcAft>
                <a:spcPts val="0"/>
              </a:spcAft>
              <a:buClr>
                <a:srgbClr val="FFFFFF"/>
              </a:buClr>
              <a:buSzPts val="4800"/>
              <a:buNone/>
              <a:defRPr sz="4800">
                <a:solidFill>
                  <a:srgbClr val="FFFFFF"/>
                </a:solidFill>
              </a:defRPr>
            </a:lvl1pPr>
            <a:lvl2pPr lvl="1">
              <a:spcBef>
                <a:spcPts val="0"/>
              </a:spcBef>
              <a:spcAft>
                <a:spcPts val="0"/>
              </a:spcAft>
              <a:buClr>
                <a:srgbClr val="FFFFFF"/>
              </a:buClr>
              <a:buSzPts val="4800"/>
              <a:buNone/>
              <a:defRPr sz="4800">
                <a:solidFill>
                  <a:srgbClr val="FFFFFF"/>
                </a:solidFill>
              </a:defRPr>
            </a:lvl2pPr>
            <a:lvl3pPr lvl="2">
              <a:spcBef>
                <a:spcPts val="0"/>
              </a:spcBef>
              <a:spcAft>
                <a:spcPts val="0"/>
              </a:spcAft>
              <a:buClr>
                <a:srgbClr val="FFFFFF"/>
              </a:buClr>
              <a:buSzPts val="4800"/>
              <a:buNone/>
              <a:defRPr sz="4800">
                <a:solidFill>
                  <a:srgbClr val="FFFFFF"/>
                </a:solidFill>
              </a:defRPr>
            </a:lvl3pPr>
            <a:lvl4pPr lvl="3">
              <a:spcBef>
                <a:spcPts val="0"/>
              </a:spcBef>
              <a:spcAft>
                <a:spcPts val="0"/>
              </a:spcAft>
              <a:buClr>
                <a:srgbClr val="FFFFFF"/>
              </a:buClr>
              <a:buSzPts val="4800"/>
              <a:buNone/>
              <a:defRPr sz="4800">
                <a:solidFill>
                  <a:srgbClr val="FFFFFF"/>
                </a:solidFill>
              </a:defRPr>
            </a:lvl4pPr>
            <a:lvl5pPr lvl="4">
              <a:spcBef>
                <a:spcPts val="0"/>
              </a:spcBef>
              <a:spcAft>
                <a:spcPts val="0"/>
              </a:spcAft>
              <a:buClr>
                <a:srgbClr val="FFFFFF"/>
              </a:buClr>
              <a:buSzPts val="4800"/>
              <a:buNone/>
              <a:defRPr sz="4800">
                <a:solidFill>
                  <a:srgbClr val="FFFFFF"/>
                </a:solidFill>
              </a:defRPr>
            </a:lvl5pPr>
            <a:lvl6pPr lvl="5">
              <a:spcBef>
                <a:spcPts val="0"/>
              </a:spcBef>
              <a:spcAft>
                <a:spcPts val="0"/>
              </a:spcAft>
              <a:buClr>
                <a:srgbClr val="FFFFFF"/>
              </a:buClr>
              <a:buSzPts val="4800"/>
              <a:buNone/>
              <a:defRPr sz="4800">
                <a:solidFill>
                  <a:srgbClr val="FFFFFF"/>
                </a:solidFill>
              </a:defRPr>
            </a:lvl6pPr>
            <a:lvl7pPr lvl="6">
              <a:spcBef>
                <a:spcPts val="0"/>
              </a:spcBef>
              <a:spcAft>
                <a:spcPts val="0"/>
              </a:spcAft>
              <a:buClr>
                <a:srgbClr val="FFFFFF"/>
              </a:buClr>
              <a:buSzPts val="4800"/>
              <a:buNone/>
              <a:defRPr sz="4800">
                <a:solidFill>
                  <a:srgbClr val="FFFFFF"/>
                </a:solidFill>
              </a:defRPr>
            </a:lvl7pPr>
            <a:lvl8pPr lvl="7">
              <a:spcBef>
                <a:spcPts val="0"/>
              </a:spcBef>
              <a:spcAft>
                <a:spcPts val="0"/>
              </a:spcAft>
              <a:buClr>
                <a:srgbClr val="FFFFFF"/>
              </a:buClr>
              <a:buSzPts val="4800"/>
              <a:buNone/>
              <a:defRPr sz="4800">
                <a:solidFill>
                  <a:srgbClr val="FFFFFF"/>
                </a:solidFill>
              </a:defRPr>
            </a:lvl8pPr>
            <a:lvl9pPr lvl="8">
              <a:spcBef>
                <a:spcPts val="0"/>
              </a:spcBef>
              <a:spcAft>
                <a:spcPts val="0"/>
              </a:spcAft>
              <a:buClr>
                <a:srgbClr val="FFFFFF"/>
              </a:buClr>
              <a:buSzPts val="4800"/>
              <a:buNone/>
              <a:defRPr sz="4800">
                <a:solidFill>
                  <a:srgbClr val="FFFFFF"/>
                </a:solidFill>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background">
  <p:cSld name="TITLE_ONLY_1_1_1">
    <p:spTree>
      <p:nvGrpSpPr>
        <p:cNvPr id="61" name="Shape 61"/>
        <p:cNvGrpSpPr/>
        <p:nvPr/>
      </p:nvGrpSpPr>
      <p:grpSpPr>
        <a:xfrm>
          <a:off x="0" y="0"/>
          <a:ext cx="0" cy="0"/>
          <a:chOff x="0" y="0"/>
          <a:chExt cx="0" cy="0"/>
        </a:xfrm>
      </p:grpSpPr>
      <p:sp>
        <p:nvSpPr>
          <p:cNvPr id="62" name="Google Shape;62;p11"/>
          <p:cNvSpPr/>
          <p:nvPr/>
        </p:nvSpPr>
        <p:spPr>
          <a:xfrm>
            <a:off x="0" y="0"/>
            <a:ext cx="2292000" cy="5143500"/>
          </a:xfrm>
          <a:prstGeom prst="rect">
            <a:avLst/>
          </a:prstGeom>
          <a:solidFill>
            <a:srgbClr val="5CCAF4">
              <a:alpha val="731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 name="Google Shape;63;p11"/>
          <p:cNvSpPr txBox="1"/>
          <p:nvPr>
            <p:ph idx="12" type="sldNum"/>
          </p:nvPr>
        </p:nvSpPr>
        <p:spPr>
          <a:xfrm>
            <a:off x="8480584" y="4749851"/>
            <a:ext cx="548700" cy="393600"/>
          </a:xfrm>
          <a:prstGeom prst="rect">
            <a:avLst/>
          </a:prstGeom>
        </p:spPr>
        <p:txBody>
          <a:bodyPr anchorCtr="0" anchor="t" bIns="91425" lIns="91425" spcFirstLastPara="1" rIns="91425" wrap="square" tIns="91425">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64" name="Shape 64"/>
        <p:cNvGrpSpPr/>
        <p:nvPr/>
      </p:nvGrpSpPr>
      <p:grpSpPr>
        <a:xfrm>
          <a:off x="0" y="0"/>
          <a:ext cx="0" cy="0"/>
          <a:chOff x="0" y="0"/>
          <a:chExt cx="0" cy="0"/>
        </a:xfrm>
      </p:grpSpPr>
      <p:sp>
        <p:nvSpPr>
          <p:cNvPr id="65" name="Google Shape;65;p12"/>
          <p:cNvSpPr txBox="1"/>
          <p:nvPr>
            <p:ph idx="1" type="body"/>
          </p:nvPr>
        </p:nvSpPr>
        <p:spPr>
          <a:xfrm>
            <a:off x="633300" y="4285675"/>
            <a:ext cx="8053500" cy="519600"/>
          </a:xfrm>
          <a:prstGeom prst="rect">
            <a:avLst/>
          </a:prstGeom>
        </p:spPr>
        <p:txBody>
          <a:bodyPr anchorCtr="0" anchor="t" bIns="91425" lIns="91425" spcFirstLastPara="1" rIns="91425" wrap="square" tIns="91425">
            <a:noAutofit/>
          </a:bodyPr>
          <a:lstStyle>
            <a:lvl1pPr indent="-228600" lvl="0" marL="457200">
              <a:spcBef>
                <a:spcPts val="360"/>
              </a:spcBef>
              <a:spcAft>
                <a:spcPts val="0"/>
              </a:spcAft>
              <a:buSzPts val="1400"/>
              <a:buNone/>
              <a:defRPr sz="1400"/>
            </a:lvl1pPr>
          </a:lstStyle>
          <a:p/>
        </p:txBody>
      </p:sp>
      <p:sp>
        <p:nvSpPr>
          <p:cNvPr id="66" name="Google Shape;66;p12"/>
          <p:cNvSpPr/>
          <p:nvPr/>
        </p:nvSpPr>
        <p:spPr>
          <a:xfrm>
            <a:off x="579000" y="4467900"/>
            <a:ext cx="54300" cy="6756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 name="Google Shape;67;p12"/>
          <p:cNvSpPr/>
          <p:nvPr/>
        </p:nvSpPr>
        <p:spPr>
          <a:xfrm>
            <a:off x="9089700" y="0"/>
            <a:ext cx="54300" cy="51435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 name="Google Shape;68;p12"/>
          <p:cNvSpPr txBox="1"/>
          <p:nvPr>
            <p:ph idx="12" type="sldNum"/>
          </p:nvPr>
        </p:nvSpPr>
        <p:spPr>
          <a:xfrm>
            <a:off x="84805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9" name="Shape 69"/>
        <p:cNvGrpSpPr/>
        <p:nvPr/>
      </p:nvGrpSpPr>
      <p:grpSpPr>
        <a:xfrm>
          <a:off x="0" y="0"/>
          <a:ext cx="0" cy="0"/>
          <a:chOff x="0" y="0"/>
          <a:chExt cx="0" cy="0"/>
        </a:xfrm>
      </p:grpSpPr>
      <p:sp>
        <p:nvSpPr>
          <p:cNvPr id="70" name="Google Shape;70;p13"/>
          <p:cNvSpPr/>
          <p:nvPr/>
        </p:nvSpPr>
        <p:spPr>
          <a:xfrm>
            <a:off x="9089700" y="0"/>
            <a:ext cx="54300" cy="51435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 name="Google Shape;71;p13"/>
          <p:cNvSpPr txBox="1"/>
          <p:nvPr>
            <p:ph idx="12" type="sldNum"/>
          </p:nvPr>
        </p:nvSpPr>
        <p:spPr>
          <a:xfrm>
            <a:off x="84805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color">
  <p:cSld name="BLANK_1">
    <p:spTree>
      <p:nvGrpSpPr>
        <p:cNvPr id="72" name="Shape 72"/>
        <p:cNvGrpSpPr/>
        <p:nvPr/>
      </p:nvGrpSpPr>
      <p:grpSpPr>
        <a:xfrm>
          <a:off x="0" y="0"/>
          <a:ext cx="0" cy="0"/>
          <a:chOff x="0" y="0"/>
          <a:chExt cx="0" cy="0"/>
        </a:xfrm>
      </p:grpSpPr>
      <p:sp>
        <p:nvSpPr>
          <p:cNvPr id="73" name="Google Shape;73;p14"/>
          <p:cNvSpPr/>
          <p:nvPr/>
        </p:nvSpPr>
        <p:spPr>
          <a:xfrm>
            <a:off x="0" y="0"/>
            <a:ext cx="9144000" cy="25935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 name="Google Shape;74;p14"/>
          <p:cNvSpPr txBox="1"/>
          <p:nvPr>
            <p:ph idx="12" type="sldNum"/>
          </p:nvPr>
        </p:nvSpPr>
        <p:spPr>
          <a:xfrm>
            <a:off x="84805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
  <p:cSld name="TITLE">
    <p:spTree>
      <p:nvGrpSpPr>
        <p:cNvPr id="79" name="Shape 79"/>
        <p:cNvGrpSpPr/>
        <p:nvPr/>
      </p:nvGrpSpPr>
      <p:grpSpPr>
        <a:xfrm>
          <a:off x="0" y="0"/>
          <a:ext cx="0" cy="0"/>
          <a:chOff x="0" y="0"/>
          <a:chExt cx="0" cy="0"/>
        </a:xfrm>
      </p:grpSpPr>
      <p:sp>
        <p:nvSpPr>
          <p:cNvPr id="80" name="Google Shape;80;p16"/>
          <p:cNvSpPr/>
          <p:nvPr/>
        </p:nvSpPr>
        <p:spPr>
          <a:xfrm>
            <a:off x="0" y="0"/>
            <a:ext cx="9144000" cy="3745800"/>
          </a:xfrm>
          <a:prstGeom prst="rect">
            <a:avLst/>
          </a:prstGeom>
          <a:solidFill>
            <a:srgbClr val="5CCA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 name="Google Shape;81;p16"/>
          <p:cNvSpPr/>
          <p:nvPr/>
        </p:nvSpPr>
        <p:spPr>
          <a:xfrm>
            <a:off x="579000" y="1920450"/>
            <a:ext cx="54300" cy="11919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FFFFFF"/>
              </a:solidFill>
            </a:endParaRPr>
          </a:p>
        </p:txBody>
      </p:sp>
      <p:sp>
        <p:nvSpPr>
          <p:cNvPr id="82" name="Google Shape;82;p16"/>
          <p:cNvSpPr txBox="1"/>
          <p:nvPr>
            <p:ph type="ctrTitle"/>
          </p:nvPr>
        </p:nvSpPr>
        <p:spPr>
          <a:xfrm>
            <a:off x="685800" y="1915625"/>
            <a:ext cx="5412300" cy="1159800"/>
          </a:xfrm>
          <a:prstGeom prst="rect">
            <a:avLst/>
          </a:prstGeom>
        </p:spPr>
        <p:txBody>
          <a:bodyPr anchorCtr="0" anchor="ctr" bIns="91425" lIns="91425" spcFirstLastPara="1" rIns="91425" wrap="square" tIns="91425">
            <a:noAutofit/>
          </a:bodyPr>
          <a:lstStyle>
            <a:lvl1pPr lvl="0">
              <a:spcBef>
                <a:spcPts val="0"/>
              </a:spcBef>
              <a:spcAft>
                <a:spcPts val="0"/>
              </a:spcAft>
              <a:buClr>
                <a:srgbClr val="FFFFFF"/>
              </a:buClr>
              <a:buSzPts val="4800"/>
              <a:buNone/>
              <a:defRPr sz="4800">
                <a:solidFill>
                  <a:srgbClr val="FFFFFF"/>
                </a:solidFill>
              </a:defRPr>
            </a:lvl1pPr>
            <a:lvl2pPr lvl="1">
              <a:spcBef>
                <a:spcPts val="0"/>
              </a:spcBef>
              <a:spcAft>
                <a:spcPts val="0"/>
              </a:spcAft>
              <a:buClr>
                <a:srgbClr val="FFFFFF"/>
              </a:buClr>
              <a:buSzPts val="4800"/>
              <a:buNone/>
              <a:defRPr sz="4800">
                <a:solidFill>
                  <a:srgbClr val="FFFFFF"/>
                </a:solidFill>
              </a:defRPr>
            </a:lvl2pPr>
            <a:lvl3pPr lvl="2">
              <a:spcBef>
                <a:spcPts val="0"/>
              </a:spcBef>
              <a:spcAft>
                <a:spcPts val="0"/>
              </a:spcAft>
              <a:buClr>
                <a:srgbClr val="FFFFFF"/>
              </a:buClr>
              <a:buSzPts val="4800"/>
              <a:buNone/>
              <a:defRPr sz="4800">
                <a:solidFill>
                  <a:srgbClr val="FFFFFF"/>
                </a:solidFill>
              </a:defRPr>
            </a:lvl3pPr>
            <a:lvl4pPr lvl="3">
              <a:spcBef>
                <a:spcPts val="0"/>
              </a:spcBef>
              <a:spcAft>
                <a:spcPts val="0"/>
              </a:spcAft>
              <a:buClr>
                <a:srgbClr val="FFFFFF"/>
              </a:buClr>
              <a:buSzPts val="4800"/>
              <a:buNone/>
              <a:defRPr sz="4800">
                <a:solidFill>
                  <a:srgbClr val="FFFFFF"/>
                </a:solidFill>
              </a:defRPr>
            </a:lvl4pPr>
            <a:lvl5pPr lvl="4">
              <a:spcBef>
                <a:spcPts val="0"/>
              </a:spcBef>
              <a:spcAft>
                <a:spcPts val="0"/>
              </a:spcAft>
              <a:buClr>
                <a:srgbClr val="FFFFFF"/>
              </a:buClr>
              <a:buSzPts val="4800"/>
              <a:buNone/>
              <a:defRPr sz="4800">
                <a:solidFill>
                  <a:srgbClr val="FFFFFF"/>
                </a:solidFill>
              </a:defRPr>
            </a:lvl5pPr>
            <a:lvl6pPr lvl="5">
              <a:spcBef>
                <a:spcPts val="0"/>
              </a:spcBef>
              <a:spcAft>
                <a:spcPts val="0"/>
              </a:spcAft>
              <a:buClr>
                <a:srgbClr val="FFFFFF"/>
              </a:buClr>
              <a:buSzPts val="4800"/>
              <a:buNone/>
              <a:defRPr sz="4800">
                <a:solidFill>
                  <a:srgbClr val="FFFFFF"/>
                </a:solidFill>
              </a:defRPr>
            </a:lvl6pPr>
            <a:lvl7pPr lvl="6">
              <a:spcBef>
                <a:spcPts val="0"/>
              </a:spcBef>
              <a:spcAft>
                <a:spcPts val="0"/>
              </a:spcAft>
              <a:buClr>
                <a:srgbClr val="FFFFFF"/>
              </a:buClr>
              <a:buSzPts val="4800"/>
              <a:buNone/>
              <a:defRPr sz="4800">
                <a:solidFill>
                  <a:srgbClr val="FFFFFF"/>
                </a:solidFill>
              </a:defRPr>
            </a:lvl7pPr>
            <a:lvl8pPr lvl="7">
              <a:spcBef>
                <a:spcPts val="0"/>
              </a:spcBef>
              <a:spcAft>
                <a:spcPts val="0"/>
              </a:spcAft>
              <a:buClr>
                <a:srgbClr val="FFFFFF"/>
              </a:buClr>
              <a:buSzPts val="4800"/>
              <a:buNone/>
              <a:defRPr sz="4800">
                <a:solidFill>
                  <a:srgbClr val="FFFFFF"/>
                </a:solidFill>
              </a:defRPr>
            </a:lvl8pPr>
            <a:lvl9pPr lvl="8">
              <a:spcBef>
                <a:spcPts val="0"/>
              </a:spcBef>
              <a:spcAft>
                <a:spcPts val="0"/>
              </a:spcAft>
              <a:buClr>
                <a:srgbClr val="FFFFFF"/>
              </a:buClr>
              <a:buSzPts val="4800"/>
              <a:buNone/>
              <a:defRPr sz="4800">
                <a:solidFill>
                  <a:srgbClr val="FFFFFF"/>
                </a:solidFill>
              </a:defRPr>
            </a:lvl9pPr>
          </a:lstStyle>
          <a:p/>
        </p:txBody>
      </p:sp>
      <p:pic>
        <p:nvPicPr>
          <p:cNvPr id="83" name="Google Shape;83;p16"/>
          <p:cNvPicPr preferRelativeResize="0"/>
          <p:nvPr/>
        </p:nvPicPr>
        <p:blipFill>
          <a:blip r:embed="rId2">
            <a:alphaModFix/>
          </a:blip>
          <a:stretch>
            <a:fillRect/>
          </a:stretch>
        </p:blipFill>
        <p:spPr>
          <a:xfrm>
            <a:off x="80825" y="4367950"/>
            <a:ext cx="1226525" cy="703925"/>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p:cSld name="TITLE_1">
    <p:spTree>
      <p:nvGrpSpPr>
        <p:cNvPr id="84" name="Shape 84"/>
        <p:cNvGrpSpPr/>
        <p:nvPr/>
      </p:nvGrpSpPr>
      <p:grpSpPr>
        <a:xfrm>
          <a:off x="0" y="0"/>
          <a:ext cx="0" cy="0"/>
          <a:chOff x="0" y="0"/>
          <a:chExt cx="0" cy="0"/>
        </a:xfrm>
      </p:grpSpPr>
      <p:sp>
        <p:nvSpPr>
          <p:cNvPr id="85" name="Google Shape;85;p17"/>
          <p:cNvSpPr/>
          <p:nvPr/>
        </p:nvSpPr>
        <p:spPr>
          <a:xfrm>
            <a:off x="0" y="0"/>
            <a:ext cx="9144000" cy="37458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 name="Google Shape;86;p17"/>
          <p:cNvSpPr/>
          <p:nvPr/>
        </p:nvSpPr>
        <p:spPr>
          <a:xfrm>
            <a:off x="579000" y="1722000"/>
            <a:ext cx="54300" cy="13632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FFFFFF"/>
              </a:solidFill>
            </a:endParaRPr>
          </a:p>
        </p:txBody>
      </p:sp>
      <p:sp>
        <p:nvSpPr>
          <p:cNvPr id="87" name="Google Shape;87;p17"/>
          <p:cNvSpPr txBox="1"/>
          <p:nvPr>
            <p:ph type="ctrTitle"/>
          </p:nvPr>
        </p:nvSpPr>
        <p:spPr>
          <a:xfrm>
            <a:off x="826350" y="1519225"/>
            <a:ext cx="4638300" cy="1159800"/>
          </a:xfrm>
          <a:prstGeom prst="rect">
            <a:avLst/>
          </a:prstGeom>
        </p:spPr>
        <p:txBody>
          <a:bodyPr anchorCtr="0" anchor="t" bIns="91425" lIns="91425" spcFirstLastPara="1" rIns="91425" wrap="square" tIns="91425">
            <a:noAutofit/>
          </a:bodyPr>
          <a:lstStyle>
            <a:lvl1pPr lvl="0" rtl="0">
              <a:spcBef>
                <a:spcPts val="0"/>
              </a:spcBef>
              <a:spcAft>
                <a:spcPts val="0"/>
              </a:spcAft>
              <a:buClr>
                <a:srgbClr val="FFFFFF"/>
              </a:buClr>
              <a:buSzPts val="3600"/>
              <a:buNone/>
              <a:defRPr sz="3600">
                <a:solidFill>
                  <a:srgbClr val="FFFFFF"/>
                </a:solidFill>
              </a:defRPr>
            </a:lvl1pPr>
            <a:lvl2pPr lvl="1" rtl="0">
              <a:spcBef>
                <a:spcPts val="0"/>
              </a:spcBef>
              <a:spcAft>
                <a:spcPts val="0"/>
              </a:spcAft>
              <a:buClr>
                <a:srgbClr val="FFFFFF"/>
              </a:buClr>
              <a:buSzPts val="3600"/>
              <a:buNone/>
              <a:defRPr sz="3600">
                <a:solidFill>
                  <a:srgbClr val="FFFFFF"/>
                </a:solidFill>
              </a:defRPr>
            </a:lvl2pPr>
            <a:lvl3pPr lvl="2" rtl="0">
              <a:spcBef>
                <a:spcPts val="0"/>
              </a:spcBef>
              <a:spcAft>
                <a:spcPts val="0"/>
              </a:spcAft>
              <a:buClr>
                <a:srgbClr val="FFFFFF"/>
              </a:buClr>
              <a:buSzPts val="3600"/>
              <a:buNone/>
              <a:defRPr sz="3600">
                <a:solidFill>
                  <a:srgbClr val="FFFFFF"/>
                </a:solidFill>
              </a:defRPr>
            </a:lvl3pPr>
            <a:lvl4pPr lvl="3" rtl="0">
              <a:spcBef>
                <a:spcPts val="0"/>
              </a:spcBef>
              <a:spcAft>
                <a:spcPts val="0"/>
              </a:spcAft>
              <a:buClr>
                <a:srgbClr val="FFFFFF"/>
              </a:buClr>
              <a:buSzPts val="3600"/>
              <a:buNone/>
              <a:defRPr sz="3600">
                <a:solidFill>
                  <a:srgbClr val="FFFFFF"/>
                </a:solidFill>
              </a:defRPr>
            </a:lvl4pPr>
            <a:lvl5pPr lvl="4" rtl="0">
              <a:spcBef>
                <a:spcPts val="0"/>
              </a:spcBef>
              <a:spcAft>
                <a:spcPts val="0"/>
              </a:spcAft>
              <a:buClr>
                <a:srgbClr val="FFFFFF"/>
              </a:buClr>
              <a:buSzPts val="3600"/>
              <a:buNone/>
              <a:defRPr sz="3600">
                <a:solidFill>
                  <a:srgbClr val="FFFFFF"/>
                </a:solidFill>
              </a:defRPr>
            </a:lvl5pPr>
            <a:lvl6pPr lvl="5" rtl="0">
              <a:spcBef>
                <a:spcPts val="0"/>
              </a:spcBef>
              <a:spcAft>
                <a:spcPts val="0"/>
              </a:spcAft>
              <a:buClr>
                <a:srgbClr val="FFFFFF"/>
              </a:buClr>
              <a:buSzPts val="3600"/>
              <a:buNone/>
              <a:defRPr sz="3600">
                <a:solidFill>
                  <a:srgbClr val="FFFFFF"/>
                </a:solidFill>
              </a:defRPr>
            </a:lvl6pPr>
            <a:lvl7pPr lvl="6" rtl="0">
              <a:spcBef>
                <a:spcPts val="0"/>
              </a:spcBef>
              <a:spcAft>
                <a:spcPts val="0"/>
              </a:spcAft>
              <a:buClr>
                <a:srgbClr val="FFFFFF"/>
              </a:buClr>
              <a:buSzPts val="3600"/>
              <a:buNone/>
              <a:defRPr sz="3600">
                <a:solidFill>
                  <a:srgbClr val="FFFFFF"/>
                </a:solidFill>
              </a:defRPr>
            </a:lvl7pPr>
            <a:lvl8pPr lvl="7" rtl="0">
              <a:spcBef>
                <a:spcPts val="0"/>
              </a:spcBef>
              <a:spcAft>
                <a:spcPts val="0"/>
              </a:spcAft>
              <a:buClr>
                <a:srgbClr val="FFFFFF"/>
              </a:buClr>
              <a:buSzPts val="3600"/>
              <a:buNone/>
              <a:defRPr sz="3600">
                <a:solidFill>
                  <a:srgbClr val="FFFFFF"/>
                </a:solidFill>
              </a:defRPr>
            </a:lvl8pPr>
            <a:lvl9pPr lvl="8" rtl="0">
              <a:spcBef>
                <a:spcPts val="0"/>
              </a:spcBef>
              <a:spcAft>
                <a:spcPts val="0"/>
              </a:spcAft>
              <a:buClr>
                <a:srgbClr val="FFFFFF"/>
              </a:buClr>
              <a:buSzPts val="3600"/>
              <a:buNone/>
              <a:defRPr sz="3600">
                <a:solidFill>
                  <a:srgbClr val="FFFFFF"/>
                </a:solidFill>
              </a:defRPr>
            </a:lvl9pPr>
          </a:lstStyle>
          <a:p/>
        </p:txBody>
      </p:sp>
      <p:sp>
        <p:nvSpPr>
          <p:cNvPr id="88" name="Google Shape;88;p17"/>
          <p:cNvSpPr txBox="1"/>
          <p:nvPr>
            <p:ph idx="1" type="subTitle"/>
          </p:nvPr>
        </p:nvSpPr>
        <p:spPr>
          <a:xfrm>
            <a:off x="826350" y="2763850"/>
            <a:ext cx="7632000" cy="784800"/>
          </a:xfrm>
          <a:prstGeom prst="rect">
            <a:avLst/>
          </a:prstGeom>
        </p:spPr>
        <p:txBody>
          <a:bodyPr anchorCtr="0" anchor="t" bIns="91425" lIns="91425" spcFirstLastPara="1" rIns="91425" wrap="square" tIns="91425">
            <a:noAutofit/>
          </a:bodyPr>
          <a:lstStyle>
            <a:lvl1pPr lvl="0" rtl="0">
              <a:spcBef>
                <a:spcPts val="0"/>
              </a:spcBef>
              <a:spcAft>
                <a:spcPts val="0"/>
              </a:spcAft>
              <a:buClr>
                <a:srgbClr val="000000"/>
              </a:buClr>
              <a:buSzPts val="1800"/>
              <a:buNone/>
              <a:defRPr>
                <a:solidFill>
                  <a:srgbClr val="000000"/>
                </a:solidFill>
              </a:defRPr>
            </a:lvl1pPr>
            <a:lvl2pPr lvl="1" rtl="0">
              <a:spcBef>
                <a:spcPts val="0"/>
              </a:spcBef>
              <a:spcAft>
                <a:spcPts val="0"/>
              </a:spcAft>
              <a:buClr>
                <a:srgbClr val="000000"/>
              </a:buClr>
              <a:buSzPts val="3000"/>
              <a:buNone/>
              <a:defRPr sz="3000">
                <a:solidFill>
                  <a:srgbClr val="000000"/>
                </a:solidFill>
              </a:defRPr>
            </a:lvl2pPr>
            <a:lvl3pPr lvl="2" rtl="0">
              <a:spcBef>
                <a:spcPts val="0"/>
              </a:spcBef>
              <a:spcAft>
                <a:spcPts val="0"/>
              </a:spcAft>
              <a:buClr>
                <a:srgbClr val="000000"/>
              </a:buClr>
              <a:buSzPts val="3000"/>
              <a:buNone/>
              <a:defRPr sz="3000">
                <a:solidFill>
                  <a:srgbClr val="000000"/>
                </a:solidFill>
              </a:defRPr>
            </a:lvl3pPr>
            <a:lvl4pPr lvl="3" rtl="0">
              <a:spcBef>
                <a:spcPts val="0"/>
              </a:spcBef>
              <a:spcAft>
                <a:spcPts val="0"/>
              </a:spcAft>
              <a:buClr>
                <a:srgbClr val="000000"/>
              </a:buClr>
              <a:buSzPts val="3000"/>
              <a:buNone/>
              <a:defRPr sz="3000">
                <a:solidFill>
                  <a:srgbClr val="000000"/>
                </a:solidFill>
              </a:defRPr>
            </a:lvl4pPr>
            <a:lvl5pPr lvl="4" rtl="0">
              <a:spcBef>
                <a:spcPts val="0"/>
              </a:spcBef>
              <a:spcAft>
                <a:spcPts val="0"/>
              </a:spcAft>
              <a:buClr>
                <a:srgbClr val="000000"/>
              </a:buClr>
              <a:buSzPts val="3000"/>
              <a:buNone/>
              <a:defRPr sz="3000">
                <a:solidFill>
                  <a:srgbClr val="000000"/>
                </a:solidFill>
              </a:defRPr>
            </a:lvl5pPr>
            <a:lvl6pPr lvl="5" rtl="0">
              <a:spcBef>
                <a:spcPts val="0"/>
              </a:spcBef>
              <a:spcAft>
                <a:spcPts val="0"/>
              </a:spcAft>
              <a:buClr>
                <a:srgbClr val="000000"/>
              </a:buClr>
              <a:buSzPts val="3000"/>
              <a:buNone/>
              <a:defRPr sz="3000">
                <a:solidFill>
                  <a:srgbClr val="000000"/>
                </a:solidFill>
              </a:defRPr>
            </a:lvl6pPr>
            <a:lvl7pPr lvl="6" rtl="0">
              <a:spcBef>
                <a:spcPts val="0"/>
              </a:spcBef>
              <a:spcAft>
                <a:spcPts val="0"/>
              </a:spcAft>
              <a:buClr>
                <a:srgbClr val="000000"/>
              </a:buClr>
              <a:buSzPts val="3000"/>
              <a:buNone/>
              <a:defRPr sz="3000">
                <a:solidFill>
                  <a:srgbClr val="000000"/>
                </a:solidFill>
              </a:defRPr>
            </a:lvl7pPr>
            <a:lvl8pPr lvl="7" rtl="0">
              <a:spcBef>
                <a:spcPts val="0"/>
              </a:spcBef>
              <a:spcAft>
                <a:spcPts val="0"/>
              </a:spcAft>
              <a:buClr>
                <a:srgbClr val="000000"/>
              </a:buClr>
              <a:buSzPts val="3000"/>
              <a:buNone/>
              <a:defRPr sz="3000">
                <a:solidFill>
                  <a:srgbClr val="000000"/>
                </a:solidFill>
              </a:defRPr>
            </a:lvl8pPr>
            <a:lvl9pPr lvl="8" rtl="0">
              <a:spcBef>
                <a:spcPts val="0"/>
              </a:spcBef>
              <a:spcAft>
                <a:spcPts val="0"/>
              </a:spcAft>
              <a:buClr>
                <a:srgbClr val="000000"/>
              </a:buClr>
              <a:buSzPts val="3000"/>
              <a:buNone/>
              <a:defRPr sz="3000">
                <a:solidFill>
                  <a:srgbClr val="000000"/>
                </a:solidFill>
              </a:defRPr>
            </a:lvl9pPr>
          </a:lstStyle>
          <a:p/>
        </p:txBody>
      </p:sp>
      <p:sp>
        <p:nvSpPr>
          <p:cNvPr id="89" name="Google Shape;89;p17"/>
          <p:cNvSpPr txBox="1"/>
          <p:nvPr>
            <p:ph idx="12" type="sldNum"/>
          </p:nvPr>
        </p:nvSpPr>
        <p:spPr>
          <a:xfrm>
            <a:off x="84805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90" name="Google Shape;90;p17"/>
          <p:cNvPicPr preferRelativeResize="0"/>
          <p:nvPr/>
        </p:nvPicPr>
        <p:blipFill>
          <a:blip r:embed="rId2">
            <a:alphaModFix/>
          </a:blip>
          <a:stretch>
            <a:fillRect/>
          </a:stretch>
        </p:blipFill>
        <p:spPr>
          <a:xfrm>
            <a:off x="80825" y="4367950"/>
            <a:ext cx="1226525" cy="703925"/>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TITLE_1_1">
    <p:spTree>
      <p:nvGrpSpPr>
        <p:cNvPr id="91" name="Shape 91"/>
        <p:cNvGrpSpPr/>
        <p:nvPr/>
      </p:nvGrpSpPr>
      <p:grpSpPr>
        <a:xfrm>
          <a:off x="0" y="0"/>
          <a:ext cx="0" cy="0"/>
          <a:chOff x="0" y="0"/>
          <a:chExt cx="0" cy="0"/>
        </a:xfrm>
      </p:grpSpPr>
      <p:sp>
        <p:nvSpPr>
          <p:cNvPr id="92" name="Google Shape;92;p18"/>
          <p:cNvSpPr/>
          <p:nvPr/>
        </p:nvSpPr>
        <p:spPr>
          <a:xfrm>
            <a:off x="0" y="-9750"/>
            <a:ext cx="7726800" cy="51630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 name="Google Shape;93;p18"/>
          <p:cNvSpPr txBox="1"/>
          <p:nvPr>
            <p:ph idx="1" type="body"/>
          </p:nvPr>
        </p:nvSpPr>
        <p:spPr>
          <a:xfrm>
            <a:off x="1261050" y="1058150"/>
            <a:ext cx="5404500" cy="2744400"/>
          </a:xfrm>
          <a:prstGeom prst="rect">
            <a:avLst/>
          </a:prstGeom>
        </p:spPr>
        <p:txBody>
          <a:bodyPr anchorCtr="0" anchor="t" bIns="91425" lIns="91425" spcFirstLastPara="1" rIns="91425" wrap="square" tIns="91425">
            <a:noAutofit/>
          </a:bodyPr>
          <a:lstStyle>
            <a:lvl1pPr indent="-419100" lvl="0" marL="457200" rtl="0">
              <a:spcBef>
                <a:spcPts val="600"/>
              </a:spcBef>
              <a:spcAft>
                <a:spcPts val="0"/>
              </a:spcAft>
              <a:buClr>
                <a:srgbClr val="FFFFFF"/>
              </a:buClr>
              <a:buSzPts val="3000"/>
              <a:buChar char="▪"/>
              <a:defRPr i="1" sz="3000">
                <a:solidFill>
                  <a:srgbClr val="FFFFFF"/>
                </a:solidFill>
              </a:defRPr>
            </a:lvl1pPr>
            <a:lvl2pPr indent="-419100" lvl="1" marL="914400" rtl="0">
              <a:spcBef>
                <a:spcPts val="0"/>
              </a:spcBef>
              <a:spcAft>
                <a:spcPts val="0"/>
              </a:spcAft>
              <a:buClr>
                <a:srgbClr val="FFFFFF"/>
              </a:buClr>
              <a:buSzPts val="3000"/>
              <a:buChar char="▫"/>
              <a:defRPr i="1" sz="3000">
                <a:solidFill>
                  <a:srgbClr val="FFFFFF"/>
                </a:solidFill>
              </a:defRPr>
            </a:lvl2pPr>
            <a:lvl3pPr indent="-419100" lvl="2" marL="1371600" rtl="0">
              <a:spcBef>
                <a:spcPts val="0"/>
              </a:spcBef>
              <a:spcAft>
                <a:spcPts val="0"/>
              </a:spcAft>
              <a:buClr>
                <a:srgbClr val="FFFFFF"/>
              </a:buClr>
              <a:buSzPts val="3000"/>
              <a:buChar char="▸"/>
              <a:defRPr i="1" sz="3000">
                <a:solidFill>
                  <a:srgbClr val="FFFFFF"/>
                </a:solidFill>
              </a:defRPr>
            </a:lvl3pPr>
            <a:lvl4pPr indent="-419100" lvl="3" marL="1828800" rtl="0">
              <a:spcBef>
                <a:spcPts val="0"/>
              </a:spcBef>
              <a:spcAft>
                <a:spcPts val="0"/>
              </a:spcAft>
              <a:buClr>
                <a:srgbClr val="FFFFFF"/>
              </a:buClr>
              <a:buSzPts val="3000"/>
              <a:buChar char="▹"/>
              <a:defRPr i="1" sz="3000">
                <a:solidFill>
                  <a:srgbClr val="FFFFFF"/>
                </a:solidFill>
              </a:defRPr>
            </a:lvl4pPr>
            <a:lvl5pPr indent="-419100" lvl="4" marL="2286000" rtl="0">
              <a:spcBef>
                <a:spcPts val="0"/>
              </a:spcBef>
              <a:spcAft>
                <a:spcPts val="0"/>
              </a:spcAft>
              <a:buClr>
                <a:srgbClr val="FFFFFF"/>
              </a:buClr>
              <a:buSzPts val="3000"/>
              <a:buChar char="▹"/>
              <a:defRPr i="1" sz="3000">
                <a:solidFill>
                  <a:srgbClr val="FFFFFF"/>
                </a:solidFill>
              </a:defRPr>
            </a:lvl5pPr>
            <a:lvl6pPr indent="-419100" lvl="5" marL="2743200" rtl="0">
              <a:spcBef>
                <a:spcPts val="0"/>
              </a:spcBef>
              <a:spcAft>
                <a:spcPts val="0"/>
              </a:spcAft>
              <a:buClr>
                <a:srgbClr val="FFFFFF"/>
              </a:buClr>
              <a:buSzPts val="3000"/>
              <a:buChar char="▹"/>
              <a:defRPr i="1" sz="3000">
                <a:solidFill>
                  <a:srgbClr val="FFFFFF"/>
                </a:solidFill>
              </a:defRPr>
            </a:lvl6pPr>
            <a:lvl7pPr indent="-419100" lvl="6" marL="3200400" rtl="0">
              <a:spcBef>
                <a:spcPts val="0"/>
              </a:spcBef>
              <a:spcAft>
                <a:spcPts val="0"/>
              </a:spcAft>
              <a:buClr>
                <a:srgbClr val="FFFFFF"/>
              </a:buClr>
              <a:buSzPts val="3000"/>
              <a:buChar char="▹"/>
              <a:defRPr i="1" sz="3000">
                <a:solidFill>
                  <a:srgbClr val="FFFFFF"/>
                </a:solidFill>
              </a:defRPr>
            </a:lvl7pPr>
            <a:lvl8pPr indent="-419100" lvl="7" marL="3657600" rtl="0">
              <a:spcBef>
                <a:spcPts val="0"/>
              </a:spcBef>
              <a:spcAft>
                <a:spcPts val="0"/>
              </a:spcAft>
              <a:buClr>
                <a:srgbClr val="FFFFFF"/>
              </a:buClr>
              <a:buSzPts val="3000"/>
              <a:buChar char="▹"/>
              <a:defRPr i="1" sz="3000">
                <a:solidFill>
                  <a:srgbClr val="FFFFFF"/>
                </a:solidFill>
              </a:defRPr>
            </a:lvl8pPr>
            <a:lvl9pPr indent="-419100" lvl="8" marL="4114800">
              <a:spcBef>
                <a:spcPts val="0"/>
              </a:spcBef>
              <a:spcAft>
                <a:spcPts val="0"/>
              </a:spcAft>
              <a:buClr>
                <a:srgbClr val="FFFFFF"/>
              </a:buClr>
              <a:buSzPts val="3000"/>
              <a:buChar char="▹"/>
              <a:defRPr i="1" sz="3000">
                <a:solidFill>
                  <a:srgbClr val="FFFFFF"/>
                </a:solidFill>
              </a:defRPr>
            </a:lvl9pPr>
          </a:lstStyle>
          <a:p/>
        </p:txBody>
      </p:sp>
      <p:sp>
        <p:nvSpPr>
          <p:cNvPr id="94" name="Google Shape;94;p18"/>
          <p:cNvSpPr txBox="1"/>
          <p:nvPr/>
        </p:nvSpPr>
        <p:spPr>
          <a:xfrm>
            <a:off x="439873" y="742344"/>
            <a:ext cx="1957200" cy="653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9600">
                <a:solidFill>
                  <a:srgbClr val="FFFFFF"/>
                </a:solidFill>
              </a:rPr>
              <a:t>“</a:t>
            </a:r>
            <a:endParaRPr b="1" sz="9600">
              <a:solidFill>
                <a:srgbClr val="FFFFFF"/>
              </a:solidFill>
            </a:endParaRPr>
          </a:p>
        </p:txBody>
      </p:sp>
      <p:sp>
        <p:nvSpPr>
          <p:cNvPr id="95" name="Google Shape;95;p18"/>
          <p:cNvSpPr txBox="1"/>
          <p:nvPr>
            <p:ph idx="12" type="sldNum"/>
          </p:nvPr>
        </p:nvSpPr>
        <p:spPr>
          <a:xfrm>
            <a:off x="84805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96" name="Google Shape;96;p18"/>
          <p:cNvPicPr preferRelativeResize="0"/>
          <p:nvPr/>
        </p:nvPicPr>
        <p:blipFill>
          <a:blip r:embed="rId2">
            <a:alphaModFix/>
          </a:blip>
          <a:stretch>
            <a:fillRect/>
          </a:stretch>
        </p:blipFill>
        <p:spPr>
          <a:xfrm>
            <a:off x="7816575" y="87875"/>
            <a:ext cx="1226525" cy="703925"/>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angepaste lay-out 1">
  <p:cSld name="CUSTOM">
    <p:spTree>
      <p:nvGrpSpPr>
        <p:cNvPr id="97" name="Shape 97"/>
        <p:cNvGrpSpPr/>
        <p:nvPr/>
      </p:nvGrpSpPr>
      <p:grpSpPr>
        <a:xfrm>
          <a:off x="0" y="0"/>
          <a:ext cx="0" cy="0"/>
          <a:chOff x="0" y="0"/>
          <a:chExt cx="0" cy="0"/>
        </a:xfrm>
      </p:grpSpPr>
      <p:sp>
        <p:nvSpPr>
          <p:cNvPr id="98" name="Google Shape;98;p19"/>
          <p:cNvSpPr/>
          <p:nvPr/>
        </p:nvSpPr>
        <p:spPr>
          <a:xfrm>
            <a:off x="0" y="-9750"/>
            <a:ext cx="7726800" cy="51630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 name="Google Shape;99;p19"/>
          <p:cNvSpPr txBox="1"/>
          <p:nvPr>
            <p:ph idx="12" type="sldNum"/>
          </p:nvPr>
        </p:nvSpPr>
        <p:spPr>
          <a:xfrm>
            <a:off x="84805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100" name="Google Shape;100;p19"/>
          <p:cNvSpPr txBox="1"/>
          <p:nvPr/>
        </p:nvSpPr>
        <p:spPr>
          <a:xfrm>
            <a:off x="1393875" y="426369"/>
            <a:ext cx="6331800" cy="1955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200">
                <a:latin typeface="Titillium Web"/>
                <a:ea typeface="Titillium Web"/>
                <a:cs typeface="Titillium Web"/>
                <a:sym typeface="Titillium Web"/>
              </a:rPr>
              <a:t>Klanten meten je prestatie niet bij hoe hard je iets hebt geprobeerd. Ze meten je prestatie door te kijken wat je levert aan resultaat.</a:t>
            </a:r>
            <a:endParaRPr b="1" sz="3200">
              <a:latin typeface="Titillium Web"/>
              <a:ea typeface="Titillium Web"/>
              <a:cs typeface="Titillium Web"/>
              <a:sym typeface="Titillium Web"/>
            </a:endParaRPr>
          </a:p>
        </p:txBody>
      </p:sp>
      <p:sp>
        <p:nvSpPr>
          <p:cNvPr id="101" name="Google Shape;101;p19"/>
          <p:cNvSpPr txBox="1"/>
          <p:nvPr/>
        </p:nvSpPr>
        <p:spPr>
          <a:xfrm>
            <a:off x="2774600" y="4395950"/>
            <a:ext cx="7020900" cy="1955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200">
                <a:latin typeface="Titillium Web ExtraLight"/>
                <a:ea typeface="Titillium Web ExtraLight"/>
                <a:cs typeface="Titillium Web ExtraLight"/>
                <a:sym typeface="Titillium Web ExtraLight"/>
              </a:rPr>
              <a:t>Steve Jobs</a:t>
            </a:r>
            <a:endParaRPr sz="3200">
              <a:latin typeface="Titillium Web ExtraLight"/>
              <a:ea typeface="Titillium Web ExtraLight"/>
              <a:cs typeface="Titillium Web ExtraLight"/>
              <a:sym typeface="Titillium Web ExtraLight"/>
            </a:endParaRPr>
          </a:p>
          <a:p>
            <a:pPr indent="0" lvl="0" marL="0" rtl="0" algn="l">
              <a:spcBef>
                <a:spcPts val="0"/>
              </a:spcBef>
              <a:spcAft>
                <a:spcPts val="0"/>
              </a:spcAft>
              <a:buNone/>
            </a:pPr>
            <a:r>
              <a:rPr lang="en" sz="1200">
                <a:solidFill>
                  <a:schemeClr val="dk1"/>
                </a:solidFill>
                <a:latin typeface="Titillium Web ExtraLight"/>
                <a:ea typeface="Titillium Web ExtraLight"/>
                <a:cs typeface="Titillium Web ExtraLight"/>
                <a:sym typeface="Titillium Web ExtraLight"/>
              </a:rPr>
              <a:t>Oprichter Apple</a:t>
            </a:r>
            <a:endParaRPr sz="1200">
              <a:latin typeface="Titillium Web ExtraLight"/>
              <a:ea typeface="Titillium Web ExtraLight"/>
              <a:cs typeface="Titillium Web ExtraLight"/>
              <a:sym typeface="Titillium Web ExtraLight"/>
            </a:endParaRPr>
          </a:p>
        </p:txBody>
      </p:sp>
      <p:pic>
        <p:nvPicPr>
          <p:cNvPr id="102" name="Google Shape;102;p19"/>
          <p:cNvPicPr preferRelativeResize="0"/>
          <p:nvPr/>
        </p:nvPicPr>
        <p:blipFill>
          <a:blip r:embed="rId2">
            <a:alphaModFix/>
          </a:blip>
          <a:stretch>
            <a:fillRect/>
          </a:stretch>
        </p:blipFill>
        <p:spPr>
          <a:xfrm>
            <a:off x="-475" y="2729883"/>
            <a:ext cx="3231900" cy="2423925"/>
          </a:xfrm>
          <a:prstGeom prst="rect">
            <a:avLst/>
          </a:prstGeom>
          <a:noFill/>
          <a:ln>
            <a:noFill/>
          </a:ln>
        </p:spPr>
      </p:pic>
      <p:sp>
        <p:nvSpPr>
          <p:cNvPr id="103" name="Google Shape;103;p19"/>
          <p:cNvSpPr txBox="1"/>
          <p:nvPr/>
        </p:nvSpPr>
        <p:spPr>
          <a:xfrm>
            <a:off x="569873" y="113694"/>
            <a:ext cx="1957200" cy="653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9600">
                <a:solidFill>
                  <a:srgbClr val="FFFFFF"/>
                </a:solidFill>
              </a:rPr>
              <a:t>“</a:t>
            </a:r>
            <a:endParaRPr b="1" sz="9600">
              <a:solidFill>
                <a:srgbClr val="FFFFFF"/>
              </a:solidFill>
            </a:endParaRPr>
          </a:p>
        </p:txBody>
      </p:sp>
      <p:pic>
        <p:nvPicPr>
          <p:cNvPr id="104" name="Google Shape;104;p19"/>
          <p:cNvPicPr preferRelativeResize="0"/>
          <p:nvPr/>
        </p:nvPicPr>
        <p:blipFill>
          <a:blip r:embed="rId3">
            <a:alphaModFix/>
          </a:blip>
          <a:stretch>
            <a:fillRect/>
          </a:stretch>
        </p:blipFill>
        <p:spPr>
          <a:xfrm>
            <a:off x="7816575" y="87875"/>
            <a:ext cx="1226525" cy="703925"/>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angepaste lay-out 1 1">
  <p:cSld name="CUSTOM_1">
    <p:spTree>
      <p:nvGrpSpPr>
        <p:cNvPr id="105" name="Shape 105"/>
        <p:cNvGrpSpPr/>
        <p:nvPr/>
      </p:nvGrpSpPr>
      <p:grpSpPr>
        <a:xfrm>
          <a:off x="0" y="0"/>
          <a:ext cx="0" cy="0"/>
          <a:chOff x="0" y="0"/>
          <a:chExt cx="0" cy="0"/>
        </a:xfrm>
      </p:grpSpPr>
      <p:sp>
        <p:nvSpPr>
          <p:cNvPr id="106" name="Google Shape;106;p20"/>
          <p:cNvSpPr/>
          <p:nvPr/>
        </p:nvSpPr>
        <p:spPr>
          <a:xfrm>
            <a:off x="0" y="-9750"/>
            <a:ext cx="7726800" cy="51630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 name="Google Shape;107;p20"/>
          <p:cNvSpPr txBox="1"/>
          <p:nvPr>
            <p:ph idx="12" type="sldNum"/>
          </p:nvPr>
        </p:nvSpPr>
        <p:spPr>
          <a:xfrm>
            <a:off x="8480584" y="4749851"/>
            <a:ext cx="548700" cy="393600"/>
          </a:xfrm>
          <a:prstGeom prst="rect">
            <a:avLst/>
          </a:prstGeom>
        </p:spPr>
        <p:txBody>
          <a:bodyPr anchorCtr="0" anchor="t"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08" name="Google Shape;108;p20"/>
          <p:cNvSpPr txBox="1"/>
          <p:nvPr/>
        </p:nvSpPr>
        <p:spPr>
          <a:xfrm>
            <a:off x="569873" y="189894"/>
            <a:ext cx="1957200" cy="653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9600">
                <a:solidFill>
                  <a:srgbClr val="FFFFFF"/>
                </a:solidFill>
              </a:rPr>
              <a:t>“</a:t>
            </a:r>
            <a:endParaRPr b="1" sz="9600">
              <a:solidFill>
                <a:srgbClr val="FFFFFF"/>
              </a:solidFill>
            </a:endParaRPr>
          </a:p>
        </p:txBody>
      </p:sp>
      <p:pic>
        <p:nvPicPr>
          <p:cNvPr id="109" name="Google Shape;109;p20"/>
          <p:cNvPicPr preferRelativeResize="0"/>
          <p:nvPr/>
        </p:nvPicPr>
        <p:blipFill>
          <a:blip r:embed="rId2">
            <a:alphaModFix/>
          </a:blip>
          <a:stretch>
            <a:fillRect/>
          </a:stretch>
        </p:blipFill>
        <p:spPr>
          <a:xfrm>
            <a:off x="7816575" y="87875"/>
            <a:ext cx="1226525" cy="703925"/>
          </a:xfrm>
          <a:prstGeom prst="rect">
            <a:avLst/>
          </a:prstGeom>
          <a:noFill/>
          <a:ln>
            <a:noFill/>
          </a:ln>
        </p:spPr>
      </p:pic>
      <p:sp>
        <p:nvSpPr>
          <p:cNvPr id="110" name="Google Shape;110;p20"/>
          <p:cNvSpPr txBox="1"/>
          <p:nvPr/>
        </p:nvSpPr>
        <p:spPr>
          <a:xfrm>
            <a:off x="1393875" y="513602"/>
            <a:ext cx="6331800" cy="1955400"/>
          </a:xfrm>
          <a:prstGeom prst="rect">
            <a:avLst/>
          </a:prstGeom>
          <a:noFill/>
          <a:ln>
            <a:noFill/>
          </a:ln>
        </p:spPr>
        <p:txBody>
          <a:bodyPr anchorCtr="0" anchor="t" bIns="91425" lIns="91425" spcFirstLastPara="1" rIns="91425" wrap="square" tIns="91425">
            <a:noAutofit/>
          </a:bodyPr>
          <a:lstStyle/>
          <a:p>
            <a:pPr indent="457200" lvl="0" marL="0" rtl="0" algn="ctr">
              <a:spcBef>
                <a:spcPts val="0"/>
              </a:spcBef>
              <a:spcAft>
                <a:spcPts val="0"/>
              </a:spcAft>
              <a:buNone/>
            </a:pPr>
            <a:r>
              <a:rPr b="1" lang="en" sz="3200">
                <a:latin typeface="Titillium Web"/>
                <a:ea typeface="Titillium Web"/>
                <a:cs typeface="Titillium Web"/>
                <a:sym typeface="Titillium Web"/>
              </a:rPr>
              <a:t>Het doel als bedrijf is om een ​​klantenservice te hebben die niet alleen de beste is, maar ook       		  legendarisch.</a:t>
            </a:r>
            <a:endParaRPr b="1" sz="3200">
              <a:latin typeface="Titillium Web"/>
              <a:ea typeface="Titillium Web"/>
              <a:cs typeface="Titillium Web"/>
              <a:sym typeface="Titillium Web"/>
            </a:endParaRPr>
          </a:p>
        </p:txBody>
      </p:sp>
      <p:sp>
        <p:nvSpPr>
          <p:cNvPr id="111" name="Google Shape;111;p20"/>
          <p:cNvSpPr txBox="1"/>
          <p:nvPr/>
        </p:nvSpPr>
        <p:spPr>
          <a:xfrm>
            <a:off x="2774600" y="4395950"/>
            <a:ext cx="7020900" cy="1955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200">
                <a:latin typeface="Titillium Web ExtraLight"/>
                <a:ea typeface="Titillium Web ExtraLight"/>
                <a:cs typeface="Titillium Web ExtraLight"/>
                <a:sym typeface="Titillium Web ExtraLight"/>
              </a:rPr>
              <a:t>Sam Walton</a:t>
            </a:r>
            <a:endParaRPr sz="3200">
              <a:latin typeface="Titillium Web ExtraLight"/>
              <a:ea typeface="Titillium Web ExtraLight"/>
              <a:cs typeface="Titillium Web ExtraLight"/>
              <a:sym typeface="Titillium Web ExtraLight"/>
            </a:endParaRPr>
          </a:p>
          <a:p>
            <a:pPr indent="0" lvl="0" marL="0" rtl="0" algn="l">
              <a:spcBef>
                <a:spcPts val="0"/>
              </a:spcBef>
              <a:spcAft>
                <a:spcPts val="0"/>
              </a:spcAft>
              <a:buNone/>
            </a:pPr>
            <a:r>
              <a:rPr lang="en" sz="1200">
                <a:latin typeface="Titillium Web ExtraLight"/>
                <a:ea typeface="Titillium Web ExtraLight"/>
                <a:cs typeface="Titillium Web ExtraLight"/>
                <a:sym typeface="Titillium Web ExtraLight"/>
              </a:rPr>
              <a:t>Oprichter Wal-Mart</a:t>
            </a:r>
            <a:endParaRPr sz="1200">
              <a:latin typeface="Titillium Web ExtraLight"/>
              <a:ea typeface="Titillium Web ExtraLight"/>
              <a:cs typeface="Titillium Web ExtraLight"/>
              <a:sym typeface="Titillium Web ExtraLight"/>
            </a:endParaRPr>
          </a:p>
        </p:txBody>
      </p:sp>
      <p:pic>
        <p:nvPicPr>
          <p:cNvPr id="112" name="Google Shape;112;p20"/>
          <p:cNvPicPr preferRelativeResize="0"/>
          <p:nvPr/>
        </p:nvPicPr>
        <p:blipFill>
          <a:blip r:embed="rId3">
            <a:alphaModFix/>
          </a:blip>
          <a:stretch>
            <a:fillRect/>
          </a:stretch>
        </p:blipFill>
        <p:spPr>
          <a:xfrm flipH="1">
            <a:off x="-3175" y="1875975"/>
            <a:ext cx="2942525" cy="3277826"/>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angepaste lay-out 1 1 1">
  <p:cSld name="CUSTOM_1_1">
    <p:spTree>
      <p:nvGrpSpPr>
        <p:cNvPr id="113" name="Shape 113"/>
        <p:cNvGrpSpPr/>
        <p:nvPr/>
      </p:nvGrpSpPr>
      <p:grpSpPr>
        <a:xfrm>
          <a:off x="0" y="0"/>
          <a:ext cx="0" cy="0"/>
          <a:chOff x="0" y="0"/>
          <a:chExt cx="0" cy="0"/>
        </a:xfrm>
      </p:grpSpPr>
      <p:sp>
        <p:nvSpPr>
          <p:cNvPr id="114" name="Google Shape;114;p21"/>
          <p:cNvSpPr/>
          <p:nvPr/>
        </p:nvSpPr>
        <p:spPr>
          <a:xfrm>
            <a:off x="0" y="-9750"/>
            <a:ext cx="7726800" cy="51630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 name="Google Shape;115;p21"/>
          <p:cNvSpPr txBox="1"/>
          <p:nvPr>
            <p:ph idx="12" type="sldNum"/>
          </p:nvPr>
        </p:nvSpPr>
        <p:spPr>
          <a:xfrm>
            <a:off x="8480584" y="4749851"/>
            <a:ext cx="548700" cy="393600"/>
          </a:xfrm>
          <a:prstGeom prst="rect">
            <a:avLst/>
          </a:prstGeom>
        </p:spPr>
        <p:txBody>
          <a:bodyPr anchorCtr="0" anchor="t"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16" name="Google Shape;116;p21"/>
          <p:cNvSpPr txBox="1"/>
          <p:nvPr/>
        </p:nvSpPr>
        <p:spPr>
          <a:xfrm>
            <a:off x="569873" y="113694"/>
            <a:ext cx="1957200" cy="653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9600">
                <a:solidFill>
                  <a:srgbClr val="FFFFFF"/>
                </a:solidFill>
              </a:rPr>
              <a:t>“</a:t>
            </a:r>
            <a:endParaRPr b="1" sz="9600">
              <a:solidFill>
                <a:srgbClr val="FFFFFF"/>
              </a:solidFill>
            </a:endParaRPr>
          </a:p>
        </p:txBody>
      </p:sp>
      <p:pic>
        <p:nvPicPr>
          <p:cNvPr id="117" name="Google Shape;117;p21"/>
          <p:cNvPicPr preferRelativeResize="0"/>
          <p:nvPr/>
        </p:nvPicPr>
        <p:blipFill>
          <a:blip r:embed="rId2">
            <a:alphaModFix/>
          </a:blip>
          <a:stretch>
            <a:fillRect/>
          </a:stretch>
        </p:blipFill>
        <p:spPr>
          <a:xfrm>
            <a:off x="7816575" y="87875"/>
            <a:ext cx="1226525" cy="703925"/>
          </a:xfrm>
          <a:prstGeom prst="rect">
            <a:avLst/>
          </a:prstGeom>
          <a:noFill/>
          <a:ln>
            <a:noFill/>
          </a:ln>
        </p:spPr>
      </p:pic>
      <p:pic>
        <p:nvPicPr>
          <p:cNvPr id="118" name="Google Shape;118;p21"/>
          <p:cNvPicPr preferRelativeResize="0"/>
          <p:nvPr/>
        </p:nvPicPr>
        <p:blipFill>
          <a:blip r:embed="rId3">
            <a:alphaModFix/>
          </a:blip>
          <a:stretch>
            <a:fillRect/>
          </a:stretch>
        </p:blipFill>
        <p:spPr>
          <a:xfrm>
            <a:off x="1" y="1788775"/>
            <a:ext cx="2377749" cy="3354676"/>
          </a:xfrm>
          <a:prstGeom prst="rect">
            <a:avLst/>
          </a:prstGeom>
          <a:noFill/>
          <a:ln>
            <a:noFill/>
          </a:ln>
        </p:spPr>
      </p:pic>
      <p:sp>
        <p:nvSpPr>
          <p:cNvPr id="119" name="Google Shape;119;p21"/>
          <p:cNvSpPr txBox="1"/>
          <p:nvPr/>
        </p:nvSpPr>
        <p:spPr>
          <a:xfrm>
            <a:off x="1393875" y="477525"/>
            <a:ext cx="6378000" cy="1955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900">
                <a:latin typeface="Titillium Web"/>
                <a:ea typeface="Titillium Web"/>
                <a:cs typeface="Titillium Web"/>
                <a:sym typeface="Titillium Web"/>
              </a:rPr>
              <a:t>Klantenservice wordt de belangrijkste functie met toegevoegde waarde van alle bedrijven.</a:t>
            </a:r>
            <a:endParaRPr b="1" sz="2900">
              <a:latin typeface="Titillium Web"/>
              <a:ea typeface="Titillium Web"/>
              <a:cs typeface="Titillium Web"/>
              <a:sym typeface="Titillium Web"/>
            </a:endParaRPr>
          </a:p>
        </p:txBody>
      </p:sp>
      <p:sp>
        <p:nvSpPr>
          <p:cNvPr id="120" name="Google Shape;120;p21"/>
          <p:cNvSpPr txBox="1"/>
          <p:nvPr/>
        </p:nvSpPr>
        <p:spPr>
          <a:xfrm>
            <a:off x="2774600" y="4395950"/>
            <a:ext cx="7020900" cy="1955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200">
                <a:latin typeface="Titillium Web ExtraLight"/>
                <a:ea typeface="Titillium Web ExtraLight"/>
                <a:cs typeface="Titillium Web ExtraLight"/>
                <a:sym typeface="Titillium Web ExtraLight"/>
              </a:rPr>
              <a:t>Bill Gates</a:t>
            </a:r>
            <a:endParaRPr sz="3200">
              <a:latin typeface="Titillium Web ExtraLight"/>
              <a:ea typeface="Titillium Web ExtraLight"/>
              <a:cs typeface="Titillium Web ExtraLight"/>
              <a:sym typeface="Titillium Web ExtraLight"/>
            </a:endParaRPr>
          </a:p>
          <a:p>
            <a:pPr indent="0" lvl="0" marL="0" rtl="0" algn="l">
              <a:spcBef>
                <a:spcPts val="0"/>
              </a:spcBef>
              <a:spcAft>
                <a:spcPts val="0"/>
              </a:spcAft>
              <a:buNone/>
            </a:pPr>
            <a:r>
              <a:rPr lang="en" sz="1200">
                <a:latin typeface="Titillium Web ExtraLight"/>
                <a:ea typeface="Titillium Web ExtraLight"/>
                <a:cs typeface="Titillium Web ExtraLight"/>
                <a:sym typeface="Titillium Web ExtraLight"/>
              </a:rPr>
              <a:t>Oprichter Microsoft</a:t>
            </a:r>
            <a:endParaRPr sz="1200">
              <a:latin typeface="Titillium Web ExtraLight"/>
              <a:ea typeface="Titillium Web ExtraLight"/>
              <a:cs typeface="Titillium Web ExtraLight"/>
              <a:sym typeface="Titillium Web Extra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p:cSld name="TITLE_1">
    <p:spTree>
      <p:nvGrpSpPr>
        <p:cNvPr id="13" name="Shape 13"/>
        <p:cNvGrpSpPr/>
        <p:nvPr/>
      </p:nvGrpSpPr>
      <p:grpSpPr>
        <a:xfrm>
          <a:off x="0" y="0"/>
          <a:ext cx="0" cy="0"/>
          <a:chOff x="0" y="0"/>
          <a:chExt cx="0" cy="0"/>
        </a:xfrm>
      </p:grpSpPr>
      <p:sp>
        <p:nvSpPr>
          <p:cNvPr id="14" name="Google Shape;14;p3"/>
          <p:cNvSpPr/>
          <p:nvPr/>
        </p:nvSpPr>
        <p:spPr>
          <a:xfrm>
            <a:off x="0" y="0"/>
            <a:ext cx="9144000" cy="37458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 name="Google Shape;15;p3"/>
          <p:cNvSpPr/>
          <p:nvPr/>
        </p:nvSpPr>
        <p:spPr>
          <a:xfrm>
            <a:off x="579000" y="1722000"/>
            <a:ext cx="54300" cy="13632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FFFFFF"/>
              </a:solidFill>
            </a:endParaRPr>
          </a:p>
        </p:txBody>
      </p:sp>
      <p:sp>
        <p:nvSpPr>
          <p:cNvPr id="16" name="Google Shape;16;p3"/>
          <p:cNvSpPr txBox="1"/>
          <p:nvPr>
            <p:ph type="ctrTitle"/>
          </p:nvPr>
        </p:nvSpPr>
        <p:spPr>
          <a:xfrm>
            <a:off x="826350" y="1519225"/>
            <a:ext cx="4638300" cy="1159800"/>
          </a:xfrm>
          <a:prstGeom prst="rect">
            <a:avLst/>
          </a:prstGeom>
        </p:spPr>
        <p:txBody>
          <a:bodyPr anchorCtr="0" anchor="t" bIns="91425" lIns="91425" spcFirstLastPara="1" rIns="91425" wrap="square" tIns="91425">
            <a:noAutofit/>
          </a:bodyPr>
          <a:lstStyle>
            <a:lvl1pPr lvl="0" rtl="0">
              <a:spcBef>
                <a:spcPts val="0"/>
              </a:spcBef>
              <a:spcAft>
                <a:spcPts val="0"/>
              </a:spcAft>
              <a:buClr>
                <a:srgbClr val="FFFFFF"/>
              </a:buClr>
              <a:buSzPts val="3600"/>
              <a:buNone/>
              <a:defRPr sz="3600">
                <a:solidFill>
                  <a:srgbClr val="FFFFFF"/>
                </a:solidFill>
              </a:defRPr>
            </a:lvl1pPr>
            <a:lvl2pPr lvl="1" rtl="0">
              <a:spcBef>
                <a:spcPts val="0"/>
              </a:spcBef>
              <a:spcAft>
                <a:spcPts val="0"/>
              </a:spcAft>
              <a:buClr>
                <a:srgbClr val="FFFFFF"/>
              </a:buClr>
              <a:buSzPts val="3600"/>
              <a:buNone/>
              <a:defRPr sz="3600">
                <a:solidFill>
                  <a:srgbClr val="FFFFFF"/>
                </a:solidFill>
              </a:defRPr>
            </a:lvl2pPr>
            <a:lvl3pPr lvl="2" rtl="0">
              <a:spcBef>
                <a:spcPts val="0"/>
              </a:spcBef>
              <a:spcAft>
                <a:spcPts val="0"/>
              </a:spcAft>
              <a:buClr>
                <a:srgbClr val="FFFFFF"/>
              </a:buClr>
              <a:buSzPts val="3600"/>
              <a:buNone/>
              <a:defRPr sz="3600">
                <a:solidFill>
                  <a:srgbClr val="FFFFFF"/>
                </a:solidFill>
              </a:defRPr>
            </a:lvl3pPr>
            <a:lvl4pPr lvl="3" rtl="0">
              <a:spcBef>
                <a:spcPts val="0"/>
              </a:spcBef>
              <a:spcAft>
                <a:spcPts val="0"/>
              </a:spcAft>
              <a:buClr>
                <a:srgbClr val="FFFFFF"/>
              </a:buClr>
              <a:buSzPts val="3600"/>
              <a:buNone/>
              <a:defRPr sz="3600">
                <a:solidFill>
                  <a:srgbClr val="FFFFFF"/>
                </a:solidFill>
              </a:defRPr>
            </a:lvl4pPr>
            <a:lvl5pPr lvl="4" rtl="0">
              <a:spcBef>
                <a:spcPts val="0"/>
              </a:spcBef>
              <a:spcAft>
                <a:spcPts val="0"/>
              </a:spcAft>
              <a:buClr>
                <a:srgbClr val="FFFFFF"/>
              </a:buClr>
              <a:buSzPts val="3600"/>
              <a:buNone/>
              <a:defRPr sz="3600">
                <a:solidFill>
                  <a:srgbClr val="FFFFFF"/>
                </a:solidFill>
              </a:defRPr>
            </a:lvl5pPr>
            <a:lvl6pPr lvl="5" rtl="0">
              <a:spcBef>
                <a:spcPts val="0"/>
              </a:spcBef>
              <a:spcAft>
                <a:spcPts val="0"/>
              </a:spcAft>
              <a:buClr>
                <a:srgbClr val="FFFFFF"/>
              </a:buClr>
              <a:buSzPts val="3600"/>
              <a:buNone/>
              <a:defRPr sz="3600">
                <a:solidFill>
                  <a:srgbClr val="FFFFFF"/>
                </a:solidFill>
              </a:defRPr>
            </a:lvl6pPr>
            <a:lvl7pPr lvl="6" rtl="0">
              <a:spcBef>
                <a:spcPts val="0"/>
              </a:spcBef>
              <a:spcAft>
                <a:spcPts val="0"/>
              </a:spcAft>
              <a:buClr>
                <a:srgbClr val="FFFFFF"/>
              </a:buClr>
              <a:buSzPts val="3600"/>
              <a:buNone/>
              <a:defRPr sz="3600">
                <a:solidFill>
                  <a:srgbClr val="FFFFFF"/>
                </a:solidFill>
              </a:defRPr>
            </a:lvl7pPr>
            <a:lvl8pPr lvl="7" rtl="0">
              <a:spcBef>
                <a:spcPts val="0"/>
              </a:spcBef>
              <a:spcAft>
                <a:spcPts val="0"/>
              </a:spcAft>
              <a:buClr>
                <a:srgbClr val="FFFFFF"/>
              </a:buClr>
              <a:buSzPts val="3600"/>
              <a:buNone/>
              <a:defRPr sz="3600">
                <a:solidFill>
                  <a:srgbClr val="FFFFFF"/>
                </a:solidFill>
              </a:defRPr>
            </a:lvl8pPr>
            <a:lvl9pPr lvl="8" rtl="0">
              <a:spcBef>
                <a:spcPts val="0"/>
              </a:spcBef>
              <a:spcAft>
                <a:spcPts val="0"/>
              </a:spcAft>
              <a:buClr>
                <a:srgbClr val="FFFFFF"/>
              </a:buClr>
              <a:buSzPts val="3600"/>
              <a:buNone/>
              <a:defRPr sz="3600">
                <a:solidFill>
                  <a:srgbClr val="FFFFFF"/>
                </a:solidFill>
              </a:defRPr>
            </a:lvl9pPr>
          </a:lstStyle>
          <a:p/>
        </p:txBody>
      </p:sp>
      <p:sp>
        <p:nvSpPr>
          <p:cNvPr id="17" name="Google Shape;17;p3"/>
          <p:cNvSpPr txBox="1"/>
          <p:nvPr>
            <p:ph idx="1" type="subTitle"/>
          </p:nvPr>
        </p:nvSpPr>
        <p:spPr>
          <a:xfrm>
            <a:off x="826350" y="2763850"/>
            <a:ext cx="7632000" cy="784800"/>
          </a:xfrm>
          <a:prstGeom prst="rect">
            <a:avLst/>
          </a:prstGeom>
        </p:spPr>
        <p:txBody>
          <a:bodyPr anchorCtr="0" anchor="t" bIns="91425" lIns="91425" spcFirstLastPara="1" rIns="91425" wrap="square" tIns="91425">
            <a:noAutofit/>
          </a:bodyPr>
          <a:lstStyle>
            <a:lvl1pPr lvl="0" rtl="0">
              <a:spcBef>
                <a:spcPts val="0"/>
              </a:spcBef>
              <a:spcAft>
                <a:spcPts val="0"/>
              </a:spcAft>
              <a:buClr>
                <a:srgbClr val="000000"/>
              </a:buClr>
              <a:buSzPts val="1800"/>
              <a:buNone/>
              <a:defRPr>
                <a:solidFill>
                  <a:srgbClr val="000000"/>
                </a:solidFill>
              </a:defRPr>
            </a:lvl1pPr>
            <a:lvl2pPr lvl="1" rtl="0">
              <a:spcBef>
                <a:spcPts val="0"/>
              </a:spcBef>
              <a:spcAft>
                <a:spcPts val="0"/>
              </a:spcAft>
              <a:buClr>
                <a:srgbClr val="000000"/>
              </a:buClr>
              <a:buSzPts val="3000"/>
              <a:buNone/>
              <a:defRPr sz="3000">
                <a:solidFill>
                  <a:srgbClr val="000000"/>
                </a:solidFill>
              </a:defRPr>
            </a:lvl2pPr>
            <a:lvl3pPr lvl="2" rtl="0">
              <a:spcBef>
                <a:spcPts val="0"/>
              </a:spcBef>
              <a:spcAft>
                <a:spcPts val="0"/>
              </a:spcAft>
              <a:buClr>
                <a:srgbClr val="000000"/>
              </a:buClr>
              <a:buSzPts val="3000"/>
              <a:buNone/>
              <a:defRPr sz="3000">
                <a:solidFill>
                  <a:srgbClr val="000000"/>
                </a:solidFill>
              </a:defRPr>
            </a:lvl3pPr>
            <a:lvl4pPr lvl="3" rtl="0">
              <a:spcBef>
                <a:spcPts val="0"/>
              </a:spcBef>
              <a:spcAft>
                <a:spcPts val="0"/>
              </a:spcAft>
              <a:buClr>
                <a:srgbClr val="000000"/>
              </a:buClr>
              <a:buSzPts val="3000"/>
              <a:buNone/>
              <a:defRPr sz="3000">
                <a:solidFill>
                  <a:srgbClr val="000000"/>
                </a:solidFill>
              </a:defRPr>
            </a:lvl4pPr>
            <a:lvl5pPr lvl="4" rtl="0">
              <a:spcBef>
                <a:spcPts val="0"/>
              </a:spcBef>
              <a:spcAft>
                <a:spcPts val="0"/>
              </a:spcAft>
              <a:buClr>
                <a:srgbClr val="000000"/>
              </a:buClr>
              <a:buSzPts val="3000"/>
              <a:buNone/>
              <a:defRPr sz="3000">
                <a:solidFill>
                  <a:srgbClr val="000000"/>
                </a:solidFill>
              </a:defRPr>
            </a:lvl5pPr>
            <a:lvl6pPr lvl="5" rtl="0">
              <a:spcBef>
                <a:spcPts val="0"/>
              </a:spcBef>
              <a:spcAft>
                <a:spcPts val="0"/>
              </a:spcAft>
              <a:buClr>
                <a:srgbClr val="000000"/>
              </a:buClr>
              <a:buSzPts val="3000"/>
              <a:buNone/>
              <a:defRPr sz="3000">
                <a:solidFill>
                  <a:srgbClr val="000000"/>
                </a:solidFill>
              </a:defRPr>
            </a:lvl6pPr>
            <a:lvl7pPr lvl="6" rtl="0">
              <a:spcBef>
                <a:spcPts val="0"/>
              </a:spcBef>
              <a:spcAft>
                <a:spcPts val="0"/>
              </a:spcAft>
              <a:buClr>
                <a:srgbClr val="000000"/>
              </a:buClr>
              <a:buSzPts val="3000"/>
              <a:buNone/>
              <a:defRPr sz="3000">
                <a:solidFill>
                  <a:srgbClr val="000000"/>
                </a:solidFill>
              </a:defRPr>
            </a:lvl7pPr>
            <a:lvl8pPr lvl="7" rtl="0">
              <a:spcBef>
                <a:spcPts val="0"/>
              </a:spcBef>
              <a:spcAft>
                <a:spcPts val="0"/>
              </a:spcAft>
              <a:buClr>
                <a:srgbClr val="000000"/>
              </a:buClr>
              <a:buSzPts val="3000"/>
              <a:buNone/>
              <a:defRPr sz="3000">
                <a:solidFill>
                  <a:srgbClr val="000000"/>
                </a:solidFill>
              </a:defRPr>
            </a:lvl8pPr>
            <a:lvl9pPr lvl="8" rtl="0">
              <a:spcBef>
                <a:spcPts val="0"/>
              </a:spcBef>
              <a:spcAft>
                <a:spcPts val="0"/>
              </a:spcAft>
              <a:buClr>
                <a:srgbClr val="000000"/>
              </a:buClr>
              <a:buSzPts val="3000"/>
              <a:buNone/>
              <a:defRPr sz="3000">
                <a:solidFill>
                  <a:srgbClr val="000000"/>
                </a:solidFill>
              </a:defRPr>
            </a:lvl9pPr>
          </a:lstStyle>
          <a:p/>
        </p:txBody>
      </p:sp>
      <p:sp>
        <p:nvSpPr>
          <p:cNvPr id="18" name="Google Shape;18;p3"/>
          <p:cNvSpPr txBox="1"/>
          <p:nvPr>
            <p:ph idx="12" type="sldNum"/>
          </p:nvPr>
        </p:nvSpPr>
        <p:spPr>
          <a:xfrm>
            <a:off x="84805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angepaste lay-out 1 1 1 1">
  <p:cSld name="CUSTOM_1_1_1">
    <p:spTree>
      <p:nvGrpSpPr>
        <p:cNvPr id="121" name="Shape 121"/>
        <p:cNvGrpSpPr/>
        <p:nvPr/>
      </p:nvGrpSpPr>
      <p:grpSpPr>
        <a:xfrm>
          <a:off x="0" y="0"/>
          <a:ext cx="0" cy="0"/>
          <a:chOff x="0" y="0"/>
          <a:chExt cx="0" cy="0"/>
        </a:xfrm>
      </p:grpSpPr>
      <p:sp>
        <p:nvSpPr>
          <p:cNvPr id="122" name="Google Shape;122;p22"/>
          <p:cNvSpPr/>
          <p:nvPr/>
        </p:nvSpPr>
        <p:spPr>
          <a:xfrm>
            <a:off x="0" y="-9750"/>
            <a:ext cx="7726800" cy="51630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22"/>
          <p:cNvSpPr txBox="1"/>
          <p:nvPr>
            <p:ph idx="12" type="sldNum"/>
          </p:nvPr>
        </p:nvSpPr>
        <p:spPr>
          <a:xfrm>
            <a:off x="8480584" y="4749851"/>
            <a:ext cx="548700" cy="393600"/>
          </a:xfrm>
          <a:prstGeom prst="rect">
            <a:avLst/>
          </a:prstGeom>
        </p:spPr>
        <p:txBody>
          <a:bodyPr anchorCtr="0" anchor="t"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124" name="Google Shape;124;p22"/>
          <p:cNvSpPr txBox="1"/>
          <p:nvPr/>
        </p:nvSpPr>
        <p:spPr>
          <a:xfrm>
            <a:off x="569873" y="113694"/>
            <a:ext cx="1957200" cy="653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9600">
                <a:solidFill>
                  <a:srgbClr val="FFFFFF"/>
                </a:solidFill>
              </a:rPr>
              <a:t>“</a:t>
            </a:r>
            <a:endParaRPr b="1" sz="9600">
              <a:solidFill>
                <a:srgbClr val="FFFFFF"/>
              </a:solidFill>
            </a:endParaRPr>
          </a:p>
        </p:txBody>
      </p:sp>
      <p:pic>
        <p:nvPicPr>
          <p:cNvPr id="125" name="Google Shape;125;p22"/>
          <p:cNvPicPr preferRelativeResize="0"/>
          <p:nvPr/>
        </p:nvPicPr>
        <p:blipFill>
          <a:blip r:embed="rId2">
            <a:alphaModFix/>
          </a:blip>
          <a:stretch>
            <a:fillRect/>
          </a:stretch>
        </p:blipFill>
        <p:spPr>
          <a:xfrm>
            <a:off x="7816575" y="87875"/>
            <a:ext cx="1226525" cy="703925"/>
          </a:xfrm>
          <a:prstGeom prst="rect">
            <a:avLst/>
          </a:prstGeom>
          <a:noFill/>
          <a:ln>
            <a:noFill/>
          </a:ln>
        </p:spPr>
      </p:pic>
      <p:sp>
        <p:nvSpPr>
          <p:cNvPr id="126" name="Google Shape;126;p22"/>
          <p:cNvSpPr txBox="1"/>
          <p:nvPr/>
        </p:nvSpPr>
        <p:spPr>
          <a:xfrm>
            <a:off x="1393875" y="426369"/>
            <a:ext cx="6331800" cy="1955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900">
                <a:latin typeface="Titillium Web"/>
                <a:ea typeface="Titillium Web"/>
                <a:cs typeface="Titillium Web"/>
                <a:sym typeface="Titillium Web"/>
              </a:rPr>
              <a:t>Als je een geweldige ervaring creëert, vertellen klanten het aan elkaar. Mond-op-mondreclame is krachtig.</a:t>
            </a:r>
            <a:endParaRPr b="1" sz="2900">
              <a:latin typeface="Titillium Web"/>
              <a:ea typeface="Titillium Web"/>
              <a:cs typeface="Titillium Web"/>
              <a:sym typeface="Titillium Web"/>
            </a:endParaRPr>
          </a:p>
        </p:txBody>
      </p:sp>
      <p:sp>
        <p:nvSpPr>
          <p:cNvPr id="127" name="Google Shape;127;p22"/>
          <p:cNvSpPr txBox="1"/>
          <p:nvPr/>
        </p:nvSpPr>
        <p:spPr>
          <a:xfrm>
            <a:off x="2774600" y="4395950"/>
            <a:ext cx="7020900" cy="1955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200">
                <a:latin typeface="Titillium Web ExtraLight"/>
                <a:ea typeface="Titillium Web ExtraLight"/>
                <a:cs typeface="Titillium Web ExtraLight"/>
                <a:sym typeface="Titillium Web ExtraLight"/>
              </a:rPr>
              <a:t>Jeff Bezos</a:t>
            </a:r>
            <a:endParaRPr sz="3200">
              <a:latin typeface="Titillium Web ExtraLight"/>
              <a:ea typeface="Titillium Web ExtraLight"/>
              <a:cs typeface="Titillium Web ExtraLight"/>
              <a:sym typeface="Titillium Web ExtraLight"/>
            </a:endParaRPr>
          </a:p>
          <a:p>
            <a:pPr indent="0" lvl="0" marL="0" rtl="0" algn="l">
              <a:spcBef>
                <a:spcPts val="0"/>
              </a:spcBef>
              <a:spcAft>
                <a:spcPts val="0"/>
              </a:spcAft>
              <a:buNone/>
            </a:pPr>
            <a:r>
              <a:rPr lang="en" sz="1200">
                <a:solidFill>
                  <a:schemeClr val="dk1"/>
                </a:solidFill>
                <a:latin typeface="Titillium Web ExtraLight"/>
                <a:ea typeface="Titillium Web ExtraLight"/>
                <a:cs typeface="Titillium Web ExtraLight"/>
                <a:sym typeface="Titillium Web ExtraLight"/>
              </a:rPr>
              <a:t>Oprichter van </a:t>
            </a:r>
            <a:r>
              <a:rPr lang="en" sz="1200">
                <a:latin typeface="Titillium Web ExtraLight"/>
                <a:ea typeface="Titillium Web ExtraLight"/>
                <a:cs typeface="Titillium Web ExtraLight"/>
                <a:sym typeface="Titillium Web ExtraLight"/>
              </a:rPr>
              <a:t>Amazon.com</a:t>
            </a:r>
            <a:endParaRPr sz="1200">
              <a:latin typeface="Titillium Web ExtraLight"/>
              <a:ea typeface="Titillium Web ExtraLight"/>
              <a:cs typeface="Titillium Web ExtraLight"/>
              <a:sym typeface="Titillium Web ExtraLight"/>
            </a:endParaRPr>
          </a:p>
        </p:txBody>
      </p:sp>
      <p:pic>
        <p:nvPicPr>
          <p:cNvPr id="128" name="Google Shape;128;p22"/>
          <p:cNvPicPr preferRelativeResize="0"/>
          <p:nvPr/>
        </p:nvPicPr>
        <p:blipFill>
          <a:blip r:embed="rId3">
            <a:alphaModFix/>
          </a:blip>
          <a:stretch>
            <a:fillRect/>
          </a:stretch>
        </p:blipFill>
        <p:spPr>
          <a:xfrm>
            <a:off x="-1300554" y="2097611"/>
            <a:ext cx="5302049" cy="3061302"/>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1 column" type="tx">
  <p:cSld name="TITLE_AND_BODY">
    <p:spTree>
      <p:nvGrpSpPr>
        <p:cNvPr id="129" name="Shape 129"/>
        <p:cNvGrpSpPr/>
        <p:nvPr/>
      </p:nvGrpSpPr>
      <p:grpSpPr>
        <a:xfrm>
          <a:off x="0" y="0"/>
          <a:ext cx="0" cy="0"/>
          <a:chOff x="0" y="0"/>
          <a:chExt cx="0" cy="0"/>
        </a:xfrm>
      </p:grpSpPr>
      <p:sp>
        <p:nvSpPr>
          <p:cNvPr id="130" name="Google Shape;130;p23"/>
          <p:cNvSpPr txBox="1"/>
          <p:nvPr>
            <p:ph type="title"/>
          </p:nvPr>
        </p:nvSpPr>
        <p:spPr>
          <a:xfrm>
            <a:off x="844425" y="422500"/>
            <a:ext cx="3226800" cy="857400"/>
          </a:xfrm>
          <a:prstGeom prst="rect">
            <a:avLst/>
          </a:prstGeom>
        </p:spPr>
        <p:txBody>
          <a:bodyPr anchorCtr="0" anchor="t" bIns="91425" lIns="91425" spcFirstLastPara="1" rIns="91425" wrap="square" tIns="91425">
            <a:noAutofit/>
          </a:bodyPr>
          <a:lstStyle>
            <a:lvl1pPr lvl="0">
              <a:spcBef>
                <a:spcPts val="0"/>
              </a:spcBef>
              <a:spcAft>
                <a:spcPts val="0"/>
              </a:spcAft>
              <a:buSzPts val="2600"/>
              <a:buNone/>
              <a:defRPr/>
            </a:lvl1pPr>
            <a:lvl2pPr lvl="1">
              <a:spcBef>
                <a:spcPts val="0"/>
              </a:spcBef>
              <a:spcAft>
                <a:spcPts val="0"/>
              </a:spcAft>
              <a:buSzPts val="2600"/>
              <a:buNone/>
              <a:defRPr/>
            </a:lvl2pPr>
            <a:lvl3pPr lvl="2">
              <a:spcBef>
                <a:spcPts val="0"/>
              </a:spcBef>
              <a:spcAft>
                <a:spcPts val="0"/>
              </a:spcAft>
              <a:buSzPts val="2600"/>
              <a:buNone/>
              <a:defRPr/>
            </a:lvl3pPr>
            <a:lvl4pPr lvl="3">
              <a:spcBef>
                <a:spcPts val="0"/>
              </a:spcBef>
              <a:spcAft>
                <a:spcPts val="0"/>
              </a:spcAft>
              <a:buSzPts val="2600"/>
              <a:buNone/>
              <a:defRPr/>
            </a:lvl4pPr>
            <a:lvl5pPr lvl="4">
              <a:spcBef>
                <a:spcPts val="0"/>
              </a:spcBef>
              <a:spcAft>
                <a:spcPts val="0"/>
              </a:spcAft>
              <a:buSzPts val="2600"/>
              <a:buNone/>
              <a:defRPr/>
            </a:lvl5pPr>
            <a:lvl6pPr lvl="5">
              <a:spcBef>
                <a:spcPts val="0"/>
              </a:spcBef>
              <a:spcAft>
                <a:spcPts val="0"/>
              </a:spcAft>
              <a:buSzPts val="2600"/>
              <a:buNone/>
              <a:defRPr/>
            </a:lvl6pPr>
            <a:lvl7pPr lvl="6">
              <a:spcBef>
                <a:spcPts val="0"/>
              </a:spcBef>
              <a:spcAft>
                <a:spcPts val="0"/>
              </a:spcAft>
              <a:buSzPts val="2600"/>
              <a:buNone/>
              <a:defRPr/>
            </a:lvl7pPr>
            <a:lvl8pPr lvl="7">
              <a:spcBef>
                <a:spcPts val="0"/>
              </a:spcBef>
              <a:spcAft>
                <a:spcPts val="0"/>
              </a:spcAft>
              <a:buSzPts val="2600"/>
              <a:buNone/>
              <a:defRPr/>
            </a:lvl8pPr>
            <a:lvl9pPr lvl="8">
              <a:spcBef>
                <a:spcPts val="0"/>
              </a:spcBef>
              <a:spcAft>
                <a:spcPts val="0"/>
              </a:spcAft>
              <a:buSzPts val="2600"/>
              <a:buNone/>
              <a:defRPr/>
            </a:lvl9pPr>
          </a:lstStyle>
          <a:p/>
        </p:txBody>
      </p:sp>
      <p:sp>
        <p:nvSpPr>
          <p:cNvPr id="131" name="Google Shape;131;p23"/>
          <p:cNvSpPr txBox="1"/>
          <p:nvPr>
            <p:ph idx="1" type="body"/>
          </p:nvPr>
        </p:nvSpPr>
        <p:spPr>
          <a:xfrm>
            <a:off x="844425" y="1586325"/>
            <a:ext cx="5971500" cy="3148500"/>
          </a:xfrm>
          <a:prstGeom prst="rect">
            <a:avLst/>
          </a:prstGeom>
        </p:spPr>
        <p:txBody>
          <a:bodyPr anchorCtr="0" anchor="t" bIns="91425" lIns="91425" spcFirstLastPara="1" rIns="91425" wrap="square" tIns="91425">
            <a:noAutofit/>
          </a:bodyPr>
          <a:lstStyle>
            <a:lvl1pPr indent="-342900" lvl="0" marL="457200">
              <a:spcBef>
                <a:spcPts val="600"/>
              </a:spcBef>
              <a:spcAft>
                <a:spcPts val="0"/>
              </a:spcAft>
              <a:buSzPts val="1800"/>
              <a:buChar char="▪"/>
              <a:defRPr/>
            </a:lvl1pPr>
            <a:lvl2pPr indent="-342900" lvl="1" marL="914400">
              <a:spcBef>
                <a:spcPts val="0"/>
              </a:spcBef>
              <a:spcAft>
                <a:spcPts val="0"/>
              </a:spcAft>
              <a:buSzPts val="1800"/>
              <a:buChar char="▫"/>
              <a:defRPr/>
            </a:lvl2pPr>
            <a:lvl3pPr indent="-342900" lvl="2" marL="1371600">
              <a:spcBef>
                <a:spcPts val="0"/>
              </a:spcBef>
              <a:spcAft>
                <a:spcPts val="0"/>
              </a:spcAft>
              <a:buSzPts val="1800"/>
              <a:buChar char="▸"/>
              <a:defRPr/>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132" name="Google Shape;132;p23"/>
          <p:cNvSpPr/>
          <p:nvPr/>
        </p:nvSpPr>
        <p:spPr>
          <a:xfrm>
            <a:off x="579000" y="579000"/>
            <a:ext cx="54300" cy="6756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 name="Google Shape;133;p23"/>
          <p:cNvSpPr/>
          <p:nvPr/>
        </p:nvSpPr>
        <p:spPr>
          <a:xfrm>
            <a:off x="9089700" y="0"/>
            <a:ext cx="54300" cy="51435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 name="Google Shape;134;p23"/>
          <p:cNvSpPr txBox="1"/>
          <p:nvPr>
            <p:ph idx="12" type="sldNum"/>
          </p:nvPr>
        </p:nvSpPr>
        <p:spPr>
          <a:xfrm>
            <a:off x="84805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2 columns" type="twoColTx">
  <p:cSld name="TITLE_AND_TWO_COLUMNS">
    <p:spTree>
      <p:nvGrpSpPr>
        <p:cNvPr id="135" name="Shape 135"/>
        <p:cNvGrpSpPr/>
        <p:nvPr/>
      </p:nvGrpSpPr>
      <p:grpSpPr>
        <a:xfrm>
          <a:off x="0" y="0"/>
          <a:ext cx="0" cy="0"/>
          <a:chOff x="0" y="0"/>
          <a:chExt cx="0" cy="0"/>
        </a:xfrm>
      </p:grpSpPr>
      <p:sp>
        <p:nvSpPr>
          <p:cNvPr id="136" name="Google Shape;136;p24"/>
          <p:cNvSpPr txBox="1"/>
          <p:nvPr>
            <p:ph type="title"/>
          </p:nvPr>
        </p:nvSpPr>
        <p:spPr>
          <a:xfrm>
            <a:off x="844425" y="422500"/>
            <a:ext cx="3226800" cy="857400"/>
          </a:xfrm>
          <a:prstGeom prst="rect">
            <a:avLst/>
          </a:prstGeom>
        </p:spPr>
        <p:txBody>
          <a:bodyPr anchorCtr="0" anchor="t" bIns="91425" lIns="91425" spcFirstLastPara="1" rIns="91425" wrap="square" tIns="91425">
            <a:noAutofit/>
          </a:bodyPr>
          <a:lstStyle>
            <a:lvl1pPr lvl="0">
              <a:spcBef>
                <a:spcPts val="0"/>
              </a:spcBef>
              <a:spcAft>
                <a:spcPts val="0"/>
              </a:spcAft>
              <a:buSzPts val="2600"/>
              <a:buNone/>
              <a:defRPr/>
            </a:lvl1pPr>
            <a:lvl2pPr lvl="1">
              <a:spcBef>
                <a:spcPts val="0"/>
              </a:spcBef>
              <a:spcAft>
                <a:spcPts val="0"/>
              </a:spcAft>
              <a:buSzPts val="2600"/>
              <a:buNone/>
              <a:defRPr/>
            </a:lvl2pPr>
            <a:lvl3pPr lvl="2">
              <a:spcBef>
                <a:spcPts val="0"/>
              </a:spcBef>
              <a:spcAft>
                <a:spcPts val="0"/>
              </a:spcAft>
              <a:buSzPts val="2600"/>
              <a:buNone/>
              <a:defRPr/>
            </a:lvl3pPr>
            <a:lvl4pPr lvl="3">
              <a:spcBef>
                <a:spcPts val="0"/>
              </a:spcBef>
              <a:spcAft>
                <a:spcPts val="0"/>
              </a:spcAft>
              <a:buSzPts val="2600"/>
              <a:buNone/>
              <a:defRPr/>
            </a:lvl4pPr>
            <a:lvl5pPr lvl="4">
              <a:spcBef>
                <a:spcPts val="0"/>
              </a:spcBef>
              <a:spcAft>
                <a:spcPts val="0"/>
              </a:spcAft>
              <a:buSzPts val="2600"/>
              <a:buNone/>
              <a:defRPr/>
            </a:lvl5pPr>
            <a:lvl6pPr lvl="5">
              <a:spcBef>
                <a:spcPts val="0"/>
              </a:spcBef>
              <a:spcAft>
                <a:spcPts val="0"/>
              </a:spcAft>
              <a:buSzPts val="2600"/>
              <a:buNone/>
              <a:defRPr/>
            </a:lvl6pPr>
            <a:lvl7pPr lvl="6">
              <a:spcBef>
                <a:spcPts val="0"/>
              </a:spcBef>
              <a:spcAft>
                <a:spcPts val="0"/>
              </a:spcAft>
              <a:buSzPts val="2600"/>
              <a:buNone/>
              <a:defRPr/>
            </a:lvl7pPr>
            <a:lvl8pPr lvl="7">
              <a:spcBef>
                <a:spcPts val="0"/>
              </a:spcBef>
              <a:spcAft>
                <a:spcPts val="0"/>
              </a:spcAft>
              <a:buSzPts val="2600"/>
              <a:buNone/>
              <a:defRPr/>
            </a:lvl8pPr>
            <a:lvl9pPr lvl="8">
              <a:spcBef>
                <a:spcPts val="0"/>
              </a:spcBef>
              <a:spcAft>
                <a:spcPts val="0"/>
              </a:spcAft>
              <a:buSzPts val="2600"/>
              <a:buNone/>
              <a:defRPr/>
            </a:lvl9pPr>
          </a:lstStyle>
          <a:p/>
        </p:txBody>
      </p:sp>
      <p:sp>
        <p:nvSpPr>
          <p:cNvPr id="137" name="Google Shape;137;p24"/>
          <p:cNvSpPr txBox="1"/>
          <p:nvPr>
            <p:ph idx="1" type="body"/>
          </p:nvPr>
        </p:nvSpPr>
        <p:spPr>
          <a:xfrm>
            <a:off x="844425" y="1584700"/>
            <a:ext cx="3267300" cy="3219000"/>
          </a:xfrm>
          <a:prstGeom prst="rect">
            <a:avLst/>
          </a:prstGeom>
        </p:spPr>
        <p:txBody>
          <a:bodyPr anchorCtr="0" anchor="t" bIns="91425" lIns="91425" spcFirstLastPara="1" rIns="91425" wrap="square" tIns="91425">
            <a:noAutofit/>
          </a:bodyPr>
          <a:lstStyle>
            <a:lvl1pPr indent="-342900" lvl="0" marL="457200">
              <a:spcBef>
                <a:spcPts val="600"/>
              </a:spcBef>
              <a:spcAft>
                <a:spcPts val="0"/>
              </a:spcAft>
              <a:buSzPts val="1800"/>
              <a:buChar char="▪"/>
              <a:defRPr/>
            </a:lvl1pPr>
            <a:lvl2pPr indent="-342900" lvl="1" marL="914400">
              <a:spcBef>
                <a:spcPts val="0"/>
              </a:spcBef>
              <a:spcAft>
                <a:spcPts val="0"/>
              </a:spcAft>
              <a:buSzPts val="1800"/>
              <a:buChar char="▫"/>
              <a:defRPr/>
            </a:lvl2pPr>
            <a:lvl3pPr indent="-342900" lvl="2" marL="1371600">
              <a:spcBef>
                <a:spcPts val="0"/>
              </a:spcBef>
              <a:spcAft>
                <a:spcPts val="0"/>
              </a:spcAft>
              <a:buSzPts val="1800"/>
              <a:buChar char="▸"/>
              <a:defRPr/>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138" name="Google Shape;138;p24"/>
          <p:cNvSpPr txBox="1"/>
          <p:nvPr>
            <p:ph idx="2" type="body"/>
          </p:nvPr>
        </p:nvSpPr>
        <p:spPr>
          <a:xfrm>
            <a:off x="4308498" y="1584700"/>
            <a:ext cx="3267300" cy="3219000"/>
          </a:xfrm>
          <a:prstGeom prst="rect">
            <a:avLst/>
          </a:prstGeom>
        </p:spPr>
        <p:txBody>
          <a:bodyPr anchorCtr="0" anchor="t" bIns="91425" lIns="91425" spcFirstLastPara="1" rIns="91425" wrap="square" tIns="91425">
            <a:noAutofit/>
          </a:bodyPr>
          <a:lstStyle>
            <a:lvl1pPr indent="-342900" lvl="0" marL="457200">
              <a:spcBef>
                <a:spcPts val="600"/>
              </a:spcBef>
              <a:spcAft>
                <a:spcPts val="0"/>
              </a:spcAft>
              <a:buSzPts val="1800"/>
              <a:buChar char="▪"/>
              <a:defRPr/>
            </a:lvl1pPr>
            <a:lvl2pPr indent="-342900" lvl="1" marL="914400">
              <a:spcBef>
                <a:spcPts val="0"/>
              </a:spcBef>
              <a:spcAft>
                <a:spcPts val="0"/>
              </a:spcAft>
              <a:buSzPts val="1800"/>
              <a:buChar char="▫"/>
              <a:defRPr/>
            </a:lvl2pPr>
            <a:lvl3pPr indent="-342900" lvl="2" marL="1371600">
              <a:spcBef>
                <a:spcPts val="0"/>
              </a:spcBef>
              <a:spcAft>
                <a:spcPts val="0"/>
              </a:spcAft>
              <a:buSzPts val="1800"/>
              <a:buChar char="▸"/>
              <a:defRPr/>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139" name="Google Shape;139;p24"/>
          <p:cNvSpPr/>
          <p:nvPr/>
        </p:nvSpPr>
        <p:spPr>
          <a:xfrm>
            <a:off x="579000" y="579000"/>
            <a:ext cx="54300" cy="6756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 name="Google Shape;140;p24"/>
          <p:cNvSpPr/>
          <p:nvPr/>
        </p:nvSpPr>
        <p:spPr>
          <a:xfrm>
            <a:off x="9089700" y="0"/>
            <a:ext cx="54300" cy="51435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 name="Google Shape;141;p24"/>
          <p:cNvSpPr txBox="1"/>
          <p:nvPr>
            <p:ph idx="12" type="sldNum"/>
          </p:nvPr>
        </p:nvSpPr>
        <p:spPr>
          <a:xfrm>
            <a:off x="84805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3 columns">
  <p:cSld name="TITLE_AND_TWO_COLUMNS_1">
    <p:spTree>
      <p:nvGrpSpPr>
        <p:cNvPr id="142" name="Shape 142"/>
        <p:cNvGrpSpPr/>
        <p:nvPr/>
      </p:nvGrpSpPr>
      <p:grpSpPr>
        <a:xfrm>
          <a:off x="0" y="0"/>
          <a:ext cx="0" cy="0"/>
          <a:chOff x="0" y="0"/>
          <a:chExt cx="0" cy="0"/>
        </a:xfrm>
      </p:grpSpPr>
      <p:sp>
        <p:nvSpPr>
          <p:cNvPr id="143" name="Google Shape;143;p25"/>
          <p:cNvSpPr txBox="1"/>
          <p:nvPr>
            <p:ph type="title"/>
          </p:nvPr>
        </p:nvSpPr>
        <p:spPr>
          <a:xfrm>
            <a:off x="844425" y="422500"/>
            <a:ext cx="3226800" cy="857400"/>
          </a:xfrm>
          <a:prstGeom prst="rect">
            <a:avLst/>
          </a:prstGeom>
        </p:spPr>
        <p:txBody>
          <a:bodyPr anchorCtr="0" anchor="t" bIns="91425" lIns="91425" spcFirstLastPara="1" rIns="91425" wrap="square" tIns="91425">
            <a:noAutofit/>
          </a:bodyPr>
          <a:lstStyle>
            <a:lvl1pPr lvl="0" rtl="0">
              <a:spcBef>
                <a:spcPts val="0"/>
              </a:spcBef>
              <a:spcAft>
                <a:spcPts val="0"/>
              </a:spcAft>
              <a:buSzPts val="2600"/>
              <a:buNone/>
              <a:defRPr/>
            </a:lvl1pPr>
            <a:lvl2pPr lvl="1" rtl="0">
              <a:spcBef>
                <a:spcPts val="0"/>
              </a:spcBef>
              <a:spcAft>
                <a:spcPts val="0"/>
              </a:spcAft>
              <a:buSzPts val="2600"/>
              <a:buNone/>
              <a:defRPr/>
            </a:lvl2pPr>
            <a:lvl3pPr lvl="2" rtl="0">
              <a:spcBef>
                <a:spcPts val="0"/>
              </a:spcBef>
              <a:spcAft>
                <a:spcPts val="0"/>
              </a:spcAft>
              <a:buSzPts val="2600"/>
              <a:buNone/>
              <a:defRPr/>
            </a:lvl3pPr>
            <a:lvl4pPr lvl="3" rtl="0">
              <a:spcBef>
                <a:spcPts val="0"/>
              </a:spcBef>
              <a:spcAft>
                <a:spcPts val="0"/>
              </a:spcAft>
              <a:buSzPts val="2600"/>
              <a:buNone/>
              <a:defRPr/>
            </a:lvl4pPr>
            <a:lvl5pPr lvl="4" rtl="0">
              <a:spcBef>
                <a:spcPts val="0"/>
              </a:spcBef>
              <a:spcAft>
                <a:spcPts val="0"/>
              </a:spcAft>
              <a:buSzPts val="2600"/>
              <a:buNone/>
              <a:defRPr/>
            </a:lvl5pPr>
            <a:lvl6pPr lvl="5" rtl="0">
              <a:spcBef>
                <a:spcPts val="0"/>
              </a:spcBef>
              <a:spcAft>
                <a:spcPts val="0"/>
              </a:spcAft>
              <a:buSzPts val="2600"/>
              <a:buNone/>
              <a:defRPr/>
            </a:lvl6pPr>
            <a:lvl7pPr lvl="6" rtl="0">
              <a:spcBef>
                <a:spcPts val="0"/>
              </a:spcBef>
              <a:spcAft>
                <a:spcPts val="0"/>
              </a:spcAft>
              <a:buSzPts val="2600"/>
              <a:buNone/>
              <a:defRPr/>
            </a:lvl7pPr>
            <a:lvl8pPr lvl="7" rtl="0">
              <a:spcBef>
                <a:spcPts val="0"/>
              </a:spcBef>
              <a:spcAft>
                <a:spcPts val="0"/>
              </a:spcAft>
              <a:buSzPts val="2600"/>
              <a:buNone/>
              <a:defRPr/>
            </a:lvl8pPr>
            <a:lvl9pPr lvl="8" rtl="0">
              <a:spcBef>
                <a:spcPts val="0"/>
              </a:spcBef>
              <a:spcAft>
                <a:spcPts val="0"/>
              </a:spcAft>
              <a:buSzPts val="2600"/>
              <a:buNone/>
              <a:defRPr/>
            </a:lvl9pPr>
          </a:lstStyle>
          <a:p/>
        </p:txBody>
      </p:sp>
      <p:sp>
        <p:nvSpPr>
          <p:cNvPr id="144" name="Google Shape;144;p25"/>
          <p:cNvSpPr txBox="1"/>
          <p:nvPr>
            <p:ph idx="1" type="body"/>
          </p:nvPr>
        </p:nvSpPr>
        <p:spPr>
          <a:xfrm>
            <a:off x="844425" y="1610450"/>
            <a:ext cx="2257200" cy="3315300"/>
          </a:xfrm>
          <a:prstGeom prst="rect">
            <a:avLst/>
          </a:prstGeom>
        </p:spPr>
        <p:txBody>
          <a:bodyPr anchorCtr="0" anchor="t" bIns="91425" lIns="91425" spcFirstLastPara="1" rIns="91425" wrap="square" tIns="91425">
            <a:noAutofit/>
          </a:bodyPr>
          <a:lstStyle>
            <a:lvl1pPr indent="-317500" lvl="0" marL="457200" rtl="0">
              <a:spcBef>
                <a:spcPts val="600"/>
              </a:spcBef>
              <a:spcAft>
                <a:spcPts val="0"/>
              </a:spcAft>
              <a:buSzPts val="1400"/>
              <a:buChar char="▪"/>
              <a:defRPr sz="1400"/>
            </a:lvl1pPr>
            <a:lvl2pPr indent="-317500" lvl="1" marL="914400" rtl="0">
              <a:spcBef>
                <a:spcPts val="0"/>
              </a:spcBef>
              <a:spcAft>
                <a:spcPts val="0"/>
              </a:spcAft>
              <a:buSzPts val="1400"/>
              <a:buChar char="▫"/>
              <a:defRPr sz="1400"/>
            </a:lvl2pPr>
            <a:lvl3pPr indent="-317500" lvl="2" marL="1371600" rtl="0">
              <a:spcBef>
                <a:spcPts val="0"/>
              </a:spcBef>
              <a:spcAft>
                <a:spcPts val="0"/>
              </a:spcAft>
              <a:buSzPts val="1400"/>
              <a:buChar char="▸"/>
              <a:defRPr sz="1400"/>
            </a:lvl3pPr>
            <a:lvl4pPr indent="-317500" lvl="3" marL="1828800" rtl="0">
              <a:spcBef>
                <a:spcPts val="0"/>
              </a:spcBef>
              <a:spcAft>
                <a:spcPts val="0"/>
              </a:spcAft>
              <a:buSzPts val="1400"/>
              <a:buChar char="▹"/>
              <a:defRPr sz="1400"/>
            </a:lvl4pPr>
            <a:lvl5pPr indent="-317500" lvl="4" marL="2286000" rtl="0">
              <a:spcBef>
                <a:spcPts val="0"/>
              </a:spcBef>
              <a:spcAft>
                <a:spcPts val="0"/>
              </a:spcAft>
              <a:buSzPts val="1400"/>
              <a:buChar char="▹"/>
              <a:defRPr sz="1400"/>
            </a:lvl5pPr>
            <a:lvl6pPr indent="-317500" lvl="5" marL="2743200" rtl="0">
              <a:spcBef>
                <a:spcPts val="0"/>
              </a:spcBef>
              <a:spcAft>
                <a:spcPts val="0"/>
              </a:spcAft>
              <a:buSzPts val="1400"/>
              <a:buChar char="▹"/>
              <a:defRPr sz="1400"/>
            </a:lvl6pPr>
            <a:lvl7pPr indent="-317500" lvl="6" marL="3200400" rtl="0">
              <a:spcBef>
                <a:spcPts val="0"/>
              </a:spcBef>
              <a:spcAft>
                <a:spcPts val="0"/>
              </a:spcAft>
              <a:buSzPts val="1400"/>
              <a:buChar char="▹"/>
              <a:defRPr sz="1400"/>
            </a:lvl7pPr>
            <a:lvl8pPr indent="-317500" lvl="7" marL="3657600" rtl="0">
              <a:spcBef>
                <a:spcPts val="0"/>
              </a:spcBef>
              <a:spcAft>
                <a:spcPts val="0"/>
              </a:spcAft>
              <a:buSzPts val="1400"/>
              <a:buChar char="▹"/>
              <a:defRPr sz="1400"/>
            </a:lvl8pPr>
            <a:lvl9pPr indent="-317500" lvl="8" marL="4114800" rtl="0">
              <a:spcBef>
                <a:spcPts val="0"/>
              </a:spcBef>
              <a:spcAft>
                <a:spcPts val="0"/>
              </a:spcAft>
              <a:buSzPts val="1400"/>
              <a:buChar char="▹"/>
              <a:defRPr sz="1400"/>
            </a:lvl9pPr>
          </a:lstStyle>
          <a:p/>
        </p:txBody>
      </p:sp>
      <p:sp>
        <p:nvSpPr>
          <p:cNvPr id="145" name="Google Shape;145;p25"/>
          <p:cNvSpPr txBox="1"/>
          <p:nvPr>
            <p:ph idx="2" type="body"/>
          </p:nvPr>
        </p:nvSpPr>
        <p:spPr>
          <a:xfrm>
            <a:off x="3217286" y="1610450"/>
            <a:ext cx="2257200" cy="3315300"/>
          </a:xfrm>
          <a:prstGeom prst="rect">
            <a:avLst/>
          </a:prstGeom>
        </p:spPr>
        <p:txBody>
          <a:bodyPr anchorCtr="0" anchor="t" bIns="91425" lIns="91425" spcFirstLastPara="1" rIns="91425" wrap="square" tIns="91425">
            <a:noAutofit/>
          </a:bodyPr>
          <a:lstStyle>
            <a:lvl1pPr indent="-317500" lvl="0" marL="457200" rtl="0">
              <a:spcBef>
                <a:spcPts val="600"/>
              </a:spcBef>
              <a:spcAft>
                <a:spcPts val="0"/>
              </a:spcAft>
              <a:buSzPts val="1400"/>
              <a:buChar char="▪"/>
              <a:defRPr sz="1400"/>
            </a:lvl1pPr>
            <a:lvl2pPr indent="-317500" lvl="1" marL="914400" rtl="0">
              <a:spcBef>
                <a:spcPts val="0"/>
              </a:spcBef>
              <a:spcAft>
                <a:spcPts val="0"/>
              </a:spcAft>
              <a:buSzPts val="1400"/>
              <a:buChar char="▫"/>
              <a:defRPr sz="1400"/>
            </a:lvl2pPr>
            <a:lvl3pPr indent="-317500" lvl="2" marL="1371600" rtl="0">
              <a:spcBef>
                <a:spcPts val="0"/>
              </a:spcBef>
              <a:spcAft>
                <a:spcPts val="0"/>
              </a:spcAft>
              <a:buSzPts val="1400"/>
              <a:buChar char="▸"/>
              <a:defRPr sz="1400"/>
            </a:lvl3pPr>
            <a:lvl4pPr indent="-317500" lvl="3" marL="1828800" rtl="0">
              <a:spcBef>
                <a:spcPts val="0"/>
              </a:spcBef>
              <a:spcAft>
                <a:spcPts val="0"/>
              </a:spcAft>
              <a:buSzPts val="1400"/>
              <a:buChar char="▹"/>
              <a:defRPr sz="1400"/>
            </a:lvl4pPr>
            <a:lvl5pPr indent="-317500" lvl="4" marL="2286000" rtl="0">
              <a:spcBef>
                <a:spcPts val="0"/>
              </a:spcBef>
              <a:spcAft>
                <a:spcPts val="0"/>
              </a:spcAft>
              <a:buSzPts val="1400"/>
              <a:buChar char="▹"/>
              <a:defRPr sz="1400"/>
            </a:lvl5pPr>
            <a:lvl6pPr indent="-317500" lvl="5" marL="2743200" rtl="0">
              <a:spcBef>
                <a:spcPts val="0"/>
              </a:spcBef>
              <a:spcAft>
                <a:spcPts val="0"/>
              </a:spcAft>
              <a:buSzPts val="1400"/>
              <a:buChar char="▹"/>
              <a:defRPr sz="1400"/>
            </a:lvl6pPr>
            <a:lvl7pPr indent="-317500" lvl="6" marL="3200400" rtl="0">
              <a:spcBef>
                <a:spcPts val="0"/>
              </a:spcBef>
              <a:spcAft>
                <a:spcPts val="0"/>
              </a:spcAft>
              <a:buSzPts val="1400"/>
              <a:buChar char="▹"/>
              <a:defRPr sz="1400"/>
            </a:lvl7pPr>
            <a:lvl8pPr indent="-317500" lvl="7" marL="3657600" rtl="0">
              <a:spcBef>
                <a:spcPts val="0"/>
              </a:spcBef>
              <a:spcAft>
                <a:spcPts val="0"/>
              </a:spcAft>
              <a:buSzPts val="1400"/>
              <a:buChar char="▹"/>
              <a:defRPr sz="1400"/>
            </a:lvl8pPr>
            <a:lvl9pPr indent="-317500" lvl="8" marL="4114800" rtl="0">
              <a:spcBef>
                <a:spcPts val="0"/>
              </a:spcBef>
              <a:spcAft>
                <a:spcPts val="0"/>
              </a:spcAft>
              <a:buSzPts val="1400"/>
              <a:buChar char="▹"/>
              <a:defRPr sz="1400"/>
            </a:lvl9pPr>
          </a:lstStyle>
          <a:p/>
        </p:txBody>
      </p:sp>
      <p:sp>
        <p:nvSpPr>
          <p:cNvPr id="146" name="Google Shape;146;p25"/>
          <p:cNvSpPr txBox="1"/>
          <p:nvPr>
            <p:ph idx="3" type="body"/>
          </p:nvPr>
        </p:nvSpPr>
        <p:spPr>
          <a:xfrm>
            <a:off x="5590146" y="1610450"/>
            <a:ext cx="2257200" cy="3315300"/>
          </a:xfrm>
          <a:prstGeom prst="rect">
            <a:avLst/>
          </a:prstGeom>
        </p:spPr>
        <p:txBody>
          <a:bodyPr anchorCtr="0" anchor="t" bIns="91425" lIns="91425" spcFirstLastPara="1" rIns="91425" wrap="square" tIns="91425">
            <a:noAutofit/>
          </a:bodyPr>
          <a:lstStyle>
            <a:lvl1pPr indent="-317500" lvl="0" marL="457200" rtl="0">
              <a:spcBef>
                <a:spcPts val="600"/>
              </a:spcBef>
              <a:spcAft>
                <a:spcPts val="0"/>
              </a:spcAft>
              <a:buSzPts val="1400"/>
              <a:buChar char="▪"/>
              <a:defRPr sz="1400"/>
            </a:lvl1pPr>
            <a:lvl2pPr indent="-317500" lvl="1" marL="914400" rtl="0">
              <a:spcBef>
                <a:spcPts val="0"/>
              </a:spcBef>
              <a:spcAft>
                <a:spcPts val="0"/>
              </a:spcAft>
              <a:buSzPts val="1400"/>
              <a:buChar char="▫"/>
              <a:defRPr sz="1400"/>
            </a:lvl2pPr>
            <a:lvl3pPr indent="-317500" lvl="2" marL="1371600" rtl="0">
              <a:spcBef>
                <a:spcPts val="0"/>
              </a:spcBef>
              <a:spcAft>
                <a:spcPts val="0"/>
              </a:spcAft>
              <a:buSzPts val="1400"/>
              <a:buChar char="▸"/>
              <a:defRPr sz="1400"/>
            </a:lvl3pPr>
            <a:lvl4pPr indent="-317500" lvl="3" marL="1828800" rtl="0">
              <a:spcBef>
                <a:spcPts val="0"/>
              </a:spcBef>
              <a:spcAft>
                <a:spcPts val="0"/>
              </a:spcAft>
              <a:buSzPts val="1400"/>
              <a:buChar char="▹"/>
              <a:defRPr sz="1400"/>
            </a:lvl4pPr>
            <a:lvl5pPr indent="-317500" lvl="4" marL="2286000" rtl="0">
              <a:spcBef>
                <a:spcPts val="0"/>
              </a:spcBef>
              <a:spcAft>
                <a:spcPts val="0"/>
              </a:spcAft>
              <a:buSzPts val="1400"/>
              <a:buChar char="▹"/>
              <a:defRPr sz="1400"/>
            </a:lvl5pPr>
            <a:lvl6pPr indent="-317500" lvl="5" marL="2743200" rtl="0">
              <a:spcBef>
                <a:spcPts val="0"/>
              </a:spcBef>
              <a:spcAft>
                <a:spcPts val="0"/>
              </a:spcAft>
              <a:buSzPts val="1400"/>
              <a:buChar char="▹"/>
              <a:defRPr sz="1400"/>
            </a:lvl6pPr>
            <a:lvl7pPr indent="-317500" lvl="6" marL="3200400" rtl="0">
              <a:spcBef>
                <a:spcPts val="0"/>
              </a:spcBef>
              <a:spcAft>
                <a:spcPts val="0"/>
              </a:spcAft>
              <a:buSzPts val="1400"/>
              <a:buChar char="▹"/>
              <a:defRPr sz="1400"/>
            </a:lvl7pPr>
            <a:lvl8pPr indent="-317500" lvl="7" marL="3657600" rtl="0">
              <a:spcBef>
                <a:spcPts val="0"/>
              </a:spcBef>
              <a:spcAft>
                <a:spcPts val="0"/>
              </a:spcAft>
              <a:buSzPts val="1400"/>
              <a:buChar char="▹"/>
              <a:defRPr sz="1400"/>
            </a:lvl8pPr>
            <a:lvl9pPr indent="-317500" lvl="8" marL="4114800" rtl="0">
              <a:spcBef>
                <a:spcPts val="0"/>
              </a:spcBef>
              <a:spcAft>
                <a:spcPts val="0"/>
              </a:spcAft>
              <a:buSzPts val="1400"/>
              <a:buChar char="▹"/>
              <a:defRPr sz="1400"/>
            </a:lvl9pPr>
          </a:lstStyle>
          <a:p/>
        </p:txBody>
      </p:sp>
      <p:sp>
        <p:nvSpPr>
          <p:cNvPr id="147" name="Google Shape;147;p25"/>
          <p:cNvSpPr/>
          <p:nvPr/>
        </p:nvSpPr>
        <p:spPr>
          <a:xfrm>
            <a:off x="579000" y="579000"/>
            <a:ext cx="54300" cy="6756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p25"/>
          <p:cNvSpPr/>
          <p:nvPr/>
        </p:nvSpPr>
        <p:spPr>
          <a:xfrm>
            <a:off x="9089700" y="0"/>
            <a:ext cx="54300" cy="51435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 name="Google Shape;149;p25"/>
          <p:cNvSpPr txBox="1"/>
          <p:nvPr>
            <p:ph idx="12" type="sldNum"/>
          </p:nvPr>
        </p:nvSpPr>
        <p:spPr>
          <a:xfrm>
            <a:off x="84805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50" name="Shape 150"/>
        <p:cNvGrpSpPr/>
        <p:nvPr/>
      </p:nvGrpSpPr>
      <p:grpSpPr>
        <a:xfrm>
          <a:off x="0" y="0"/>
          <a:ext cx="0" cy="0"/>
          <a:chOff x="0" y="0"/>
          <a:chExt cx="0" cy="0"/>
        </a:xfrm>
      </p:grpSpPr>
      <p:sp>
        <p:nvSpPr>
          <p:cNvPr id="151" name="Google Shape;151;p26"/>
          <p:cNvSpPr txBox="1"/>
          <p:nvPr>
            <p:ph type="title"/>
          </p:nvPr>
        </p:nvSpPr>
        <p:spPr>
          <a:xfrm>
            <a:off x="844425" y="422500"/>
            <a:ext cx="3226800" cy="857400"/>
          </a:xfrm>
          <a:prstGeom prst="rect">
            <a:avLst/>
          </a:prstGeom>
        </p:spPr>
        <p:txBody>
          <a:bodyPr anchorCtr="0" anchor="t" bIns="91425" lIns="91425" spcFirstLastPara="1" rIns="91425" wrap="square" tIns="91425">
            <a:noAutofit/>
          </a:bodyPr>
          <a:lstStyle>
            <a:lvl1pPr lvl="0">
              <a:spcBef>
                <a:spcPts val="0"/>
              </a:spcBef>
              <a:spcAft>
                <a:spcPts val="0"/>
              </a:spcAft>
              <a:buSzPts val="2600"/>
              <a:buNone/>
              <a:defRPr/>
            </a:lvl1pPr>
            <a:lvl2pPr lvl="1">
              <a:spcBef>
                <a:spcPts val="0"/>
              </a:spcBef>
              <a:spcAft>
                <a:spcPts val="0"/>
              </a:spcAft>
              <a:buSzPts val="2600"/>
              <a:buNone/>
              <a:defRPr/>
            </a:lvl2pPr>
            <a:lvl3pPr lvl="2">
              <a:spcBef>
                <a:spcPts val="0"/>
              </a:spcBef>
              <a:spcAft>
                <a:spcPts val="0"/>
              </a:spcAft>
              <a:buSzPts val="2600"/>
              <a:buNone/>
              <a:defRPr/>
            </a:lvl3pPr>
            <a:lvl4pPr lvl="3">
              <a:spcBef>
                <a:spcPts val="0"/>
              </a:spcBef>
              <a:spcAft>
                <a:spcPts val="0"/>
              </a:spcAft>
              <a:buSzPts val="2600"/>
              <a:buNone/>
              <a:defRPr/>
            </a:lvl4pPr>
            <a:lvl5pPr lvl="4">
              <a:spcBef>
                <a:spcPts val="0"/>
              </a:spcBef>
              <a:spcAft>
                <a:spcPts val="0"/>
              </a:spcAft>
              <a:buSzPts val="2600"/>
              <a:buNone/>
              <a:defRPr/>
            </a:lvl5pPr>
            <a:lvl6pPr lvl="5">
              <a:spcBef>
                <a:spcPts val="0"/>
              </a:spcBef>
              <a:spcAft>
                <a:spcPts val="0"/>
              </a:spcAft>
              <a:buSzPts val="2600"/>
              <a:buNone/>
              <a:defRPr/>
            </a:lvl6pPr>
            <a:lvl7pPr lvl="6">
              <a:spcBef>
                <a:spcPts val="0"/>
              </a:spcBef>
              <a:spcAft>
                <a:spcPts val="0"/>
              </a:spcAft>
              <a:buSzPts val="2600"/>
              <a:buNone/>
              <a:defRPr/>
            </a:lvl7pPr>
            <a:lvl8pPr lvl="7">
              <a:spcBef>
                <a:spcPts val="0"/>
              </a:spcBef>
              <a:spcAft>
                <a:spcPts val="0"/>
              </a:spcAft>
              <a:buSzPts val="2600"/>
              <a:buNone/>
              <a:defRPr/>
            </a:lvl8pPr>
            <a:lvl9pPr lvl="8">
              <a:spcBef>
                <a:spcPts val="0"/>
              </a:spcBef>
              <a:spcAft>
                <a:spcPts val="0"/>
              </a:spcAft>
              <a:buSzPts val="2600"/>
              <a:buNone/>
              <a:defRPr/>
            </a:lvl9pPr>
          </a:lstStyle>
          <a:p/>
        </p:txBody>
      </p:sp>
      <p:sp>
        <p:nvSpPr>
          <p:cNvPr id="152" name="Google Shape;152;p26"/>
          <p:cNvSpPr/>
          <p:nvPr/>
        </p:nvSpPr>
        <p:spPr>
          <a:xfrm>
            <a:off x="579000" y="579000"/>
            <a:ext cx="54300" cy="6756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p26"/>
          <p:cNvSpPr/>
          <p:nvPr/>
        </p:nvSpPr>
        <p:spPr>
          <a:xfrm>
            <a:off x="9089700" y="0"/>
            <a:ext cx="54300" cy="51435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 name="Google Shape;154;p26"/>
          <p:cNvSpPr txBox="1"/>
          <p:nvPr>
            <p:ph idx="12" type="sldNum"/>
          </p:nvPr>
        </p:nvSpPr>
        <p:spPr>
          <a:xfrm>
            <a:off x="84805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color">
  <p:cSld name="TITLE_ONLY_1">
    <p:spTree>
      <p:nvGrpSpPr>
        <p:cNvPr id="155" name="Shape 155"/>
        <p:cNvGrpSpPr/>
        <p:nvPr/>
      </p:nvGrpSpPr>
      <p:grpSpPr>
        <a:xfrm>
          <a:off x="0" y="0"/>
          <a:ext cx="0" cy="0"/>
          <a:chOff x="0" y="0"/>
          <a:chExt cx="0" cy="0"/>
        </a:xfrm>
      </p:grpSpPr>
      <p:sp>
        <p:nvSpPr>
          <p:cNvPr id="156" name="Google Shape;156;p27"/>
          <p:cNvSpPr/>
          <p:nvPr/>
        </p:nvSpPr>
        <p:spPr>
          <a:xfrm>
            <a:off x="0" y="0"/>
            <a:ext cx="9144000" cy="37458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 name="Google Shape;157;p27"/>
          <p:cNvSpPr txBox="1"/>
          <p:nvPr>
            <p:ph type="title"/>
          </p:nvPr>
        </p:nvSpPr>
        <p:spPr>
          <a:xfrm>
            <a:off x="844425" y="422500"/>
            <a:ext cx="3226800" cy="857400"/>
          </a:xfrm>
          <a:prstGeom prst="rect">
            <a:avLst/>
          </a:prstGeom>
        </p:spPr>
        <p:txBody>
          <a:bodyPr anchorCtr="0" anchor="t" bIns="91425" lIns="91425" spcFirstLastPara="1" rIns="91425" wrap="square" tIns="91425">
            <a:noAutofit/>
          </a:bodyPr>
          <a:lstStyle>
            <a:lvl1pPr lvl="0" rtl="0">
              <a:spcBef>
                <a:spcPts val="0"/>
              </a:spcBef>
              <a:spcAft>
                <a:spcPts val="0"/>
              </a:spcAft>
              <a:buClr>
                <a:srgbClr val="FFFFFF"/>
              </a:buClr>
              <a:buSzPts val="2600"/>
              <a:buNone/>
              <a:defRPr>
                <a:solidFill>
                  <a:srgbClr val="FFFFFF"/>
                </a:solidFill>
              </a:defRPr>
            </a:lvl1pPr>
            <a:lvl2pPr lvl="1" rtl="0">
              <a:spcBef>
                <a:spcPts val="0"/>
              </a:spcBef>
              <a:spcAft>
                <a:spcPts val="0"/>
              </a:spcAft>
              <a:buClr>
                <a:srgbClr val="FFFFFF"/>
              </a:buClr>
              <a:buSzPts val="2600"/>
              <a:buNone/>
              <a:defRPr>
                <a:solidFill>
                  <a:srgbClr val="FFFFFF"/>
                </a:solidFill>
              </a:defRPr>
            </a:lvl2pPr>
            <a:lvl3pPr lvl="2" rtl="0">
              <a:spcBef>
                <a:spcPts val="0"/>
              </a:spcBef>
              <a:spcAft>
                <a:spcPts val="0"/>
              </a:spcAft>
              <a:buClr>
                <a:srgbClr val="FFFFFF"/>
              </a:buClr>
              <a:buSzPts val="2600"/>
              <a:buNone/>
              <a:defRPr>
                <a:solidFill>
                  <a:srgbClr val="FFFFFF"/>
                </a:solidFill>
              </a:defRPr>
            </a:lvl3pPr>
            <a:lvl4pPr lvl="3" rtl="0">
              <a:spcBef>
                <a:spcPts val="0"/>
              </a:spcBef>
              <a:spcAft>
                <a:spcPts val="0"/>
              </a:spcAft>
              <a:buClr>
                <a:srgbClr val="FFFFFF"/>
              </a:buClr>
              <a:buSzPts val="2600"/>
              <a:buNone/>
              <a:defRPr>
                <a:solidFill>
                  <a:srgbClr val="FFFFFF"/>
                </a:solidFill>
              </a:defRPr>
            </a:lvl4pPr>
            <a:lvl5pPr lvl="4" rtl="0">
              <a:spcBef>
                <a:spcPts val="0"/>
              </a:spcBef>
              <a:spcAft>
                <a:spcPts val="0"/>
              </a:spcAft>
              <a:buClr>
                <a:srgbClr val="FFFFFF"/>
              </a:buClr>
              <a:buSzPts val="2600"/>
              <a:buNone/>
              <a:defRPr>
                <a:solidFill>
                  <a:srgbClr val="FFFFFF"/>
                </a:solidFill>
              </a:defRPr>
            </a:lvl5pPr>
            <a:lvl6pPr lvl="5" rtl="0">
              <a:spcBef>
                <a:spcPts val="0"/>
              </a:spcBef>
              <a:spcAft>
                <a:spcPts val="0"/>
              </a:spcAft>
              <a:buClr>
                <a:srgbClr val="FFFFFF"/>
              </a:buClr>
              <a:buSzPts val="2600"/>
              <a:buNone/>
              <a:defRPr>
                <a:solidFill>
                  <a:srgbClr val="FFFFFF"/>
                </a:solidFill>
              </a:defRPr>
            </a:lvl6pPr>
            <a:lvl7pPr lvl="6" rtl="0">
              <a:spcBef>
                <a:spcPts val="0"/>
              </a:spcBef>
              <a:spcAft>
                <a:spcPts val="0"/>
              </a:spcAft>
              <a:buClr>
                <a:srgbClr val="FFFFFF"/>
              </a:buClr>
              <a:buSzPts val="2600"/>
              <a:buNone/>
              <a:defRPr>
                <a:solidFill>
                  <a:srgbClr val="FFFFFF"/>
                </a:solidFill>
              </a:defRPr>
            </a:lvl7pPr>
            <a:lvl8pPr lvl="7" rtl="0">
              <a:spcBef>
                <a:spcPts val="0"/>
              </a:spcBef>
              <a:spcAft>
                <a:spcPts val="0"/>
              </a:spcAft>
              <a:buClr>
                <a:srgbClr val="FFFFFF"/>
              </a:buClr>
              <a:buSzPts val="2600"/>
              <a:buNone/>
              <a:defRPr>
                <a:solidFill>
                  <a:srgbClr val="FFFFFF"/>
                </a:solidFill>
              </a:defRPr>
            </a:lvl8pPr>
            <a:lvl9pPr lvl="8" rtl="0">
              <a:spcBef>
                <a:spcPts val="0"/>
              </a:spcBef>
              <a:spcAft>
                <a:spcPts val="0"/>
              </a:spcAft>
              <a:buClr>
                <a:srgbClr val="FFFFFF"/>
              </a:buClr>
              <a:buSzPts val="2600"/>
              <a:buNone/>
              <a:defRPr>
                <a:solidFill>
                  <a:srgbClr val="FFFFFF"/>
                </a:solidFill>
              </a:defRPr>
            </a:lvl9pPr>
          </a:lstStyle>
          <a:p/>
        </p:txBody>
      </p:sp>
      <p:sp>
        <p:nvSpPr>
          <p:cNvPr id="158" name="Google Shape;158;p27"/>
          <p:cNvSpPr/>
          <p:nvPr/>
        </p:nvSpPr>
        <p:spPr>
          <a:xfrm>
            <a:off x="579000" y="579000"/>
            <a:ext cx="54300" cy="6756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FFFFFF"/>
              </a:solidFill>
            </a:endParaRPr>
          </a:p>
        </p:txBody>
      </p:sp>
      <p:sp>
        <p:nvSpPr>
          <p:cNvPr id="159" name="Google Shape;159;p27"/>
          <p:cNvSpPr txBox="1"/>
          <p:nvPr>
            <p:ph idx="12" type="sldNum"/>
          </p:nvPr>
        </p:nvSpPr>
        <p:spPr>
          <a:xfrm>
            <a:off x="84805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160" name="Google Shape;160;p27"/>
          <p:cNvPicPr preferRelativeResize="0"/>
          <p:nvPr/>
        </p:nvPicPr>
        <p:blipFill>
          <a:blip r:embed="rId2">
            <a:alphaModFix/>
          </a:blip>
          <a:stretch>
            <a:fillRect/>
          </a:stretch>
        </p:blipFill>
        <p:spPr>
          <a:xfrm>
            <a:off x="80825" y="4367950"/>
            <a:ext cx="1226525" cy="703925"/>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half">
  <p:cSld name="TITLE_ONLY_1_1">
    <p:spTree>
      <p:nvGrpSpPr>
        <p:cNvPr id="161" name="Shape 161"/>
        <p:cNvGrpSpPr/>
        <p:nvPr/>
      </p:nvGrpSpPr>
      <p:grpSpPr>
        <a:xfrm>
          <a:off x="0" y="0"/>
          <a:ext cx="0" cy="0"/>
          <a:chOff x="0" y="0"/>
          <a:chExt cx="0" cy="0"/>
        </a:xfrm>
      </p:grpSpPr>
      <p:sp>
        <p:nvSpPr>
          <p:cNvPr id="162" name="Google Shape;162;p28"/>
          <p:cNvSpPr/>
          <p:nvPr/>
        </p:nvSpPr>
        <p:spPr>
          <a:xfrm>
            <a:off x="0" y="0"/>
            <a:ext cx="4578000" cy="51435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 name="Google Shape;163;p28"/>
          <p:cNvSpPr txBox="1"/>
          <p:nvPr>
            <p:ph type="title"/>
          </p:nvPr>
        </p:nvSpPr>
        <p:spPr>
          <a:xfrm>
            <a:off x="844425" y="422500"/>
            <a:ext cx="3226800" cy="857400"/>
          </a:xfrm>
          <a:prstGeom prst="rect">
            <a:avLst/>
          </a:prstGeom>
        </p:spPr>
        <p:txBody>
          <a:bodyPr anchorCtr="0" anchor="t" bIns="91425" lIns="91425" spcFirstLastPara="1" rIns="91425" wrap="square" tIns="91425">
            <a:noAutofit/>
          </a:bodyPr>
          <a:lstStyle>
            <a:lvl1pPr lvl="0" rtl="0">
              <a:spcBef>
                <a:spcPts val="0"/>
              </a:spcBef>
              <a:spcAft>
                <a:spcPts val="0"/>
              </a:spcAft>
              <a:buClr>
                <a:srgbClr val="FFFFFF"/>
              </a:buClr>
              <a:buSzPts val="2600"/>
              <a:buNone/>
              <a:defRPr>
                <a:solidFill>
                  <a:srgbClr val="FFFFFF"/>
                </a:solidFill>
              </a:defRPr>
            </a:lvl1pPr>
            <a:lvl2pPr lvl="1" rtl="0">
              <a:spcBef>
                <a:spcPts val="0"/>
              </a:spcBef>
              <a:spcAft>
                <a:spcPts val="0"/>
              </a:spcAft>
              <a:buClr>
                <a:srgbClr val="FFFFFF"/>
              </a:buClr>
              <a:buSzPts val="2600"/>
              <a:buNone/>
              <a:defRPr>
                <a:solidFill>
                  <a:srgbClr val="FFFFFF"/>
                </a:solidFill>
              </a:defRPr>
            </a:lvl2pPr>
            <a:lvl3pPr lvl="2" rtl="0">
              <a:spcBef>
                <a:spcPts val="0"/>
              </a:spcBef>
              <a:spcAft>
                <a:spcPts val="0"/>
              </a:spcAft>
              <a:buClr>
                <a:srgbClr val="FFFFFF"/>
              </a:buClr>
              <a:buSzPts val="2600"/>
              <a:buNone/>
              <a:defRPr>
                <a:solidFill>
                  <a:srgbClr val="FFFFFF"/>
                </a:solidFill>
              </a:defRPr>
            </a:lvl3pPr>
            <a:lvl4pPr lvl="3" rtl="0">
              <a:spcBef>
                <a:spcPts val="0"/>
              </a:spcBef>
              <a:spcAft>
                <a:spcPts val="0"/>
              </a:spcAft>
              <a:buClr>
                <a:srgbClr val="FFFFFF"/>
              </a:buClr>
              <a:buSzPts val="2600"/>
              <a:buNone/>
              <a:defRPr>
                <a:solidFill>
                  <a:srgbClr val="FFFFFF"/>
                </a:solidFill>
              </a:defRPr>
            </a:lvl4pPr>
            <a:lvl5pPr lvl="4" rtl="0">
              <a:spcBef>
                <a:spcPts val="0"/>
              </a:spcBef>
              <a:spcAft>
                <a:spcPts val="0"/>
              </a:spcAft>
              <a:buClr>
                <a:srgbClr val="FFFFFF"/>
              </a:buClr>
              <a:buSzPts val="2600"/>
              <a:buNone/>
              <a:defRPr>
                <a:solidFill>
                  <a:srgbClr val="FFFFFF"/>
                </a:solidFill>
              </a:defRPr>
            </a:lvl5pPr>
            <a:lvl6pPr lvl="5" rtl="0">
              <a:spcBef>
                <a:spcPts val="0"/>
              </a:spcBef>
              <a:spcAft>
                <a:spcPts val="0"/>
              </a:spcAft>
              <a:buClr>
                <a:srgbClr val="FFFFFF"/>
              </a:buClr>
              <a:buSzPts val="2600"/>
              <a:buNone/>
              <a:defRPr>
                <a:solidFill>
                  <a:srgbClr val="FFFFFF"/>
                </a:solidFill>
              </a:defRPr>
            </a:lvl6pPr>
            <a:lvl7pPr lvl="6" rtl="0">
              <a:spcBef>
                <a:spcPts val="0"/>
              </a:spcBef>
              <a:spcAft>
                <a:spcPts val="0"/>
              </a:spcAft>
              <a:buClr>
                <a:srgbClr val="FFFFFF"/>
              </a:buClr>
              <a:buSzPts val="2600"/>
              <a:buNone/>
              <a:defRPr>
                <a:solidFill>
                  <a:srgbClr val="FFFFFF"/>
                </a:solidFill>
              </a:defRPr>
            </a:lvl7pPr>
            <a:lvl8pPr lvl="7" rtl="0">
              <a:spcBef>
                <a:spcPts val="0"/>
              </a:spcBef>
              <a:spcAft>
                <a:spcPts val="0"/>
              </a:spcAft>
              <a:buClr>
                <a:srgbClr val="FFFFFF"/>
              </a:buClr>
              <a:buSzPts val="2600"/>
              <a:buNone/>
              <a:defRPr>
                <a:solidFill>
                  <a:srgbClr val="FFFFFF"/>
                </a:solidFill>
              </a:defRPr>
            </a:lvl8pPr>
            <a:lvl9pPr lvl="8" rtl="0">
              <a:spcBef>
                <a:spcPts val="0"/>
              </a:spcBef>
              <a:spcAft>
                <a:spcPts val="0"/>
              </a:spcAft>
              <a:buClr>
                <a:srgbClr val="FFFFFF"/>
              </a:buClr>
              <a:buSzPts val="2600"/>
              <a:buNone/>
              <a:defRPr>
                <a:solidFill>
                  <a:srgbClr val="FFFFFF"/>
                </a:solidFill>
              </a:defRPr>
            </a:lvl9pPr>
          </a:lstStyle>
          <a:p/>
        </p:txBody>
      </p:sp>
      <p:sp>
        <p:nvSpPr>
          <p:cNvPr id="164" name="Google Shape;164;p28"/>
          <p:cNvSpPr/>
          <p:nvPr/>
        </p:nvSpPr>
        <p:spPr>
          <a:xfrm>
            <a:off x="579000" y="579000"/>
            <a:ext cx="54300" cy="6756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FFFFFF"/>
              </a:solidFill>
            </a:endParaRPr>
          </a:p>
        </p:txBody>
      </p:sp>
      <p:sp>
        <p:nvSpPr>
          <p:cNvPr id="165" name="Google Shape;165;p28"/>
          <p:cNvSpPr/>
          <p:nvPr/>
        </p:nvSpPr>
        <p:spPr>
          <a:xfrm>
            <a:off x="9089700" y="0"/>
            <a:ext cx="54300" cy="51435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 name="Google Shape;166;p28"/>
          <p:cNvSpPr txBox="1"/>
          <p:nvPr>
            <p:ph idx="12" type="sldNum"/>
          </p:nvPr>
        </p:nvSpPr>
        <p:spPr>
          <a:xfrm>
            <a:off x="84805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167" name="Google Shape;167;p28"/>
          <p:cNvPicPr preferRelativeResize="0"/>
          <p:nvPr/>
        </p:nvPicPr>
        <p:blipFill>
          <a:blip r:embed="rId2">
            <a:alphaModFix/>
          </a:blip>
          <a:stretch>
            <a:fillRect/>
          </a:stretch>
        </p:blipFill>
        <p:spPr>
          <a:xfrm>
            <a:off x="7816575" y="87875"/>
            <a:ext cx="1226525" cy="703925"/>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background">
  <p:cSld name="TITLE_ONLY_1_1_1">
    <p:spTree>
      <p:nvGrpSpPr>
        <p:cNvPr id="168" name="Shape 168"/>
        <p:cNvGrpSpPr/>
        <p:nvPr/>
      </p:nvGrpSpPr>
      <p:grpSpPr>
        <a:xfrm>
          <a:off x="0" y="0"/>
          <a:ext cx="0" cy="0"/>
          <a:chOff x="0" y="0"/>
          <a:chExt cx="0" cy="0"/>
        </a:xfrm>
      </p:grpSpPr>
      <p:sp>
        <p:nvSpPr>
          <p:cNvPr id="169" name="Google Shape;169;p29"/>
          <p:cNvSpPr/>
          <p:nvPr/>
        </p:nvSpPr>
        <p:spPr>
          <a:xfrm>
            <a:off x="0" y="0"/>
            <a:ext cx="2292000" cy="5143500"/>
          </a:xfrm>
          <a:prstGeom prst="rect">
            <a:avLst/>
          </a:prstGeom>
          <a:solidFill>
            <a:srgbClr val="5CCAF4">
              <a:alpha val="731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0" name="Google Shape;170;p29"/>
          <p:cNvSpPr txBox="1"/>
          <p:nvPr>
            <p:ph idx="12" type="sldNum"/>
          </p:nvPr>
        </p:nvSpPr>
        <p:spPr>
          <a:xfrm>
            <a:off x="8480584" y="4749851"/>
            <a:ext cx="548700" cy="393600"/>
          </a:xfrm>
          <a:prstGeom prst="rect">
            <a:avLst/>
          </a:prstGeom>
        </p:spPr>
        <p:txBody>
          <a:bodyPr anchorCtr="0" anchor="t" bIns="91425" lIns="91425" spcFirstLastPara="1" rIns="91425" wrap="square" tIns="91425">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indent="0" lvl="0" marL="0" rtl="0" algn="r">
              <a:spcBef>
                <a:spcPts val="0"/>
              </a:spcBef>
              <a:spcAft>
                <a:spcPts val="0"/>
              </a:spcAft>
              <a:buNone/>
            </a:pPr>
            <a:fld id="{00000000-1234-1234-1234-123412341234}" type="slidenum">
              <a:rPr lang="en"/>
              <a:t>‹#›</a:t>
            </a:fld>
            <a:endParaRPr/>
          </a:p>
        </p:txBody>
      </p:sp>
      <p:pic>
        <p:nvPicPr>
          <p:cNvPr id="171" name="Google Shape;171;p29"/>
          <p:cNvPicPr preferRelativeResize="0"/>
          <p:nvPr/>
        </p:nvPicPr>
        <p:blipFill>
          <a:blip r:embed="rId2">
            <a:alphaModFix/>
          </a:blip>
          <a:stretch>
            <a:fillRect/>
          </a:stretch>
        </p:blipFill>
        <p:spPr>
          <a:xfrm>
            <a:off x="7816575" y="87875"/>
            <a:ext cx="1226525" cy="703925"/>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72" name="Shape 172"/>
        <p:cNvGrpSpPr/>
        <p:nvPr/>
      </p:nvGrpSpPr>
      <p:grpSpPr>
        <a:xfrm>
          <a:off x="0" y="0"/>
          <a:ext cx="0" cy="0"/>
          <a:chOff x="0" y="0"/>
          <a:chExt cx="0" cy="0"/>
        </a:xfrm>
      </p:grpSpPr>
      <p:sp>
        <p:nvSpPr>
          <p:cNvPr id="173" name="Google Shape;173;p30"/>
          <p:cNvSpPr txBox="1"/>
          <p:nvPr>
            <p:ph idx="1" type="body"/>
          </p:nvPr>
        </p:nvSpPr>
        <p:spPr>
          <a:xfrm>
            <a:off x="633300" y="4285675"/>
            <a:ext cx="8053500" cy="519600"/>
          </a:xfrm>
          <a:prstGeom prst="rect">
            <a:avLst/>
          </a:prstGeom>
        </p:spPr>
        <p:txBody>
          <a:bodyPr anchorCtr="0" anchor="t" bIns="91425" lIns="91425" spcFirstLastPara="1" rIns="91425" wrap="square" tIns="91425">
            <a:noAutofit/>
          </a:bodyPr>
          <a:lstStyle>
            <a:lvl1pPr indent="-228600" lvl="0" marL="457200">
              <a:spcBef>
                <a:spcPts val="360"/>
              </a:spcBef>
              <a:spcAft>
                <a:spcPts val="0"/>
              </a:spcAft>
              <a:buSzPts val="1400"/>
              <a:buNone/>
              <a:defRPr sz="1400"/>
            </a:lvl1pPr>
          </a:lstStyle>
          <a:p/>
        </p:txBody>
      </p:sp>
      <p:sp>
        <p:nvSpPr>
          <p:cNvPr id="174" name="Google Shape;174;p30"/>
          <p:cNvSpPr/>
          <p:nvPr/>
        </p:nvSpPr>
        <p:spPr>
          <a:xfrm>
            <a:off x="579000" y="4467900"/>
            <a:ext cx="54300" cy="6756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 name="Google Shape;175;p30"/>
          <p:cNvSpPr/>
          <p:nvPr/>
        </p:nvSpPr>
        <p:spPr>
          <a:xfrm>
            <a:off x="9089700" y="0"/>
            <a:ext cx="54300" cy="51435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 name="Google Shape;176;p30"/>
          <p:cNvSpPr txBox="1"/>
          <p:nvPr>
            <p:ph idx="12" type="sldNum"/>
          </p:nvPr>
        </p:nvSpPr>
        <p:spPr>
          <a:xfrm>
            <a:off x="84805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177" name="Google Shape;177;p30"/>
          <p:cNvPicPr preferRelativeResize="0"/>
          <p:nvPr/>
        </p:nvPicPr>
        <p:blipFill>
          <a:blip r:embed="rId2">
            <a:alphaModFix/>
          </a:blip>
          <a:stretch>
            <a:fillRect/>
          </a:stretch>
        </p:blipFill>
        <p:spPr>
          <a:xfrm>
            <a:off x="7816575" y="87875"/>
            <a:ext cx="1226525" cy="703925"/>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78" name="Shape 178"/>
        <p:cNvGrpSpPr/>
        <p:nvPr/>
      </p:nvGrpSpPr>
      <p:grpSpPr>
        <a:xfrm>
          <a:off x="0" y="0"/>
          <a:ext cx="0" cy="0"/>
          <a:chOff x="0" y="0"/>
          <a:chExt cx="0" cy="0"/>
        </a:xfrm>
      </p:grpSpPr>
      <p:sp>
        <p:nvSpPr>
          <p:cNvPr id="179" name="Google Shape;179;p31"/>
          <p:cNvSpPr/>
          <p:nvPr/>
        </p:nvSpPr>
        <p:spPr>
          <a:xfrm>
            <a:off x="9089700" y="0"/>
            <a:ext cx="54300" cy="51435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 name="Google Shape;180;p31"/>
          <p:cNvSpPr txBox="1"/>
          <p:nvPr>
            <p:ph idx="12" type="sldNum"/>
          </p:nvPr>
        </p:nvSpPr>
        <p:spPr>
          <a:xfrm>
            <a:off x="84805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181" name="Google Shape;181;p31"/>
          <p:cNvPicPr preferRelativeResize="0"/>
          <p:nvPr/>
        </p:nvPicPr>
        <p:blipFill>
          <a:blip r:embed="rId2">
            <a:alphaModFix/>
          </a:blip>
          <a:stretch>
            <a:fillRect/>
          </a:stretch>
        </p:blipFill>
        <p:spPr>
          <a:xfrm>
            <a:off x="7816575" y="87875"/>
            <a:ext cx="1226525" cy="703925"/>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TITLE_1_1">
    <p:spTree>
      <p:nvGrpSpPr>
        <p:cNvPr id="19" name="Shape 19"/>
        <p:cNvGrpSpPr/>
        <p:nvPr/>
      </p:nvGrpSpPr>
      <p:grpSpPr>
        <a:xfrm>
          <a:off x="0" y="0"/>
          <a:ext cx="0" cy="0"/>
          <a:chOff x="0" y="0"/>
          <a:chExt cx="0" cy="0"/>
        </a:xfrm>
      </p:grpSpPr>
      <p:sp>
        <p:nvSpPr>
          <p:cNvPr id="20" name="Google Shape;20;p4"/>
          <p:cNvSpPr/>
          <p:nvPr/>
        </p:nvSpPr>
        <p:spPr>
          <a:xfrm>
            <a:off x="0" y="-9750"/>
            <a:ext cx="7726800" cy="51630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4"/>
          <p:cNvSpPr txBox="1"/>
          <p:nvPr>
            <p:ph idx="1" type="body"/>
          </p:nvPr>
        </p:nvSpPr>
        <p:spPr>
          <a:xfrm>
            <a:off x="1261050" y="1058150"/>
            <a:ext cx="5404500" cy="2744400"/>
          </a:xfrm>
          <a:prstGeom prst="rect">
            <a:avLst/>
          </a:prstGeom>
        </p:spPr>
        <p:txBody>
          <a:bodyPr anchorCtr="0" anchor="t" bIns="91425" lIns="91425" spcFirstLastPara="1" rIns="91425" wrap="square" tIns="91425">
            <a:noAutofit/>
          </a:bodyPr>
          <a:lstStyle>
            <a:lvl1pPr indent="-419100" lvl="0" marL="457200" rtl="0">
              <a:spcBef>
                <a:spcPts val="600"/>
              </a:spcBef>
              <a:spcAft>
                <a:spcPts val="0"/>
              </a:spcAft>
              <a:buClr>
                <a:srgbClr val="FFFFFF"/>
              </a:buClr>
              <a:buSzPts val="3000"/>
              <a:buChar char="▪"/>
              <a:defRPr i="1" sz="3000">
                <a:solidFill>
                  <a:srgbClr val="FFFFFF"/>
                </a:solidFill>
              </a:defRPr>
            </a:lvl1pPr>
            <a:lvl2pPr indent="-419100" lvl="1" marL="914400" rtl="0">
              <a:spcBef>
                <a:spcPts val="0"/>
              </a:spcBef>
              <a:spcAft>
                <a:spcPts val="0"/>
              </a:spcAft>
              <a:buClr>
                <a:srgbClr val="FFFFFF"/>
              </a:buClr>
              <a:buSzPts val="3000"/>
              <a:buChar char="▫"/>
              <a:defRPr i="1" sz="3000">
                <a:solidFill>
                  <a:srgbClr val="FFFFFF"/>
                </a:solidFill>
              </a:defRPr>
            </a:lvl2pPr>
            <a:lvl3pPr indent="-419100" lvl="2" marL="1371600" rtl="0">
              <a:spcBef>
                <a:spcPts val="0"/>
              </a:spcBef>
              <a:spcAft>
                <a:spcPts val="0"/>
              </a:spcAft>
              <a:buClr>
                <a:srgbClr val="FFFFFF"/>
              </a:buClr>
              <a:buSzPts val="3000"/>
              <a:buChar char="▸"/>
              <a:defRPr i="1" sz="3000">
                <a:solidFill>
                  <a:srgbClr val="FFFFFF"/>
                </a:solidFill>
              </a:defRPr>
            </a:lvl3pPr>
            <a:lvl4pPr indent="-419100" lvl="3" marL="1828800" rtl="0">
              <a:spcBef>
                <a:spcPts val="0"/>
              </a:spcBef>
              <a:spcAft>
                <a:spcPts val="0"/>
              </a:spcAft>
              <a:buClr>
                <a:srgbClr val="FFFFFF"/>
              </a:buClr>
              <a:buSzPts val="3000"/>
              <a:buChar char="▹"/>
              <a:defRPr i="1" sz="3000">
                <a:solidFill>
                  <a:srgbClr val="FFFFFF"/>
                </a:solidFill>
              </a:defRPr>
            </a:lvl4pPr>
            <a:lvl5pPr indent="-419100" lvl="4" marL="2286000" rtl="0">
              <a:spcBef>
                <a:spcPts val="0"/>
              </a:spcBef>
              <a:spcAft>
                <a:spcPts val="0"/>
              </a:spcAft>
              <a:buClr>
                <a:srgbClr val="FFFFFF"/>
              </a:buClr>
              <a:buSzPts val="3000"/>
              <a:buChar char="▹"/>
              <a:defRPr i="1" sz="3000">
                <a:solidFill>
                  <a:srgbClr val="FFFFFF"/>
                </a:solidFill>
              </a:defRPr>
            </a:lvl5pPr>
            <a:lvl6pPr indent="-419100" lvl="5" marL="2743200" rtl="0">
              <a:spcBef>
                <a:spcPts val="0"/>
              </a:spcBef>
              <a:spcAft>
                <a:spcPts val="0"/>
              </a:spcAft>
              <a:buClr>
                <a:srgbClr val="FFFFFF"/>
              </a:buClr>
              <a:buSzPts val="3000"/>
              <a:buChar char="▹"/>
              <a:defRPr i="1" sz="3000">
                <a:solidFill>
                  <a:srgbClr val="FFFFFF"/>
                </a:solidFill>
              </a:defRPr>
            </a:lvl6pPr>
            <a:lvl7pPr indent="-419100" lvl="6" marL="3200400" rtl="0">
              <a:spcBef>
                <a:spcPts val="0"/>
              </a:spcBef>
              <a:spcAft>
                <a:spcPts val="0"/>
              </a:spcAft>
              <a:buClr>
                <a:srgbClr val="FFFFFF"/>
              </a:buClr>
              <a:buSzPts val="3000"/>
              <a:buChar char="▹"/>
              <a:defRPr i="1" sz="3000">
                <a:solidFill>
                  <a:srgbClr val="FFFFFF"/>
                </a:solidFill>
              </a:defRPr>
            </a:lvl7pPr>
            <a:lvl8pPr indent="-419100" lvl="7" marL="3657600" rtl="0">
              <a:spcBef>
                <a:spcPts val="0"/>
              </a:spcBef>
              <a:spcAft>
                <a:spcPts val="0"/>
              </a:spcAft>
              <a:buClr>
                <a:srgbClr val="FFFFFF"/>
              </a:buClr>
              <a:buSzPts val="3000"/>
              <a:buChar char="▹"/>
              <a:defRPr i="1" sz="3000">
                <a:solidFill>
                  <a:srgbClr val="FFFFFF"/>
                </a:solidFill>
              </a:defRPr>
            </a:lvl8pPr>
            <a:lvl9pPr indent="-419100" lvl="8" marL="4114800">
              <a:spcBef>
                <a:spcPts val="0"/>
              </a:spcBef>
              <a:spcAft>
                <a:spcPts val="0"/>
              </a:spcAft>
              <a:buClr>
                <a:srgbClr val="FFFFFF"/>
              </a:buClr>
              <a:buSzPts val="3000"/>
              <a:buChar char="▹"/>
              <a:defRPr i="1" sz="3000">
                <a:solidFill>
                  <a:srgbClr val="FFFFFF"/>
                </a:solidFill>
              </a:defRPr>
            </a:lvl9pPr>
          </a:lstStyle>
          <a:p/>
        </p:txBody>
      </p:sp>
      <p:sp>
        <p:nvSpPr>
          <p:cNvPr id="22" name="Google Shape;22;p4"/>
          <p:cNvSpPr txBox="1"/>
          <p:nvPr/>
        </p:nvSpPr>
        <p:spPr>
          <a:xfrm>
            <a:off x="439873" y="742344"/>
            <a:ext cx="1957200" cy="653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9600">
                <a:solidFill>
                  <a:srgbClr val="FFFFFF"/>
                </a:solidFill>
              </a:rPr>
              <a:t>“</a:t>
            </a:r>
            <a:endParaRPr b="1" sz="9600">
              <a:solidFill>
                <a:srgbClr val="FFFFFF"/>
              </a:solidFill>
            </a:endParaRPr>
          </a:p>
        </p:txBody>
      </p:sp>
      <p:sp>
        <p:nvSpPr>
          <p:cNvPr id="23" name="Google Shape;23;p4"/>
          <p:cNvSpPr txBox="1"/>
          <p:nvPr>
            <p:ph idx="12" type="sldNum"/>
          </p:nvPr>
        </p:nvSpPr>
        <p:spPr>
          <a:xfrm>
            <a:off x="84805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color">
  <p:cSld name="BLANK_1">
    <p:spTree>
      <p:nvGrpSpPr>
        <p:cNvPr id="182" name="Shape 182"/>
        <p:cNvGrpSpPr/>
        <p:nvPr/>
      </p:nvGrpSpPr>
      <p:grpSpPr>
        <a:xfrm>
          <a:off x="0" y="0"/>
          <a:ext cx="0" cy="0"/>
          <a:chOff x="0" y="0"/>
          <a:chExt cx="0" cy="0"/>
        </a:xfrm>
      </p:grpSpPr>
      <p:sp>
        <p:nvSpPr>
          <p:cNvPr id="183" name="Google Shape;183;p32"/>
          <p:cNvSpPr/>
          <p:nvPr/>
        </p:nvSpPr>
        <p:spPr>
          <a:xfrm>
            <a:off x="0" y="0"/>
            <a:ext cx="9144000" cy="25935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4" name="Google Shape;184;p32"/>
          <p:cNvSpPr txBox="1"/>
          <p:nvPr>
            <p:ph idx="12" type="sldNum"/>
          </p:nvPr>
        </p:nvSpPr>
        <p:spPr>
          <a:xfrm>
            <a:off x="84805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185" name="Google Shape;185;p32"/>
          <p:cNvPicPr preferRelativeResize="0"/>
          <p:nvPr/>
        </p:nvPicPr>
        <p:blipFill>
          <a:blip r:embed="rId2">
            <a:alphaModFix/>
          </a:blip>
          <a:stretch>
            <a:fillRect/>
          </a:stretch>
        </p:blipFill>
        <p:spPr>
          <a:xfrm>
            <a:off x="80825" y="4367950"/>
            <a:ext cx="1226525" cy="703925"/>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
  <p:cSld name="TITLE">
    <p:spTree>
      <p:nvGrpSpPr>
        <p:cNvPr id="190" name="Shape 190"/>
        <p:cNvGrpSpPr/>
        <p:nvPr/>
      </p:nvGrpSpPr>
      <p:grpSpPr>
        <a:xfrm>
          <a:off x="0" y="0"/>
          <a:ext cx="0" cy="0"/>
          <a:chOff x="0" y="0"/>
          <a:chExt cx="0" cy="0"/>
        </a:xfrm>
      </p:grpSpPr>
      <p:sp>
        <p:nvSpPr>
          <p:cNvPr id="191" name="Google Shape;191;p34"/>
          <p:cNvSpPr/>
          <p:nvPr/>
        </p:nvSpPr>
        <p:spPr>
          <a:xfrm>
            <a:off x="0" y="0"/>
            <a:ext cx="9144000" cy="3745800"/>
          </a:xfrm>
          <a:prstGeom prst="rect">
            <a:avLst/>
          </a:prstGeom>
          <a:solidFill>
            <a:srgbClr val="5CCAF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2" name="Google Shape;192;p34"/>
          <p:cNvSpPr/>
          <p:nvPr/>
        </p:nvSpPr>
        <p:spPr>
          <a:xfrm>
            <a:off x="579000" y="1920450"/>
            <a:ext cx="54300" cy="119190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193" name="Google Shape;193;p34"/>
          <p:cNvSpPr txBox="1"/>
          <p:nvPr>
            <p:ph type="ctrTitle"/>
          </p:nvPr>
        </p:nvSpPr>
        <p:spPr>
          <a:xfrm>
            <a:off x="685800" y="1915625"/>
            <a:ext cx="5412300" cy="1159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Clr>
                <a:srgbClr val="FFFFFF"/>
              </a:buClr>
              <a:buSzPts val="4800"/>
              <a:buNone/>
              <a:defRPr sz="4800">
                <a:solidFill>
                  <a:srgbClr val="FFFFFF"/>
                </a:solidFill>
              </a:defRPr>
            </a:lvl1pPr>
            <a:lvl2pPr lvl="1" algn="l">
              <a:lnSpc>
                <a:spcPct val="100000"/>
              </a:lnSpc>
              <a:spcBef>
                <a:spcPts val="0"/>
              </a:spcBef>
              <a:spcAft>
                <a:spcPts val="0"/>
              </a:spcAft>
              <a:buClr>
                <a:srgbClr val="FFFFFF"/>
              </a:buClr>
              <a:buSzPts val="4800"/>
              <a:buNone/>
              <a:defRPr sz="4800">
                <a:solidFill>
                  <a:srgbClr val="FFFFFF"/>
                </a:solidFill>
              </a:defRPr>
            </a:lvl2pPr>
            <a:lvl3pPr lvl="2" algn="l">
              <a:lnSpc>
                <a:spcPct val="100000"/>
              </a:lnSpc>
              <a:spcBef>
                <a:spcPts val="0"/>
              </a:spcBef>
              <a:spcAft>
                <a:spcPts val="0"/>
              </a:spcAft>
              <a:buClr>
                <a:srgbClr val="FFFFFF"/>
              </a:buClr>
              <a:buSzPts val="4800"/>
              <a:buNone/>
              <a:defRPr sz="4800">
                <a:solidFill>
                  <a:srgbClr val="FFFFFF"/>
                </a:solidFill>
              </a:defRPr>
            </a:lvl3pPr>
            <a:lvl4pPr lvl="3" algn="l">
              <a:lnSpc>
                <a:spcPct val="100000"/>
              </a:lnSpc>
              <a:spcBef>
                <a:spcPts val="0"/>
              </a:spcBef>
              <a:spcAft>
                <a:spcPts val="0"/>
              </a:spcAft>
              <a:buClr>
                <a:srgbClr val="FFFFFF"/>
              </a:buClr>
              <a:buSzPts val="4800"/>
              <a:buNone/>
              <a:defRPr sz="4800">
                <a:solidFill>
                  <a:srgbClr val="FFFFFF"/>
                </a:solidFill>
              </a:defRPr>
            </a:lvl4pPr>
            <a:lvl5pPr lvl="4" algn="l">
              <a:lnSpc>
                <a:spcPct val="100000"/>
              </a:lnSpc>
              <a:spcBef>
                <a:spcPts val="0"/>
              </a:spcBef>
              <a:spcAft>
                <a:spcPts val="0"/>
              </a:spcAft>
              <a:buClr>
                <a:srgbClr val="FFFFFF"/>
              </a:buClr>
              <a:buSzPts val="4800"/>
              <a:buNone/>
              <a:defRPr sz="4800">
                <a:solidFill>
                  <a:srgbClr val="FFFFFF"/>
                </a:solidFill>
              </a:defRPr>
            </a:lvl5pPr>
            <a:lvl6pPr lvl="5" algn="l">
              <a:lnSpc>
                <a:spcPct val="100000"/>
              </a:lnSpc>
              <a:spcBef>
                <a:spcPts val="0"/>
              </a:spcBef>
              <a:spcAft>
                <a:spcPts val="0"/>
              </a:spcAft>
              <a:buClr>
                <a:srgbClr val="FFFFFF"/>
              </a:buClr>
              <a:buSzPts val="4800"/>
              <a:buNone/>
              <a:defRPr sz="4800">
                <a:solidFill>
                  <a:srgbClr val="FFFFFF"/>
                </a:solidFill>
              </a:defRPr>
            </a:lvl6pPr>
            <a:lvl7pPr lvl="6" algn="l">
              <a:lnSpc>
                <a:spcPct val="100000"/>
              </a:lnSpc>
              <a:spcBef>
                <a:spcPts val="0"/>
              </a:spcBef>
              <a:spcAft>
                <a:spcPts val="0"/>
              </a:spcAft>
              <a:buClr>
                <a:srgbClr val="FFFFFF"/>
              </a:buClr>
              <a:buSzPts val="4800"/>
              <a:buNone/>
              <a:defRPr sz="4800">
                <a:solidFill>
                  <a:srgbClr val="FFFFFF"/>
                </a:solidFill>
              </a:defRPr>
            </a:lvl7pPr>
            <a:lvl8pPr lvl="7" algn="l">
              <a:lnSpc>
                <a:spcPct val="100000"/>
              </a:lnSpc>
              <a:spcBef>
                <a:spcPts val="0"/>
              </a:spcBef>
              <a:spcAft>
                <a:spcPts val="0"/>
              </a:spcAft>
              <a:buClr>
                <a:srgbClr val="FFFFFF"/>
              </a:buClr>
              <a:buSzPts val="4800"/>
              <a:buNone/>
              <a:defRPr sz="4800">
                <a:solidFill>
                  <a:srgbClr val="FFFFFF"/>
                </a:solidFill>
              </a:defRPr>
            </a:lvl8pPr>
            <a:lvl9pPr lvl="8" algn="l">
              <a:lnSpc>
                <a:spcPct val="100000"/>
              </a:lnSpc>
              <a:spcBef>
                <a:spcPts val="0"/>
              </a:spcBef>
              <a:spcAft>
                <a:spcPts val="0"/>
              </a:spcAft>
              <a:buClr>
                <a:srgbClr val="FFFFFF"/>
              </a:buClr>
              <a:buSzPts val="4800"/>
              <a:buNone/>
              <a:defRPr sz="4800">
                <a:solidFill>
                  <a:srgbClr val="FFFFFF"/>
                </a:solidFill>
              </a:defRPr>
            </a:lvl9pPr>
          </a:lstStyle>
          <a:p/>
        </p:txBody>
      </p:sp>
      <p:pic>
        <p:nvPicPr>
          <p:cNvPr id="194" name="Google Shape;194;p34"/>
          <p:cNvPicPr preferRelativeResize="0"/>
          <p:nvPr/>
        </p:nvPicPr>
        <p:blipFill rotWithShape="1">
          <a:blip r:embed="rId2">
            <a:alphaModFix/>
          </a:blip>
          <a:srcRect b="0" l="0" r="0" t="0"/>
          <a:stretch/>
        </p:blipFill>
        <p:spPr>
          <a:xfrm>
            <a:off x="80825" y="4367950"/>
            <a:ext cx="1226525" cy="703925"/>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p:cSld name="TITLE_1">
    <p:spTree>
      <p:nvGrpSpPr>
        <p:cNvPr id="195" name="Shape 195"/>
        <p:cNvGrpSpPr/>
        <p:nvPr/>
      </p:nvGrpSpPr>
      <p:grpSpPr>
        <a:xfrm>
          <a:off x="0" y="0"/>
          <a:ext cx="0" cy="0"/>
          <a:chOff x="0" y="0"/>
          <a:chExt cx="0" cy="0"/>
        </a:xfrm>
      </p:grpSpPr>
      <p:sp>
        <p:nvSpPr>
          <p:cNvPr id="196" name="Google Shape;196;p35"/>
          <p:cNvSpPr/>
          <p:nvPr/>
        </p:nvSpPr>
        <p:spPr>
          <a:xfrm>
            <a:off x="0" y="0"/>
            <a:ext cx="9144000" cy="37458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7" name="Google Shape;197;p35"/>
          <p:cNvSpPr/>
          <p:nvPr/>
        </p:nvSpPr>
        <p:spPr>
          <a:xfrm>
            <a:off x="579000" y="1722000"/>
            <a:ext cx="54300" cy="136320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198" name="Google Shape;198;p35"/>
          <p:cNvSpPr txBox="1"/>
          <p:nvPr>
            <p:ph type="ctrTitle"/>
          </p:nvPr>
        </p:nvSpPr>
        <p:spPr>
          <a:xfrm>
            <a:off x="826350" y="1519225"/>
            <a:ext cx="4638300" cy="11598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rgbClr val="FFFFFF"/>
              </a:buClr>
              <a:buSzPts val="3600"/>
              <a:buNone/>
              <a:defRPr sz="3600">
                <a:solidFill>
                  <a:srgbClr val="FFFFFF"/>
                </a:solidFill>
              </a:defRPr>
            </a:lvl1pPr>
            <a:lvl2pPr lvl="1" algn="l">
              <a:lnSpc>
                <a:spcPct val="100000"/>
              </a:lnSpc>
              <a:spcBef>
                <a:spcPts val="0"/>
              </a:spcBef>
              <a:spcAft>
                <a:spcPts val="0"/>
              </a:spcAft>
              <a:buClr>
                <a:srgbClr val="FFFFFF"/>
              </a:buClr>
              <a:buSzPts val="3600"/>
              <a:buNone/>
              <a:defRPr sz="3600">
                <a:solidFill>
                  <a:srgbClr val="FFFFFF"/>
                </a:solidFill>
              </a:defRPr>
            </a:lvl2pPr>
            <a:lvl3pPr lvl="2" algn="l">
              <a:lnSpc>
                <a:spcPct val="100000"/>
              </a:lnSpc>
              <a:spcBef>
                <a:spcPts val="0"/>
              </a:spcBef>
              <a:spcAft>
                <a:spcPts val="0"/>
              </a:spcAft>
              <a:buClr>
                <a:srgbClr val="FFFFFF"/>
              </a:buClr>
              <a:buSzPts val="3600"/>
              <a:buNone/>
              <a:defRPr sz="3600">
                <a:solidFill>
                  <a:srgbClr val="FFFFFF"/>
                </a:solidFill>
              </a:defRPr>
            </a:lvl3pPr>
            <a:lvl4pPr lvl="3" algn="l">
              <a:lnSpc>
                <a:spcPct val="100000"/>
              </a:lnSpc>
              <a:spcBef>
                <a:spcPts val="0"/>
              </a:spcBef>
              <a:spcAft>
                <a:spcPts val="0"/>
              </a:spcAft>
              <a:buClr>
                <a:srgbClr val="FFFFFF"/>
              </a:buClr>
              <a:buSzPts val="3600"/>
              <a:buNone/>
              <a:defRPr sz="3600">
                <a:solidFill>
                  <a:srgbClr val="FFFFFF"/>
                </a:solidFill>
              </a:defRPr>
            </a:lvl4pPr>
            <a:lvl5pPr lvl="4" algn="l">
              <a:lnSpc>
                <a:spcPct val="100000"/>
              </a:lnSpc>
              <a:spcBef>
                <a:spcPts val="0"/>
              </a:spcBef>
              <a:spcAft>
                <a:spcPts val="0"/>
              </a:spcAft>
              <a:buClr>
                <a:srgbClr val="FFFFFF"/>
              </a:buClr>
              <a:buSzPts val="3600"/>
              <a:buNone/>
              <a:defRPr sz="3600">
                <a:solidFill>
                  <a:srgbClr val="FFFFFF"/>
                </a:solidFill>
              </a:defRPr>
            </a:lvl5pPr>
            <a:lvl6pPr lvl="5" algn="l">
              <a:lnSpc>
                <a:spcPct val="100000"/>
              </a:lnSpc>
              <a:spcBef>
                <a:spcPts val="0"/>
              </a:spcBef>
              <a:spcAft>
                <a:spcPts val="0"/>
              </a:spcAft>
              <a:buClr>
                <a:srgbClr val="FFFFFF"/>
              </a:buClr>
              <a:buSzPts val="3600"/>
              <a:buNone/>
              <a:defRPr sz="3600">
                <a:solidFill>
                  <a:srgbClr val="FFFFFF"/>
                </a:solidFill>
              </a:defRPr>
            </a:lvl6pPr>
            <a:lvl7pPr lvl="6" algn="l">
              <a:lnSpc>
                <a:spcPct val="100000"/>
              </a:lnSpc>
              <a:spcBef>
                <a:spcPts val="0"/>
              </a:spcBef>
              <a:spcAft>
                <a:spcPts val="0"/>
              </a:spcAft>
              <a:buClr>
                <a:srgbClr val="FFFFFF"/>
              </a:buClr>
              <a:buSzPts val="3600"/>
              <a:buNone/>
              <a:defRPr sz="3600">
                <a:solidFill>
                  <a:srgbClr val="FFFFFF"/>
                </a:solidFill>
              </a:defRPr>
            </a:lvl7pPr>
            <a:lvl8pPr lvl="7" algn="l">
              <a:lnSpc>
                <a:spcPct val="100000"/>
              </a:lnSpc>
              <a:spcBef>
                <a:spcPts val="0"/>
              </a:spcBef>
              <a:spcAft>
                <a:spcPts val="0"/>
              </a:spcAft>
              <a:buClr>
                <a:srgbClr val="FFFFFF"/>
              </a:buClr>
              <a:buSzPts val="3600"/>
              <a:buNone/>
              <a:defRPr sz="3600">
                <a:solidFill>
                  <a:srgbClr val="FFFFFF"/>
                </a:solidFill>
              </a:defRPr>
            </a:lvl8pPr>
            <a:lvl9pPr lvl="8" algn="l">
              <a:lnSpc>
                <a:spcPct val="100000"/>
              </a:lnSpc>
              <a:spcBef>
                <a:spcPts val="0"/>
              </a:spcBef>
              <a:spcAft>
                <a:spcPts val="0"/>
              </a:spcAft>
              <a:buClr>
                <a:srgbClr val="FFFFFF"/>
              </a:buClr>
              <a:buSzPts val="3600"/>
              <a:buNone/>
              <a:defRPr sz="3600">
                <a:solidFill>
                  <a:srgbClr val="FFFFFF"/>
                </a:solidFill>
              </a:defRPr>
            </a:lvl9pPr>
          </a:lstStyle>
          <a:p/>
        </p:txBody>
      </p:sp>
      <p:sp>
        <p:nvSpPr>
          <p:cNvPr id="199" name="Google Shape;199;p35"/>
          <p:cNvSpPr txBox="1"/>
          <p:nvPr>
            <p:ph idx="1" type="subTitle"/>
          </p:nvPr>
        </p:nvSpPr>
        <p:spPr>
          <a:xfrm>
            <a:off x="826350" y="2763850"/>
            <a:ext cx="7632000" cy="7848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rgbClr val="000000"/>
              </a:buClr>
              <a:buSzPts val="1800"/>
              <a:buNone/>
              <a:defRPr>
                <a:solidFill>
                  <a:srgbClr val="000000"/>
                </a:solidFill>
              </a:defRPr>
            </a:lvl1pPr>
            <a:lvl2pPr lvl="1" algn="l">
              <a:lnSpc>
                <a:spcPct val="100000"/>
              </a:lnSpc>
              <a:spcBef>
                <a:spcPts val="0"/>
              </a:spcBef>
              <a:spcAft>
                <a:spcPts val="0"/>
              </a:spcAft>
              <a:buClr>
                <a:srgbClr val="000000"/>
              </a:buClr>
              <a:buSzPts val="3000"/>
              <a:buNone/>
              <a:defRPr sz="3000">
                <a:solidFill>
                  <a:srgbClr val="000000"/>
                </a:solidFill>
              </a:defRPr>
            </a:lvl2pPr>
            <a:lvl3pPr lvl="2" algn="l">
              <a:lnSpc>
                <a:spcPct val="100000"/>
              </a:lnSpc>
              <a:spcBef>
                <a:spcPts val="0"/>
              </a:spcBef>
              <a:spcAft>
                <a:spcPts val="0"/>
              </a:spcAft>
              <a:buClr>
                <a:srgbClr val="000000"/>
              </a:buClr>
              <a:buSzPts val="3000"/>
              <a:buNone/>
              <a:defRPr sz="3000">
                <a:solidFill>
                  <a:srgbClr val="000000"/>
                </a:solidFill>
              </a:defRPr>
            </a:lvl3pPr>
            <a:lvl4pPr lvl="3" algn="l">
              <a:lnSpc>
                <a:spcPct val="100000"/>
              </a:lnSpc>
              <a:spcBef>
                <a:spcPts val="0"/>
              </a:spcBef>
              <a:spcAft>
                <a:spcPts val="0"/>
              </a:spcAft>
              <a:buClr>
                <a:srgbClr val="000000"/>
              </a:buClr>
              <a:buSzPts val="3000"/>
              <a:buNone/>
              <a:defRPr sz="3000">
                <a:solidFill>
                  <a:srgbClr val="000000"/>
                </a:solidFill>
              </a:defRPr>
            </a:lvl4pPr>
            <a:lvl5pPr lvl="4" algn="l">
              <a:lnSpc>
                <a:spcPct val="100000"/>
              </a:lnSpc>
              <a:spcBef>
                <a:spcPts val="0"/>
              </a:spcBef>
              <a:spcAft>
                <a:spcPts val="0"/>
              </a:spcAft>
              <a:buClr>
                <a:srgbClr val="000000"/>
              </a:buClr>
              <a:buSzPts val="3000"/>
              <a:buNone/>
              <a:defRPr sz="3000">
                <a:solidFill>
                  <a:srgbClr val="000000"/>
                </a:solidFill>
              </a:defRPr>
            </a:lvl5pPr>
            <a:lvl6pPr lvl="5" algn="l">
              <a:lnSpc>
                <a:spcPct val="100000"/>
              </a:lnSpc>
              <a:spcBef>
                <a:spcPts val="0"/>
              </a:spcBef>
              <a:spcAft>
                <a:spcPts val="0"/>
              </a:spcAft>
              <a:buClr>
                <a:srgbClr val="000000"/>
              </a:buClr>
              <a:buSzPts val="3000"/>
              <a:buNone/>
              <a:defRPr sz="3000">
                <a:solidFill>
                  <a:srgbClr val="000000"/>
                </a:solidFill>
              </a:defRPr>
            </a:lvl6pPr>
            <a:lvl7pPr lvl="6" algn="l">
              <a:lnSpc>
                <a:spcPct val="100000"/>
              </a:lnSpc>
              <a:spcBef>
                <a:spcPts val="0"/>
              </a:spcBef>
              <a:spcAft>
                <a:spcPts val="0"/>
              </a:spcAft>
              <a:buClr>
                <a:srgbClr val="000000"/>
              </a:buClr>
              <a:buSzPts val="3000"/>
              <a:buNone/>
              <a:defRPr sz="3000">
                <a:solidFill>
                  <a:srgbClr val="000000"/>
                </a:solidFill>
              </a:defRPr>
            </a:lvl7pPr>
            <a:lvl8pPr lvl="7" algn="l">
              <a:lnSpc>
                <a:spcPct val="100000"/>
              </a:lnSpc>
              <a:spcBef>
                <a:spcPts val="0"/>
              </a:spcBef>
              <a:spcAft>
                <a:spcPts val="0"/>
              </a:spcAft>
              <a:buClr>
                <a:srgbClr val="000000"/>
              </a:buClr>
              <a:buSzPts val="3000"/>
              <a:buNone/>
              <a:defRPr sz="3000">
                <a:solidFill>
                  <a:srgbClr val="000000"/>
                </a:solidFill>
              </a:defRPr>
            </a:lvl8pPr>
            <a:lvl9pPr lvl="8" algn="l">
              <a:lnSpc>
                <a:spcPct val="100000"/>
              </a:lnSpc>
              <a:spcBef>
                <a:spcPts val="0"/>
              </a:spcBef>
              <a:spcAft>
                <a:spcPts val="0"/>
              </a:spcAft>
              <a:buClr>
                <a:srgbClr val="000000"/>
              </a:buClr>
              <a:buSzPts val="3000"/>
              <a:buNone/>
              <a:defRPr sz="3000">
                <a:solidFill>
                  <a:srgbClr val="000000"/>
                </a:solidFill>
              </a:defRPr>
            </a:lvl9pPr>
          </a:lstStyle>
          <a:p/>
        </p:txBody>
      </p:sp>
      <p:sp>
        <p:nvSpPr>
          <p:cNvPr id="200" name="Google Shape;200;p35"/>
          <p:cNvSpPr txBox="1"/>
          <p:nvPr>
            <p:ph idx="12" type="sldNum"/>
          </p:nvPr>
        </p:nvSpPr>
        <p:spPr>
          <a:xfrm>
            <a:off x="8480584" y="4749851"/>
            <a:ext cx="548700" cy="393600"/>
          </a:xfrm>
          <a:prstGeom prst="rect">
            <a:avLst/>
          </a:prstGeom>
          <a:noFill/>
          <a:ln>
            <a:noFill/>
          </a:ln>
        </p:spPr>
        <p:txBody>
          <a:bodyPr anchorCtr="0" anchor="t"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1pPr>
            <a:lvl2pPr indent="0" lvl="1"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2pPr>
            <a:lvl3pPr indent="0" lvl="2"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3pPr>
            <a:lvl4pPr indent="0" lvl="3"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4pPr>
            <a:lvl5pPr indent="0" lvl="4"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5pPr>
            <a:lvl6pPr indent="0" lvl="5"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6pPr>
            <a:lvl7pPr indent="0" lvl="6"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7pPr>
            <a:lvl8pPr indent="0" lvl="7"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8pPr>
            <a:lvl9pPr indent="0" lvl="8"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9pPr>
          </a:lstStyle>
          <a:p>
            <a:pPr indent="0" lvl="0" marL="0" rtl="0" algn="r">
              <a:spcBef>
                <a:spcPts val="0"/>
              </a:spcBef>
              <a:spcAft>
                <a:spcPts val="0"/>
              </a:spcAft>
              <a:buNone/>
            </a:pPr>
            <a:fld id="{00000000-1234-1234-1234-123412341234}" type="slidenum">
              <a:rPr lang="en"/>
              <a:t>‹#›</a:t>
            </a:fld>
            <a:endParaRPr/>
          </a:p>
        </p:txBody>
      </p:sp>
      <p:pic>
        <p:nvPicPr>
          <p:cNvPr id="201" name="Google Shape;201;p35"/>
          <p:cNvPicPr preferRelativeResize="0"/>
          <p:nvPr/>
        </p:nvPicPr>
        <p:blipFill rotWithShape="1">
          <a:blip r:embed="rId2">
            <a:alphaModFix/>
          </a:blip>
          <a:srcRect b="0" l="0" r="0" t="0"/>
          <a:stretch/>
        </p:blipFill>
        <p:spPr>
          <a:xfrm>
            <a:off x="80825" y="4367950"/>
            <a:ext cx="1226525" cy="703925"/>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half">
  <p:cSld name="TITLE_ONLY_1_1">
    <p:spTree>
      <p:nvGrpSpPr>
        <p:cNvPr id="202" name="Shape 202"/>
        <p:cNvGrpSpPr/>
        <p:nvPr/>
      </p:nvGrpSpPr>
      <p:grpSpPr>
        <a:xfrm>
          <a:off x="0" y="0"/>
          <a:ext cx="0" cy="0"/>
          <a:chOff x="0" y="0"/>
          <a:chExt cx="0" cy="0"/>
        </a:xfrm>
      </p:grpSpPr>
      <p:sp>
        <p:nvSpPr>
          <p:cNvPr id="203" name="Google Shape;203;p36"/>
          <p:cNvSpPr/>
          <p:nvPr/>
        </p:nvSpPr>
        <p:spPr>
          <a:xfrm>
            <a:off x="0" y="0"/>
            <a:ext cx="4578000" cy="51435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4" name="Google Shape;204;p36"/>
          <p:cNvSpPr txBox="1"/>
          <p:nvPr>
            <p:ph type="title"/>
          </p:nvPr>
        </p:nvSpPr>
        <p:spPr>
          <a:xfrm>
            <a:off x="844425" y="422500"/>
            <a:ext cx="3226800" cy="857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rgbClr val="FFFFFF"/>
              </a:buClr>
              <a:buSzPts val="2600"/>
              <a:buNone/>
              <a:defRPr>
                <a:solidFill>
                  <a:srgbClr val="FFFFFF"/>
                </a:solidFill>
              </a:defRPr>
            </a:lvl1pPr>
            <a:lvl2pPr lvl="1" algn="l">
              <a:lnSpc>
                <a:spcPct val="100000"/>
              </a:lnSpc>
              <a:spcBef>
                <a:spcPts val="0"/>
              </a:spcBef>
              <a:spcAft>
                <a:spcPts val="0"/>
              </a:spcAft>
              <a:buClr>
                <a:srgbClr val="FFFFFF"/>
              </a:buClr>
              <a:buSzPts val="2600"/>
              <a:buNone/>
              <a:defRPr>
                <a:solidFill>
                  <a:srgbClr val="FFFFFF"/>
                </a:solidFill>
              </a:defRPr>
            </a:lvl2pPr>
            <a:lvl3pPr lvl="2" algn="l">
              <a:lnSpc>
                <a:spcPct val="100000"/>
              </a:lnSpc>
              <a:spcBef>
                <a:spcPts val="0"/>
              </a:spcBef>
              <a:spcAft>
                <a:spcPts val="0"/>
              </a:spcAft>
              <a:buClr>
                <a:srgbClr val="FFFFFF"/>
              </a:buClr>
              <a:buSzPts val="2600"/>
              <a:buNone/>
              <a:defRPr>
                <a:solidFill>
                  <a:srgbClr val="FFFFFF"/>
                </a:solidFill>
              </a:defRPr>
            </a:lvl3pPr>
            <a:lvl4pPr lvl="3" algn="l">
              <a:lnSpc>
                <a:spcPct val="100000"/>
              </a:lnSpc>
              <a:spcBef>
                <a:spcPts val="0"/>
              </a:spcBef>
              <a:spcAft>
                <a:spcPts val="0"/>
              </a:spcAft>
              <a:buClr>
                <a:srgbClr val="FFFFFF"/>
              </a:buClr>
              <a:buSzPts val="2600"/>
              <a:buNone/>
              <a:defRPr>
                <a:solidFill>
                  <a:srgbClr val="FFFFFF"/>
                </a:solidFill>
              </a:defRPr>
            </a:lvl4pPr>
            <a:lvl5pPr lvl="4" algn="l">
              <a:lnSpc>
                <a:spcPct val="100000"/>
              </a:lnSpc>
              <a:spcBef>
                <a:spcPts val="0"/>
              </a:spcBef>
              <a:spcAft>
                <a:spcPts val="0"/>
              </a:spcAft>
              <a:buClr>
                <a:srgbClr val="FFFFFF"/>
              </a:buClr>
              <a:buSzPts val="2600"/>
              <a:buNone/>
              <a:defRPr>
                <a:solidFill>
                  <a:srgbClr val="FFFFFF"/>
                </a:solidFill>
              </a:defRPr>
            </a:lvl5pPr>
            <a:lvl6pPr lvl="5" algn="l">
              <a:lnSpc>
                <a:spcPct val="100000"/>
              </a:lnSpc>
              <a:spcBef>
                <a:spcPts val="0"/>
              </a:spcBef>
              <a:spcAft>
                <a:spcPts val="0"/>
              </a:spcAft>
              <a:buClr>
                <a:srgbClr val="FFFFFF"/>
              </a:buClr>
              <a:buSzPts val="2600"/>
              <a:buNone/>
              <a:defRPr>
                <a:solidFill>
                  <a:srgbClr val="FFFFFF"/>
                </a:solidFill>
              </a:defRPr>
            </a:lvl6pPr>
            <a:lvl7pPr lvl="6" algn="l">
              <a:lnSpc>
                <a:spcPct val="100000"/>
              </a:lnSpc>
              <a:spcBef>
                <a:spcPts val="0"/>
              </a:spcBef>
              <a:spcAft>
                <a:spcPts val="0"/>
              </a:spcAft>
              <a:buClr>
                <a:srgbClr val="FFFFFF"/>
              </a:buClr>
              <a:buSzPts val="2600"/>
              <a:buNone/>
              <a:defRPr>
                <a:solidFill>
                  <a:srgbClr val="FFFFFF"/>
                </a:solidFill>
              </a:defRPr>
            </a:lvl7pPr>
            <a:lvl8pPr lvl="7" algn="l">
              <a:lnSpc>
                <a:spcPct val="100000"/>
              </a:lnSpc>
              <a:spcBef>
                <a:spcPts val="0"/>
              </a:spcBef>
              <a:spcAft>
                <a:spcPts val="0"/>
              </a:spcAft>
              <a:buClr>
                <a:srgbClr val="FFFFFF"/>
              </a:buClr>
              <a:buSzPts val="2600"/>
              <a:buNone/>
              <a:defRPr>
                <a:solidFill>
                  <a:srgbClr val="FFFFFF"/>
                </a:solidFill>
              </a:defRPr>
            </a:lvl8pPr>
            <a:lvl9pPr lvl="8" algn="l">
              <a:lnSpc>
                <a:spcPct val="100000"/>
              </a:lnSpc>
              <a:spcBef>
                <a:spcPts val="0"/>
              </a:spcBef>
              <a:spcAft>
                <a:spcPts val="0"/>
              </a:spcAft>
              <a:buClr>
                <a:srgbClr val="FFFFFF"/>
              </a:buClr>
              <a:buSzPts val="2600"/>
              <a:buNone/>
              <a:defRPr>
                <a:solidFill>
                  <a:srgbClr val="FFFFFF"/>
                </a:solidFill>
              </a:defRPr>
            </a:lvl9pPr>
          </a:lstStyle>
          <a:p/>
        </p:txBody>
      </p:sp>
      <p:sp>
        <p:nvSpPr>
          <p:cNvPr id="205" name="Google Shape;205;p36"/>
          <p:cNvSpPr/>
          <p:nvPr/>
        </p:nvSpPr>
        <p:spPr>
          <a:xfrm>
            <a:off x="579000" y="579000"/>
            <a:ext cx="54300" cy="67560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206" name="Google Shape;206;p36"/>
          <p:cNvSpPr/>
          <p:nvPr/>
        </p:nvSpPr>
        <p:spPr>
          <a:xfrm>
            <a:off x="9089700" y="0"/>
            <a:ext cx="54300" cy="51435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7" name="Google Shape;207;p36"/>
          <p:cNvSpPr txBox="1"/>
          <p:nvPr>
            <p:ph idx="12" type="sldNum"/>
          </p:nvPr>
        </p:nvSpPr>
        <p:spPr>
          <a:xfrm>
            <a:off x="8480584" y="4749851"/>
            <a:ext cx="548700" cy="393600"/>
          </a:xfrm>
          <a:prstGeom prst="rect">
            <a:avLst/>
          </a:prstGeom>
          <a:noFill/>
          <a:ln>
            <a:noFill/>
          </a:ln>
        </p:spPr>
        <p:txBody>
          <a:bodyPr anchorCtr="0" anchor="t"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1pPr>
            <a:lvl2pPr indent="0" lvl="1"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2pPr>
            <a:lvl3pPr indent="0" lvl="2"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3pPr>
            <a:lvl4pPr indent="0" lvl="3"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4pPr>
            <a:lvl5pPr indent="0" lvl="4"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5pPr>
            <a:lvl6pPr indent="0" lvl="5"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6pPr>
            <a:lvl7pPr indent="0" lvl="6"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7pPr>
            <a:lvl8pPr indent="0" lvl="7"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8pPr>
            <a:lvl9pPr indent="0" lvl="8"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9pPr>
          </a:lstStyle>
          <a:p>
            <a:pPr indent="0" lvl="0" marL="0" rtl="0" algn="r">
              <a:spcBef>
                <a:spcPts val="0"/>
              </a:spcBef>
              <a:spcAft>
                <a:spcPts val="0"/>
              </a:spcAft>
              <a:buNone/>
            </a:pPr>
            <a:fld id="{00000000-1234-1234-1234-123412341234}" type="slidenum">
              <a:rPr lang="en"/>
              <a:t>‹#›</a:t>
            </a:fld>
            <a:endParaRPr/>
          </a:p>
        </p:txBody>
      </p:sp>
      <p:pic>
        <p:nvPicPr>
          <p:cNvPr id="208" name="Google Shape;208;p36"/>
          <p:cNvPicPr preferRelativeResize="0"/>
          <p:nvPr/>
        </p:nvPicPr>
        <p:blipFill rotWithShape="1">
          <a:blip r:embed="rId2">
            <a:alphaModFix/>
          </a:blip>
          <a:srcRect b="0" l="0" r="0" t="0"/>
          <a:stretch/>
        </p:blipFill>
        <p:spPr>
          <a:xfrm>
            <a:off x="7816575" y="87875"/>
            <a:ext cx="1226525" cy="703925"/>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09" name="Shape 209"/>
        <p:cNvGrpSpPr/>
        <p:nvPr/>
      </p:nvGrpSpPr>
      <p:grpSpPr>
        <a:xfrm>
          <a:off x="0" y="0"/>
          <a:ext cx="0" cy="0"/>
          <a:chOff x="0" y="0"/>
          <a:chExt cx="0" cy="0"/>
        </a:xfrm>
      </p:grpSpPr>
      <p:sp>
        <p:nvSpPr>
          <p:cNvPr id="210" name="Google Shape;210;p37"/>
          <p:cNvSpPr txBox="1"/>
          <p:nvPr>
            <p:ph type="title"/>
          </p:nvPr>
        </p:nvSpPr>
        <p:spPr>
          <a:xfrm>
            <a:off x="844425" y="422500"/>
            <a:ext cx="3226800" cy="857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600"/>
              <a:buNone/>
              <a:defRPr/>
            </a:lvl1pPr>
            <a:lvl2pPr lvl="1" algn="l">
              <a:lnSpc>
                <a:spcPct val="100000"/>
              </a:lnSpc>
              <a:spcBef>
                <a:spcPts val="0"/>
              </a:spcBef>
              <a:spcAft>
                <a:spcPts val="0"/>
              </a:spcAft>
              <a:buSzPts val="2600"/>
              <a:buNone/>
              <a:defRPr/>
            </a:lvl2pPr>
            <a:lvl3pPr lvl="2" algn="l">
              <a:lnSpc>
                <a:spcPct val="100000"/>
              </a:lnSpc>
              <a:spcBef>
                <a:spcPts val="0"/>
              </a:spcBef>
              <a:spcAft>
                <a:spcPts val="0"/>
              </a:spcAft>
              <a:buSzPts val="2600"/>
              <a:buNone/>
              <a:defRPr/>
            </a:lvl3pPr>
            <a:lvl4pPr lvl="3" algn="l">
              <a:lnSpc>
                <a:spcPct val="100000"/>
              </a:lnSpc>
              <a:spcBef>
                <a:spcPts val="0"/>
              </a:spcBef>
              <a:spcAft>
                <a:spcPts val="0"/>
              </a:spcAft>
              <a:buSzPts val="2600"/>
              <a:buNone/>
              <a:defRPr/>
            </a:lvl4pPr>
            <a:lvl5pPr lvl="4" algn="l">
              <a:lnSpc>
                <a:spcPct val="100000"/>
              </a:lnSpc>
              <a:spcBef>
                <a:spcPts val="0"/>
              </a:spcBef>
              <a:spcAft>
                <a:spcPts val="0"/>
              </a:spcAft>
              <a:buSzPts val="2600"/>
              <a:buNone/>
              <a:defRPr/>
            </a:lvl5pPr>
            <a:lvl6pPr lvl="5" algn="l">
              <a:lnSpc>
                <a:spcPct val="100000"/>
              </a:lnSpc>
              <a:spcBef>
                <a:spcPts val="0"/>
              </a:spcBef>
              <a:spcAft>
                <a:spcPts val="0"/>
              </a:spcAft>
              <a:buSzPts val="2600"/>
              <a:buNone/>
              <a:defRPr/>
            </a:lvl6pPr>
            <a:lvl7pPr lvl="6" algn="l">
              <a:lnSpc>
                <a:spcPct val="100000"/>
              </a:lnSpc>
              <a:spcBef>
                <a:spcPts val="0"/>
              </a:spcBef>
              <a:spcAft>
                <a:spcPts val="0"/>
              </a:spcAft>
              <a:buSzPts val="2600"/>
              <a:buNone/>
              <a:defRPr/>
            </a:lvl7pPr>
            <a:lvl8pPr lvl="7" algn="l">
              <a:lnSpc>
                <a:spcPct val="100000"/>
              </a:lnSpc>
              <a:spcBef>
                <a:spcPts val="0"/>
              </a:spcBef>
              <a:spcAft>
                <a:spcPts val="0"/>
              </a:spcAft>
              <a:buSzPts val="2600"/>
              <a:buNone/>
              <a:defRPr/>
            </a:lvl8pPr>
            <a:lvl9pPr lvl="8" algn="l">
              <a:lnSpc>
                <a:spcPct val="100000"/>
              </a:lnSpc>
              <a:spcBef>
                <a:spcPts val="0"/>
              </a:spcBef>
              <a:spcAft>
                <a:spcPts val="0"/>
              </a:spcAft>
              <a:buSzPts val="2600"/>
              <a:buNone/>
              <a:defRPr/>
            </a:lvl9pPr>
          </a:lstStyle>
          <a:p/>
        </p:txBody>
      </p:sp>
      <p:sp>
        <p:nvSpPr>
          <p:cNvPr id="211" name="Google Shape;211;p37"/>
          <p:cNvSpPr/>
          <p:nvPr/>
        </p:nvSpPr>
        <p:spPr>
          <a:xfrm>
            <a:off x="579000" y="579000"/>
            <a:ext cx="54300" cy="6756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2" name="Google Shape;212;p37"/>
          <p:cNvSpPr/>
          <p:nvPr/>
        </p:nvSpPr>
        <p:spPr>
          <a:xfrm>
            <a:off x="9089700" y="0"/>
            <a:ext cx="54300" cy="51435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3" name="Google Shape;213;p37"/>
          <p:cNvSpPr txBox="1"/>
          <p:nvPr>
            <p:ph idx="12" type="sldNum"/>
          </p:nvPr>
        </p:nvSpPr>
        <p:spPr>
          <a:xfrm>
            <a:off x="8480584" y="4749851"/>
            <a:ext cx="548700" cy="393600"/>
          </a:xfrm>
          <a:prstGeom prst="rect">
            <a:avLst/>
          </a:prstGeom>
          <a:noFill/>
          <a:ln>
            <a:noFill/>
          </a:ln>
        </p:spPr>
        <p:txBody>
          <a:bodyPr anchorCtr="0" anchor="t"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1pPr>
            <a:lvl2pPr indent="0" lvl="1"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2pPr>
            <a:lvl3pPr indent="0" lvl="2"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3pPr>
            <a:lvl4pPr indent="0" lvl="3"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4pPr>
            <a:lvl5pPr indent="0" lvl="4"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5pPr>
            <a:lvl6pPr indent="0" lvl="5"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6pPr>
            <a:lvl7pPr indent="0" lvl="6"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7pPr>
            <a:lvl8pPr indent="0" lvl="7"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8pPr>
            <a:lvl9pPr indent="0" lvl="8"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2 columns" type="twoColTx">
  <p:cSld name="TITLE_AND_TWO_COLUMNS">
    <p:spTree>
      <p:nvGrpSpPr>
        <p:cNvPr id="214" name="Shape 214"/>
        <p:cNvGrpSpPr/>
        <p:nvPr/>
      </p:nvGrpSpPr>
      <p:grpSpPr>
        <a:xfrm>
          <a:off x="0" y="0"/>
          <a:ext cx="0" cy="0"/>
          <a:chOff x="0" y="0"/>
          <a:chExt cx="0" cy="0"/>
        </a:xfrm>
      </p:grpSpPr>
      <p:sp>
        <p:nvSpPr>
          <p:cNvPr id="215" name="Google Shape;215;p38"/>
          <p:cNvSpPr txBox="1"/>
          <p:nvPr>
            <p:ph type="title"/>
          </p:nvPr>
        </p:nvSpPr>
        <p:spPr>
          <a:xfrm>
            <a:off x="844425" y="422500"/>
            <a:ext cx="3226800" cy="857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600"/>
              <a:buNone/>
              <a:defRPr/>
            </a:lvl1pPr>
            <a:lvl2pPr lvl="1" algn="l">
              <a:lnSpc>
                <a:spcPct val="100000"/>
              </a:lnSpc>
              <a:spcBef>
                <a:spcPts val="0"/>
              </a:spcBef>
              <a:spcAft>
                <a:spcPts val="0"/>
              </a:spcAft>
              <a:buSzPts val="2600"/>
              <a:buNone/>
              <a:defRPr/>
            </a:lvl2pPr>
            <a:lvl3pPr lvl="2" algn="l">
              <a:lnSpc>
                <a:spcPct val="100000"/>
              </a:lnSpc>
              <a:spcBef>
                <a:spcPts val="0"/>
              </a:spcBef>
              <a:spcAft>
                <a:spcPts val="0"/>
              </a:spcAft>
              <a:buSzPts val="2600"/>
              <a:buNone/>
              <a:defRPr/>
            </a:lvl3pPr>
            <a:lvl4pPr lvl="3" algn="l">
              <a:lnSpc>
                <a:spcPct val="100000"/>
              </a:lnSpc>
              <a:spcBef>
                <a:spcPts val="0"/>
              </a:spcBef>
              <a:spcAft>
                <a:spcPts val="0"/>
              </a:spcAft>
              <a:buSzPts val="2600"/>
              <a:buNone/>
              <a:defRPr/>
            </a:lvl4pPr>
            <a:lvl5pPr lvl="4" algn="l">
              <a:lnSpc>
                <a:spcPct val="100000"/>
              </a:lnSpc>
              <a:spcBef>
                <a:spcPts val="0"/>
              </a:spcBef>
              <a:spcAft>
                <a:spcPts val="0"/>
              </a:spcAft>
              <a:buSzPts val="2600"/>
              <a:buNone/>
              <a:defRPr/>
            </a:lvl5pPr>
            <a:lvl6pPr lvl="5" algn="l">
              <a:lnSpc>
                <a:spcPct val="100000"/>
              </a:lnSpc>
              <a:spcBef>
                <a:spcPts val="0"/>
              </a:spcBef>
              <a:spcAft>
                <a:spcPts val="0"/>
              </a:spcAft>
              <a:buSzPts val="2600"/>
              <a:buNone/>
              <a:defRPr/>
            </a:lvl6pPr>
            <a:lvl7pPr lvl="6" algn="l">
              <a:lnSpc>
                <a:spcPct val="100000"/>
              </a:lnSpc>
              <a:spcBef>
                <a:spcPts val="0"/>
              </a:spcBef>
              <a:spcAft>
                <a:spcPts val="0"/>
              </a:spcAft>
              <a:buSzPts val="2600"/>
              <a:buNone/>
              <a:defRPr/>
            </a:lvl7pPr>
            <a:lvl8pPr lvl="7" algn="l">
              <a:lnSpc>
                <a:spcPct val="100000"/>
              </a:lnSpc>
              <a:spcBef>
                <a:spcPts val="0"/>
              </a:spcBef>
              <a:spcAft>
                <a:spcPts val="0"/>
              </a:spcAft>
              <a:buSzPts val="2600"/>
              <a:buNone/>
              <a:defRPr/>
            </a:lvl8pPr>
            <a:lvl9pPr lvl="8" algn="l">
              <a:lnSpc>
                <a:spcPct val="100000"/>
              </a:lnSpc>
              <a:spcBef>
                <a:spcPts val="0"/>
              </a:spcBef>
              <a:spcAft>
                <a:spcPts val="0"/>
              </a:spcAft>
              <a:buSzPts val="2600"/>
              <a:buNone/>
              <a:defRPr/>
            </a:lvl9pPr>
          </a:lstStyle>
          <a:p/>
        </p:txBody>
      </p:sp>
      <p:sp>
        <p:nvSpPr>
          <p:cNvPr id="216" name="Google Shape;216;p38"/>
          <p:cNvSpPr txBox="1"/>
          <p:nvPr>
            <p:ph idx="1" type="body"/>
          </p:nvPr>
        </p:nvSpPr>
        <p:spPr>
          <a:xfrm>
            <a:off x="844425" y="1584700"/>
            <a:ext cx="3267300" cy="3219000"/>
          </a:xfrm>
          <a:prstGeom prst="rect">
            <a:avLst/>
          </a:prstGeom>
          <a:noFill/>
          <a:ln>
            <a:noFill/>
          </a:ln>
        </p:spPr>
        <p:txBody>
          <a:bodyPr anchorCtr="0" anchor="t" bIns="91425" lIns="91425" spcFirstLastPara="1" rIns="91425" wrap="square" tIns="91425">
            <a:noAutofit/>
          </a:bodyPr>
          <a:lstStyle>
            <a:lvl1pPr indent="-342900" lvl="0" marL="457200" algn="l">
              <a:lnSpc>
                <a:spcPct val="100000"/>
              </a:lnSpc>
              <a:spcBef>
                <a:spcPts val="600"/>
              </a:spcBef>
              <a:spcAft>
                <a:spcPts val="0"/>
              </a:spcAft>
              <a:buSzPts val="1800"/>
              <a:buChar char="▪"/>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0"/>
              </a:spcBef>
              <a:spcAft>
                <a:spcPts val="0"/>
              </a:spcAft>
              <a:buSzPts val="1800"/>
              <a:buChar char="▸"/>
              <a:defRPr/>
            </a:lvl3pPr>
            <a:lvl4pPr indent="-342900" lvl="3" marL="1828800" algn="l">
              <a:lnSpc>
                <a:spcPct val="100000"/>
              </a:lnSpc>
              <a:spcBef>
                <a:spcPts val="0"/>
              </a:spcBef>
              <a:spcAft>
                <a:spcPts val="0"/>
              </a:spcAft>
              <a:buSzPts val="1800"/>
              <a:buChar char="▹"/>
              <a:defRPr/>
            </a:lvl4pPr>
            <a:lvl5pPr indent="-342900" lvl="4" marL="2286000" algn="l">
              <a:lnSpc>
                <a:spcPct val="100000"/>
              </a:lnSpc>
              <a:spcBef>
                <a:spcPts val="0"/>
              </a:spcBef>
              <a:spcAft>
                <a:spcPts val="0"/>
              </a:spcAft>
              <a:buSzPts val="1800"/>
              <a:buChar char="▹"/>
              <a:defRPr/>
            </a:lvl5pPr>
            <a:lvl6pPr indent="-342900" lvl="5" marL="2743200" algn="l">
              <a:lnSpc>
                <a:spcPct val="100000"/>
              </a:lnSpc>
              <a:spcBef>
                <a:spcPts val="0"/>
              </a:spcBef>
              <a:spcAft>
                <a:spcPts val="0"/>
              </a:spcAft>
              <a:buSzPts val="1800"/>
              <a:buChar char="▹"/>
              <a:defRPr/>
            </a:lvl6pPr>
            <a:lvl7pPr indent="-342900" lvl="6" marL="3200400" algn="l">
              <a:lnSpc>
                <a:spcPct val="100000"/>
              </a:lnSpc>
              <a:spcBef>
                <a:spcPts val="0"/>
              </a:spcBef>
              <a:spcAft>
                <a:spcPts val="0"/>
              </a:spcAft>
              <a:buSzPts val="1800"/>
              <a:buChar char="▹"/>
              <a:defRPr/>
            </a:lvl7pPr>
            <a:lvl8pPr indent="-342900" lvl="7" marL="3657600" algn="l">
              <a:lnSpc>
                <a:spcPct val="100000"/>
              </a:lnSpc>
              <a:spcBef>
                <a:spcPts val="0"/>
              </a:spcBef>
              <a:spcAft>
                <a:spcPts val="0"/>
              </a:spcAft>
              <a:buSzPts val="1800"/>
              <a:buChar char="▹"/>
              <a:defRPr/>
            </a:lvl8pPr>
            <a:lvl9pPr indent="-342900" lvl="8" marL="4114800" algn="l">
              <a:lnSpc>
                <a:spcPct val="100000"/>
              </a:lnSpc>
              <a:spcBef>
                <a:spcPts val="0"/>
              </a:spcBef>
              <a:spcAft>
                <a:spcPts val="0"/>
              </a:spcAft>
              <a:buSzPts val="1800"/>
              <a:buChar char="▹"/>
              <a:defRPr/>
            </a:lvl9pPr>
          </a:lstStyle>
          <a:p/>
        </p:txBody>
      </p:sp>
      <p:sp>
        <p:nvSpPr>
          <p:cNvPr id="217" name="Google Shape;217;p38"/>
          <p:cNvSpPr txBox="1"/>
          <p:nvPr>
            <p:ph idx="2" type="body"/>
          </p:nvPr>
        </p:nvSpPr>
        <p:spPr>
          <a:xfrm>
            <a:off x="4308498" y="1584700"/>
            <a:ext cx="3267300" cy="3219000"/>
          </a:xfrm>
          <a:prstGeom prst="rect">
            <a:avLst/>
          </a:prstGeom>
          <a:noFill/>
          <a:ln>
            <a:noFill/>
          </a:ln>
        </p:spPr>
        <p:txBody>
          <a:bodyPr anchorCtr="0" anchor="t" bIns="91425" lIns="91425" spcFirstLastPara="1" rIns="91425" wrap="square" tIns="91425">
            <a:noAutofit/>
          </a:bodyPr>
          <a:lstStyle>
            <a:lvl1pPr indent="-342900" lvl="0" marL="457200" algn="l">
              <a:lnSpc>
                <a:spcPct val="100000"/>
              </a:lnSpc>
              <a:spcBef>
                <a:spcPts val="600"/>
              </a:spcBef>
              <a:spcAft>
                <a:spcPts val="0"/>
              </a:spcAft>
              <a:buSzPts val="1800"/>
              <a:buChar char="▪"/>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0"/>
              </a:spcBef>
              <a:spcAft>
                <a:spcPts val="0"/>
              </a:spcAft>
              <a:buSzPts val="1800"/>
              <a:buChar char="▸"/>
              <a:defRPr/>
            </a:lvl3pPr>
            <a:lvl4pPr indent="-342900" lvl="3" marL="1828800" algn="l">
              <a:lnSpc>
                <a:spcPct val="100000"/>
              </a:lnSpc>
              <a:spcBef>
                <a:spcPts val="0"/>
              </a:spcBef>
              <a:spcAft>
                <a:spcPts val="0"/>
              </a:spcAft>
              <a:buSzPts val="1800"/>
              <a:buChar char="▹"/>
              <a:defRPr/>
            </a:lvl4pPr>
            <a:lvl5pPr indent="-342900" lvl="4" marL="2286000" algn="l">
              <a:lnSpc>
                <a:spcPct val="100000"/>
              </a:lnSpc>
              <a:spcBef>
                <a:spcPts val="0"/>
              </a:spcBef>
              <a:spcAft>
                <a:spcPts val="0"/>
              </a:spcAft>
              <a:buSzPts val="1800"/>
              <a:buChar char="▹"/>
              <a:defRPr/>
            </a:lvl5pPr>
            <a:lvl6pPr indent="-342900" lvl="5" marL="2743200" algn="l">
              <a:lnSpc>
                <a:spcPct val="100000"/>
              </a:lnSpc>
              <a:spcBef>
                <a:spcPts val="0"/>
              </a:spcBef>
              <a:spcAft>
                <a:spcPts val="0"/>
              </a:spcAft>
              <a:buSzPts val="1800"/>
              <a:buChar char="▹"/>
              <a:defRPr/>
            </a:lvl6pPr>
            <a:lvl7pPr indent="-342900" lvl="6" marL="3200400" algn="l">
              <a:lnSpc>
                <a:spcPct val="100000"/>
              </a:lnSpc>
              <a:spcBef>
                <a:spcPts val="0"/>
              </a:spcBef>
              <a:spcAft>
                <a:spcPts val="0"/>
              </a:spcAft>
              <a:buSzPts val="1800"/>
              <a:buChar char="▹"/>
              <a:defRPr/>
            </a:lvl7pPr>
            <a:lvl8pPr indent="-342900" lvl="7" marL="3657600" algn="l">
              <a:lnSpc>
                <a:spcPct val="100000"/>
              </a:lnSpc>
              <a:spcBef>
                <a:spcPts val="0"/>
              </a:spcBef>
              <a:spcAft>
                <a:spcPts val="0"/>
              </a:spcAft>
              <a:buSzPts val="1800"/>
              <a:buChar char="▹"/>
              <a:defRPr/>
            </a:lvl8pPr>
            <a:lvl9pPr indent="-342900" lvl="8" marL="4114800" algn="l">
              <a:lnSpc>
                <a:spcPct val="100000"/>
              </a:lnSpc>
              <a:spcBef>
                <a:spcPts val="0"/>
              </a:spcBef>
              <a:spcAft>
                <a:spcPts val="0"/>
              </a:spcAft>
              <a:buSzPts val="1800"/>
              <a:buChar char="▹"/>
              <a:defRPr/>
            </a:lvl9pPr>
          </a:lstStyle>
          <a:p/>
        </p:txBody>
      </p:sp>
      <p:sp>
        <p:nvSpPr>
          <p:cNvPr id="218" name="Google Shape;218;p38"/>
          <p:cNvSpPr/>
          <p:nvPr/>
        </p:nvSpPr>
        <p:spPr>
          <a:xfrm>
            <a:off x="579000" y="579000"/>
            <a:ext cx="54300" cy="6756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9" name="Google Shape;219;p38"/>
          <p:cNvSpPr/>
          <p:nvPr/>
        </p:nvSpPr>
        <p:spPr>
          <a:xfrm>
            <a:off x="9089700" y="0"/>
            <a:ext cx="54300" cy="51435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0" name="Google Shape;220;p38"/>
          <p:cNvSpPr txBox="1"/>
          <p:nvPr>
            <p:ph idx="12" type="sldNum"/>
          </p:nvPr>
        </p:nvSpPr>
        <p:spPr>
          <a:xfrm>
            <a:off x="8480584" y="4749851"/>
            <a:ext cx="548700" cy="393600"/>
          </a:xfrm>
          <a:prstGeom prst="rect">
            <a:avLst/>
          </a:prstGeom>
          <a:noFill/>
          <a:ln>
            <a:noFill/>
          </a:ln>
        </p:spPr>
        <p:txBody>
          <a:bodyPr anchorCtr="0" anchor="t"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1pPr>
            <a:lvl2pPr indent="0" lvl="1"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2pPr>
            <a:lvl3pPr indent="0" lvl="2"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3pPr>
            <a:lvl4pPr indent="0" lvl="3"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4pPr>
            <a:lvl5pPr indent="0" lvl="4"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5pPr>
            <a:lvl6pPr indent="0" lvl="5"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6pPr>
            <a:lvl7pPr indent="0" lvl="6"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7pPr>
            <a:lvl8pPr indent="0" lvl="7"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8pPr>
            <a:lvl9pPr indent="0" lvl="8"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color">
  <p:cSld name="TITLE_ONLY_1">
    <p:spTree>
      <p:nvGrpSpPr>
        <p:cNvPr id="221" name="Shape 221"/>
        <p:cNvGrpSpPr/>
        <p:nvPr/>
      </p:nvGrpSpPr>
      <p:grpSpPr>
        <a:xfrm>
          <a:off x="0" y="0"/>
          <a:ext cx="0" cy="0"/>
          <a:chOff x="0" y="0"/>
          <a:chExt cx="0" cy="0"/>
        </a:xfrm>
      </p:grpSpPr>
      <p:sp>
        <p:nvSpPr>
          <p:cNvPr id="222" name="Google Shape;222;p39"/>
          <p:cNvSpPr/>
          <p:nvPr/>
        </p:nvSpPr>
        <p:spPr>
          <a:xfrm>
            <a:off x="0" y="0"/>
            <a:ext cx="9144000" cy="37458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3" name="Google Shape;223;p39"/>
          <p:cNvSpPr txBox="1"/>
          <p:nvPr>
            <p:ph type="title"/>
          </p:nvPr>
        </p:nvSpPr>
        <p:spPr>
          <a:xfrm>
            <a:off x="844425" y="422500"/>
            <a:ext cx="3226800" cy="857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rgbClr val="FFFFFF"/>
              </a:buClr>
              <a:buSzPts val="2600"/>
              <a:buNone/>
              <a:defRPr>
                <a:solidFill>
                  <a:srgbClr val="FFFFFF"/>
                </a:solidFill>
              </a:defRPr>
            </a:lvl1pPr>
            <a:lvl2pPr lvl="1" algn="l">
              <a:lnSpc>
                <a:spcPct val="100000"/>
              </a:lnSpc>
              <a:spcBef>
                <a:spcPts val="0"/>
              </a:spcBef>
              <a:spcAft>
                <a:spcPts val="0"/>
              </a:spcAft>
              <a:buClr>
                <a:srgbClr val="FFFFFF"/>
              </a:buClr>
              <a:buSzPts val="2600"/>
              <a:buNone/>
              <a:defRPr>
                <a:solidFill>
                  <a:srgbClr val="FFFFFF"/>
                </a:solidFill>
              </a:defRPr>
            </a:lvl2pPr>
            <a:lvl3pPr lvl="2" algn="l">
              <a:lnSpc>
                <a:spcPct val="100000"/>
              </a:lnSpc>
              <a:spcBef>
                <a:spcPts val="0"/>
              </a:spcBef>
              <a:spcAft>
                <a:spcPts val="0"/>
              </a:spcAft>
              <a:buClr>
                <a:srgbClr val="FFFFFF"/>
              </a:buClr>
              <a:buSzPts val="2600"/>
              <a:buNone/>
              <a:defRPr>
                <a:solidFill>
                  <a:srgbClr val="FFFFFF"/>
                </a:solidFill>
              </a:defRPr>
            </a:lvl3pPr>
            <a:lvl4pPr lvl="3" algn="l">
              <a:lnSpc>
                <a:spcPct val="100000"/>
              </a:lnSpc>
              <a:spcBef>
                <a:spcPts val="0"/>
              </a:spcBef>
              <a:spcAft>
                <a:spcPts val="0"/>
              </a:spcAft>
              <a:buClr>
                <a:srgbClr val="FFFFFF"/>
              </a:buClr>
              <a:buSzPts val="2600"/>
              <a:buNone/>
              <a:defRPr>
                <a:solidFill>
                  <a:srgbClr val="FFFFFF"/>
                </a:solidFill>
              </a:defRPr>
            </a:lvl4pPr>
            <a:lvl5pPr lvl="4" algn="l">
              <a:lnSpc>
                <a:spcPct val="100000"/>
              </a:lnSpc>
              <a:spcBef>
                <a:spcPts val="0"/>
              </a:spcBef>
              <a:spcAft>
                <a:spcPts val="0"/>
              </a:spcAft>
              <a:buClr>
                <a:srgbClr val="FFFFFF"/>
              </a:buClr>
              <a:buSzPts val="2600"/>
              <a:buNone/>
              <a:defRPr>
                <a:solidFill>
                  <a:srgbClr val="FFFFFF"/>
                </a:solidFill>
              </a:defRPr>
            </a:lvl5pPr>
            <a:lvl6pPr lvl="5" algn="l">
              <a:lnSpc>
                <a:spcPct val="100000"/>
              </a:lnSpc>
              <a:spcBef>
                <a:spcPts val="0"/>
              </a:spcBef>
              <a:spcAft>
                <a:spcPts val="0"/>
              </a:spcAft>
              <a:buClr>
                <a:srgbClr val="FFFFFF"/>
              </a:buClr>
              <a:buSzPts val="2600"/>
              <a:buNone/>
              <a:defRPr>
                <a:solidFill>
                  <a:srgbClr val="FFFFFF"/>
                </a:solidFill>
              </a:defRPr>
            </a:lvl6pPr>
            <a:lvl7pPr lvl="6" algn="l">
              <a:lnSpc>
                <a:spcPct val="100000"/>
              </a:lnSpc>
              <a:spcBef>
                <a:spcPts val="0"/>
              </a:spcBef>
              <a:spcAft>
                <a:spcPts val="0"/>
              </a:spcAft>
              <a:buClr>
                <a:srgbClr val="FFFFFF"/>
              </a:buClr>
              <a:buSzPts val="2600"/>
              <a:buNone/>
              <a:defRPr>
                <a:solidFill>
                  <a:srgbClr val="FFFFFF"/>
                </a:solidFill>
              </a:defRPr>
            </a:lvl7pPr>
            <a:lvl8pPr lvl="7" algn="l">
              <a:lnSpc>
                <a:spcPct val="100000"/>
              </a:lnSpc>
              <a:spcBef>
                <a:spcPts val="0"/>
              </a:spcBef>
              <a:spcAft>
                <a:spcPts val="0"/>
              </a:spcAft>
              <a:buClr>
                <a:srgbClr val="FFFFFF"/>
              </a:buClr>
              <a:buSzPts val="2600"/>
              <a:buNone/>
              <a:defRPr>
                <a:solidFill>
                  <a:srgbClr val="FFFFFF"/>
                </a:solidFill>
              </a:defRPr>
            </a:lvl8pPr>
            <a:lvl9pPr lvl="8" algn="l">
              <a:lnSpc>
                <a:spcPct val="100000"/>
              </a:lnSpc>
              <a:spcBef>
                <a:spcPts val="0"/>
              </a:spcBef>
              <a:spcAft>
                <a:spcPts val="0"/>
              </a:spcAft>
              <a:buClr>
                <a:srgbClr val="FFFFFF"/>
              </a:buClr>
              <a:buSzPts val="2600"/>
              <a:buNone/>
              <a:defRPr>
                <a:solidFill>
                  <a:srgbClr val="FFFFFF"/>
                </a:solidFill>
              </a:defRPr>
            </a:lvl9pPr>
          </a:lstStyle>
          <a:p/>
        </p:txBody>
      </p:sp>
      <p:sp>
        <p:nvSpPr>
          <p:cNvPr id="224" name="Google Shape;224;p39"/>
          <p:cNvSpPr/>
          <p:nvPr/>
        </p:nvSpPr>
        <p:spPr>
          <a:xfrm>
            <a:off x="579000" y="579000"/>
            <a:ext cx="54300" cy="67560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225" name="Google Shape;225;p39"/>
          <p:cNvSpPr txBox="1"/>
          <p:nvPr>
            <p:ph idx="12" type="sldNum"/>
          </p:nvPr>
        </p:nvSpPr>
        <p:spPr>
          <a:xfrm>
            <a:off x="8480584" y="4749851"/>
            <a:ext cx="548700" cy="393600"/>
          </a:xfrm>
          <a:prstGeom prst="rect">
            <a:avLst/>
          </a:prstGeom>
          <a:noFill/>
          <a:ln>
            <a:noFill/>
          </a:ln>
        </p:spPr>
        <p:txBody>
          <a:bodyPr anchorCtr="0" anchor="t"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1pPr>
            <a:lvl2pPr indent="0" lvl="1"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2pPr>
            <a:lvl3pPr indent="0" lvl="2"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3pPr>
            <a:lvl4pPr indent="0" lvl="3"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4pPr>
            <a:lvl5pPr indent="0" lvl="4"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5pPr>
            <a:lvl6pPr indent="0" lvl="5"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6pPr>
            <a:lvl7pPr indent="0" lvl="6"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7pPr>
            <a:lvl8pPr indent="0" lvl="7"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8pPr>
            <a:lvl9pPr indent="0" lvl="8"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9pPr>
          </a:lstStyle>
          <a:p>
            <a:pPr indent="0" lvl="0" marL="0" rtl="0" algn="r">
              <a:spcBef>
                <a:spcPts val="0"/>
              </a:spcBef>
              <a:spcAft>
                <a:spcPts val="0"/>
              </a:spcAft>
              <a:buNone/>
            </a:pPr>
            <a:fld id="{00000000-1234-1234-1234-123412341234}" type="slidenum">
              <a:rPr lang="en"/>
              <a:t>‹#›</a:t>
            </a:fld>
            <a:endParaRPr/>
          </a:p>
        </p:txBody>
      </p:sp>
      <p:pic>
        <p:nvPicPr>
          <p:cNvPr id="226" name="Google Shape;226;p39"/>
          <p:cNvPicPr preferRelativeResize="0"/>
          <p:nvPr/>
        </p:nvPicPr>
        <p:blipFill rotWithShape="1">
          <a:blip r:embed="rId2">
            <a:alphaModFix/>
          </a:blip>
          <a:srcRect b="0" l="0" r="0" t="0"/>
          <a:stretch/>
        </p:blipFill>
        <p:spPr>
          <a:xfrm>
            <a:off x="80825" y="4367950"/>
            <a:ext cx="1226525" cy="703925"/>
          </a:xfrm>
          <a:prstGeom prst="rect">
            <a:avLst/>
          </a:prstGeom>
          <a:noFill/>
          <a:ln>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1 column" type="tx">
  <p:cSld name="TITLE_AND_BODY">
    <p:spTree>
      <p:nvGrpSpPr>
        <p:cNvPr id="227" name="Shape 227"/>
        <p:cNvGrpSpPr/>
        <p:nvPr/>
      </p:nvGrpSpPr>
      <p:grpSpPr>
        <a:xfrm>
          <a:off x="0" y="0"/>
          <a:ext cx="0" cy="0"/>
          <a:chOff x="0" y="0"/>
          <a:chExt cx="0" cy="0"/>
        </a:xfrm>
      </p:grpSpPr>
      <p:sp>
        <p:nvSpPr>
          <p:cNvPr id="228" name="Google Shape;228;p40"/>
          <p:cNvSpPr txBox="1"/>
          <p:nvPr>
            <p:ph type="title"/>
          </p:nvPr>
        </p:nvSpPr>
        <p:spPr>
          <a:xfrm>
            <a:off x="844425" y="422500"/>
            <a:ext cx="3226800" cy="857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600"/>
              <a:buNone/>
              <a:defRPr/>
            </a:lvl1pPr>
            <a:lvl2pPr lvl="1" algn="l">
              <a:lnSpc>
                <a:spcPct val="100000"/>
              </a:lnSpc>
              <a:spcBef>
                <a:spcPts val="0"/>
              </a:spcBef>
              <a:spcAft>
                <a:spcPts val="0"/>
              </a:spcAft>
              <a:buSzPts val="2600"/>
              <a:buNone/>
              <a:defRPr/>
            </a:lvl2pPr>
            <a:lvl3pPr lvl="2" algn="l">
              <a:lnSpc>
                <a:spcPct val="100000"/>
              </a:lnSpc>
              <a:spcBef>
                <a:spcPts val="0"/>
              </a:spcBef>
              <a:spcAft>
                <a:spcPts val="0"/>
              </a:spcAft>
              <a:buSzPts val="2600"/>
              <a:buNone/>
              <a:defRPr/>
            </a:lvl3pPr>
            <a:lvl4pPr lvl="3" algn="l">
              <a:lnSpc>
                <a:spcPct val="100000"/>
              </a:lnSpc>
              <a:spcBef>
                <a:spcPts val="0"/>
              </a:spcBef>
              <a:spcAft>
                <a:spcPts val="0"/>
              </a:spcAft>
              <a:buSzPts val="2600"/>
              <a:buNone/>
              <a:defRPr/>
            </a:lvl4pPr>
            <a:lvl5pPr lvl="4" algn="l">
              <a:lnSpc>
                <a:spcPct val="100000"/>
              </a:lnSpc>
              <a:spcBef>
                <a:spcPts val="0"/>
              </a:spcBef>
              <a:spcAft>
                <a:spcPts val="0"/>
              </a:spcAft>
              <a:buSzPts val="2600"/>
              <a:buNone/>
              <a:defRPr/>
            </a:lvl5pPr>
            <a:lvl6pPr lvl="5" algn="l">
              <a:lnSpc>
                <a:spcPct val="100000"/>
              </a:lnSpc>
              <a:spcBef>
                <a:spcPts val="0"/>
              </a:spcBef>
              <a:spcAft>
                <a:spcPts val="0"/>
              </a:spcAft>
              <a:buSzPts val="2600"/>
              <a:buNone/>
              <a:defRPr/>
            </a:lvl6pPr>
            <a:lvl7pPr lvl="6" algn="l">
              <a:lnSpc>
                <a:spcPct val="100000"/>
              </a:lnSpc>
              <a:spcBef>
                <a:spcPts val="0"/>
              </a:spcBef>
              <a:spcAft>
                <a:spcPts val="0"/>
              </a:spcAft>
              <a:buSzPts val="2600"/>
              <a:buNone/>
              <a:defRPr/>
            </a:lvl7pPr>
            <a:lvl8pPr lvl="7" algn="l">
              <a:lnSpc>
                <a:spcPct val="100000"/>
              </a:lnSpc>
              <a:spcBef>
                <a:spcPts val="0"/>
              </a:spcBef>
              <a:spcAft>
                <a:spcPts val="0"/>
              </a:spcAft>
              <a:buSzPts val="2600"/>
              <a:buNone/>
              <a:defRPr/>
            </a:lvl8pPr>
            <a:lvl9pPr lvl="8" algn="l">
              <a:lnSpc>
                <a:spcPct val="100000"/>
              </a:lnSpc>
              <a:spcBef>
                <a:spcPts val="0"/>
              </a:spcBef>
              <a:spcAft>
                <a:spcPts val="0"/>
              </a:spcAft>
              <a:buSzPts val="2600"/>
              <a:buNone/>
              <a:defRPr/>
            </a:lvl9pPr>
          </a:lstStyle>
          <a:p/>
        </p:txBody>
      </p:sp>
      <p:sp>
        <p:nvSpPr>
          <p:cNvPr id="229" name="Google Shape;229;p40"/>
          <p:cNvSpPr txBox="1"/>
          <p:nvPr>
            <p:ph idx="1" type="body"/>
          </p:nvPr>
        </p:nvSpPr>
        <p:spPr>
          <a:xfrm>
            <a:off x="844425" y="1586325"/>
            <a:ext cx="5971500" cy="3148500"/>
          </a:xfrm>
          <a:prstGeom prst="rect">
            <a:avLst/>
          </a:prstGeom>
          <a:noFill/>
          <a:ln>
            <a:noFill/>
          </a:ln>
        </p:spPr>
        <p:txBody>
          <a:bodyPr anchorCtr="0" anchor="t" bIns="91425" lIns="91425" spcFirstLastPara="1" rIns="91425" wrap="square" tIns="91425">
            <a:noAutofit/>
          </a:bodyPr>
          <a:lstStyle>
            <a:lvl1pPr indent="-342900" lvl="0" marL="457200" algn="l">
              <a:lnSpc>
                <a:spcPct val="100000"/>
              </a:lnSpc>
              <a:spcBef>
                <a:spcPts val="600"/>
              </a:spcBef>
              <a:spcAft>
                <a:spcPts val="0"/>
              </a:spcAft>
              <a:buSzPts val="1800"/>
              <a:buChar char="▪"/>
              <a:defRPr/>
            </a:lvl1pPr>
            <a:lvl2pPr indent="-342900" lvl="1" marL="914400" algn="l">
              <a:lnSpc>
                <a:spcPct val="100000"/>
              </a:lnSpc>
              <a:spcBef>
                <a:spcPts val="0"/>
              </a:spcBef>
              <a:spcAft>
                <a:spcPts val="0"/>
              </a:spcAft>
              <a:buSzPts val="1800"/>
              <a:buChar char="▫"/>
              <a:defRPr/>
            </a:lvl2pPr>
            <a:lvl3pPr indent="-342900" lvl="2" marL="1371600" algn="l">
              <a:lnSpc>
                <a:spcPct val="100000"/>
              </a:lnSpc>
              <a:spcBef>
                <a:spcPts val="0"/>
              </a:spcBef>
              <a:spcAft>
                <a:spcPts val="0"/>
              </a:spcAft>
              <a:buSzPts val="1800"/>
              <a:buChar char="▸"/>
              <a:defRPr/>
            </a:lvl3pPr>
            <a:lvl4pPr indent="-342900" lvl="3" marL="1828800" algn="l">
              <a:lnSpc>
                <a:spcPct val="100000"/>
              </a:lnSpc>
              <a:spcBef>
                <a:spcPts val="0"/>
              </a:spcBef>
              <a:spcAft>
                <a:spcPts val="0"/>
              </a:spcAft>
              <a:buSzPts val="1800"/>
              <a:buChar char="▹"/>
              <a:defRPr/>
            </a:lvl4pPr>
            <a:lvl5pPr indent="-342900" lvl="4" marL="2286000" algn="l">
              <a:lnSpc>
                <a:spcPct val="100000"/>
              </a:lnSpc>
              <a:spcBef>
                <a:spcPts val="0"/>
              </a:spcBef>
              <a:spcAft>
                <a:spcPts val="0"/>
              </a:spcAft>
              <a:buSzPts val="1800"/>
              <a:buChar char="▹"/>
              <a:defRPr/>
            </a:lvl5pPr>
            <a:lvl6pPr indent="-342900" lvl="5" marL="2743200" algn="l">
              <a:lnSpc>
                <a:spcPct val="100000"/>
              </a:lnSpc>
              <a:spcBef>
                <a:spcPts val="0"/>
              </a:spcBef>
              <a:spcAft>
                <a:spcPts val="0"/>
              </a:spcAft>
              <a:buSzPts val="1800"/>
              <a:buChar char="▹"/>
              <a:defRPr/>
            </a:lvl6pPr>
            <a:lvl7pPr indent="-342900" lvl="6" marL="3200400" algn="l">
              <a:lnSpc>
                <a:spcPct val="100000"/>
              </a:lnSpc>
              <a:spcBef>
                <a:spcPts val="0"/>
              </a:spcBef>
              <a:spcAft>
                <a:spcPts val="0"/>
              </a:spcAft>
              <a:buSzPts val="1800"/>
              <a:buChar char="▹"/>
              <a:defRPr/>
            </a:lvl7pPr>
            <a:lvl8pPr indent="-342900" lvl="7" marL="3657600" algn="l">
              <a:lnSpc>
                <a:spcPct val="100000"/>
              </a:lnSpc>
              <a:spcBef>
                <a:spcPts val="0"/>
              </a:spcBef>
              <a:spcAft>
                <a:spcPts val="0"/>
              </a:spcAft>
              <a:buSzPts val="1800"/>
              <a:buChar char="▹"/>
              <a:defRPr/>
            </a:lvl8pPr>
            <a:lvl9pPr indent="-342900" lvl="8" marL="4114800" algn="l">
              <a:lnSpc>
                <a:spcPct val="100000"/>
              </a:lnSpc>
              <a:spcBef>
                <a:spcPts val="0"/>
              </a:spcBef>
              <a:spcAft>
                <a:spcPts val="0"/>
              </a:spcAft>
              <a:buSzPts val="1800"/>
              <a:buChar char="▹"/>
              <a:defRPr/>
            </a:lvl9pPr>
          </a:lstStyle>
          <a:p/>
        </p:txBody>
      </p:sp>
      <p:sp>
        <p:nvSpPr>
          <p:cNvPr id="230" name="Google Shape;230;p40"/>
          <p:cNvSpPr/>
          <p:nvPr/>
        </p:nvSpPr>
        <p:spPr>
          <a:xfrm>
            <a:off x="579000" y="579000"/>
            <a:ext cx="54300" cy="6756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1" name="Google Shape;231;p40"/>
          <p:cNvSpPr/>
          <p:nvPr/>
        </p:nvSpPr>
        <p:spPr>
          <a:xfrm>
            <a:off x="9089700" y="0"/>
            <a:ext cx="54300" cy="51435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2" name="Google Shape;232;p40"/>
          <p:cNvSpPr txBox="1"/>
          <p:nvPr>
            <p:ph idx="12" type="sldNum"/>
          </p:nvPr>
        </p:nvSpPr>
        <p:spPr>
          <a:xfrm>
            <a:off x="8480584" y="4749851"/>
            <a:ext cx="548700" cy="393600"/>
          </a:xfrm>
          <a:prstGeom prst="rect">
            <a:avLst/>
          </a:prstGeom>
          <a:noFill/>
          <a:ln>
            <a:noFill/>
          </a:ln>
        </p:spPr>
        <p:txBody>
          <a:bodyPr anchorCtr="0" anchor="t"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1pPr>
            <a:lvl2pPr indent="0" lvl="1"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2pPr>
            <a:lvl3pPr indent="0" lvl="2"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3pPr>
            <a:lvl4pPr indent="0" lvl="3"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4pPr>
            <a:lvl5pPr indent="0" lvl="4"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5pPr>
            <a:lvl6pPr indent="0" lvl="5"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6pPr>
            <a:lvl7pPr indent="0" lvl="6"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7pPr>
            <a:lvl8pPr indent="0" lvl="7"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8pPr>
            <a:lvl9pPr indent="0" lvl="8"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angepaste lay-out 1">
  <p:cSld name="CUSTOM">
    <p:spTree>
      <p:nvGrpSpPr>
        <p:cNvPr id="233" name="Shape 233"/>
        <p:cNvGrpSpPr/>
        <p:nvPr/>
      </p:nvGrpSpPr>
      <p:grpSpPr>
        <a:xfrm>
          <a:off x="0" y="0"/>
          <a:ext cx="0" cy="0"/>
          <a:chOff x="0" y="0"/>
          <a:chExt cx="0" cy="0"/>
        </a:xfrm>
      </p:grpSpPr>
      <p:sp>
        <p:nvSpPr>
          <p:cNvPr id="234" name="Google Shape;234;p41"/>
          <p:cNvSpPr/>
          <p:nvPr/>
        </p:nvSpPr>
        <p:spPr>
          <a:xfrm>
            <a:off x="0" y="-9750"/>
            <a:ext cx="7726800" cy="51630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5" name="Google Shape;235;p41"/>
          <p:cNvSpPr txBox="1"/>
          <p:nvPr>
            <p:ph idx="12" type="sldNum"/>
          </p:nvPr>
        </p:nvSpPr>
        <p:spPr>
          <a:xfrm>
            <a:off x="8480584" y="4749851"/>
            <a:ext cx="548700" cy="393600"/>
          </a:xfrm>
          <a:prstGeom prst="rect">
            <a:avLst/>
          </a:prstGeom>
          <a:noFill/>
          <a:ln>
            <a:noFill/>
          </a:ln>
        </p:spPr>
        <p:txBody>
          <a:bodyPr anchorCtr="0" anchor="t"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1pPr>
            <a:lvl2pPr indent="0" lvl="1"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2pPr>
            <a:lvl3pPr indent="0" lvl="2"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3pPr>
            <a:lvl4pPr indent="0" lvl="3"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4pPr>
            <a:lvl5pPr indent="0" lvl="4"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5pPr>
            <a:lvl6pPr indent="0" lvl="5"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6pPr>
            <a:lvl7pPr indent="0" lvl="6"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7pPr>
            <a:lvl8pPr indent="0" lvl="7"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8pPr>
            <a:lvl9pPr indent="0" lvl="8"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9pPr>
          </a:lstStyle>
          <a:p>
            <a:pPr indent="0" lvl="0" marL="0" rtl="0" algn="r">
              <a:spcBef>
                <a:spcPts val="0"/>
              </a:spcBef>
              <a:spcAft>
                <a:spcPts val="0"/>
              </a:spcAft>
              <a:buNone/>
            </a:pPr>
            <a:fld id="{00000000-1234-1234-1234-123412341234}" type="slidenum">
              <a:rPr lang="en"/>
              <a:t>‹#›</a:t>
            </a:fld>
            <a:endParaRPr/>
          </a:p>
        </p:txBody>
      </p:sp>
      <p:sp>
        <p:nvSpPr>
          <p:cNvPr id="236" name="Google Shape;236;p41"/>
          <p:cNvSpPr txBox="1"/>
          <p:nvPr/>
        </p:nvSpPr>
        <p:spPr>
          <a:xfrm>
            <a:off x="1393875" y="426369"/>
            <a:ext cx="6331800" cy="19554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200"/>
              <a:buFont typeface="Arial"/>
              <a:buNone/>
            </a:pPr>
            <a:r>
              <a:rPr b="1" i="0" lang="en" sz="3200" u="none" cap="none" strike="noStrike">
                <a:solidFill>
                  <a:srgbClr val="000000"/>
                </a:solidFill>
                <a:latin typeface="Titillium Web"/>
                <a:ea typeface="Titillium Web"/>
                <a:cs typeface="Titillium Web"/>
                <a:sym typeface="Titillium Web"/>
              </a:rPr>
              <a:t>Klanten meten je prestatie niet bij hoe hard je iets hebt geprobeerd. Ze meten je prestatie door te kijken wat je levert aan resultaat.</a:t>
            </a:r>
            <a:endParaRPr b="1" i="0" sz="3200" u="none" cap="none" strike="noStrike">
              <a:solidFill>
                <a:srgbClr val="000000"/>
              </a:solidFill>
              <a:latin typeface="Titillium Web"/>
              <a:ea typeface="Titillium Web"/>
              <a:cs typeface="Titillium Web"/>
              <a:sym typeface="Titillium Web"/>
            </a:endParaRPr>
          </a:p>
        </p:txBody>
      </p:sp>
      <p:sp>
        <p:nvSpPr>
          <p:cNvPr id="237" name="Google Shape;237;p41"/>
          <p:cNvSpPr txBox="1"/>
          <p:nvPr/>
        </p:nvSpPr>
        <p:spPr>
          <a:xfrm>
            <a:off x="2774600" y="4395950"/>
            <a:ext cx="7020900" cy="1955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3200"/>
              <a:buFont typeface="Arial"/>
              <a:buNone/>
            </a:pPr>
            <a:r>
              <a:rPr b="0" i="0" lang="en" sz="3200" u="none" cap="none" strike="noStrike">
                <a:solidFill>
                  <a:srgbClr val="000000"/>
                </a:solidFill>
                <a:latin typeface="Titillium Web ExtraLight"/>
                <a:ea typeface="Titillium Web ExtraLight"/>
                <a:cs typeface="Titillium Web ExtraLight"/>
                <a:sym typeface="Titillium Web ExtraLight"/>
              </a:rPr>
              <a:t>Steve Jobs</a:t>
            </a:r>
            <a:endParaRPr b="0" i="0" sz="3200" u="none" cap="none" strike="noStrike">
              <a:solidFill>
                <a:srgbClr val="000000"/>
              </a:solidFill>
              <a:latin typeface="Titillium Web ExtraLight"/>
              <a:ea typeface="Titillium Web ExtraLight"/>
              <a:cs typeface="Titillium Web ExtraLight"/>
              <a:sym typeface="Titillium Web ExtraLight"/>
            </a:endParaRPr>
          </a:p>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dk1"/>
                </a:solidFill>
                <a:latin typeface="Titillium Web ExtraLight"/>
                <a:ea typeface="Titillium Web ExtraLight"/>
                <a:cs typeface="Titillium Web ExtraLight"/>
                <a:sym typeface="Titillium Web ExtraLight"/>
              </a:rPr>
              <a:t>Oprichter Apple</a:t>
            </a:r>
            <a:endParaRPr b="0" i="0" sz="1200" u="none" cap="none" strike="noStrike">
              <a:solidFill>
                <a:srgbClr val="000000"/>
              </a:solidFill>
              <a:latin typeface="Titillium Web ExtraLight"/>
              <a:ea typeface="Titillium Web ExtraLight"/>
              <a:cs typeface="Titillium Web ExtraLight"/>
              <a:sym typeface="Titillium Web ExtraLight"/>
            </a:endParaRPr>
          </a:p>
        </p:txBody>
      </p:sp>
      <p:pic>
        <p:nvPicPr>
          <p:cNvPr id="238" name="Google Shape;238;p41"/>
          <p:cNvPicPr preferRelativeResize="0"/>
          <p:nvPr/>
        </p:nvPicPr>
        <p:blipFill rotWithShape="1">
          <a:blip r:embed="rId2">
            <a:alphaModFix/>
          </a:blip>
          <a:srcRect b="0" l="0" r="0" t="0"/>
          <a:stretch/>
        </p:blipFill>
        <p:spPr>
          <a:xfrm>
            <a:off x="-475" y="2729883"/>
            <a:ext cx="3231900" cy="2423925"/>
          </a:xfrm>
          <a:prstGeom prst="rect">
            <a:avLst/>
          </a:prstGeom>
          <a:noFill/>
          <a:ln>
            <a:noFill/>
          </a:ln>
        </p:spPr>
      </p:pic>
      <p:sp>
        <p:nvSpPr>
          <p:cNvPr id="239" name="Google Shape;239;p41"/>
          <p:cNvSpPr txBox="1"/>
          <p:nvPr/>
        </p:nvSpPr>
        <p:spPr>
          <a:xfrm>
            <a:off x="569873" y="113694"/>
            <a:ext cx="1957200" cy="653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9600"/>
              <a:buFont typeface="Arial"/>
              <a:buNone/>
            </a:pPr>
            <a:r>
              <a:rPr b="1" i="0" lang="en" sz="9600" u="none" cap="none" strike="noStrike">
                <a:solidFill>
                  <a:srgbClr val="FFFFFF"/>
                </a:solidFill>
                <a:latin typeface="Arial"/>
                <a:ea typeface="Arial"/>
                <a:cs typeface="Arial"/>
                <a:sym typeface="Arial"/>
              </a:rPr>
              <a:t>“</a:t>
            </a:r>
            <a:endParaRPr b="1" i="0" sz="9600" u="none" cap="none" strike="noStrike">
              <a:solidFill>
                <a:srgbClr val="FFFFFF"/>
              </a:solidFill>
              <a:latin typeface="Arial"/>
              <a:ea typeface="Arial"/>
              <a:cs typeface="Arial"/>
              <a:sym typeface="Arial"/>
            </a:endParaRPr>
          </a:p>
        </p:txBody>
      </p:sp>
      <p:pic>
        <p:nvPicPr>
          <p:cNvPr id="240" name="Google Shape;240;p41"/>
          <p:cNvPicPr preferRelativeResize="0"/>
          <p:nvPr/>
        </p:nvPicPr>
        <p:blipFill rotWithShape="1">
          <a:blip r:embed="rId3">
            <a:alphaModFix/>
          </a:blip>
          <a:srcRect b="0" l="0" r="0" t="0"/>
          <a:stretch/>
        </p:blipFill>
        <p:spPr>
          <a:xfrm>
            <a:off x="7816575" y="87875"/>
            <a:ext cx="1226525" cy="703925"/>
          </a:xfrm>
          <a:prstGeom prst="rect">
            <a:avLst/>
          </a:prstGeom>
          <a:noFill/>
          <a:ln>
            <a:noFill/>
          </a:ln>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angepaste lay-out 1 1">
  <p:cSld name="CUSTOM_1">
    <p:spTree>
      <p:nvGrpSpPr>
        <p:cNvPr id="241" name="Shape 241"/>
        <p:cNvGrpSpPr/>
        <p:nvPr/>
      </p:nvGrpSpPr>
      <p:grpSpPr>
        <a:xfrm>
          <a:off x="0" y="0"/>
          <a:ext cx="0" cy="0"/>
          <a:chOff x="0" y="0"/>
          <a:chExt cx="0" cy="0"/>
        </a:xfrm>
      </p:grpSpPr>
      <p:sp>
        <p:nvSpPr>
          <p:cNvPr id="242" name="Google Shape;242;p42"/>
          <p:cNvSpPr/>
          <p:nvPr/>
        </p:nvSpPr>
        <p:spPr>
          <a:xfrm>
            <a:off x="0" y="-9750"/>
            <a:ext cx="7726800" cy="51630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3" name="Google Shape;243;p42"/>
          <p:cNvSpPr txBox="1"/>
          <p:nvPr>
            <p:ph idx="12" type="sldNum"/>
          </p:nvPr>
        </p:nvSpPr>
        <p:spPr>
          <a:xfrm>
            <a:off x="8480584" y="4749851"/>
            <a:ext cx="548700" cy="393600"/>
          </a:xfrm>
          <a:prstGeom prst="rect">
            <a:avLst/>
          </a:prstGeom>
          <a:noFill/>
          <a:ln>
            <a:noFill/>
          </a:ln>
        </p:spPr>
        <p:txBody>
          <a:bodyPr anchorCtr="0" anchor="t"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1pPr>
            <a:lvl2pPr indent="0" lvl="1"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2pPr>
            <a:lvl3pPr indent="0" lvl="2"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3pPr>
            <a:lvl4pPr indent="0" lvl="3"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4pPr>
            <a:lvl5pPr indent="0" lvl="4"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5pPr>
            <a:lvl6pPr indent="0" lvl="5"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6pPr>
            <a:lvl7pPr indent="0" lvl="6"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7pPr>
            <a:lvl8pPr indent="0" lvl="7"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8pPr>
            <a:lvl9pPr indent="0" lvl="8"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9pPr>
          </a:lstStyle>
          <a:p>
            <a:pPr indent="0" lvl="0" marL="0" rtl="0" algn="r">
              <a:spcBef>
                <a:spcPts val="0"/>
              </a:spcBef>
              <a:spcAft>
                <a:spcPts val="0"/>
              </a:spcAft>
              <a:buNone/>
            </a:pPr>
            <a:fld id="{00000000-1234-1234-1234-123412341234}" type="slidenum">
              <a:rPr lang="en"/>
              <a:t>‹#›</a:t>
            </a:fld>
            <a:endParaRPr/>
          </a:p>
        </p:txBody>
      </p:sp>
      <p:sp>
        <p:nvSpPr>
          <p:cNvPr id="244" name="Google Shape;244;p42"/>
          <p:cNvSpPr txBox="1"/>
          <p:nvPr/>
        </p:nvSpPr>
        <p:spPr>
          <a:xfrm>
            <a:off x="569873" y="189894"/>
            <a:ext cx="1957200" cy="653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9600"/>
              <a:buFont typeface="Arial"/>
              <a:buNone/>
            </a:pPr>
            <a:r>
              <a:rPr b="1" i="0" lang="en" sz="9600" u="none" cap="none" strike="noStrike">
                <a:solidFill>
                  <a:srgbClr val="FFFFFF"/>
                </a:solidFill>
                <a:latin typeface="Arial"/>
                <a:ea typeface="Arial"/>
                <a:cs typeface="Arial"/>
                <a:sym typeface="Arial"/>
              </a:rPr>
              <a:t>“</a:t>
            </a:r>
            <a:endParaRPr b="1" i="0" sz="9600" u="none" cap="none" strike="noStrike">
              <a:solidFill>
                <a:srgbClr val="FFFFFF"/>
              </a:solidFill>
              <a:latin typeface="Arial"/>
              <a:ea typeface="Arial"/>
              <a:cs typeface="Arial"/>
              <a:sym typeface="Arial"/>
            </a:endParaRPr>
          </a:p>
        </p:txBody>
      </p:sp>
      <p:pic>
        <p:nvPicPr>
          <p:cNvPr id="245" name="Google Shape;245;p42"/>
          <p:cNvPicPr preferRelativeResize="0"/>
          <p:nvPr/>
        </p:nvPicPr>
        <p:blipFill rotWithShape="1">
          <a:blip r:embed="rId2">
            <a:alphaModFix/>
          </a:blip>
          <a:srcRect b="0" l="0" r="0" t="0"/>
          <a:stretch/>
        </p:blipFill>
        <p:spPr>
          <a:xfrm>
            <a:off x="7816575" y="87875"/>
            <a:ext cx="1226525" cy="703925"/>
          </a:xfrm>
          <a:prstGeom prst="rect">
            <a:avLst/>
          </a:prstGeom>
          <a:noFill/>
          <a:ln>
            <a:noFill/>
          </a:ln>
        </p:spPr>
      </p:pic>
      <p:sp>
        <p:nvSpPr>
          <p:cNvPr id="246" name="Google Shape;246;p42"/>
          <p:cNvSpPr txBox="1"/>
          <p:nvPr/>
        </p:nvSpPr>
        <p:spPr>
          <a:xfrm>
            <a:off x="1393875" y="513602"/>
            <a:ext cx="6331800" cy="1955400"/>
          </a:xfrm>
          <a:prstGeom prst="rect">
            <a:avLst/>
          </a:prstGeom>
          <a:noFill/>
          <a:ln>
            <a:noFill/>
          </a:ln>
        </p:spPr>
        <p:txBody>
          <a:bodyPr anchorCtr="0" anchor="t" bIns="91425" lIns="91425" spcFirstLastPara="1" rIns="91425" wrap="square" tIns="91425">
            <a:noAutofit/>
          </a:bodyPr>
          <a:lstStyle/>
          <a:p>
            <a:pPr indent="457200" lvl="0" marL="0" marR="0" rtl="0" algn="ctr">
              <a:lnSpc>
                <a:spcPct val="100000"/>
              </a:lnSpc>
              <a:spcBef>
                <a:spcPts val="0"/>
              </a:spcBef>
              <a:spcAft>
                <a:spcPts val="0"/>
              </a:spcAft>
              <a:buClr>
                <a:srgbClr val="000000"/>
              </a:buClr>
              <a:buSzPts val="3200"/>
              <a:buFont typeface="Arial"/>
              <a:buNone/>
            </a:pPr>
            <a:r>
              <a:rPr b="1" i="0" lang="en" sz="3200" u="none" cap="none" strike="noStrike">
                <a:solidFill>
                  <a:srgbClr val="000000"/>
                </a:solidFill>
                <a:latin typeface="Titillium Web"/>
                <a:ea typeface="Titillium Web"/>
                <a:cs typeface="Titillium Web"/>
                <a:sym typeface="Titillium Web"/>
              </a:rPr>
              <a:t>Het doel als bedrijf is om een ​​klantenservice te hebben die niet alleen de beste is, maar ook       		  legendarisch.</a:t>
            </a:r>
            <a:endParaRPr b="1" i="0" sz="3200" u="none" cap="none" strike="noStrike">
              <a:solidFill>
                <a:srgbClr val="000000"/>
              </a:solidFill>
              <a:latin typeface="Titillium Web"/>
              <a:ea typeface="Titillium Web"/>
              <a:cs typeface="Titillium Web"/>
              <a:sym typeface="Titillium Web"/>
            </a:endParaRPr>
          </a:p>
        </p:txBody>
      </p:sp>
      <p:sp>
        <p:nvSpPr>
          <p:cNvPr id="247" name="Google Shape;247;p42"/>
          <p:cNvSpPr txBox="1"/>
          <p:nvPr/>
        </p:nvSpPr>
        <p:spPr>
          <a:xfrm>
            <a:off x="2774600" y="4395950"/>
            <a:ext cx="7020900" cy="1955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3200"/>
              <a:buFont typeface="Arial"/>
              <a:buNone/>
            </a:pPr>
            <a:r>
              <a:rPr b="0" i="0" lang="en" sz="3200" u="none" cap="none" strike="noStrike">
                <a:solidFill>
                  <a:srgbClr val="000000"/>
                </a:solidFill>
                <a:latin typeface="Titillium Web ExtraLight"/>
                <a:ea typeface="Titillium Web ExtraLight"/>
                <a:cs typeface="Titillium Web ExtraLight"/>
                <a:sym typeface="Titillium Web ExtraLight"/>
              </a:rPr>
              <a:t>Sam Walton</a:t>
            </a:r>
            <a:endParaRPr b="0" i="0" sz="3200" u="none" cap="none" strike="noStrike">
              <a:solidFill>
                <a:srgbClr val="000000"/>
              </a:solidFill>
              <a:latin typeface="Titillium Web ExtraLight"/>
              <a:ea typeface="Titillium Web ExtraLight"/>
              <a:cs typeface="Titillium Web ExtraLight"/>
              <a:sym typeface="Titillium Web ExtraLight"/>
            </a:endParaRPr>
          </a:p>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Titillium Web ExtraLight"/>
                <a:ea typeface="Titillium Web ExtraLight"/>
                <a:cs typeface="Titillium Web ExtraLight"/>
                <a:sym typeface="Titillium Web ExtraLight"/>
              </a:rPr>
              <a:t>Oprichter Wal-Mart</a:t>
            </a:r>
            <a:endParaRPr b="0" i="0" sz="1200" u="none" cap="none" strike="noStrike">
              <a:solidFill>
                <a:srgbClr val="000000"/>
              </a:solidFill>
              <a:latin typeface="Titillium Web ExtraLight"/>
              <a:ea typeface="Titillium Web ExtraLight"/>
              <a:cs typeface="Titillium Web ExtraLight"/>
              <a:sym typeface="Titillium Web ExtraLight"/>
            </a:endParaRPr>
          </a:p>
        </p:txBody>
      </p:sp>
      <p:pic>
        <p:nvPicPr>
          <p:cNvPr id="248" name="Google Shape;248;p42"/>
          <p:cNvPicPr preferRelativeResize="0"/>
          <p:nvPr/>
        </p:nvPicPr>
        <p:blipFill rotWithShape="1">
          <a:blip r:embed="rId3">
            <a:alphaModFix/>
          </a:blip>
          <a:srcRect b="0" l="0" r="0" t="0"/>
          <a:stretch/>
        </p:blipFill>
        <p:spPr>
          <a:xfrm flipH="1">
            <a:off x="-3175" y="1875975"/>
            <a:ext cx="2942525" cy="3277826"/>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1 column" type="tx">
  <p:cSld name="TITLE_AND_BODY">
    <p:spTree>
      <p:nvGrpSpPr>
        <p:cNvPr id="24" name="Shape 24"/>
        <p:cNvGrpSpPr/>
        <p:nvPr/>
      </p:nvGrpSpPr>
      <p:grpSpPr>
        <a:xfrm>
          <a:off x="0" y="0"/>
          <a:ext cx="0" cy="0"/>
          <a:chOff x="0" y="0"/>
          <a:chExt cx="0" cy="0"/>
        </a:xfrm>
      </p:grpSpPr>
      <p:sp>
        <p:nvSpPr>
          <p:cNvPr id="25" name="Google Shape;25;p5"/>
          <p:cNvSpPr txBox="1"/>
          <p:nvPr>
            <p:ph type="title"/>
          </p:nvPr>
        </p:nvSpPr>
        <p:spPr>
          <a:xfrm>
            <a:off x="844425" y="422500"/>
            <a:ext cx="3226800" cy="857400"/>
          </a:xfrm>
          <a:prstGeom prst="rect">
            <a:avLst/>
          </a:prstGeom>
        </p:spPr>
        <p:txBody>
          <a:bodyPr anchorCtr="0" anchor="t" bIns="91425" lIns="91425" spcFirstLastPara="1" rIns="91425" wrap="square" tIns="91425">
            <a:noAutofit/>
          </a:bodyPr>
          <a:lstStyle>
            <a:lvl1pPr lvl="0">
              <a:spcBef>
                <a:spcPts val="0"/>
              </a:spcBef>
              <a:spcAft>
                <a:spcPts val="0"/>
              </a:spcAft>
              <a:buSzPts val="2600"/>
              <a:buNone/>
              <a:defRPr/>
            </a:lvl1pPr>
            <a:lvl2pPr lvl="1">
              <a:spcBef>
                <a:spcPts val="0"/>
              </a:spcBef>
              <a:spcAft>
                <a:spcPts val="0"/>
              </a:spcAft>
              <a:buSzPts val="2600"/>
              <a:buNone/>
              <a:defRPr/>
            </a:lvl2pPr>
            <a:lvl3pPr lvl="2">
              <a:spcBef>
                <a:spcPts val="0"/>
              </a:spcBef>
              <a:spcAft>
                <a:spcPts val="0"/>
              </a:spcAft>
              <a:buSzPts val="2600"/>
              <a:buNone/>
              <a:defRPr/>
            </a:lvl3pPr>
            <a:lvl4pPr lvl="3">
              <a:spcBef>
                <a:spcPts val="0"/>
              </a:spcBef>
              <a:spcAft>
                <a:spcPts val="0"/>
              </a:spcAft>
              <a:buSzPts val="2600"/>
              <a:buNone/>
              <a:defRPr/>
            </a:lvl4pPr>
            <a:lvl5pPr lvl="4">
              <a:spcBef>
                <a:spcPts val="0"/>
              </a:spcBef>
              <a:spcAft>
                <a:spcPts val="0"/>
              </a:spcAft>
              <a:buSzPts val="2600"/>
              <a:buNone/>
              <a:defRPr/>
            </a:lvl5pPr>
            <a:lvl6pPr lvl="5">
              <a:spcBef>
                <a:spcPts val="0"/>
              </a:spcBef>
              <a:spcAft>
                <a:spcPts val="0"/>
              </a:spcAft>
              <a:buSzPts val="2600"/>
              <a:buNone/>
              <a:defRPr/>
            </a:lvl6pPr>
            <a:lvl7pPr lvl="6">
              <a:spcBef>
                <a:spcPts val="0"/>
              </a:spcBef>
              <a:spcAft>
                <a:spcPts val="0"/>
              </a:spcAft>
              <a:buSzPts val="2600"/>
              <a:buNone/>
              <a:defRPr/>
            </a:lvl7pPr>
            <a:lvl8pPr lvl="7">
              <a:spcBef>
                <a:spcPts val="0"/>
              </a:spcBef>
              <a:spcAft>
                <a:spcPts val="0"/>
              </a:spcAft>
              <a:buSzPts val="2600"/>
              <a:buNone/>
              <a:defRPr/>
            </a:lvl8pPr>
            <a:lvl9pPr lvl="8">
              <a:spcBef>
                <a:spcPts val="0"/>
              </a:spcBef>
              <a:spcAft>
                <a:spcPts val="0"/>
              </a:spcAft>
              <a:buSzPts val="2600"/>
              <a:buNone/>
              <a:defRPr/>
            </a:lvl9pPr>
          </a:lstStyle>
          <a:p/>
        </p:txBody>
      </p:sp>
      <p:sp>
        <p:nvSpPr>
          <p:cNvPr id="26" name="Google Shape;26;p5"/>
          <p:cNvSpPr txBox="1"/>
          <p:nvPr>
            <p:ph idx="1" type="body"/>
          </p:nvPr>
        </p:nvSpPr>
        <p:spPr>
          <a:xfrm>
            <a:off x="844425" y="1586325"/>
            <a:ext cx="5971500" cy="3148500"/>
          </a:xfrm>
          <a:prstGeom prst="rect">
            <a:avLst/>
          </a:prstGeom>
        </p:spPr>
        <p:txBody>
          <a:bodyPr anchorCtr="0" anchor="t" bIns="91425" lIns="91425" spcFirstLastPara="1" rIns="91425" wrap="square" tIns="91425">
            <a:noAutofit/>
          </a:bodyPr>
          <a:lstStyle>
            <a:lvl1pPr indent="-342900" lvl="0" marL="457200">
              <a:spcBef>
                <a:spcPts val="600"/>
              </a:spcBef>
              <a:spcAft>
                <a:spcPts val="0"/>
              </a:spcAft>
              <a:buSzPts val="1800"/>
              <a:buChar char="▪"/>
              <a:defRPr/>
            </a:lvl1pPr>
            <a:lvl2pPr indent="-342900" lvl="1" marL="914400">
              <a:spcBef>
                <a:spcPts val="0"/>
              </a:spcBef>
              <a:spcAft>
                <a:spcPts val="0"/>
              </a:spcAft>
              <a:buSzPts val="1800"/>
              <a:buChar char="▫"/>
              <a:defRPr/>
            </a:lvl2pPr>
            <a:lvl3pPr indent="-342900" lvl="2" marL="1371600">
              <a:spcBef>
                <a:spcPts val="0"/>
              </a:spcBef>
              <a:spcAft>
                <a:spcPts val="0"/>
              </a:spcAft>
              <a:buSzPts val="1800"/>
              <a:buChar char="▸"/>
              <a:defRPr/>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27" name="Google Shape;27;p5"/>
          <p:cNvSpPr/>
          <p:nvPr/>
        </p:nvSpPr>
        <p:spPr>
          <a:xfrm>
            <a:off x="579000" y="579000"/>
            <a:ext cx="54300" cy="6756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 name="Google Shape;28;p5"/>
          <p:cNvSpPr/>
          <p:nvPr/>
        </p:nvSpPr>
        <p:spPr>
          <a:xfrm>
            <a:off x="9089700" y="0"/>
            <a:ext cx="54300" cy="51435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 name="Google Shape;29;p5"/>
          <p:cNvSpPr txBox="1"/>
          <p:nvPr>
            <p:ph idx="12" type="sldNum"/>
          </p:nvPr>
        </p:nvSpPr>
        <p:spPr>
          <a:xfrm>
            <a:off x="84805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angepaste lay-out 1 1 1">
  <p:cSld name="CUSTOM_1_1">
    <p:spTree>
      <p:nvGrpSpPr>
        <p:cNvPr id="249" name="Shape 249"/>
        <p:cNvGrpSpPr/>
        <p:nvPr/>
      </p:nvGrpSpPr>
      <p:grpSpPr>
        <a:xfrm>
          <a:off x="0" y="0"/>
          <a:ext cx="0" cy="0"/>
          <a:chOff x="0" y="0"/>
          <a:chExt cx="0" cy="0"/>
        </a:xfrm>
      </p:grpSpPr>
      <p:sp>
        <p:nvSpPr>
          <p:cNvPr id="250" name="Google Shape;250;p43"/>
          <p:cNvSpPr/>
          <p:nvPr/>
        </p:nvSpPr>
        <p:spPr>
          <a:xfrm>
            <a:off x="0" y="-9750"/>
            <a:ext cx="7726800" cy="51630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1" name="Google Shape;251;p43"/>
          <p:cNvSpPr txBox="1"/>
          <p:nvPr>
            <p:ph idx="12" type="sldNum"/>
          </p:nvPr>
        </p:nvSpPr>
        <p:spPr>
          <a:xfrm>
            <a:off x="8480584" y="4749851"/>
            <a:ext cx="548700" cy="393600"/>
          </a:xfrm>
          <a:prstGeom prst="rect">
            <a:avLst/>
          </a:prstGeom>
          <a:noFill/>
          <a:ln>
            <a:noFill/>
          </a:ln>
        </p:spPr>
        <p:txBody>
          <a:bodyPr anchorCtr="0" anchor="t"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1pPr>
            <a:lvl2pPr indent="0" lvl="1"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2pPr>
            <a:lvl3pPr indent="0" lvl="2"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3pPr>
            <a:lvl4pPr indent="0" lvl="3"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4pPr>
            <a:lvl5pPr indent="0" lvl="4"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5pPr>
            <a:lvl6pPr indent="0" lvl="5"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6pPr>
            <a:lvl7pPr indent="0" lvl="6"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7pPr>
            <a:lvl8pPr indent="0" lvl="7"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8pPr>
            <a:lvl9pPr indent="0" lvl="8"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9pPr>
          </a:lstStyle>
          <a:p>
            <a:pPr indent="0" lvl="0" marL="0" rtl="0" algn="r">
              <a:spcBef>
                <a:spcPts val="0"/>
              </a:spcBef>
              <a:spcAft>
                <a:spcPts val="0"/>
              </a:spcAft>
              <a:buNone/>
            </a:pPr>
            <a:fld id="{00000000-1234-1234-1234-123412341234}" type="slidenum">
              <a:rPr lang="en"/>
              <a:t>‹#›</a:t>
            </a:fld>
            <a:endParaRPr/>
          </a:p>
        </p:txBody>
      </p:sp>
      <p:sp>
        <p:nvSpPr>
          <p:cNvPr id="252" name="Google Shape;252;p43"/>
          <p:cNvSpPr txBox="1"/>
          <p:nvPr/>
        </p:nvSpPr>
        <p:spPr>
          <a:xfrm>
            <a:off x="569873" y="113694"/>
            <a:ext cx="1957200" cy="653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9600"/>
              <a:buFont typeface="Arial"/>
              <a:buNone/>
            </a:pPr>
            <a:r>
              <a:rPr b="1" i="0" lang="en" sz="9600" u="none" cap="none" strike="noStrike">
                <a:solidFill>
                  <a:srgbClr val="FFFFFF"/>
                </a:solidFill>
                <a:latin typeface="Arial"/>
                <a:ea typeface="Arial"/>
                <a:cs typeface="Arial"/>
                <a:sym typeface="Arial"/>
              </a:rPr>
              <a:t>“</a:t>
            </a:r>
            <a:endParaRPr b="1" i="0" sz="9600" u="none" cap="none" strike="noStrike">
              <a:solidFill>
                <a:srgbClr val="FFFFFF"/>
              </a:solidFill>
              <a:latin typeface="Arial"/>
              <a:ea typeface="Arial"/>
              <a:cs typeface="Arial"/>
              <a:sym typeface="Arial"/>
            </a:endParaRPr>
          </a:p>
        </p:txBody>
      </p:sp>
      <p:pic>
        <p:nvPicPr>
          <p:cNvPr id="253" name="Google Shape;253;p43"/>
          <p:cNvPicPr preferRelativeResize="0"/>
          <p:nvPr/>
        </p:nvPicPr>
        <p:blipFill rotWithShape="1">
          <a:blip r:embed="rId2">
            <a:alphaModFix/>
          </a:blip>
          <a:srcRect b="0" l="0" r="0" t="0"/>
          <a:stretch/>
        </p:blipFill>
        <p:spPr>
          <a:xfrm>
            <a:off x="7816575" y="87875"/>
            <a:ext cx="1226525" cy="703925"/>
          </a:xfrm>
          <a:prstGeom prst="rect">
            <a:avLst/>
          </a:prstGeom>
          <a:noFill/>
          <a:ln>
            <a:noFill/>
          </a:ln>
        </p:spPr>
      </p:pic>
      <p:pic>
        <p:nvPicPr>
          <p:cNvPr id="254" name="Google Shape;254;p43"/>
          <p:cNvPicPr preferRelativeResize="0"/>
          <p:nvPr/>
        </p:nvPicPr>
        <p:blipFill rotWithShape="1">
          <a:blip r:embed="rId3">
            <a:alphaModFix/>
          </a:blip>
          <a:srcRect b="0" l="0" r="0" t="0"/>
          <a:stretch/>
        </p:blipFill>
        <p:spPr>
          <a:xfrm>
            <a:off x="1" y="1788775"/>
            <a:ext cx="2377749" cy="3354676"/>
          </a:xfrm>
          <a:prstGeom prst="rect">
            <a:avLst/>
          </a:prstGeom>
          <a:noFill/>
          <a:ln>
            <a:noFill/>
          </a:ln>
        </p:spPr>
      </p:pic>
      <p:sp>
        <p:nvSpPr>
          <p:cNvPr id="255" name="Google Shape;255;p43"/>
          <p:cNvSpPr txBox="1"/>
          <p:nvPr/>
        </p:nvSpPr>
        <p:spPr>
          <a:xfrm>
            <a:off x="1393875" y="477525"/>
            <a:ext cx="6378000" cy="19554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900"/>
              <a:buFont typeface="Arial"/>
              <a:buNone/>
            </a:pPr>
            <a:r>
              <a:rPr b="1" i="0" lang="en" sz="2900" u="none" cap="none" strike="noStrike">
                <a:solidFill>
                  <a:srgbClr val="000000"/>
                </a:solidFill>
                <a:latin typeface="Titillium Web"/>
                <a:ea typeface="Titillium Web"/>
                <a:cs typeface="Titillium Web"/>
                <a:sym typeface="Titillium Web"/>
              </a:rPr>
              <a:t>Klantenservice wordt de belangrijkste functie met toegevoegde waarde van alle bedrijven.</a:t>
            </a:r>
            <a:endParaRPr b="1" i="0" sz="2900" u="none" cap="none" strike="noStrike">
              <a:solidFill>
                <a:srgbClr val="000000"/>
              </a:solidFill>
              <a:latin typeface="Titillium Web"/>
              <a:ea typeface="Titillium Web"/>
              <a:cs typeface="Titillium Web"/>
              <a:sym typeface="Titillium Web"/>
            </a:endParaRPr>
          </a:p>
        </p:txBody>
      </p:sp>
      <p:sp>
        <p:nvSpPr>
          <p:cNvPr id="256" name="Google Shape;256;p43"/>
          <p:cNvSpPr txBox="1"/>
          <p:nvPr/>
        </p:nvSpPr>
        <p:spPr>
          <a:xfrm>
            <a:off x="2774600" y="4395950"/>
            <a:ext cx="7020900" cy="1955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3200"/>
              <a:buFont typeface="Arial"/>
              <a:buNone/>
            </a:pPr>
            <a:r>
              <a:rPr b="0" i="0" lang="en" sz="3200" u="none" cap="none" strike="noStrike">
                <a:solidFill>
                  <a:srgbClr val="000000"/>
                </a:solidFill>
                <a:latin typeface="Titillium Web ExtraLight"/>
                <a:ea typeface="Titillium Web ExtraLight"/>
                <a:cs typeface="Titillium Web ExtraLight"/>
                <a:sym typeface="Titillium Web ExtraLight"/>
              </a:rPr>
              <a:t>Bill Gates</a:t>
            </a:r>
            <a:endParaRPr b="0" i="0" sz="3200" u="none" cap="none" strike="noStrike">
              <a:solidFill>
                <a:srgbClr val="000000"/>
              </a:solidFill>
              <a:latin typeface="Titillium Web ExtraLight"/>
              <a:ea typeface="Titillium Web ExtraLight"/>
              <a:cs typeface="Titillium Web ExtraLight"/>
              <a:sym typeface="Titillium Web ExtraLight"/>
            </a:endParaRPr>
          </a:p>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Titillium Web ExtraLight"/>
                <a:ea typeface="Titillium Web ExtraLight"/>
                <a:cs typeface="Titillium Web ExtraLight"/>
                <a:sym typeface="Titillium Web ExtraLight"/>
              </a:rPr>
              <a:t>Oprichter Microsoft</a:t>
            </a:r>
            <a:endParaRPr b="0" i="0" sz="1200" u="none" cap="none" strike="noStrike">
              <a:solidFill>
                <a:srgbClr val="000000"/>
              </a:solidFill>
              <a:latin typeface="Titillium Web ExtraLight"/>
              <a:ea typeface="Titillium Web ExtraLight"/>
              <a:cs typeface="Titillium Web ExtraLight"/>
              <a:sym typeface="Titillium Web ExtraLight"/>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angepaste lay-out 1 1 1 1">
  <p:cSld name="CUSTOM_1_1_1">
    <p:spTree>
      <p:nvGrpSpPr>
        <p:cNvPr id="257" name="Shape 257"/>
        <p:cNvGrpSpPr/>
        <p:nvPr/>
      </p:nvGrpSpPr>
      <p:grpSpPr>
        <a:xfrm>
          <a:off x="0" y="0"/>
          <a:ext cx="0" cy="0"/>
          <a:chOff x="0" y="0"/>
          <a:chExt cx="0" cy="0"/>
        </a:xfrm>
      </p:grpSpPr>
      <p:sp>
        <p:nvSpPr>
          <p:cNvPr id="258" name="Google Shape;258;p44"/>
          <p:cNvSpPr/>
          <p:nvPr/>
        </p:nvSpPr>
        <p:spPr>
          <a:xfrm>
            <a:off x="0" y="-9750"/>
            <a:ext cx="7726800" cy="51630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9" name="Google Shape;259;p44"/>
          <p:cNvSpPr txBox="1"/>
          <p:nvPr>
            <p:ph idx="12" type="sldNum"/>
          </p:nvPr>
        </p:nvSpPr>
        <p:spPr>
          <a:xfrm>
            <a:off x="8480584" y="4749851"/>
            <a:ext cx="548700" cy="393600"/>
          </a:xfrm>
          <a:prstGeom prst="rect">
            <a:avLst/>
          </a:prstGeom>
          <a:noFill/>
          <a:ln>
            <a:noFill/>
          </a:ln>
        </p:spPr>
        <p:txBody>
          <a:bodyPr anchorCtr="0" anchor="t"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1pPr>
            <a:lvl2pPr indent="0" lvl="1"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2pPr>
            <a:lvl3pPr indent="0" lvl="2"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3pPr>
            <a:lvl4pPr indent="0" lvl="3"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4pPr>
            <a:lvl5pPr indent="0" lvl="4"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5pPr>
            <a:lvl6pPr indent="0" lvl="5"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6pPr>
            <a:lvl7pPr indent="0" lvl="6"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7pPr>
            <a:lvl8pPr indent="0" lvl="7"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8pPr>
            <a:lvl9pPr indent="0" lvl="8"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9pPr>
          </a:lstStyle>
          <a:p>
            <a:pPr indent="0" lvl="0" marL="0" rtl="0" algn="r">
              <a:spcBef>
                <a:spcPts val="0"/>
              </a:spcBef>
              <a:spcAft>
                <a:spcPts val="0"/>
              </a:spcAft>
              <a:buNone/>
            </a:pPr>
            <a:fld id="{00000000-1234-1234-1234-123412341234}" type="slidenum">
              <a:rPr lang="en"/>
              <a:t>‹#›</a:t>
            </a:fld>
            <a:endParaRPr/>
          </a:p>
        </p:txBody>
      </p:sp>
      <p:sp>
        <p:nvSpPr>
          <p:cNvPr id="260" name="Google Shape;260;p44"/>
          <p:cNvSpPr txBox="1"/>
          <p:nvPr/>
        </p:nvSpPr>
        <p:spPr>
          <a:xfrm>
            <a:off x="569873" y="113694"/>
            <a:ext cx="1957200" cy="653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9600"/>
              <a:buFont typeface="Arial"/>
              <a:buNone/>
            </a:pPr>
            <a:r>
              <a:rPr b="1" i="0" lang="en" sz="9600" u="none" cap="none" strike="noStrike">
                <a:solidFill>
                  <a:srgbClr val="FFFFFF"/>
                </a:solidFill>
                <a:latin typeface="Arial"/>
                <a:ea typeface="Arial"/>
                <a:cs typeface="Arial"/>
                <a:sym typeface="Arial"/>
              </a:rPr>
              <a:t>“</a:t>
            </a:r>
            <a:endParaRPr b="1" i="0" sz="9600" u="none" cap="none" strike="noStrike">
              <a:solidFill>
                <a:srgbClr val="FFFFFF"/>
              </a:solidFill>
              <a:latin typeface="Arial"/>
              <a:ea typeface="Arial"/>
              <a:cs typeface="Arial"/>
              <a:sym typeface="Arial"/>
            </a:endParaRPr>
          </a:p>
        </p:txBody>
      </p:sp>
      <p:pic>
        <p:nvPicPr>
          <p:cNvPr id="261" name="Google Shape;261;p44"/>
          <p:cNvPicPr preferRelativeResize="0"/>
          <p:nvPr/>
        </p:nvPicPr>
        <p:blipFill rotWithShape="1">
          <a:blip r:embed="rId2">
            <a:alphaModFix/>
          </a:blip>
          <a:srcRect b="0" l="0" r="0" t="0"/>
          <a:stretch/>
        </p:blipFill>
        <p:spPr>
          <a:xfrm>
            <a:off x="7816575" y="87875"/>
            <a:ext cx="1226525" cy="703925"/>
          </a:xfrm>
          <a:prstGeom prst="rect">
            <a:avLst/>
          </a:prstGeom>
          <a:noFill/>
          <a:ln>
            <a:noFill/>
          </a:ln>
        </p:spPr>
      </p:pic>
      <p:sp>
        <p:nvSpPr>
          <p:cNvPr id="262" name="Google Shape;262;p44"/>
          <p:cNvSpPr txBox="1"/>
          <p:nvPr/>
        </p:nvSpPr>
        <p:spPr>
          <a:xfrm>
            <a:off x="1393875" y="426369"/>
            <a:ext cx="6331800" cy="1955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900"/>
              <a:buFont typeface="Arial"/>
              <a:buNone/>
            </a:pPr>
            <a:r>
              <a:rPr b="1" i="0" lang="en" sz="2900" u="none" cap="none" strike="noStrike">
                <a:solidFill>
                  <a:srgbClr val="000000"/>
                </a:solidFill>
                <a:latin typeface="Titillium Web"/>
                <a:ea typeface="Titillium Web"/>
                <a:cs typeface="Titillium Web"/>
                <a:sym typeface="Titillium Web"/>
              </a:rPr>
              <a:t>Als je een geweldige ervaring creëert, vertellen klanten het aan elkaar. Mond-op-mondreclame is krachtig.</a:t>
            </a:r>
            <a:endParaRPr b="1" i="0" sz="2900" u="none" cap="none" strike="noStrike">
              <a:solidFill>
                <a:srgbClr val="000000"/>
              </a:solidFill>
              <a:latin typeface="Titillium Web"/>
              <a:ea typeface="Titillium Web"/>
              <a:cs typeface="Titillium Web"/>
              <a:sym typeface="Titillium Web"/>
            </a:endParaRPr>
          </a:p>
        </p:txBody>
      </p:sp>
      <p:sp>
        <p:nvSpPr>
          <p:cNvPr id="263" name="Google Shape;263;p44"/>
          <p:cNvSpPr txBox="1"/>
          <p:nvPr/>
        </p:nvSpPr>
        <p:spPr>
          <a:xfrm>
            <a:off x="2774600" y="4395950"/>
            <a:ext cx="7020900" cy="1955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3200"/>
              <a:buFont typeface="Arial"/>
              <a:buNone/>
            </a:pPr>
            <a:r>
              <a:rPr b="0" i="0" lang="en" sz="3200" u="none" cap="none" strike="noStrike">
                <a:solidFill>
                  <a:srgbClr val="000000"/>
                </a:solidFill>
                <a:latin typeface="Titillium Web ExtraLight"/>
                <a:ea typeface="Titillium Web ExtraLight"/>
                <a:cs typeface="Titillium Web ExtraLight"/>
                <a:sym typeface="Titillium Web ExtraLight"/>
              </a:rPr>
              <a:t>Jeff Bezos</a:t>
            </a:r>
            <a:endParaRPr b="0" i="0" sz="3200" u="none" cap="none" strike="noStrike">
              <a:solidFill>
                <a:srgbClr val="000000"/>
              </a:solidFill>
              <a:latin typeface="Titillium Web ExtraLight"/>
              <a:ea typeface="Titillium Web ExtraLight"/>
              <a:cs typeface="Titillium Web ExtraLight"/>
              <a:sym typeface="Titillium Web ExtraLight"/>
            </a:endParaRPr>
          </a:p>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chemeClr val="dk1"/>
                </a:solidFill>
                <a:latin typeface="Titillium Web ExtraLight"/>
                <a:ea typeface="Titillium Web ExtraLight"/>
                <a:cs typeface="Titillium Web ExtraLight"/>
                <a:sym typeface="Titillium Web ExtraLight"/>
              </a:rPr>
              <a:t>Oprichter van </a:t>
            </a:r>
            <a:r>
              <a:rPr b="0" i="0" lang="en" sz="1200" u="none" cap="none" strike="noStrike">
                <a:solidFill>
                  <a:srgbClr val="000000"/>
                </a:solidFill>
                <a:latin typeface="Titillium Web ExtraLight"/>
                <a:ea typeface="Titillium Web ExtraLight"/>
                <a:cs typeface="Titillium Web ExtraLight"/>
                <a:sym typeface="Titillium Web ExtraLight"/>
              </a:rPr>
              <a:t>Amazon.com</a:t>
            </a:r>
            <a:endParaRPr b="0" i="0" sz="1200" u="none" cap="none" strike="noStrike">
              <a:solidFill>
                <a:srgbClr val="000000"/>
              </a:solidFill>
              <a:latin typeface="Titillium Web ExtraLight"/>
              <a:ea typeface="Titillium Web ExtraLight"/>
              <a:cs typeface="Titillium Web ExtraLight"/>
              <a:sym typeface="Titillium Web ExtraLight"/>
            </a:endParaRPr>
          </a:p>
        </p:txBody>
      </p:sp>
      <p:pic>
        <p:nvPicPr>
          <p:cNvPr id="264" name="Google Shape;264;p44"/>
          <p:cNvPicPr preferRelativeResize="0"/>
          <p:nvPr/>
        </p:nvPicPr>
        <p:blipFill rotWithShape="1">
          <a:blip r:embed="rId3">
            <a:alphaModFix/>
          </a:blip>
          <a:srcRect b="0" l="0" r="0" t="0"/>
          <a:stretch/>
        </p:blipFill>
        <p:spPr>
          <a:xfrm>
            <a:off x="-1300554" y="2097611"/>
            <a:ext cx="5302049" cy="3061302"/>
          </a:xfrm>
          <a:prstGeom prst="rect">
            <a:avLst/>
          </a:prstGeom>
          <a:noFill/>
          <a:ln>
            <a:noFill/>
          </a:ln>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3 columns">
  <p:cSld name="TITLE_AND_TWO_COLUMNS_1">
    <p:spTree>
      <p:nvGrpSpPr>
        <p:cNvPr id="265" name="Shape 265"/>
        <p:cNvGrpSpPr/>
        <p:nvPr/>
      </p:nvGrpSpPr>
      <p:grpSpPr>
        <a:xfrm>
          <a:off x="0" y="0"/>
          <a:ext cx="0" cy="0"/>
          <a:chOff x="0" y="0"/>
          <a:chExt cx="0" cy="0"/>
        </a:xfrm>
      </p:grpSpPr>
      <p:sp>
        <p:nvSpPr>
          <p:cNvPr id="266" name="Google Shape;266;p45"/>
          <p:cNvSpPr txBox="1"/>
          <p:nvPr>
            <p:ph type="title"/>
          </p:nvPr>
        </p:nvSpPr>
        <p:spPr>
          <a:xfrm>
            <a:off x="844425" y="422500"/>
            <a:ext cx="3226800" cy="857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600"/>
              <a:buNone/>
              <a:defRPr/>
            </a:lvl1pPr>
            <a:lvl2pPr lvl="1" algn="l">
              <a:lnSpc>
                <a:spcPct val="100000"/>
              </a:lnSpc>
              <a:spcBef>
                <a:spcPts val="0"/>
              </a:spcBef>
              <a:spcAft>
                <a:spcPts val="0"/>
              </a:spcAft>
              <a:buSzPts val="2600"/>
              <a:buNone/>
              <a:defRPr/>
            </a:lvl2pPr>
            <a:lvl3pPr lvl="2" algn="l">
              <a:lnSpc>
                <a:spcPct val="100000"/>
              </a:lnSpc>
              <a:spcBef>
                <a:spcPts val="0"/>
              </a:spcBef>
              <a:spcAft>
                <a:spcPts val="0"/>
              </a:spcAft>
              <a:buSzPts val="2600"/>
              <a:buNone/>
              <a:defRPr/>
            </a:lvl3pPr>
            <a:lvl4pPr lvl="3" algn="l">
              <a:lnSpc>
                <a:spcPct val="100000"/>
              </a:lnSpc>
              <a:spcBef>
                <a:spcPts val="0"/>
              </a:spcBef>
              <a:spcAft>
                <a:spcPts val="0"/>
              </a:spcAft>
              <a:buSzPts val="2600"/>
              <a:buNone/>
              <a:defRPr/>
            </a:lvl4pPr>
            <a:lvl5pPr lvl="4" algn="l">
              <a:lnSpc>
                <a:spcPct val="100000"/>
              </a:lnSpc>
              <a:spcBef>
                <a:spcPts val="0"/>
              </a:spcBef>
              <a:spcAft>
                <a:spcPts val="0"/>
              </a:spcAft>
              <a:buSzPts val="2600"/>
              <a:buNone/>
              <a:defRPr/>
            </a:lvl5pPr>
            <a:lvl6pPr lvl="5" algn="l">
              <a:lnSpc>
                <a:spcPct val="100000"/>
              </a:lnSpc>
              <a:spcBef>
                <a:spcPts val="0"/>
              </a:spcBef>
              <a:spcAft>
                <a:spcPts val="0"/>
              </a:spcAft>
              <a:buSzPts val="2600"/>
              <a:buNone/>
              <a:defRPr/>
            </a:lvl6pPr>
            <a:lvl7pPr lvl="6" algn="l">
              <a:lnSpc>
                <a:spcPct val="100000"/>
              </a:lnSpc>
              <a:spcBef>
                <a:spcPts val="0"/>
              </a:spcBef>
              <a:spcAft>
                <a:spcPts val="0"/>
              </a:spcAft>
              <a:buSzPts val="2600"/>
              <a:buNone/>
              <a:defRPr/>
            </a:lvl7pPr>
            <a:lvl8pPr lvl="7" algn="l">
              <a:lnSpc>
                <a:spcPct val="100000"/>
              </a:lnSpc>
              <a:spcBef>
                <a:spcPts val="0"/>
              </a:spcBef>
              <a:spcAft>
                <a:spcPts val="0"/>
              </a:spcAft>
              <a:buSzPts val="2600"/>
              <a:buNone/>
              <a:defRPr/>
            </a:lvl8pPr>
            <a:lvl9pPr lvl="8" algn="l">
              <a:lnSpc>
                <a:spcPct val="100000"/>
              </a:lnSpc>
              <a:spcBef>
                <a:spcPts val="0"/>
              </a:spcBef>
              <a:spcAft>
                <a:spcPts val="0"/>
              </a:spcAft>
              <a:buSzPts val="2600"/>
              <a:buNone/>
              <a:defRPr/>
            </a:lvl9pPr>
          </a:lstStyle>
          <a:p/>
        </p:txBody>
      </p:sp>
      <p:sp>
        <p:nvSpPr>
          <p:cNvPr id="267" name="Google Shape;267;p45"/>
          <p:cNvSpPr txBox="1"/>
          <p:nvPr>
            <p:ph idx="1" type="body"/>
          </p:nvPr>
        </p:nvSpPr>
        <p:spPr>
          <a:xfrm>
            <a:off x="844425" y="1610450"/>
            <a:ext cx="2257200" cy="33153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600"/>
              </a:spcBef>
              <a:spcAft>
                <a:spcPts val="0"/>
              </a:spcAft>
              <a:buSzPts val="1400"/>
              <a:buChar char="▪"/>
              <a:defRPr sz="1400"/>
            </a:lvl1pPr>
            <a:lvl2pPr indent="-317500" lvl="1" marL="914400" algn="l">
              <a:lnSpc>
                <a:spcPct val="100000"/>
              </a:lnSpc>
              <a:spcBef>
                <a:spcPts val="0"/>
              </a:spcBef>
              <a:spcAft>
                <a:spcPts val="0"/>
              </a:spcAft>
              <a:buSzPts val="1400"/>
              <a:buChar char="▫"/>
              <a:defRPr sz="1400"/>
            </a:lvl2pPr>
            <a:lvl3pPr indent="-317500" lvl="2" marL="1371600" algn="l">
              <a:lnSpc>
                <a:spcPct val="100000"/>
              </a:lnSpc>
              <a:spcBef>
                <a:spcPts val="0"/>
              </a:spcBef>
              <a:spcAft>
                <a:spcPts val="0"/>
              </a:spcAft>
              <a:buSzPts val="1400"/>
              <a:buChar char="▸"/>
              <a:defRPr sz="1400"/>
            </a:lvl3pPr>
            <a:lvl4pPr indent="-317500" lvl="3" marL="1828800" algn="l">
              <a:lnSpc>
                <a:spcPct val="100000"/>
              </a:lnSpc>
              <a:spcBef>
                <a:spcPts val="0"/>
              </a:spcBef>
              <a:spcAft>
                <a:spcPts val="0"/>
              </a:spcAft>
              <a:buSzPts val="1400"/>
              <a:buChar char="▹"/>
              <a:defRPr sz="1400"/>
            </a:lvl4pPr>
            <a:lvl5pPr indent="-317500" lvl="4" marL="2286000" algn="l">
              <a:lnSpc>
                <a:spcPct val="100000"/>
              </a:lnSpc>
              <a:spcBef>
                <a:spcPts val="0"/>
              </a:spcBef>
              <a:spcAft>
                <a:spcPts val="0"/>
              </a:spcAft>
              <a:buSzPts val="1400"/>
              <a:buChar char="▹"/>
              <a:defRPr sz="1400"/>
            </a:lvl5pPr>
            <a:lvl6pPr indent="-317500" lvl="5" marL="2743200" algn="l">
              <a:lnSpc>
                <a:spcPct val="100000"/>
              </a:lnSpc>
              <a:spcBef>
                <a:spcPts val="0"/>
              </a:spcBef>
              <a:spcAft>
                <a:spcPts val="0"/>
              </a:spcAft>
              <a:buSzPts val="1400"/>
              <a:buChar char="▹"/>
              <a:defRPr sz="1400"/>
            </a:lvl6pPr>
            <a:lvl7pPr indent="-317500" lvl="6" marL="3200400" algn="l">
              <a:lnSpc>
                <a:spcPct val="100000"/>
              </a:lnSpc>
              <a:spcBef>
                <a:spcPts val="0"/>
              </a:spcBef>
              <a:spcAft>
                <a:spcPts val="0"/>
              </a:spcAft>
              <a:buSzPts val="1400"/>
              <a:buChar char="▹"/>
              <a:defRPr sz="1400"/>
            </a:lvl7pPr>
            <a:lvl8pPr indent="-317500" lvl="7" marL="3657600" algn="l">
              <a:lnSpc>
                <a:spcPct val="100000"/>
              </a:lnSpc>
              <a:spcBef>
                <a:spcPts val="0"/>
              </a:spcBef>
              <a:spcAft>
                <a:spcPts val="0"/>
              </a:spcAft>
              <a:buSzPts val="1400"/>
              <a:buChar char="▹"/>
              <a:defRPr sz="1400"/>
            </a:lvl8pPr>
            <a:lvl9pPr indent="-317500" lvl="8" marL="4114800" algn="l">
              <a:lnSpc>
                <a:spcPct val="100000"/>
              </a:lnSpc>
              <a:spcBef>
                <a:spcPts val="0"/>
              </a:spcBef>
              <a:spcAft>
                <a:spcPts val="0"/>
              </a:spcAft>
              <a:buSzPts val="1400"/>
              <a:buChar char="▹"/>
              <a:defRPr sz="1400"/>
            </a:lvl9pPr>
          </a:lstStyle>
          <a:p/>
        </p:txBody>
      </p:sp>
      <p:sp>
        <p:nvSpPr>
          <p:cNvPr id="268" name="Google Shape;268;p45"/>
          <p:cNvSpPr txBox="1"/>
          <p:nvPr>
            <p:ph idx="2" type="body"/>
          </p:nvPr>
        </p:nvSpPr>
        <p:spPr>
          <a:xfrm>
            <a:off x="3217286" y="1610450"/>
            <a:ext cx="2257200" cy="33153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600"/>
              </a:spcBef>
              <a:spcAft>
                <a:spcPts val="0"/>
              </a:spcAft>
              <a:buSzPts val="1400"/>
              <a:buChar char="▪"/>
              <a:defRPr sz="1400"/>
            </a:lvl1pPr>
            <a:lvl2pPr indent="-317500" lvl="1" marL="914400" algn="l">
              <a:lnSpc>
                <a:spcPct val="100000"/>
              </a:lnSpc>
              <a:spcBef>
                <a:spcPts val="0"/>
              </a:spcBef>
              <a:spcAft>
                <a:spcPts val="0"/>
              </a:spcAft>
              <a:buSzPts val="1400"/>
              <a:buChar char="▫"/>
              <a:defRPr sz="1400"/>
            </a:lvl2pPr>
            <a:lvl3pPr indent="-317500" lvl="2" marL="1371600" algn="l">
              <a:lnSpc>
                <a:spcPct val="100000"/>
              </a:lnSpc>
              <a:spcBef>
                <a:spcPts val="0"/>
              </a:spcBef>
              <a:spcAft>
                <a:spcPts val="0"/>
              </a:spcAft>
              <a:buSzPts val="1400"/>
              <a:buChar char="▸"/>
              <a:defRPr sz="1400"/>
            </a:lvl3pPr>
            <a:lvl4pPr indent="-317500" lvl="3" marL="1828800" algn="l">
              <a:lnSpc>
                <a:spcPct val="100000"/>
              </a:lnSpc>
              <a:spcBef>
                <a:spcPts val="0"/>
              </a:spcBef>
              <a:spcAft>
                <a:spcPts val="0"/>
              </a:spcAft>
              <a:buSzPts val="1400"/>
              <a:buChar char="▹"/>
              <a:defRPr sz="1400"/>
            </a:lvl4pPr>
            <a:lvl5pPr indent="-317500" lvl="4" marL="2286000" algn="l">
              <a:lnSpc>
                <a:spcPct val="100000"/>
              </a:lnSpc>
              <a:spcBef>
                <a:spcPts val="0"/>
              </a:spcBef>
              <a:spcAft>
                <a:spcPts val="0"/>
              </a:spcAft>
              <a:buSzPts val="1400"/>
              <a:buChar char="▹"/>
              <a:defRPr sz="1400"/>
            </a:lvl5pPr>
            <a:lvl6pPr indent="-317500" lvl="5" marL="2743200" algn="l">
              <a:lnSpc>
                <a:spcPct val="100000"/>
              </a:lnSpc>
              <a:spcBef>
                <a:spcPts val="0"/>
              </a:spcBef>
              <a:spcAft>
                <a:spcPts val="0"/>
              </a:spcAft>
              <a:buSzPts val="1400"/>
              <a:buChar char="▹"/>
              <a:defRPr sz="1400"/>
            </a:lvl6pPr>
            <a:lvl7pPr indent="-317500" lvl="6" marL="3200400" algn="l">
              <a:lnSpc>
                <a:spcPct val="100000"/>
              </a:lnSpc>
              <a:spcBef>
                <a:spcPts val="0"/>
              </a:spcBef>
              <a:spcAft>
                <a:spcPts val="0"/>
              </a:spcAft>
              <a:buSzPts val="1400"/>
              <a:buChar char="▹"/>
              <a:defRPr sz="1400"/>
            </a:lvl7pPr>
            <a:lvl8pPr indent="-317500" lvl="7" marL="3657600" algn="l">
              <a:lnSpc>
                <a:spcPct val="100000"/>
              </a:lnSpc>
              <a:spcBef>
                <a:spcPts val="0"/>
              </a:spcBef>
              <a:spcAft>
                <a:spcPts val="0"/>
              </a:spcAft>
              <a:buSzPts val="1400"/>
              <a:buChar char="▹"/>
              <a:defRPr sz="1400"/>
            </a:lvl8pPr>
            <a:lvl9pPr indent="-317500" lvl="8" marL="4114800" algn="l">
              <a:lnSpc>
                <a:spcPct val="100000"/>
              </a:lnSpc>
              <a:spcBef>
                <a:spcPts val="0"/>
              </a:spcBef>
              <a:spcAft>
                <a:spcPts val="0"/>
              </a:spcAft>
              <a:buSzPts val="1400"/>
              <a:buChar char="▹"/>
              <a:defRPr sz="1400"/>
            </a:lvl9pPr>
          </a:lstStyle>
          <a:p/>
        </p:txBody>
      </p:sp>
      <p:sp>
        <p:nvSpPr>
          <p:cNvPr id="269" name="Google Shape;269;p45"/>
          <p:cNvSpPr txBox="1"/>
          <p:nvPr>
            <p:ph idx="3" type="body"/>
          </p:nvPr>
        </p:nvSpPr>
        <p:spPr>
          <a:xfrm>
            <a:off x="5590146" y="1610450"/>
            <a:ext cx="2257200" cy="33153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600"/>
              </a:spcBef>
              <a:spcAft>
                <a:spcPts val="0"/>
              </a:spcAft>
              <a:buSzPts val="1400"/>
              <a:buChar char="▪"/>
              <a:defRPr sz="1400"/>
            </a:lvl1pPr>
            <a:lvl2pPr indent="-317500" lvl="1" marL="914400" algn="l">
              <a:lnSpc>
                <a:spcPct val="100000"/>
              </a:lnSpc>
              <a:spcBef>
                <a:spcPts val="0"/>
              </a:spcBef>
              <a:spcAft>
                <a:spcPts val="0"/>
              </a:spcAft>
              <a:buSzPts val="1400"/>
              <a:buChar char="▫"/>
              <a:defRPr sz="1400"/>
            </a:lvl2pPr>
            <a:lvl3pPr indent="-317500" lvl="2" marL="1371600" algn="l">
              <a:lnSpc>
                <a:spcPct val="100000"/>
              </a:lnSpc>
              <a:spcBef>
                <a:spcPts val="0"/>
              </a:spcBef>
              <a:spcAft>
                <a:spcPts val="0"/>
              </a:spcAft>
              <a:buSzPts val="1400"/>
              <a:buChar char="▸"/>
              <a:defRPr sz="1400"/>
            </a:lvl3pPr>
            <a:lvl4pPr indent="-317500" lvl="3" marL="1828800" algn="l">
              <a:lnSpc>
                <a:spcPct val="100000"/>
              </a:lnSpc>
              <a:spcBef>
                <a:spcPts val="0"/>
              </a:spcBef>
              <a:spcAft>
                <a:spcPts val="0"/>
              </a:spcAft>
              <a:buSzPts val="1400"/>
              <a:buChar char="▹"/>
              <a:defRPr sz="1400"/>
            </a:lvl4pPr>
            <a:lvl5pPr indent="-317500" lvl="4" marL="2286000" algn="l">
              <a:lnSpc>
                <a:spcPct val="100000"/>
              </a:lnSpc>
              <a:spcBef>
                <a:spcPts val="0"/>
              </a:spcBef>
              <a:spcAft>
                <a:spcPts val="0"/>
              </a:spcAft>
              <a:buSzPts val="1400"/>
              <a:buChar char="▹"/>
              <a:defRPr sz="1400"/>
            </a:lvl5pPr>
            <a:lvl6pPr indent="-317500" lvl="5" marL="2743200" algn="l">
              <a:lnSpc>
                <a:spcPct val="100000"/>
              </a:lnSpc>
              <a:spcBef>
                <a:spcPts val="0"/>
              </a:spcBef>
              <a:spcAft>
                <a:spcPts val="0"/>
              </a:spcAft>
              <a:buSzPts val="1400"/>
              <a:buChar char="▹"/>
              <a:defRPr sz="1400"/>
            </a:lvl6pPr>
            <a:lvl7pPr indent="-317500" lvl="6" marL="3200400" algn="l">
              <a:lnSpc>
                <a:spcPct val="100000"/>
              </a:lnSpc>
              <a:spcBef>
                <a:spcPts val="0"/>
              </a:spcBef>
              <a:spcAft>
                <a:spcPts val="0"/>
              </a:spcAft>
              <a:buSzPts val="1400"/>
              <a:buChar char="▹"/>
              <a:defRPr sz="1400"/>
            </a:lvl7pPr>
            <a:lvl8pPr indent="-317500" lvl="7" marL="3657600" algn="l">
              <a:lnSpc>
                <a:spcPct val="100000"/>
              </a:lnSpc>
              <a:spcBef>
                <a:spcPts val="0"/>
              </a:spcBef>
              <a:spcAft>
                <a:spcPts val="0"/>
              </a:spcAft>
              <a:buSzPts val="1400"/>
              <a:buChar char="▹"/>
              <a:defRPr sz="1400"/>
            </a:lvl8pPr>
            <a:lvl9pPr indent="-317500" lvl="8" marL="4114800" algn="l">
              <a:lnSpc>
                <a:spcPct val="100000"/>
              </a:lnSpc>
              <a:spcBef>
                <a:spcPts val="0"/>
              </a:spcBef>
              <a:spcAft>
                <a:spcPts val="0"/>
              </a:spcAft>
              <a:buSzPts val="1400"/>
              <a:buChar char="▹"/>
              <a:defRPr sz="1400"/>
            </a:lvl9pPr>
          </a:lstStyle>
          <a:p/>
        </p:txBody>
      </p:sp>
      <p:sp>
        <p:nvSpPr>
          <p:cNvPr id="270" name="Google Shape;270;p45"/>
          <p:cNvSpPr/>
          <p:nvPr/>
        </p:nvSpPr>
        <p:spPr>
          <a:xfrm>
            <a:off x="579000" y="579000"/>
            <a:ext cx="54300" cy="6756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1" name="Google Shape;271;p45"/>
          <p:cNvSpPr/>
          <p:nvPr/>
        </p:nvSpPr>
        <p:spPr>
          <a:xfrm>
            <a:off x="9089700" y="0"/>
            <a:ext cx="54300" cy="51435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2" name="Google Shape;272;p45"/>
          <p:cNvSpPr txBox="1"/>
          <p:nvPr>
            <p:ph idx="12" type="sldNum"/>
          </p:nvPr>
        </p:nvSpPr>
        <p:spPr>
          <a:xfrm>
            <a:off x="8480584" y="4749851"/>
            <a:ext cx="548700" cy="393600"/>
          </a:xfrm>
          <a:prstGeom prst="rect">
            <a:avLst/>
          </a:prstGeom>
          <a:noFill/>
          <a:ln>
            <a:noFill/>
          </a:ln>
        </p:spPr>
        <p:txBody>
          <a:bodyPr anchorCtr="0" anchor="t"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1pPr>
            <a:lvl2pPr indent="0" lvl="1"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2pPr>
            <a:lvl3pPr indent="0" lvl="2"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3pPr>
            <a:lvl4pPr indent="0" lvl="3"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4pPr>
            <a:lvl5pPr indent="0" lvl="4"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5pPr>
            <a:lvl6pPr indent="0" lvl="5"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6pPr>
            <a:lvl7pPr indent="0" lvl="6"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7pPr>
            <a:lvl8pPr indent="0" lvl="7"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8pPr>
            <a:lvl9pPr indent="0" lvl="8"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background">
  <p:cSld name="TITLE_ONLY_1_1_1">
    <p:spTree>
      <p:nvGrpSpPr>
        <p:cNvPr id="273" name="Shape 273"/>
        <p:cNvGrpSpPr/>
        <p:nvPr/>
      </p:nvGrpSpPr>
      <p:grpSpPr>
        <a:xfrm>
          <a:off x="0" y="0"/>
          <a:ext cx="0" cy="0"/>
          <a:chOff x="0" y="0"/>
          <a:chExt cx="0" cy="0"/>
        </a:xfrm>
      </p:grpSpPr>
      <p:sp>
        <p:nvSpPr>
          <p:cNvPr id="274" name="Google Shape;274;p46"/>
          <p:cNvSpPr/>
          <p:nvPr/>
        </p:nvSpPr>
        <p:spPr>
          <a:xfrm>
            <a:off x="0" y="0"/>
            <a:ext cx="2292000" cy="5143500"/>
          </a:xfrm>
          <a:prstGeom prst="rect">
            <a:avLst/>
          </a:prstGeom>
          <a:solidFill>
            <a:srgbClr val="5CCAF4">
              <a:alpha val="72941"/>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5" name="Google Shape;275;p46"/>
          <p:cNvSpPr txBox="1"/>
          <p:nvPr>
            <p:ph idx="12" type="sldNum"/>
          </p:nvPr>
        </p:nvSpPr>
        <p:spPr>
          <a:xfrm>
            <a:off x="8480584" y="4749851"/>
            <a:ext cx="548700" cy="393600"/>
          </a:xfrm>
          <a:prstGeom prst="rect">
            <a:avLst/>
          </a:prstGeom>
          <a:noFill/>
          <a:ln>
            <a:noFill/>
          </a:ln>
        </p:spPr>
        <p:txBody>
          <a:bodyPr anchorCtr="0" anchor="t"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1" i="0" sz="1200" u="none" cap="none" strike="noStrike">
                <a:solidFill>
                  <a:srgbClr val="FFFFFF"/>
                </a:solidFill>
                <a:latin typeface="Titillium Web"/>
                <a:ea typeface="Titillium Web"/>
                <a:cs typeface="Titillium Web"/>
                <a:sym typeface="Titillium Web"/>
              </a:defRPr>
            </a:lvl1pPr>
            <a:lvl2pPr indent="0" lvl="1" marL="0" marR="0" algn="r">
              <a:lnSpc>
                <a:spcPct val="100000"/>
              </a:lnSpc>
              <a:spcBef>
                <a:spcPts val="0"/>
              </a:spcBef>
              <a:spcAft>
                <a:spcPts val="0"/>
              </a:spcAft>
              <a:buClr>
                <a:srgbClr val="000000"/>
              </a:buClr>
              <a:buSzPts val="1200"/>
              <a:buFont typeface="Arial"/>
              <a:buNone/>
              <a:defRPr b="1" i="0" sz="1200" u="none" cap="none" strike="noStrike">
                <a:solidFill>
                  <a:srgbClr val="FFFFFF"/>
                </a:solidFill>
                <a:latin typeface="Titillium Web"/>
                <a:ea typeface="Titillium Web"/>
                <a:cs typeface="Titillium Web"/>
                <a:sym typeface="Titillium Web"/>
              </a:defRPr>
            </a:lvl2pPr>
            <a:lvl3pPr indent="0" lvl="2" marL="0" marR="0" algn="r">
              <a:lnSpc>
                <a:spcPct val="100000"/>
              </a:lnSpc>
              <a:spcBef>
                <a:spcPts val="0"/>
              </a:spcBef>
              <a:spcAft>
                <a:spcPts val="0"/>
              </a:spcAft>
              <a:buClr>
                <a:srgbClr val="000000"/>
              </a:buClr>
              <a:buSzPts val="1200"/>
              <a:buFont typeface="Arial"/>
              <a:buNone/>
              <a:defRPr b="1" i="0" sz="1200" u="none" cap="none" strike="noStrike">
                <a:solidFill>
                  <a:srgbClr val="FFFFFF"/>
                </a:solidFill>
                <a:latin typeface="Titillium Web"/>
                <a:ea typeface="Titillium Web"/>
                <a:cs typeface="Titillium Web"/>
                <a:sym typeface="Titillium Web"/>
              </a:defRPr>
            </a:lvl3pPr>
            <a:lvl4pPr indent="0" lvl="3" marL="0" marR="0" algn="r">
              <a:lnSpc>
                <a:spcPct val="100000"/>
              </a:lnSpc>
              <a:spcBef>
                <a:spcPts val="0"/>
              </a:spcBef>
              <a:spcAft>
                <a:spcPts val="0"/>
              </a:spcAft>
              <a:buClr>
                <a:srgbClr val="000000"/>
              </a:buClr>
              <a:buSzPts val="1200"/>
              <a:buFont typeface="Arial"/>
              <a:buNone/>
              <a:defRPr b="1" i="0" sz="1200" u="none" cap="none" strike="noStrike">
                <a:solidFill>
                  <a:srgbClr val="FFFFFF"/>
                </a:solidFill>
                <a:latin typeface="Titillium Web"/>
                <a:ea typeface="Titillium Web"/>
                <a:cs typeface="Titillium Web"/>
                <a:sym typeface="Titillium Web"/>
              </a:defRPr>
            </a:lvl4pPr>
            <a:lvl5pPr indent="0" lvl="4" marL="0" marR="0" algn="r">
              <a:lnSpc>
                <a:spcPct val="100000"/>
              </a:lnSpc>
              <a:spcBef>
                <a:spcPts val="0"/>
              </a:spcBef>
              <a:spcAft>
                <a:spcPts val="0"/>
              </a:spcAft>
              <a:buClr>
                <a:srgbClr val="000000"/>
              </a:buClr>
              <a:buSzPts val="1200"/>
              <a:buFont typeface="Arial"/>
              <a:buNone/>
              <a:defRPr b="1" i="0" sz="1200" u="none" cap="none" strike="noStrike">
                <a:solidFill>
                  <a:srgbClr val="FFFFFF"/>
                </a:solidFill>
                <a:latin typeface="Titillium Web"/>
                <a:ea typeface="Titillium Web"/>
                <a:cs typeface="Titillium Web"/>
                <a:sym typeface="Titillium Web"/>
              </a:defRPr>
            </a:lvl5pPr>
            <a:lvl6pPr indent="0" lvl="5" marL="0" marR="0" algn="r">
              <a:lnSpc>
                <a:spcPct val="100000"/>
              </a:lnSpc>
              <a:spcBef>
                <a:spcPts val="0"/>
              </a:spcBef>
              <a:spcAft>
                <a:spcPts val="0"/>
              </a:spcAft>
              <a:buClr>
                <a:srgbClr val="000000"/>
              </a:buClr>
              <a:buSzPts val="1200"/>
              <a:buFont typeface="Arial"/>
              <a:buNone/>
              <a:defRPr b="1" i="0" sz="1200" u="none" cap="none" strike="noStrike">
                <a:solidFill>
                  <a:srgbClr val="FFFFFF"/>
                </a:solidFill>
                <a:latin typeface="Titillium Web"/>
                <a:ea typeface="Titillium Web"/>
                <a:cs typeface="Titillium Web"/>
                <a:sym typeface="Titillium Web"/>
              </a:defRPr>
            </a:lvl6pPr>
            <a:lvl7pPr indent="0" lvl="6" marL="0" marR="0" algn="r">
              <a:lnSpc>
                <a:spcPct val="100000"/>
              </a:lnSpc>
              <a:spcBef>
                <a:spcPts val="0"/>
              </a:spcBef>
              <a:spcAft>
                <a:spcPts val="0"/>
              </a:spcAft>
              <a:buClr>
                <a:srgbClr val="000000"/>
              </a:buClr>
              <a:buSzPts val="1200"/>
              <a:buFont typeface="Arial"/>
              <a:buNone/>
              <a:defRPr b="1" i="0" sz="1200" u="none" cap="none" strike="noStrike">
                <a:solidFill>
                  <a:srgbClr val="FFFFFF"/>
                </a:solidFill>
                <a:latin typeface="Titillium Web"/>
                <a:ea typeface="Titillium Web"/>
                <a:cs typeface="Titillium Web"/>
                <a:sym typeface="Titillium Web"/>
              </a:defRPr>
            </a:lvl7pPr>
            <a:lvl8pPr indent="0" lvl="7" marL="0" marR="0" algn="r">
              <a:lnSpc>
                <a:spcPct val="100000"/>
              </a:lnSpc>
              <a:spcBef>
                <a:spcPts val="0"/>
              </a:spcBef>
              <a:spcAft>
                <a:spcPts val="0"/>
              </a:spcAft>
              <a:buClr>
                <a:srgbClr val="000000"/>
              </a:buClr>
              <a:buSzPts val="1200"/>
              <a:buFont typeface="Arial"/>
              <a:buNone/>
              <a:defRPr b="1" i="0" sz="1200" u="none" cap="none" strike="noStrike">
                <a:solidFill>
                  <a:srgbClr val="FFFFFF"/>
                </a:solidFill>
                <a:latin typeface="Titillium Web"/>
                <a:ea typeface="Titillium Web"/>
                <a:cs typeface="Titillium Web"/>
                <a:sym typeface="Titillium Web"/>
              </a:defRPr>
            </a:lvl8pPr>
            <a:lvl9pPr indent="0" lvl="8" marL="0" marR="0" algn="r">
              <a:lnSpc>
                <a:spcPct val="100000"/>
              </a:lnSpc>
              <a:spcBef>
                <a:spcPts val="0"/>
              </a:spcBef>
              <a:spcAft>
                <a:spcPts val="0"/>
              </a:spcAft>
              <a:buClr>
                <a:srgbClr val="000000"/>
              </a:buClr>
              <a:buSzPts val="1200"/>
              <a:buFont typeface="Arial"/>
              <a:buNone/>
              <a:defRPr b="1" i="0" sz="1200" u="none" cap="none" strike="noStrike">
                <a:solidFill>
                  <a:srgbClr val="FFFFFF"/>
                </a:solidFill>
                <a:latin typeface="Titillium Web"/>
                <a:ea typeface="Titillium Web"/>
                <a:cs typeface="Titillium Web"/>
                <a:sym typeface="Titillium Web"/>
              </a:defRPr>
            </a:lvl9pPr>
          </a:lstStyle>
          <a:p>
            <a:pPr indent="0" lvl="0" marL="0" rtl="0" algn="r">
              <a:spcBef>
                <a:spcPts val="0"/>
              </a:spcBef>
              <a:spcAft>
                <a:spcPts val="0"/>
              </a:spcAft>
              <a:buNone/>
            </a:pPr>
            <a:fld id="{00000000-1234-1234-1234-123412341234}" type="slidenum">
              <a:rPr lang="en"/>
              <a:t>‹#›</a:t>
            </a:fld>
            <a:endParaRPr/>
          </a:p>
        </p:txBody>
      </p:sp>
      <p:pic>
        <p:nvPicPr>
          <p:cNvPr id="276" name="Google Shape;276;p46"/>
          <p:cNvPicPr preferRelativeResize="0"/>
          <p:nvPr/>
        </p:nvPicPr>
        <p:blipFill rotWithShape="1">
          <a:blip r:embed="rId2">
            <a:alphaModFix/>
          </a:blip>
          <a:srcRect b="0" l="0" r="0" t="0"/>
          <a:stretch/>
        </p:blipFill>
        <p:spPr>
          <a:xfrm>
            <a:off x="7816575" y="87875"/>
            <a:ext cx="1226525" cy="703925"/>
          </a:xfrm>
          <a:prstGeom prst="rect">
            <a:avLst/>
          </a:prstGeom>
          <a:noFill/>
          <a:ln>
            <a:noFill/>
          </a:ln>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277" name="Shape 277"/>
        <p:cNvGrpSpPr/>
        <p:nvPr/>
      </p:nvGrpSpPr>
      <p:grpSpPr>
        <a:xfrm>
          <a:off x="0" y="0"/>
          <a:ext cx="0" cy="0"/>
          <a:chOff x="0" y="0"/>
          <a:chExt cx="0" cy="0"/>
        </a:xfrm>
      </p:grpSpPr>
      <p:sp>
        <p:nvSpPr>
          <p:cNvPr id="278" name="Google Shape;278;p47"/>
          <p:cNvSpPr txBox="1"/>
          <p:nvPr>
            <p:ph idx="1" type="body"/>
          </p:nvPr>
        </p:nvSpPr>
        <p:spPr>
          <a:xfrm>
            <a:off x="633300" y="4285675"/>
            <a:ext cx="8053500" cy="519600"/>
          </a:xfrm>
          <a:prstGeom prst="rect">
            <a:avLst/>
          </a:prstGeom>
          <a:noFill/>
          <a:ln>
            <a:noFill/>
          </a:ln>
        </p:spPr>
        <p:txBody>
          <a:bodyPr anchorCtr="0" anchor="t" bIns="91425" lIns="91425" spcFirstLastPara="1" rIns="91425" wrap="square" tIns="91425">
            <a:noAutofit/>
          </a:bodyPr>
          <a:lstStyle>
            <a:lvl1pPr indent="-228600" lvl="0" marL="457200" algn="l">
              <a:lnSpc>
                <a:spcPct val="100000"/>
              </a:lnSpc>
              <a:spcBef>
                <a:spcPts val="360"/>
              </a:spcBef>
              <a:spcAft>
                <a:spcPts val="0"/>
              </a:spcAft>
              <a:buSzPts val="1400"/>
              <a:buNone/>
              <a:defRPr sz="1400"/>
            </a:lvl1pPr>
          </a:lstStyle>
          <a:p/>
        </p:txBody>
      </p:sp>
      <p:sp>
        <p:nvSpPr>
          <p:cNvPr id="279" name="Google Shape;279;p47"/>
          <p:cNvSpPr/>
          <p:nvPr/>
        </p:nvSpPr>
        <p:spPr>
          <a:xfrm>
            <a:off x="579000" y="4467900"/>
            <a:ext cx="54300" cy="6756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0" name="Google Shape;280;p47"/>
          <p:cNvSpPr/>
          <p:nvPr/>
        </p:nvSpPr>
        <p:spPr>
          <a:xfrm>
            <a:off x="9089700" y="0"/>
            <a:ext cx="54300" cy="51435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1" name="Google Shape;281;p47"/>
          <p:cNvSpPr txBox="1"/>
          <p:nvPr>
            <p:ph idx="12" type="sldNum"/>
          </p:nvPr>
        </p:nvSpPr>
        <p:spPr>
          <a:xfrm>
            <a:off x="8480584" y="4749851"/>
            <a:ext cx="548700" cy="393600"/>
          </a:xfrm>
          <a:prstGeom prst="rect">
            <a:avLst/>
          </a:prstGeom>
          <a:noFill/>
          <a:ln>
            <a:noFill/>
          </a:ln>
        </p:spPr>
        <p:txBody>
          <a:bodyPr anchorCtr="0" anchor="t"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1pPr>
            <a:lvl2pPr indent="0" lvl="1"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2pPr>
            <a:lvl3pPr indent="0" lvl="2"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3pPr>
            <a:lvl4pPr indent="0" lvl="3"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4pPr>
            <a:lvl5pPr indent="0" lvl="4"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5pPr>
            <a:lvl6pPr indent="0" lvl="5"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6pPr>
            <a:lvl7pPr indent="0" lvl="6"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7pPr>
            <a:lvl8pPr indent="0" lvl="7"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8pPr>
            <a:lvl9pPr indent="0" lvl="8"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9pPr>
          </a:lstStyle>
          <a:p>
            <a:pPr indent="0" lvl="0" marL="0" rtl="0" algn="r">
              <a:spcBef>
                <a:spcPts val="0"/>
              </a:spcBef>
              <a:spcAft>
                <a:spcPts val="0"/>
              </a:spcAft>
              <a:buNone/>
            </a:pPr>
            <a:fld id="{00000000-1234-1234-1234-123412341234}" type="slidenum">
              <a:rPr lang="en"/>
              <a:t>‹#›</a:t>
            </a:fld>
            <a:endParaRPr/>
          </a:p>
        </p:txBody>
      </p:sp>
      <p:pic>
        <p:nvPicPr>
          <p:cNvPr id="282" name="Google Shape;282;p47"/>
          <p:cNvPicPr preferRelativeResize="0"/>
          <p:nvPr/>
        </p:nvPicPr>
        <p:blipFill rotWithShape="1">
          <a:blip r:embed="rId2">
            <a:alphaModFix/>
          </a:blip>
          <a:srcRect b="0" l="0" r="0" t="0"/>
          <a:stretch/>
        </p:blipFill>
        <p:spPr>
          <a:xfrm>
            <a:off x="7816575" y="87875"/>
            <a:ext cx="1226525" cy="703925"/>
          </a:xfrm>
          <a:prstGeom prst="rect">
            <a:avLst/>
          </a:prstGeom>
          <a:noFill/>
          <a:ln>
            <a:noFill/>
          </a:ln>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83" name="Shape 283"/>
        <p:cNvGrpSpPr/>
        <p:nvPr/>
      </p:nvGrpSpPr>
      <p:grpSpPr>
        <a:xfrm>
          <a:off x="0" y="0"/>
          <a:ext cx="0" cy="0"/>
          <a:chOff x="0" y="0"/>
          <a:chExt cx="0" cy="0"/>
        </a:xfrm>
      </p:grpSpPr>
      <p:sp>
        <p:nvSpPr>
          <p:cNvPr id="284" name="Google Shape;284;p48"/>
          <p:cNvSpPr/>
          <p:nvPr/>
        </p:nvSpPr>
        <p:spPr>
          <a:xfrm>
            <a:off x="9089700" y="0"/>
            <a:ext cx="54300" cy="51435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5" name="Google Shape;285;p48"/>
          <p:cNvSpPr txBox="1"/>
          <p:nvPr>
            <p:ph idx="12" type="sldNum"/>
          </p:nvPr>
        </p:nvSpPr>
        <p:spPr>
          <a:xfrm>
            <a:off x="8480584" y="4749851"/>
            <a:ext cx="548700" cy="393600"/>
          </a:xfrm>
          <a:prstGeom prst="rect">
            <a:avLst/>
          </a:prstGeom>
          <a:noFill/>
          <a:ln>
            <a:noFill/>
          </a:ln>
        </p:spPr>
        <p:txBody>
          <a:bodyPr anchorCtr="0" anchor="t"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1pPr>
            <a:lvl2pPr indent="0" lvl="1"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2pPr>
            <a:lvl3pPr indent="0" lvl="2"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3pPr>
            <a:lvl4pPr indent="0" lvl="3"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4pPr>
            <a:lvl5pPr indent="0" lvl="4"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5pPr>
            <a:lvl6pPr indent="0" lvl="5"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6pPr>
            <a:lvl7pPr indent="0" lvl="6"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7pPr>
            <a:lvl8pPr indent="0" lvl="7"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8pPr>
            <a:lvl9pPr indent="0" lvl="8"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9pPr>
          </a:lstStyle>
          <a:p>
            <a:pPr indent="0" lvl="0" marL="0" rtl="0" algn="r">
              <a:spcBef>
                <a:spcPts val="0"/>
              </a:spcBef>
              <a:spcAft>
                <a:spcPts val="0"/>
              </a:spcAft>
              <a:buNone/>
            </a:pPr>
            <a:fld id="{00000000-1234-1234-1234-123412341234}" type="slidenum">
              <a:rPr lang="en"/>
              <a:t>‹#›</a:t>
            </a:fld>
            <a:endParaRPr/>
          </a:p>
        </p:txBody>
      </p:sp>
      <p:pic>
        <p:nvPicPr>
          <p:cNvPr id="286" name="Google Shape;286;p48"/>
          <p:cNvPicPr preferRelativeResize="0"/>
          <p:nvPr/>
        </p:nvPicPr>
        <p:blipFill rotWithShape="1">
          <a:blip r:embed="rId2">
            <a:alphaModFix/>
          </a:blip>
          <a:srcRect b="0" l="0" r="0" t="0"/>
          <a:stretch/>
        </p:blipFill>
        <p:spPr>
          <a:xfrm>
            <a:off x="7816575" y="87875"/>
            <a:ext cx="1226525" cy="703925"/>
          </a:xfrm>
          <a:prstGeom prst="rect">
            <a:avLst/>
          </a:prstGeom>
          <a:noFill/>
          <a:ln>
            <a:noFill/>
          </a:ln>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color">
  <p:cSld name="BLANK_1">
    <p:spTree>
      <p:nvGrpSpPr>
        <p:cNvPr id="287" name="Shape 287"/>
        <p:cNvGrpSpPr/>
        <p:nvPr/>
      </p:nvGrpSpPr>
      <p:grpSpPr>
        <a:xfrm>
          <a:off x="0" y="0"/>
          <a:ext cx="0" cy="0"/>
          <a:chOff x="0" y="0"/>
          <a:chExt cx="0" cy="0"/>
        </a:xfrm>
      </p:grpSpPr>
      <p:sp>
        <p:nvSpPr>
          <p:cNvPr id="288" name="Google Shape;288;p49"/>
          <p:cNvSpPr/>
          <p:nvPr/>
        </p:nvSpPr>
        <p:spPr>
          <a:xfrm>
            <a:off x="0" y="0"/>
            <a:ext cx="9144000" cy="25935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9" name="Google Shape;289;p49"/>
          <p:cNvSpPr txBox="1"/>
          <p:nvPr>
            <p:ph idx="12" type="sldNum"/>
          </p:nvPr>
        </p:nvSpPr>
        <p:spPr>
          <a:xfrm>
            <a:off x="8480584" y="4749851"/>
            <a:ext cx="548700" cy="393600"/>
          </a:xfrm>
          <a:prstGeom prst="rect">
            <a:avLst/>
          </a:prstGeom>
          <a:noFill/>
          <a:ln>
            <a:noFill/>
          </a:ln>
        </p:spPr>
        <p:txBody>
          <a:bodyPr anchorCtr="0" anchor="t" bIns="91425" lIns="91425" spcFirstLastPara="1" rIns="91425" wrap="square" tIns="91425">
            <a:noAutofit/>
          </a:bodyPr>
          <a:lstStyle>
            <a:lvl1pPr indent="0" lvl="0"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1pPr>
            <a:lvl2pPr indent="0" lvl="1"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2pPr>
            <a:lvl3pPr indent="0" lvl="2"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3pPr>
            <a:lvl4pPr indent="0" lvl="3"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4pPr>
            <a:lvl5pPr indent="0" lvl="4"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5pPr>
            <a:lvl6pPr indent="0" lvl="5"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6pPr>
            <a:lvl7pPr indent="0" lvl="6"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7pPr>
            <a:lvl8pPr indent="0" lvl="7"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8pPr>
            <a:lvl9pPr indent="0" lvl="8" marL="0" marR="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9pPr>
          </a:lstStyle>
          <a:p>
            <a:pPr indent="0" lvl="0" marL="0" rtl="0" algn="r">
              <a:spcBef>
                <a:spcPts val="0"/>
              </a:spcBef>
              <a:spcAft>
                <a:spcPts val="0"/>
              </a:spcAft>
              <a:buNone/>
            </a:pPr>
            <a:fld id="{00000000-1234-1234-1234-123412341234}" type="slidenum">
              <a:rPr lang="en"/>
              <a:t>‹#›</a:t>
            </a:fld>
            <a:endParaRPr/>
          </a:p>
        </p:txBody>
      </p:sp>
      <p:pic>
        <p:nvPicPr>
          <p:cNvPr id="290" name="Google Shape;290;p49"/>
          <p:cNvPicPr preferRelativeResize="0"/>
          <p:nvPr/>
        </p:nvPicPr>
        <p:blipFill rotWithShape="1">
          <a:blip r:embed="rId2">
            <a:alphaModFix/>
          </a:blip>
          <a:srcRect b="0" l="0" r="0" t="0"/>
          <a:stretch/>
        </p:blipFill>
        <p:spPr>
          <a:xfrm>
            <a:off x="80825" y="4367950"/>
            <a:ext cx="1226525" cy="703925"/>
          </a:xfrm>
          <a:prstGeom prst="rect">
            <a:avLst/>
          </a:prstGeom>
          <a:noFill/>
          <a:ln>
            <a:noFill/>
          </a:ln>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95" name="Shape 295"/>
        <p:cNvGrpSpPr/>
        <p:nvPr/>
      </p:nvGrpSpPr>
      <p:grpSpPr>
        <a:xfrm>
          <a:off x="0" y="0"/>
          <a:ext cx="0" cy="0"/>
          <a:chOff x="0" y="0"/>
          <a:chExt cx="0" cy="0"/>
        </a:xfrm>
      </p:grpSpPr>
      <p:sp>
        <p:nvSpPr>
          <p:cNvPr id="296" name="Google Shape;296;p51"/>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297" name="Google Shape;297;p51"/>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298" name="Google Shape;298;p5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99" name="Shape 299"/>
        <p:cNvGrpSpPr/>
        <p:nvPr/>
      </p:nvGrpSpPr>
      <p:grpSpPr>
        <a:xfrm>
          <a:off x="0" y="0"/>
          <a:ext cx="0" cy="0"/>
          <a:chOff x="0" y="0"/>
          <a:chExt cx="0" cy="0"/>
        </a:xfrm>
      </p:grpSpPr>
      <p:sp>
        <p:nvSpPr>
          <p:cNvPr id="300" name="Google Shape;300;p52"/>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301" name="Google Shape;301;p5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302" name="Shape 302"/>
        <p:cNvGrpSpPr/>
        <p:nvPr/>
      </p:nvGrpSpPr>
      <p:grpSpPr>
        <a:xfrm>
          <a:off x="0" y="0"/>
          <a:ext cx="0" cy="0"/>
          <a:chOff x="0" y="0"/>
          <a:chExt cx="0" cy="0"/>
        </a:xfrm>
      </p:grpSpPr>
      <p:sp>
        <p:nvSpPr>
          <p:cNvPr id="303" name="Google Shape;303;p53"/>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04" name="Google Shape;304;p53"/>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305" name="Google Shape;305;p5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2 columns" type="twoColTx">
  <p:cSld name="TITLE_AND_TWO_COLUMNS">
    <p:spTree>
      <p:nvGrpSpPr>
        <p:cNvPr id="30" name="Shape 30"/>
        <p:cNvGrpSpPr/>
        <p:nvPr/>
      </p:nvGrpSpPr>
      <p:grpSpPr>
        <a:xfrm>
          <a:off x="0" y="0"/>
          <a:ext cx="0" cy="0"/>
          <a:chOff x="0" y="0"/>
          <a:chExt cx="0" cy="0"/>
        </a:xfrm>
      </p:grpSpPr>
      <p:sp>
        <p:nvSpPr>
          <p:cNvPr id="31" name="Google Shape;31;p6"/>
          <p:cNvSpPr txBox="1"/>
          <p:nvPr>
            <p:ph type="title"/>
          </p:nvPr>
        </p:nvSpPr>
        <p:spPr>
          <a:xfrm>
            <a:off x="844425" y="422500"/>
            <a:ext cx="3226800" cy="857400"/>
          </a:xfrm>
          <a:prstGeom prst="rect">
            <a:avLst/>
          </a:prstGeom>
        </p:spPr>
        <p:txBody>
          <a:bodyPr anchorCtr="0" anchor="t" bIns="91425" lIns="91425" spcFirstLastPara="1" rIns="91425" wrap="square" tIns="91425">
            <a:noAutofit/>
          </a:bodyPr>
          <a:lstStyle>
            <a:lvl1pPr lvl="0">
              <a:spcBef>
                <a:spcPts val="0"/>
              </a:spcBef>
              <a:spcAft>
                <a:spcPts val="0"/>
              </a:spcAft>
              <a:buSzPts val="2600"/>
              <a:buNone/>
              <a:defRPr/>
            </a:lvl1pPr>
            <a:lvl2pPr lvl="1">
              <a:spcBef>
                <a:spcPts val="0"/>
              </a:spcBef>
              <a:spcAft>
                <a:spcPts val="0"/>
              </a:spcAft>
              <a:buSzPts val="2600"/>
              <a:buNone/>
              <a:defRPr/>
            </a:lvl2pPr>
            <a:lvl3pPr lvl="2">
              <a:spcBef>
                <a:spcPts val="0"/>
              </a:spcBef>
              <a:spcAft>
                <a:spcPts val="0"/>
              </a:spcAft>
              <a:buSzPts val="2600"/>
              <a:buNone/>
              <a:defRPr/>
            </a:lvl3pPr>
            <a:lvl4pPr lvl="3">
              <a:spcBef>
                <a:spcPts val="0"/>
              </a:spcBef>
              <a:spcAft>
                <a:spcPts val="0"/>
              </a:spcAft>
              <a:buSzPts val="2600"/>
              <a:buNone/>
              <a:defRPr/>
            </a:lvl4pPr>
            <a:lvl5pPr lvl="4">
              <a:spcBef>
                <a:spcPts val="0"/>
              </a:spcBef>
              <a:spcAft>
                <a:spcPts val="0"/>
              </a:spcAft>
              <a:buSzPts val="2600"/>
              <a:buNone/>
              <a:defRPr/>
            </a:lvl5pPr>
            <a:lvl6pPr lvl="5">
              <a:spcBef>
                <a:spcPts val="0"/>
              </a:spcBef>
              <a:spcAft>
                <a:spcPts val="0"/>
              </a:spcAft>
              <a:buSzPts val="2600"/>
              <a:buNone/>
              <a:defRPr/>
            </a:lvl6pPr>
            <a:lvl7pPr lvl="6">
              <a:spcBef>
                <a:spcPts val="0"/>
              </a:spcBef>
              <a:spcAft>
                <a:spcPts val="0"/>
              </a:spcAft>
              <a:buSzPts val="2600"/>
              <a:buNone/>
              <a:defRPr/>
            </a:lvl7pPr>
            <a:lvl8pPr lvl="7">
              <a:spcBef>
                <a:spcPts val="0"/>
              </a:spcBef>
              <a:spcAft>
                <a:spcPts val="0"/>
              </a:spcAft>
              <a:buSzPts val="2600"/>
              <a:buNone/>
              <a:defRPr/>
            </a:lvl8pPr>
            <a:lvl9pPr lvl="8">
              <a:spcBef>
                <a:spcPts val="0"/>
              </a:spcBef>
              <a:spcAft>
                <a:spcPts val="0"/>
              </a:spcAft>
              <a:buSzPts val="2600"/>
              <a:buNone/>
              <a:defRPr/>
            </a:lvl9pPr>
          </a:lstStyle>
          <a:p/>
        </p:txBody>
      </p:sp>
      <p:sp>
        <p:nvSpPr>
          <p:cNvPr id="32" name="Google Shape;32;p6"/>
          <p:cNvSpPr txBox="1"/>
          <p:nvPr>
            <p:ph idx="1" type="body"/>
          </p:nvPr>
        </p:nvSpPr>
        <p:spPr>
          <a:xfrm>
            <a:off x="844425" y="1584700"/>
            <a:ext cx="3267300" cy="3219000"/>
          </a:xfrm>
          <a:prstGeom prst="rect">
            <a:avLst/>
          </a:prstGeom>
        </p:spPr>
        <p:txBody>
          <a:bodyPr anchorCtr="0" anchor="t" bIns="91425" lIns="91425" spcFirstLastPara="1" rIns="91425" wrap="square" tIns="91425">
            <a:noAutofit/>
          </a:bodyPr>
          <a:lstStyle>
            <a:lvl1pPr indent="-342900" lvl="0" marL="457200">
              <a:spcBef>
                <a:spcPts val="600"/>
              </a:spcBef>
              <a:spcAft>
                <a:spcPts val="0"/>
              </a:spcAft>
              <a:buSzPts val="1800"/>
              <a:buChar char="▪"/>
              <a:defRPr/>
            </a:lvl1pPr>
            <a:lvl2pPr indent="-342900" lvl="1" marL="914400">
              <a:spcBef>
                <a:spcPts val="0"/>
              </a:spcBef>
              <a:spcAft>
                <a:spcPts val="0"/>
              </a:spcAft>
              <a:buSzPts val="1800"/>
              <a:buChar char="▫"/>
              <a:defRPr/>
            </a:lvl2pPr>
            <a:lvl3pPr indent="-342900" lvl="2" marL="1371600">
              <a:spcBef>
                <a:spcPts val="0"/>
              </a:spcBef>
              <a:spcAft>
                <a:spcPts val="0"/>
              </a:spcAft>
              <a:buSzPts val="1800"/>
              <a:buChar char="▸"/>
              <a:defRPr/>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33" name="Google Shape;33;p6"/>
          <p:cNvSpPr txBox="1"/>
          <p:nvPr>
            <p:ph idx="2" type="body"/>
          </p:nvPr>
        </p:nvSpPr>
        <p:spPr>
          <a:xfrm>
            <a:off x="4308498" y="1584700"/>
            <a:ext cx="3267300" cy="3219000"/>
          </a:xfrm>
          <a:prstGeom prst="rect">
            <a:avLst/>
          </a:prstGeom>
        </p:spPr>
        <p:txBody>
          <a:bodyPr anchorCtr="0" anchor="t" bIns="91425" lIns="91425" spcFirstLastPara="1" rIns="91425" wrap="square" tIns="91425">
            <a:noAutofit/>
          </a:bodyPr>
          <a:lstStyle>
            <a:lvl1pPr indent="-342900" lvl="0" marL="457200">
              <a:spcBef>
                <a:spcPts val="600"/>
              </a:spcBef>
              <a:spcAft>
                <a:spcPts val="0"/>
              </a:spcAft>
              <a:buSzPts val="1800"/>
              <a:buChar char="▪"/>
              <a:defRPr/>
            </a:lvl1pPr>
            <a:lvl2pPr indent="-342900" lvl="1" marL="914400">
              <a:spcBef>
                <a:spcPts val="0"/>
              </a:spcBef>
              <a:spcAft>
                <a:spcPts val="0"/>
              </a:spcAft>
              <a:buSzPts val="1800"/>
              <a:buChar char="▫"/>
              <a:defRPr/>
            </a:lvl2pPr>
            <a:lvl3pPr indent="-342900" lvl="2" marL="1371600">
              <a:spcBef>
                <a:spcPts val="0"/>
              </a:spcBef>
              <a:spcAft>
                <a:spcPts val="0"/>
              </a:spcAft>
              <a:buSzPts val="1800"/>
              <a:buChar char="▸"/>
              <a:defRPr/>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34" name="Google Shape;34;p6"/>
          <p:cNvSpPr/>
          <p:nvPr/>
        </p:nvSpPr>
        <p:spPr>
          <a:xfrm>
            <a:off x="579000" y="579000"/>
            <a:ext cx="54300" cy="6756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 name="Google Shape;35;p6"/>
          <p:cNvSpPr/>
          <p:nvPr/>
        </p:nvSpPr>
        <p:spPr>
          <a:xfrm>
            <a:off x="9089700" y="0"/>
            <a:ext cx="54300" cy="51435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 name="Google Shape;36;p6"/>
          <p:cNvSpPr txBox="1"/>
          <p:nvPr>
            <p:ph idx="12" type="sldNum"/>
          </p:nvPr>
        </p:nvSpPr>
        <p:spPr>
          <a:xfrm>
            <a:off x="84805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06" name="Shape 306"/>
        <p:cNvGrpSpPr/>
        <p:nvPr/>
      </p:nvGrpSpPr>
      <p:grpSpPr>
        <a:xfrm>
          <a:off x="0" y="0"/>
          <a:ext cx="0" cy="0"/>
          <a:chOff x="0" y="0"/>
          <a:chExt cx="0" cy="0"/>
        </a:xfrm>
      </p:grpSpPr>
      <p:sp>
        <p:nvSpPr>
          <p:cNvPr id="307" name="Google Shape;307;p5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08" name="Google Shape;308;p54"/>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09" name="Google Shape;309;p54"/>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0" name="Google Shape;310;p5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11" name="Shape 311"/>
        <p:cNvGrpSpPr/>
        <p:nvPr/>
      </p:nvGrpSpPr>
      <p:grpSpPr>
        <a:xfrm>
          <a:off x="0" y="0"/>
          <a:ext cx="0" cy="0"/>
          <a:chOff x="0" y="0"/>
          <a:chExt cx="0" cy="0"/>
        </a:xfrm>
      </p:grpSpPr>
      <p:sp>
        <p:nvSpPr>
          <p:cNvPr id="312" name="Google Shape;312;p5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313" name="Google Shape;313;p5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14" name="Shape 314"/>
        <p:cNvGrpSpPr/>
        <p:nvPr/>
      </p:nvGrpSpPr>
      <p:grpSpPr>
        <a:xfrm>
          <a:off x="0" y="0"/>
          <a:ext cx="0" cy="0"/>
          <a:chOff x="0" y="0"/>
          <a:chExt cx="0" cy="0"/>
        </a:xfrm>
      </p:grpSpPr>
      <p:sp>
        <p:nvSpPr>
          <p:cNvPr id="315" name="Google Shape;315;p56"/>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16" name="Google Shape;316;p56"/>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7" name="Google Shape;317;p5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18" name="Shape 318"/>
        <p:cNvGrpSpPr/>
        <p:nvPr/>
      </p:nvGrpSpPr>
      <p:grpSpPr>
        <a:xfrm>
          <a:off x="0" y="0"/>
          <a:ext cx="0" cy="0"/>
          <a:chOff x="0" y="0"/>
          <a:chExt cx="0" cy="0"/>
        </a:xfrm>
      </p:grpSpPr>
      <p:sp>
        <p:nvSpPr>
          <p:cNvPr id="319" name="Google Shape;319;p57"/>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20" name="Google Shape;320;p5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21" name="Shape 321"/>
        <p:cNvGrpSpPr/>
        <p:nvPr/>
      </p:nvGrpSpPr>
      <p:grpSpPr>
        <a:xfrm>
          <a:off x="0" y="0"/>
          <a:ext cx="0" cy="0"/>
          <a:chOff x="0" y="0"/>
          <a:chExt cx="0" cy="0"/>
        </a:xfrm>
      </p:grpSpPr>
      <p:sp>
        <p:nvSpPr>
          <p:cNvPr id="322" name="Google Shape;322;p58"/>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3" name="Google Shape;323;p58"/>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24" name="Google Shape;324;p58"/>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25" name="Google Shape;325;p58"/>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326" name="Google Shape;326;p5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327" name="Shape 327"/>
        <p:cNvGrpSpPr/>
        <p:nvPr/>
      </p:nvGrpSpPr>
      <p:grpSpPr>
        <a:xfrm>
          <a:off x="0" y="0"/>
          <a:ext cx="0" cy="0"/>
          <a:chOff x="0" y="0"/>
          <a:chExt cx="0" cy="0"/>
        </a:xfrm>
      </p:grpSpPr>
      <p:sp>
        <p:nvSpPr>
          <p:cNvPr id="328" name="Google Shape;328;p59"/>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329" name="Google Shape;329;p5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330" name="Shape 330"/>
        <p:cNvGrpSpPr/>
        <p:nvPr/>
      </p:nvGrpSpPr>
      <p:grpSpPr>
        <a:xfrm>
          <a:off x="0" y="0"/>
          <a:ext cx="0" cy="0"/>
          <a:chOff x="0" y="0"/>
          <a:chExt cx="0" cy="0"/>
        </a:xfrm>
      </p:grpSpPr>
      <p:sp>
        <p:nvSpPr>
          <p:cNvPr id="331" name="Google Shape;331;p60"/>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332" name="Google Shape;332;p60"/>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333" name="Google Shape;333;p6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334" name="Shape 334"/>
        <p:cNvGrpSpPr/>
        <p:nvPr/>
      </p:nvGrpSpPr>
      <p:grpSpPr>
        <a:xfrm>
          <a:off x="0" y="0"/>
          <a:ext cx="0" cy="0"/>
          <a:chOff x="0" y="0"/>
          <a:chExt cx="0" cy="0"/>
        </a:xfrm>
      </p:grpSpPr>
      <p:sp>
        <p:nvSpPr>
          <p:cNvPr id="335" name="Google Shape;335;p6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3 columns">
  <p:cSld name="TITLE_AND_TWO_COLUMNS_1">
    <p:spTree>
      <p:nvGrpSpPr>
        <p:cNvPr id="37" name="Shape 37"/>
        <p:cNvGrpSpPr/>
        <p:nvPr/>
      </p:nvGrpSpPr>
      <p:grpSpPr>
        <a:xfrm>
          <a:off x="0" y="0"/>
          <a:ext cx="0" cy="0"/>
          <a:chOff x="0" y="0"/>
          <a:chExt cx="0" cy="0"/>
        </a:xfrm>
      </p:grpSpPr>
      <p:sp>
        <p:nvSpPr>
          <p:cNvPr id="38" name="Google Shape;38;p7"/>
          <p:cNvSpPr txBox="1"/>
          <p:nvPr>
            <p:ph type="title"/>
          </p:nvPr>
        </p:nvSpPr>
        <p:spPr>
          <a:xfrm>
            <a:off x="844425" y="422500"/>
            <a:ext cx="3226800" cy="857400"/>
          </a:xfrm>
          <a:prstGeom prst="rect">
            <a:avLst/>
          </a:prstGeom>
        </p:spPr>
        <p:txBody>
          <a:bodyPr anchorCtr="0" anchor="t" bIns="91425" lIns="91425" spcFirstLastPara="1" rIns="91425" wrap="square" tIns="91425">
            <a:noAutofit/>
          </a:bodyPr>
          <a:lstStyle>
            <a:lvl1pPr lvl="0" rtl="0">
              <a:spcBef>
                <a:spcPts val="0"/>
              </a:spcBef>
              <a:spcAft>
                <a:spcPts val="0"/>
              </a:spcAft>
              <a:buSzPts val="2600"/>
              <a:buNone/>
              <a:defRPr/>
            </a:lvl1pPr>
            <a:lvl2pPr lvl="1" rtl="0">
              <a:spcBef>
                <a:spcPts val="0"/>
              </a:spcBef>
              <a:spcAft>
                <a:spcPts val="0"/>
              </a:spcAft>
              <a:buSzPts val="2600"/>
              <a:buNone/>
              <a:defRPr/>
            </a:lvl2pPr>
            <a:lvl3pPr lvl="2" rtl="0">
              <a:spcBef>
                <a:spcPts val="0"/>
              </a:spcBef>
              <a:spcAft>
                <a:spcPts val="0"/>
              </a:spcAft>
              <a:buSzPts val="2600"/>
              <a:buNone/>
              <a:defRPr/>
            </a:lvl3pPr>
            <a:lvl4pPr lvl="3" rtl="0">
              <a:spcBef>
                <a:spcPts val="0"/>
              </a:spcBef>
              <a:spcAft>
                <a:spcPts val="0"/>
              </a:spcAft>
              <a:buSzPts val="2600"/>
              <a:buNone/>
              <a:defRPr/>
            </a:lvl4pPr>
            <a:lvl5pPr lvl="4" rtl="0">
              <a:spcBef>
                <a:spcPts val="0"/>
              </a:spcBef>
              <a:spcAft>
                <a:spcPts val="0"/>
              </a:spcAft>
              <a:buSzPts val="2600"/>
              <a:buNone/>
              <a:defRPr/>
            </a:lvl5pPr>
            <a:lvl6pPr lvl="5" rtl="0">
              <a:spcBef>
                <a:spcPts val="0"/>
              </a:spcBef>
              <a:spcAft>
                <a:spcPts val="0"/>
              </a:spcAft>
              <a:buSzPts val="2600"/>
              <a:buNone/>
              <a:defRPr/>
            </a:lvl6pPr>
            <a:lvl7pPr lvl="6" rtl="0">
              <a:spcBef>
                <a:spcPts val="0"/>
              </a:spcBef>
              <a:spcAft>
                <a:spcPts val="0"/>
              </a:spcAft>
              <a:buSzPts val="2600"/>
              <a:buNone/>
              <a:defRPr/>
            </a:lvl7pPr>
            <a:lvl8pPr lvl="7" rtl="0">
              <a:spcBef>
                <a:spcPts val="0"/>
              </a:spcBef>
              <a:spcAft>
                <a:spcPts val="0"/>
              </a:spcAft>
              <a:buSzPts val="2600"/>
              <a:buNone/>
              <a:defRPr/>
            </a:lvl8pPr>
            <a:lvl9pPr lvl="8" rtl="0">
              <a:spcBef>
                <a:spcPts val="0"/>
              </a:spcBef>
              <a:spcAft>
                <a:spcPts val="0"/>
              </a:spcAft>
              <a:buSzPts val="2600"/>
              <a:buNone/>
              <a:defRPr/>
            </a:lvl9pPr>
          </a:lstStyle>
          <a:p/>
        </p:txBody>
      </p:sp>
      <p:sp>
        <p:nvSpPr>
          <p:cNvPr id="39" name="Google Shape;39;p7"/>
          <p:cNvSpPr txBox="1"/>
          <p:nvPr>
            <p:ph idx="1" type="body"/>
          </p:nvPr>
        </p:nvSpPr>
        <p:spPr>
          <a:xfrm>
            <a:off x="844425" y="1610450"/>
            <a:ext cx="2257200" cy="3315300"/>
          </a:xfrm>
          <a:prstGeom prst="rect">
            <a:avLst/>
          </a:prstGeom>
        </p:spPr>
        <p:txBody>
          <a:bodyPr anchorCtr="0" anchor="t" bIns="91425" lIns="91425" spcFirstLastPara="1" rIns="91425" wrap="square" tIns="91425">
            <a:noAutofit/>
          </a:bodyPr>
          <a:lstStyle>
            <a:lvl1pPr indent="-317500" lvl="0" marL="457200" rtl="0">
              <a:spcBef>
                <a:spcPts val="600"/>
              </a:spcBef>
              <a:spcAft>
                <a:spcPts val="0"/>
              </a:spcAft>
              <a:buSzPts val="1400"/>
              <a:buChar char="▪"/>
              <a:defRPr sz="1400"/>
            </a:lvl1pPr>
            <a:lvl2pPr indent="-317500" lvl="1" marL="914400" rtl="0">
              <a:spcBef>
                <a:spcPts val="0"/>
              </a:spcBef>
              <a:spcAft>
                <a:spcPts val="0"/>
              </a:spcAft>
              <a:buSzPts val="1400"/>
              <a:buChar char="▫"/>
              <a:defRPr sz="1400"/>
            </a:lvl2pPr>
            <a:lvl3pPr indent="-317500" lvl="2" marL="1371600" rtl="0">
              <a:spcBef>
                <a:spcPts val="0"/>
              </a:spcBef>
              <a:spcAft>
                <a:spcPts val="0"/>
              </a:spcAft>
              <a:buSzPts val="1400"/>
              <a:buChar char="▸"/>
              <a:defRPr sz="1400"/>
            </a:lvl3pPr>
            <a:lvl4pPr indent="-317500" lvl="3" marL="1828800" rtl="0">
              <a:spcBef>
                <a:spcPts val="0"/>
              </a:spcBef>
              <a:spcAft>
                <a:spcPts val="0"/>
              </a:spcAft>
              <a:buSzPts val="1400"/>
              <a:buChar char="▹"/>
              <a:defRPr sz="1400"/>
            </a:lvl4pPr>
            <a:lvl5pPr indent="-317500" lvl="4" marL="2286000" rtl="0">
              <a:spcBef>
                <a:spcPts val="0"/>
              </a:spcBef>
              <a:spcAft>
                <a:spcPts val="0"/>
              </a:spcAft>
              <a:buSzPts val="1400"/>
              <a:buChar char="▹"/>
              <a:defRPr sz="1400"/>
            </a:lvl5pPr>
            <a:lvl6pPr indent="-317500" lvl="5" marL="2743200" rtl="0">
              <a:spcBef>
                <a:spcPts val="0"/>
              </a:spcBef>
              <a:spcAft>
                <a:spcPts val="0"/>
              </a:spcAft>
              <a:buSzPts val="1400"/>
              <a:buChar char="▹"/>
              <a:defRPr sz="1400"/>
            </a:lvl6pPr>
            <a:lvl7pPr indent="-317500" lvl="6" marL="3200400" rtl="0">
              <a:spcBef>
                <a:spcPts val="0"/>
              </a:spcBef>
              <a:spcAft>
                <a:spcPts val="0"/>
              </a:spcAft>
              <a:buSzPts val="1400"/>
              <a:buChar char="▹"/>
              <a:defRPr sz="1400"/>
            </a:lvl7pPr>
            <a:lvl8pPr indent="-317500" lvl="7" marL="3657600" rtl="0">
              <a:spcBef>
                <a:spcPts val="0"/>
              </a:spcBef>
              <a:spcAft>
                <a:spcPts val="0"/>
              </a:spcAft>
              <a:buSzPts val="1400"/>
              <a:buChar char="▹"/>
              <a:defRPr sz="1400"/>
            </a:lvl8pPr>
            <a:lvl9pPr indent="-317500" lvl="8" marL="4114800" rtl="0">
              <a:spcBef>
                <a:spcPts val="0"/>
              </a:spcBef>
              <a:spcAft>
                <a:spcPts val="0"/>
              </a:spcAft>
              <a:buSzPts val="1400"/>
              <a:buChar char="▹"/>
              <a:defRPr sz="1400"/>
            </a:lvl9pPr>
          </a:lstStyle>
          <a:p/>
        </p:txBody>
      </p:sp>
      <p:sp>
        <p:nvSpPr>
          <p:cNvPr id="40" name="Google Shape;40;p7"/>
          <p:cNvSpPr txBox="1"/>
          <p:nvPr>
            <p:ph idx="2" type="body"/>
          </p:nvPr>
        </p:nvSpPr>
        <p:spPr>
          <a:xfrm>
            <a:off x="3217286" y="1610450"/>
            <a:ext cx="2257200" cy="3315300"/>
          </a:xfrm>
          <a:prstGeom prst="rect">
            <a:avLst/>
          </a:prstGeom>
        </p:spPr>
        <p:txBody>
          <a:bodyPr anchorCtr="0" anchor="t" bIns="91425" lIns="91425" spcFirstLastPara="1" rIns="91425" wrap="square" tIns="91425">
            <a:noAutofit/>
          </a:bodyPr>
          <a:lstStyle>
            <a:lvl1pPr indent="-317500" lvl="0" marL="457200" rtl="0">
              <a:spcBef>
                <a:spcPts val="600"/>
              </a:spcBef>
              <a:spcAft>
                <a:spcPts val="0"/>
              </a:spcAft>
              <a:buSzPts val="1400"/>
              <a:buChar char="▪"/>
              <a:defRPr sz="1400"/>
            </a:lvl1pPr>
            <a:lvl2pPr indent="-317500" lvl="1" marL="914400" rtl="0">
              <a:spcBef>
                <a:spcPts val="0"/>
              </a:spcBef>
              <a:spcAft>
                <a:spcPts val="0"/>
              </a:spcAft>
              <a:buSzPts val="1400"/>
              <a:buChar char="▫"/>
              <a:defRPr sz="1400"/>
            </a:lvl2pPr>
            <a:lvl3pPr indent="-317500" lvl="2" marL="1371600" rtl="0">
              <a:spcBef>
                <a:spcPts val="0"/>
              </a:spcBef>
              <a:spcAft>
                <a:spcPts val="0"/>
              </a:spcAft>
              <a:buSzPts val="1400"/>
              <a:buChar char="▸"/>
              <a:defRPr sz="1400"/>
            </a:lvl3pPr>
            <a:lvl4pPr indent="-317500" lvl="3" marL="1828800" rtl="0">
              <a:spcBef>
                <a:spcPts val="0"/>
              </a:spcBef>
              <a:spcAft>
                <a:spcPts val="0"/>
              </a:spcAft>
              <a:buSzPts val="1400"/>
              <a:buChar char="▹"/>
              <a:defRPr sz="1400"/>
            </a:lvl4pPr>
            <a:lvl5pPr indent="-317500" lvl="4" marL="2286000" rtl="0">
              <a:spcBef>
                <a:spcPts val="0"/>
              </a:spcBef>
              <a:spcAft>
                <a:spcPts val="0"/>
              </a:spcAft>
              <a:buSzPts val="1400"/>
              <a:buChar char="▹"/>
              <a:defRPr sz="1400"/>
            </a:lvl5pPr>
            <a:lvl6pPr indent="-317500" lvl="5" marL="2743200" rtl="0">
              <a:spcBef>
                <a:spcPts val="0"/>
              </a:spcBef>
              <a:spcAft>
                <a:spcPts val="0"/>
              </a:spcAft>
              <a:buSzPts val="1400"/>
              <a:buChar char="▹"/>
              <a:defRPr sz="1400"/>
            </a:lvl6pPr>
            <a:lvl7pPr indent="-317500" lvl="6" marL="3200400" rtl="0">
              <a:spcBef>
                <a:spcPts val="0"/>
              </a:spcBef>
              <a:spcAft>
                <a:spcPts val="0"/>
              </a:spcAft>
              <a:buSzPts val="1400"/>
              <a:buChar char="▹"/>
              <a:defRPr sz="1400"/>
            </a:lvl7pPr>
            <a:lvl8pPr indent="-317500" lvl="7" marL="3657600" rtl="0">
              <a:spcBef>
                <a:spcPts val="0"/>
              </a:spcBef>
              <a:spcAft>
                <a:spcPts val="0"/>
              </a:spcAft>
              <a:buSzPts val="1400"/>
              <a:buChar char="▹"/>
              <a:defRPr sz="1400"/>
            </a:lvl8pPr>
            <a:lvl9pPr indent="-317500" lvl="8" marL="4114800" rtl="0">
              <a:spcBef>
                <a:spcPts val="0"/>
              </a:spcBef>
              <a:spcAft>
                <a:spcPts val="0"/>
              </a:spcAft>
              <a:buSzPts val="1400"/>
              <a:buChar char="▹"/>
              <a:defRPr sz="1400"/>
            </a:lvl9pPr>
          </a:lstStyle>
          <a:p/>
        </p:txBody>
      </p:sp>
      <p:sp>
        <p:nvSpPr>
          <p:cNvPr id="41" name="Google Shape;41;p7"/>
          <p:cNvSpPr txBox="1"/>
          <p:nvPr>
            <p:ph idx="3" type="body"/>
          </p:nvPr>
        </p:nvSpPr>
        <p:spPr>
          <a:xfrm>
            <a:off x="5590146" y="1610450"/>
            <a:ext cx="2257200" cy="3315300"/>
          </a:xfrm>
          <a:prstGeom prst="rect">
            <a:avLst/>
          </a:prstGeom>
        </p:spPr>
        <p:txBody>
          <a:bodyPr anchorCtr="0" anchor="t" bIns="91425" lIns="91425" spcFirstLastPara="1" rIns="91425" wrap="square" tIns="91425">
            <a:noAutofit/>
          </a:bodyPr>
          <a:lstStyle>
            <a:lvl1pPr indent="-317500" lvl="0" marL="457200" rtl="0">
              <a:spcBef>
                <a:spcPts val="600"/>
              </a:spcBef>
              <a:spcAft>
                <a:spcPts val="0"/>
              </a:spcAft>
              <a:buSzPts val="1400"/>
              <a:buChar char="▪"/>
              <a:defRPr sz="1400"/>
            </a:lvl1pPr>
            <a:lvl2pPr indent="-317500" lvl="1" marL="914400" rtl="0">
              <a:spcBef>
                <a:spcPts val="0"/>
              </a:spcBef>
              <a:spcAft>
                <a:spcPts val="0"/>
              </a:spcAft>
              <a:buSzPts val="1400"/>
              <a:buChar char="▫"/>
              <a:defRPr sz="1400"/>
            </a:lvl2pPr>
            <a:lvl3pPr indent="-317500" lvl="2" marL="1371600" rtl="0">
              <a:spcBef>
                <a:spcPts val="0"/>
              </a:spcBef>
              <a:spcAft>
                <a:spcPts val="0"/>
              </a:spcAft>
              <a:buSzPts val="1400"/>
              <a:buChar char="▸"/>
              <a:defRPr sz="1400"/>
            </a:lvl3pPr>
            <a:lvl4pPr indent="-317500" lvl="3" marL="1828800" rtl="0">
              <a:spcBef>
                <a:spcPts val="0"/>
              </a:spcBef>
              <a:spcAft>
                <a:spcPts val="0"/>
              </a:spcAft>
              <a:buSzPts val="1400"/>
              <a:buChar char="▹"/>
              <a:defRPr sz="1400"/>
            </a:lvl4pPr>
            <a:lvl5pPr indent="-317500" lvl="4" marL="2286000" rtl="0">
              <a:spcBef>
                <a:spcPts val="0"/>
              </a:spcBef>
              <a:spcAft>
                <a:spcPts val="0"/>
              </a:spcAft>
              <a:buSzPts val="1400"/>
              <a:buChar char="▹"/>
              <a:defRPr sz="1400"/>
            </a:lvl5pPr>
            <a:lvl6pPr indent="-317500" lvl="5" marL="2743200" rtl="0">
              <a:spcBef>
                <a:spcPts val="0"/>
              </a:spcBef>
              <a:spcAft>
                <a:spcPts val="0"/>
              </a:spcAft>
              <a:buSzPts val="1400"/>
              <a:buChar char="▹"/>
              <a:defRPr sz="1400"/>
            </a:lvl6pPr>
            <a:lvl7pPr indent="-317500" lvl="6" marL="3200400" rtl="0">
              <a:spcBef>
                <a:spcPts val="0"/>
              </a:spcBef>
              <a:spcAft>
                <a:spcPts val="0"/>
              </a:spcAft>
              <a:buSzPts val="1400"/>
              <a:buChar char="▹"/>
              <a:defRPr sz="1400"/>
            </a:lvl7pPr>
            <a:lvl8pPr indent="-317500" lvl="7" marL="3657600" rtl="0">
              <a:spcBef>
                <a:spcPts val="0"/>
              </a:spcBef>
              <a:spcAft>
                <a:spcPts val="0"/>
              </a:spcAft>
              <a:buSzPts val="1400"/>
              <a:buChar char="▹"/>
              <a:defRPr sz="1400"/>
            </a:lvl8pPr>
            <a:lvl9pPr indent="-317500" lvl="8" marL="4114800" rtl="0">
              <a:spcBef>
                <a:spcPts val="0"/>
              </a:spcBef>
              <a:spcAft>
                <a:spcPts val="0"/>
              </a:spcAft>
              <a:buSzPts val="1400"/>
              <a:buChar char="▹"/>
              <a:defRPr sz="1400"/>
            </a:lvl9pPr>
          </a:lstStyle>
          <a:p/>
        </p:txBody>
      </p:sp>
      <p:sp>
        <p:nvSpPr>
          <p:cNvPr id="42" name="Google Shape;42;p7"/>
          <p:cNvSpPr/>
          <p:nvPr/>
        </p:nvSpPr>
        <p:spPr>
          <a:xfrm>
            <a:off x="579000" y="579000"/>
            <a:ext cx="54300" cy="6756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 name="Google Shape;43;p7"/>
          <p:cNvSpPr/>
          <p:nvPr/>
        </p:nvSpPr>
        <p:spPr>
          <a:xfrm>
            <a:off x="9089700" y="0"/>
            <a:ext cx="54300" cy="51435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 name="Google Shape;44;p7"/>
          <p:cNvSpPr txBox="1"/>
          <p:nvPr>
            <p:ph idx="12" type="sldNum"/>
          </p:nvPr>
        </p:nvSpPr>
        <p:spPr>
          <a:xfrm>
            <a:off x="84805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8"/>
          <p:cNvSpPr txBox="1"/>
          <p:nvPr>
            <p:ph type="title"/>
          </p:nvPr>
        </p:nvSpPr>
        <p:spPr>
          <a:xfrm>
            <a:off x="844425" y="422500"/>
            <a:ext cx="3226800" cy="857400"/>
          </a:xfrm>
          <a:prstGeom prst="rect">
            <a:avLst/>
          </a:prstGeom>
        </p:spPr>
        <p:txBody>
          <a:bodyPr anchorCtr="0" anchor="t" bIns="91425" lIns="91425" spcFirstLastPara="1" rIns="91425" wrap="square" tIns="91425">
            <a:noAutofit/>
          </a:bodyPr>
          <a:lstStyle>
            <a:lvl1pPr lvl="0">
              <a:spcBef>
                <a:spcPts val="0"/>
              </a:spcBef>
              <a:spcAft>
                <a:spcPts val="0"/>
              </a:spcAft>
              <a:buSzPts val="2600"/>
              <a:buNone/>
              <a:defRPr/>
            </a:lvl1pPr>
            <a:lvl2pPr lvl="1">
              <a:spcBef>
                <a:spcPts val="0"/>
              </a:spcBef>
              <a:spcAft>
                <a:spcPts val="0"/>
              </a:spcAft>
              <a:buSzPts val="2600"/>
              <a:buNone/>
              <a:defRPr/>
            </a:lvl2pPr>
            <a:lvl3pPr lvl="2">
              <a:spcBef>
                <a:spcPts val="0"/>
              </a:spcBef>
              <a:spcAft>
                <a:spcPts val="0"/>
              </a:spcAft>
              <a:buSzPts val="2600"/>
              <a:buNone/>
              <a:defRPr/>
            </a:lvl3pPr>
            <a:lvl4pPr lvl="3">
              <a:spcBef>
                <a:spcPts val="0"/>
              </a:spcBef>
              <a:spcAft>
                <a:spcPts val="0"/>
              </a:spcAft>
              <a:buSzPts val="2600"/>
              <a:buNone/>
              <a:defRPr/>
            </a:lvl4pPr>
            <a:lvl5pPr lvl="4">
              <a:spcBef>
                <a:spcPts val="0"/>
              </a:spcBef>
              <a:spcAft>
                <a:spcPts val="0"/>
              </a:spcAft>
              <a:buSzPts val="2600"/>
              <a:buNone/>
              <a:defRPr/>
            </a:lvl5pPr>
            <a:lvl6pPr lvl="5">
              <a:spcBef>
                <a:spcPts val="0"/>
              </a:spcBef>
              <a:spcAft>
                <a:spcPts val="0"/>
              </a:spcAft>
              <a:buSzPts val="2600"/>
              <a:buNone/>
              <a:defRPr/>
            </a:lvl6pPr>
            <a:lvl7pPr lvl="6">
              <a:spcBef>
                <a:spcPts val="0"/>
              </a:spcBef>
              <a:spcAft>
                <a:spcPts val="0"/>
              </a:spcAft>
              <a:buSzPts val="2600"/>
              <a:buNone/>
              <a:defRPr/>
            </a:lvl7pPr>
            <a:lvl8pPr lvl="7">
              <a:spcBef>
                <a:spcPts val="0"/>
              </a:spcBef>
              <a:spcAft>
                <a:spcPts val="0"/>
              </a:spcAft>
              <a:buSzPts val="2600"/>
              <a:buNone/>
              <a:defRPr/>
            </a:lvl8pPr>
            <a:lvl9pPr lvl="8">
              <a:spcBef>
                <a:spcPts val="0"/>
              </a:spcBef>
              <a:spcAft>
                <a:spcPts val="0"/>
              </a:spcAft>
              <a:buSzPts val="2600"/>
              <a:buNone/>
              <a:defRPr/>
            </a:lvl9pPr>
          </a:lstStyle>
          <a:p/>
        </p:txBody>
      </p:sp>
      <p:sp>
        <p:nvSpPr>
          <p:cNvPr id="47" name="Google Shape;47;p8"/>
          <p:cNvSpPr/>
          <p:nvPr/>
        </p:nvSpPr>
        <p:spPr>
          <a:xfrm>
            <a:off x="579000" y="579000"/>
            <a:ext cx="54300" cy="6756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 name="Google Shape;48;p8"/>
          <p:cNvSpPr/>
          <p:nvPr/>
        </p:nvSpPr>
        <p:spPr>
          <a:xfrm>
            <a:off x="9089700" y="0"/>
            <a:ext cx="54300" cy="51435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 name="Google Shape;49;p8"/>
          <p:cNvSpPr txBox="1"/>
          <p:nvPr>
            <p:ph idx="12" type="sldNum"/>
          </p:nvPr>
        </p:nvSpPr>
        <p:spPr>
          <a:xfrm>
            <a:off x="84805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color">
  <p:cSld name="TITLE_ONLY_1">
    <p:spTree>
      <p:nvGrpSpPr>
        <p:cNvPr id="50" name="Shape 50"/>
        <p:cNvGrpSpPr/>
        <p:nvPr/>
      </p:nvGrpSpPr>
      <p:grpSpPr>
        <a:xfrm>
          <a:off x="0" y="0"/>
          <a:ext cx="0" cy="0"/>
          <a:chOff x="0" y="0"/>
          <a:chExt cx="0" cy="0"/>
        </a:xfrm>
      </p:grpSpPr>
      <p:sp>
        <p:nvSpPr>
          <p:cNvPr id="51" name="Google Shape;51;p9"/>
          <p:cNvSpPr/>
          <p:nvPr/>
        </p:nvSpPr>
        <p:spPr>
          <a:xfrm>
            <a:off x="0" y="0"/>
            <a:ext cx="9144000" cy="37458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 name="Google Shape;52;p9"/>
          <p:cNvSpPr txBox="1"/>
          <p:nvPr>
            <p:ph type="title"/>
          </p:nvPr>
        </p:nvSpPr>
        <p:spPr>
          <a:xfrm>
            <a:off x="844425" y="422500"/>
            <a:ext cx="3226800" cy="857400"/>
          </a:xfrm>
          <a:prstGeom prst="rect">
            <a:avLst/>
          </a:prstGeom>
        </p:spPr>
        <p:txBody>
          <a:bodyPr anchorCtr="0" anchor="t" bIns="91425" lIns="91425" spcFirstLastPara="1" rIns="91425" wrap="square" tIns="91425">
            <a:noAutofit/>
          </a:bodyPr>
          <a:lstStyle>
            <a:lvl1pPr lvl="0" rtl="0">
              <a:spcBef>
                <a:spcPts val="0"/>
              </a:spcBef>
              <a:spcAft>
                <a:spcPts val="0"/>
              </a:spcAft>
              <a:buClr>
                <a:srgbClr val="FFFFFF"/>
              </a:buClr>
              <a:buSzPts val="2600"/>
              <a:buNone/>
              <a:defRPr>
                <a:solidFill>
                  <a:srgbClr val="FFFFFF"/>
                </a:solidFill>
              </a:defRPr>
            </a:lvl1pPr>
            <a:lvl2pPr lvl="1" rtl="0">
              <a:spcBef>
                <a:spcPts val="0"/>
              </a:spcBef>
              <a:spcAft>
                <a:spcPts val="0"/>
              </a:spcAft>
              <a:buClr>
                <a:srgbClr val="FFFFFF"/>
              </a:buClr>
              <a:buSzPts val="2600"/>
              <a:buNone/>
              <a:defRPr>
                <a:solidFill>
                  <a:srgbClr val="FFFFFF"/>
                </a:solidFill>
              </a:defRPr>
            </a:lvl2pPr>
            <a:lvl3pPr lvl="2" rtl="0">
              <a:spcBef>
                <a:spcPts val="0"/>
              </a:spcBef>
              <a:spcAft>
                <a:spcPts val="0"/>
              </a:spcAft>
              <a:buClr>
                <a:srgbClr val="FFFFFF"/>
              </a:buClr>
              <a:buSzPts val="2600"/>
              <a:buNone/>
              <a:defRPr>
                <a:solidFill>
                  <a:srgbClr val="FFFFFF"/>
                </a:solidFill>
              </a:defRPr>
            </a:lvl3pPr>
            <a:lvl4pPr lvl="3" rtl="0">
              <a:spcBef>
                <a:spcPts val="0"/>
              </a:spcBef>
              <a:spcAft>
                <a:spcPts val="0"/>
              </a:spcAft>
              <a:buClr>
                <a:srgbClr val="FFFFFF"/>
              </a:buClr>
              <a:buSzPts val="2600"/>
              <a:buNone/>
              <a:defRPr>
                <a:solidFill>
                  <a:srgbClr val="FFFFFF"/>
                </a:solidFill>
              </a:defRPr>
            </a:lvl4pPr>
            <a:lvl5pPr lvl="4" rtl="0">
              <a:spcBef>
                <a:spcPts val="0"/>
              </a:spcBef>
              <a:spcAft>
                <a:spcPts val="0"/>
              </a:spcAft>
              <a:buClr>
                <a:srgbClr val="FFFFFF"/>
              </a:buClr>
              <a:buSzPts val="2600"/>
              <a:buNone/>
              <a:defRPr>
                <a:solidFill>
                  <a:srgbClr val="FFFFFF"/>
                </a:solidFill>
              </a:defRPr>
            </a:lvl5pPr>
            <a:lvl6pPr lvl="5" rtl="0">
              <a:spcBef>
                <a:spcPts val="0"/>
              </a:spcBef>
              <a:spcAft>
                <a:spcPts val="0"/>
              </a:spcAft>
              <a:buClr>
                <a:srgbClr val="FFFFFF"/>
              </a:buClr>
              <a:buSzPts val="2600"/>
              <a:buNone/>
              <a:defRPr>
                <a:solidFill>
                  <a:srgbClr val="FFFFFF"/>
                </a:solidFill>
              </a:defRPr>
            </a:lvl6pPr>
            <a:lvl7pPr lvl="6" rtl="0">
              <a:spcBef>
                <a:spcPts val="0"/>
              </a:spcBef>
              <a:spcAft>
                <a:spcPts val="0"/>
              </a:spcAft>
              <a:buClr>
                <a:srgbClr val="FFFFFF"/>
              </a:buClr>
              <a:buSzPts val="2600"/>
              <a:buNone/>
              <a:defRPr>
                <a:solidFill>
                  <a:srgbClr val="FFFFFF"/>
                </a:solidFill>
              </a:defRPr>
            </a:lvl7pPr>
            <a:lvl8pPr lvl="7" rtl="0">
              <a:spcBef>
                <a:spcPts val="0"/>
              </a:spcBef>
              <a:spcAft>
                <a:spcPts val="0"/>
              </a:spcAft>
              <a:buClr>
                <a:srgbClr val="FFFFFF"/>
              </a:buClr>
              <a:buSzPts val="2600"/>
              <a:buNone/>
              <a:defRPr>
                <a:solidFill>
                  <a:srgbClr val="FFFFFF"/>
                </a:solidFill>
              </a:defRPr>
            </a:lvl8pPr>
            <a:lvl9pPr lvl="8" rtl="0">
              <a:spcBef>
                <a:spcPts val="0"/>
              </a:spcBef>
              <a:spcAft>
                <a:spcPts val="0"/>
              </a:spcAft>
              <a:buClr>
                <a:srgbClr val="FFFFFF"/>
              </a:buClr>
              <a:buSzPts val="2600"/>
              <a:buNone/>
              <a:defRPr>
                <a:solidFill>
                  <a:srgbClr val="FFFFFF"/>
                </a:solidFill>
              </a:defRPr>
            </a:lvl9pPr>
          </a:lstStyle>
          <a:p/>
        </p:txBody>
      </p:sp>
      <p:sp>
        <p:nvSpPr>
          <p:cNvPr id="53" name="Google Shape;53;p9"/>
          <p:cNvSpPr/>
          <p:nvPr/>
        </p:nvSpPr>
        <p:spPr>
          <a:xfrm>
            <a:off x="579000" y="579000"/>
            <a:ext cx="54300" cy="6756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FFFFFF"/>
              </a:solidFill>
            </a:endParaRPr>
          </a:p>
        </p:txBody>
      </p:sp>
      <p:sp>
        <p:nvSpPr>
          <p:cNvPr id="54" name="Google Shape;54;p9"/>
          <p:cNvSpPr txBox="1"/>
          <p:nvPr>
            <p:ph idx="12" type="sldNum"/>
          </p:nvPr>
        </p:nvSpPr>
        <p:spPr>
          <a:xfrm>
            <a:off x="84805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half">
  <p:cSld name="TITLE_ONLY_1_1">
    <p:spTree>
      <p:nvGrpSpPr>
        <p:cNvPr id="55" name="Shape 55"/>
        <p:cNvGrpSpPr/>
        <p:nvPr/>
      </p:nvGrpSpPr>
      <p:grpSpPr>
        <a:xfrm>
          <a:off x="0" y="0"/>
          <a:ext cx="0" cy="0"/>
          <a:chOff x="0" y="0"/>
          <a:chExt cx="0" cy="0"/>
        </a:xfrm>
      </p:grpSpPr>
      <p:sp>
        <p:nvSpPr>
          <p:cNvPr id="56" name="Google Shape;56;p10"/>
          <p:cNvSpPr/>
          <p:nvPr/>
        </p:nvSpPr>
        <p:spPr>
          <a:xfrm>
            <a:off x="0" y="0"/>
            <a:ext cx="4578000" cy="51435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 name="Google Shape;57;p10"/>
          <p:cNvSpPr txBox="1"/>
          <p:nvPr>
            <p:ph type="title"/>
          </p:nvPr>
        </p:nvSpPr>
        <p:spPr>
          <a:xfrm>
            <a:off x="844425" y="422500"/>
            <a:ext cx="3226800" cy="857400"/>
          </a:xfrm>
          <a:prstGeom prst="rect">
            <a:avLst/>
          </a:prstGeom>
        </p:spPr>
        <p:txBody>
          <a:bodyPr anchorCtr="0" anchor="t" bIns="91425" lIns="91425" spcFirstLastPara="1" rIns="91425" wrap="square" tIns="91425">
            <a:noAutofit/>
          </a:bodyPr>
          <a:lstStyle>
            <a:lvl1pPr lvl="0" rtl="0">
              <a:spcBef>
                <a:spcPts val="0"/>
              </a:spcBef>
              <a:spcAft>
                <a:spcPts val="0"/>
              </a:spcAft>
              <a:buClr>
                <a:srgbClr val="FFFFFF"/>
              </a:buClr>
              <a:buSzPts val="2600"/>
              <a:buNone/>
              <a:defRPr>
                <a:solidFill>
                  <a:srgbClr val="FFFFFF"/>
                </a:solidFill>
              </a:defRPr>
            </a:lvl1pPr>
            <a:lvl2pPr lvl="1" rtl="0">
              <a:spcBef>
                <a:spcPts val="0"/>
              </a:spcBef>
              <a:spcAft>
                <a:spcPts val="0"/>
              </a:spcAft>
              <a:buClr>
                <a:srgbClr val="FFFFFF"/>
              </a:buClr>
              <a:buSzPts val="2600"/>
              <a:buNone/>
              <a:defRPr>
                <a:solidFill>
                  <a:srgbClr val="FFFFFF"/>
                </a:solidFill>
              </a:defRPr>
            </a:lvl2pPr>
            <a:lvl3pPr lvl="2" rtl="0">
              <a:spcBef>
                <a:spcPts val="0"/>
              </a:spcBef>
              <a:spcAft>
                <a:spcPts val="0"/>
              </a:spcAft>
              <a:buClr>
                <a:srgbClr val="FFFFFF"/>
              </a:buClr>
              <a:buSzPts val="2600"/>
              <a:buNone/>
              <a:defRPr>
                <a:solidFill>
                  <a:srgbClr val="FFFFFF"/>
                </a:solidFill>
              </a:defRPr>
            </a:lvl3pPr>
            <a:lvl4pPr lvl="3" rtl="0">
              <a:spcBef>
                <a:spcPts val="0"/>
              </a:spcBef>
              <a:spcAft>
                <a:spcPts val="0"/>
              </a:spcAft>
              <a:buClr>
                <a:srgbClr val="FFFFFF"/>
              </a:buClr>
              <a:buSzPts val="2600"/>
              <a:buNone/>
              <a:defRPr>
                <a:solidFill>
                  <a:srgbClr val="FFFFFF"/>
                </a:solidFill>
              </a:defRPr>
            </a:lvl4pPr>
            <a:lvl5pPr lvl="4" rtl="0">
              <a:spcBef>
                <a:spcPts val="0"/>
              </a:spcBef>
              <a:spcAft>
                <a:spcPts val="0"/>
              </a:spcAft>
              <a:buClr>
                <a:srgbClr val="FFFFFF"/>
              </a:buClr>
              <a:buSzPts val="2600"/>
              <a:buNone/>
              <a:defRPr>
                <a:solidFill>
                  <a:srgbClr val="FFFFFF"/>
                </a:solidFill>
              </a:defRPr>
            </a:lvl5pPr>
            <a:lvl6pPr lvl="5" rtl="0">
              <a:spcBef>
                <a:spcPts val="0"/>
              </a:spcBef>
              <a:spcAft>
                <a:spcPts val="0"/>
              </a:spcAft>
              <a:buClr>
                <a:srgbClr val="FFFFFF"/>
              </a:buClr>
              <a:buSzPts val="2600"/>
              <a:buNone/>
              <a:defRPr>
                <a:solidFill>
                  <a:srgbClr val="FFFFFF"/>
                </a:solidFill>
              </a:defRPr>
            </a:lvl6pPr>
            <a:lvl7pPr lvl="6" rtl="0">
              <a:spcBef>
                <a:spcPts val="0"/>
              </a:spcBef>
              <a:spcAft>
                <a:spcPts val="0"/>
              </a:spcAft>
              <a:buClr>
                <a:srgbClr val="FFFFFF"/>
              </a:buClr>
              <a:buSzPts val="2600"/>
              <a:buNone/>
              <a:defRPr>
                <a:solidFill>
                  <a:srgbClr val="FFFFFF"/>
                </a:solidFill>
              </a:defRPr>
            </a:lvl7pPr>
            <a:lvl8pPr lvl="7" rtl="0">
              <a:spcBef>
                <a:spcPts val="0"/>
              </a:spcBef>
              <a:spcAft>
                <a:spcPts val="0"/>
              </a:spcAft>
              <a:buClr>
                <a:srgbClr val="FFFFFF"/>
              </a:buClr>
              <a:buSzPts val="2600"/>
              <a:buNone/>
              <a:defRPr>
                <a:solidFill>
                  <a:srgbClr val="FFFFFF"/>
                </a:solidFill>
              </a:defRPr>
            </a:lvl8pPr>
            <a:lvl9pPr lvl="8" rtl="0">
              <a:spcBef>
                <a:spcPts val="0"/>
              </a:spcBef>
              <a:spcAft>
                <a:spcPts val="0"/>
              </a:spcAft>
              <a:buClr>
                <a:srgbClr val="FFFFFF"/>
              </a:buClr>
              <a:buSzPts val="2600"/>
              <a:buNone/>
              <a:defRPr>
                <a:solidFill>
                  <a:srgbClr val="FFFFFF"/>
                </a:solidFill>
              </a:defRPr>
            </a:lvl9pPr>
          </a:lstStyle>
          <a:p/>
        </p:txBody>
      </p:sp>
      <p:sp>
        <p:nvSpPr>
          <p:cNvPr id="58" name="Google Shape;58;p10"/>
          <p:cNvSpPr/>
          <p:nvPr/>
        </p:nvSpPr>
        <p:spPr>
          <a:xfrm>
            <a:off x="579000" y="579000"/>
            <a:ext cx="54300" cy="6756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FFFFFF"/>
              </a:solidFill>
            </a:endParaRPr>
          </a:p>
        </p:txBody>
      </p:sp>
      <p:sp>
        <p:nvSpPr>
          <p:cNvPr id="59" name="Google Shape;59;p10"/>
          <p:cNvSpPr/>
          <p:nvPr/>
        </p:nvSpPr>
        <p:spPr>
          <a:xfrm>
            <a:off x="9089700" y="0"/>
            <a:ext cx="54300" cy="5143500"/>
          </a:xfrm>
          <a:prstGeom prst="rect">
            <a:avLst/>
          </a:prstGeom>
          <a:solidFill>
            <a:srgbClr val="FF004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 name="Google Shape;60;p10"/>
          <p:cNvSpPr txBox="1"/>
          <p:nvPr>
            <p:ph idx="12" type="sldNum"/>
          </p:nvPr>
        </p:nvSpPr>
        <p:spPr>
          <a:xfrm>
            <a:off x="84805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4.xml"/><Relationship Id="rId10" Type="http://schemas.openxmlformats.org/officeDocument/2006/relationships/slideLayout" Target="../slideLayouts/slideLayout23.xml"/><Relationship Id="rId13" Type="http://schemas.openxmlformats.org/officeDocument/2006/relationships/slideLayout" Target="../slideLayouts/slideLayout26.xml"/><Relationship Id="rId12" Type="http://schemas.openxmlformats.org/officeDocument/2006/relationships/slideLayout" Target="../slideLayouts/slideLayout25.xml"/><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5" Type="http://schemas.openxmlformats.org/officeDocument/2006/relationships/slideLayout" Target="../slideLayouts/slideLayout28.xml"/><Relationship Id="rId14" Type="http://schemas.openxmlformats.org/officeDocument/2006/relationships/slideLayout" Target="../slideLayouts/slideLayout27.xml"/><Relationship Id="rId17" Type="http://schemas.openxmlformats.org/officeDocument/2006/relationships/slideLayout" Target="../slideLayouts/slideLayout30.xml"/><Relationship Id="rId16" Type="http://schemas.openxmlformats.org/officeDocument/2006/relationships/slideLayout" Target="../slideLayouts/slideLayout29.xml"/><Relationship Id="rId5" Type="http://schemas.openxmlformats.org/officeDocument/2006/relationships/slideLayout" Target="../slideLayouts/slideLayout18.xml"/><Relationship Id="rId6" Type="http://schemas.openxmlformats.org/officeDocument/2006/relationships/slideLayout" Target="../slideLayouts/slideLayout19.xml"/><Relationship Id="rId18" Type="http://schemas.openxmlformats.org/officeDocument/2006/relationships/theme" Target="../theme/theme3.xml"/><Relationship Id="rId7" Type="http://schemas.openxmlformats.org/officeDocument/2006/relationships/slideLayout" Target="../slideLayouts/slideLayout20.xml"/><Relationship Id="rId8"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41.xml"/><Relationship Id="rId10" Type="http://schemas.openxmlformats.org/officeDocument/2006/relationships/slideLayout" Target="../slideLayouts/slideLayout40.xml"/><Relationship Id="rId13" Type="http://schemas.openxmlformats.org/officeDocument/2006/relationships/slideLayout" Target="../slideLayouts/slideLayout43.xml"/><Relationship Id="rId12" Type="http://schemas.openxmlformats.org/officeDocument/2006/relationships/slideLayout" Target="../slideLayouts/slideLayout42.xml"/><Relationship Id="rId1" Type="http://schemas.openxmlformats.org/officeDocument/2006/relationships/slideLayout" Target="../slideLayouts/slideLayout31.xml"/><Relationship Id="rId2" Type="http://schemas.openxmlformats.org/officeDocument/2006/relationships/slideLayout" Target="../slideLayouts/slideLayout32.xml"/><Relationship Id="rId3" Type="http://schemas.openxmlformats.org/officeDocument/2006/relationships/slideLayout" Target="../slideLayouts/slideLayout33.xml"/><Relationship Id="rId4" Type="http://schemas.openxmlformats.org/officeDocument/2006/relationships/slideLayout" Target="../slideLayouts/slideLayout34.xml"/><Relationship Id="rId9" Type="http://schemas.openxmlformats.org/officeDocument/2006/relationships/slideLayout" Target="../slideLayouts/slideLayout39.xml"/><Relationship Id="rId15" Type="http://schemas.openxmlformats.org/officeDocument/2006/relationships/slideLayout" Target="../slideLayouts/slideLayout45.xml"/><Relationship Id="rId14" Type="http://schemas.openxmlformats.org/officeDocument/2006/relationships/slideLayout" Target="../slideLayouts/slideLayout44.xml"/><Relationship Id="rId17" Type="http://schemas.openxmlformats.org/officeDocument/2006/relationships/theme" Target="../theme/theme4.xml"/><Relationship Id="rId16" Type="http://schemas.openxmlformats.org/officeDocument/2006/relationships/slideLayout" Target="../slideLayouts/slideLayout46.xml"/><Relationship Id="rId5" Type="http://schemas.openxmlformats.org/officeDocument/2006/relationships/slideLayout" Target="../slideLayouts/slideLayout35.xml"/><Relationship Id="rId6" Type="http://schemas.openxmlformats.org/officeDocument/2006/relationships/slideLayout" Target="../slideLayouts/slideLayout36.xml"/><Relationship Id="rId7" Type="http://schemas.openxmlformats.org/officeDocument/2006/relationships/slideLayout" Target="../slideLayouts/slideLayout37.xml"/><Relationship Id="rId8" Type="http://schemas.openxmlformats.org/officeDocument/2006/relationships/slideLayout" Target="../slideLayouts/slideLayout38.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57.xml"/><Relationship Id="rId10" Type="http://schemas.openxmlformats.org/officeDocument/2006/relationships/slideLayout" Target="../slideLayouts/slideLayout56.xml"/><Relationship Id="rId12" Type="http://schemas.openxmlformats.org/officeDocument/2006/relationships/theme" Target="../theme/theme5.xml"/><Relationship Id="rId1" Type="http://schemas.openxmlformats.org/officeDocument/2006/relationships/slideLayout" Target="../slideLayouts/slideLayout47.xml"/><Relationship Id="rId2" Type="http://schemas.openxmlformats.org/officeDocument/2006/relationships/slideLayout" Target="../slideLayouts/slideLayout48.xml"/><Relationship Id="rId3" Type="http://schemas.openxmlformats.org/officeDocument/2006/relationships/slideLayout" Target="../slideLayouts/slideLayout49.xml"/><Relationship Id="rId4" Type="http://schemas.openxmlformats.org/officeDocument/2006/relationships/slideLayout" Target="../slideLayouts/slideLayout50.xml"/><Relationship Id="rId9" Type="http://schemas.openxmlformats.org/officeDocument/2006/relationships/slideLayout" Target="../slideLayouts/slideLayout55.xml"/><Relationship Id="rId5" Type="http://schemas.openxmlformats.org/officeDocument/2006/relationships/slideLayout" Target="../slideLayouts/slideLayout51.xml"/><Relationship Id="rId6" Type="http://schemas.openxmlformats.org/officeDocument/2006/relationships/slideLayout" Target="../slideLayouts/slideLayout52.xml"/><Relationship Id="rId7" Type="http://schemas.openxmlformats.org/officeDocument/2006/relationships/slideLayout" Target="../slideLayouts/slideLayout53.xml"/><Relationship Id="rId8" Type="http://schemas.openxmlformats.org/officeDocument/2006/relationships/slideLayout" Target="../slideLayouts/slideLayout54.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844425" y="422500"/>
            <a:ext cx="3226800" cy="8574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600"/>
              <a:buFont typeface="Titillium Web"/>
              <a:buNone/>
              <a:defRPr b="1" sz="2600">
                <a:solidFill>
                  <a:schemeClr val="dk1"/>
                </a:solidFill>
                <a:latin typeface="Titillium Web"/>
                <a:ea typeface="Titillium Web"/>
                <a:cs typeface="Titillium Web"/>
                <a:sym typeface="Titillium Web"/>
              </a:defRPr>
            </a:lvl1pPr>
            <a:lvl2pPr lvl="1">
              <a:spcBef>
                <a:spcPts val="0"/>
              </a:spcBef>
              <a:spcAft>
                <a:spcPts val="0"/>
              </a:spcAft>
              <a:buClr>
                <a:schemeClr val="dk1"/>
              </a:buClr>
              <a:buSzPts val="2600"/>
              <a:buFont typeface="Titillium Web"/>
              <a:buNone/>
              <a:defRPr b="1" sz="2600">
                <a:solidFill>
                  <a:schemeClr val="dk1"/>
                </a:solidFill>
                <a:latin typeface="Titillium Web"/>
                <a:ea typeface="Titillium Web"/>
                <a:cs typeface="Titillium Web"/>
                <a:sym typeface="Titillium Web"/>
              </a:defRPr>
            </a:lvl2pPr>
            <a:lvl3pPr lvl="2">
              <a:spcBef>
                <a:spcPts val="0"/>
              </a:spcBef>
              <a:spcAft>
                <a:spcPts val="0"/>
              </a:spcAft>
              <a:buClr>
                <a:schemeClr val="dk1"/>
              </a:buClr>
              <a:buSzPts val="2600"/>
              <a:buFont typeface="Titillium Web"/>
              <a:buNone/>
              <a:defRPr b="1" sz="2600">
                <a:solidFill>
                  <a:schemeClr val="dk1"/>
                </a:solidFill>
                <a:latin typeface="Titillium Web"/>
                <a:ea typeface="Titillium Web"/>
                <a:cs typeface="Titillium Web"/>
                <a:sym typeface="Titillium Web"/>
              </a:defRPr>
            </a:lvl3pPr>
            <a:lvl4pPr lvl="3">
              <a:spcBef>
                <a:spcPts val="0"/>
              </a:spcBef>
              <a:spcAft>
                <a:spcPts val="0"/>
              </a:spcAft>
              <a:buClr>
                <a:schemeClr val="dk1"/>
              </a:buClr>
              <a:buSzPts val="2600"/>
              <a:buFont typeface="Titillium Web"/>
              <a:buNone/>
              <a:defRPr b="1" sz="2600">
                <a:solidFill>
                  <a:schemeClr val="dk1"/>
                </a:solidFill>
                <a:latin typeface="Titillium Web"/>
                <a:ea typeface="Titillium Web"/>
                <a:cs typeface="Titillium Web"/>
                <a:sym typeface="Titillium Web"/>
              </a:defRPr>
            </a:lvl4pPr>
            <a:lvl5pPr lvl="4">
              <a:spcBef>
                <a:spcPts val="0"/>
              </a:spcBef>
              <a:spcAft>
                <a:spcPts val="0"/>
              </a:spcAft>
              <a:buClr>
                <a:schemeClr val="dk1"/>
              </a:buClr>
              <a:buSzPts val="2600"/>
              <a:buFont typeface="Titillium Web"/>
              <a:buNone/>
              <a:defRPr b="1" sz="2600">
                <a:solidFill>
                  <a:schemeClr val="dk1"/>
                </a:solidFill>
                <a:latin typeface="Titillium Web"/>
                <a:ea typeface="Titillium Web"/>
                <a:cs typeface="Titillium Web"/>
                <a:sym typeface="Titillium Web"/>
              </a:defRPr>
            </a:lvl5pPr>
            <a:lvl6pPr lvl="5">
              <a:spcBef>
                <a:spcPts val="0"/>
              </a:spcBef>
              <a:spcAft>
                <a:spcPts val="0"/>
              </a:spcAft>
              <a:buClr>
                <a:schemeClr val="dk1"/>
              </a:buClr>
              <a:buSzPts val="2600"/>
              <a:buFont typeface="Titillium Web"/>
              <a:buNone/>
              <a:defRPr b="1" sz="2600">
                <a:solidFill>
                  <a:schemeClr val="dk1"/>
                </a:solidFill>
                <a:latin typeface="Titillium Web"/>
                <a:ea typeface="Titillium Web"/>
                <a:cs typeface="Titillium Web"/>
                <a:sym typeface="Titillium Web"/>
              </a:defRPr>
            </a:lvl6pPr>
            <a:lvl7pPr lvl="6">
              <a:spcBef>
                <a:spcPts val="0"/>
              </a:spcBef>
              <a:spcAft>
                <a:spcPts val="0"/>
              </a:spcAft>
              <a:buClr>
                <a:schemeClr val="dk1"/>
              </a:buClr>
              <a:buSzPts val="2600"/>
              <a:buFont typeface="Titillium Web"/>
              <a:buNone/>
              <a:defRPr b="1" sz="2600">
                <a:solidFill>
                  <a:schemeClr val="dk1"/>
                </a:solidFill>
                <a:latin typeface="Titillium Web"/>
                <a:ea typeface="Titillium Web"/>
                <a:cs typeface="Titillium Web"/>
                <a:sym typeface="Titillium Web"/>
              </a:defRPr>
            </a:lvl7pPr>
            <a:lvl8pPr lvl="7">
              <a:spcBef>
                <a:spcPts val="0"/>
              </a:spcBef>
              <a:spcAft>
                <a:spcPts val="0"/>
              </a:spcAft>
              <a:buClr>
                <a:schemeClr val="dk1"/>
              </a:buClr>
              <a:buSzPts val="2600"/>
              <a:buFont typeface="Titillium Web"/>
              <a:buNone/>
              <a:defRPr b="1" sz="2600">
                <a:solidFill>
                  <a:schemeClr val="dk1"/>
                </a:solidFill>
                <a:latin typeface="Titillium Web"/>
                <a:ea typeface="Titillium Web"/>
                <a:cs typeface="Titillium Web"/>
                <a:sym typeface="Titillium Web"/>
              </a:defRPr>
            </a:lvl8pPr>
            <a:lvl9pPr lvl="8">
              <a:spcBef>
                <a:spcPts val="0"/>
              </a:spcBef>
              <a:spcAft>
                <a:spcPts val="0"/>
              </a:spcAft>
              <a:buClr>
                <a:schemeClr val="dk1"/>
              </a:buClr>
              <a:buSzPts val="2600"/>
              <a:buFont typeface="Titillium Web"/>
              <a:buNone/>
              <a:defRPr b="1" sz="2600">
                <a:solidFill>
                  <a:schemeClr val="dk1"/>
                </a:solidFill>
                <a:latin typeface="Titillium Web"/>
                <a:ea typeface="Titillium Web"/>
                <a:cs typeface="Titillium Web"/>
                <a:sym typeface="Titillium Web"/>
              </a:defRPr>
            </a:lvl9pPr>
          </a:lstStyle>
          <a:p/>
        </p:txBody>
      </p:sp>
      <p:sp>
        <p:nvSpPr>
          <p:cNvPr id="7" name="Google Shape;7;p1"/>
          <p:cNvSpPr txBox="1"/>
          <p:nvPr>
            <p:ph idx="1" type="body"/>
          </p:nvPr>
        </p:nvSpPr>
        <p:spPr>
          <a:xfrm>
            <a:off x="723798" y="1586325"/>
            <a:ext cx="6092100" cy="3148500"/>
          </a:xfrm>
          <a:prstGeom prst="rect">
            <a:avLst/>
          </a:prstGeom>
          <a:noFill/>
          <a:ln>
            <a:noFill/>
          </a:ln>
        </p:spPr>
        <p:txBody>
          <a:bodyPr anchorCtr="0" anchor="t" bIns="91425" lIns="91425" spcFirstLastPara="1" rIns="91425" wrap="square" tIns="91425">
            <a:noAutofit/>
          </a:bodyPr>
          <a:lstStyle>
            <a:lvl1pPr indent="-342900" lvl="0" marL="457200">
              <a:spcBef>
                <a:spcPts val="600"/>
              </a:spcBef>
              <a:spcAft>
                <a:spcPts val="0"/>
              </a:spcAft>
              <a:buClr>
                <a:schemeClr val="accent1"/>
              </a:buClr>
              <a:buSzPts val="1800"/>
              <a:buFont typeface="Titillium Web"/>
              <a:buChar char="▪"/>
              <a:defRPr sz="1800">
                <a:solidFill>
                  <a:schemeClr val="dk1"/>
                </a:solidFill>
                <a:latin typeface="Titillium Web"/>
                <a:ea typeface="Titillium Web"/>
                <a:cs typeface="Titillium Web"/>
                <a:sym typeface="Titillium Web"/>
              </a:defRPr>
            </a:lvl1pPr>
            <a:lvl2pPr indent="-342900" lvl="1" marL="914400">
              <a:spcBef>
                <a:spcPts val="0"/>
              </a:spcBef>
              <a:spcAft>
                <a:spcPts val="0"/>
              </a:spcAft>
              <a:buClr>
                <a:schemeClr val="accent1"/>
              </a:buClr>
              <a:buSzPts val="1800"/>
              <a:buFont typeface="Titillium Web"/>
              <a:buChar char="▫"/>
              <a:defRPr sz="1800">
                <a:solidFill>
                  <a:schemeClr val="dk1"/>
                </a:solidFill>
                <a:latin typeface="Titillium Web"/>
                <a:ea typeface="Titillium Web"/>
                <a:cs typeface="Titillium Web"/>
                <a:sym typeface="Titillium Web"/>
              </a:defRPr>
            </a:lvl2pPr>
            <a:lvl3pPr indent="-342900" lvl="2" marL="1371600">
              <a:spcBef>
                <a:spcPts val="0"/>
              </a:spcBef>
              <a:spcAft>
                <a:spcPts val="0"/>
              </a:spcAft>
              <a:buClr>
                <a:schemeClr val="accent1"/>
              </a:buClr>
              <a:buSzPts val="1800"/>
              <a:buFont typeface="Titillium Web"/>
              <a:buChar char="▸"/>
              <a:defRPr sz="1800">
                <a:solidFill>
                  <a:schemeClr val="dk1"/>
                </a:solidFill>
                <a:latin typeface="Titillium Web"/>
                <a:ea typeface="Titillium Web"/>
                <a:cs typeface="Titillium Web"/>
                <a:sym typeface="Titillium Web"/>
              </a:defRPr>
            </a:lvl3pPr>
            <a:lvl4pPr indent="-342900" lvl="3" marL="1828800">
              <a:spcBef>
                <a:spcPts val="0"/>
              </a:spcBef>
              <a:spcAft>
                <a:spcPts val="0"/>
              </a:spcAft>
              <a:buClr>
                <a:srgbClr val="FF004E"/>
              </a:buClr>
              <a:buSzPts val="1800"/>
              <a:buFont typeface="Titillium Web"/>
              <a:buChar char="▹"/>
              <a:defRPr sz="1800">
                <a:solidFill>
                  <a:schemeClr val="dk1"/>
                </a:solidFill>
                <a:latin typeface="Titillium Web"/>
                <a:ea typeface="Titillium Web"/>
                <a:cs typeface="Titillium Web"/>
                <a:sym typeface="Titillium Web"/>
              </a:defRPr>
            </a:lvl4pPr>
            <a:lvl5pPr indent="-342900" lvl="4" marL="2286000">
              <a:spcBef>
                <a:spcPts val="0"/>
              </a:spcBef>
              <a:spcAft>
                <a:spcPts val="0"/>
              </a:spcAft>
              <a:buClr>
                <a:srgbClr val="FF004E"/>
              </a:buClr>
              <a:buSzPts val="1800"/>
              <a:buFont typeface="Titillium Web"/>
              <a:buChar char="▹"/>
              <a:defRPr sz="1800">
                <a:solidFill>
                  <a:schemeClr val="dk1"/>
                </a:solidFill>
                <a:latin typeface="Titillium Web"/>
                <a:ea typeface="Titillium Web"/>
                <a:cs typeface="Titillium Web"/>
                <a:sym typeface="Titillium Web"/>
              </a:defRPr>
            </a:lvl5pPr>
            <a:lvl6pPr indent="-342900" lvl="5" marL="2743200">
              <a:spcBef>
                <a:spcPts val="0"/>
              </a:spcBef>
              <a:spcAft>
                <a:spcPts val="0"/>
              </a:spcAft>
              <a:buClr>
                <a:srgbClr val="FF004E"/>
              </a:buClr>
              <a:buSzPts val="1800"/>
              <a:buFont typeface="Titillium Web"/>
              <a:buChar char="▹"/>
              <a:defRPr sz="1800">
                <a:solidFill>
                  <a:schemeClr val="dk1"/>
                </a:solidFill>
                <a:latin typeface="Titillium Web"/>
                <a:ea typeface="Titillium Web"/>
                <a:cs typeface="Titillium Web"/>
                <a:sym typeface="Titillium Web"/>
              </a:defRPr>
            </a:lvl6pPr>
            <a:lvl7pPr indent="-342900" lvl="6" marL="3200400">
              <a:spcBef>
                <a:spcPts val="0"/>
              </a:spcBef>
              <a:spcAft>
                <a:spcPts val="0"/>
              </a:spcAft>
              <a:buClr>
                <a:srgbClr val="FF004E"/>
              </a:buClr>
              <a:buSzPts val="1800"/>
              <a:buFont typeface="Titillium Web"/>
              <a:buChar char="▹"/>
              <a:defRPr sz="1800">
                <a:solidFill>
                  <a:schemeClr val="dk1"/>
                </a:solidFill>
                <a:latin typeface="Titillium Web"/>
                <a:ea typeface="Titillium Web"/>
                <a:cs typeface="Titillium Web"/>
                <a:sym typeface="Titillium Web"/>
              </a:defRPr>
            </a:lvl7pPr>
            <a:lvl8pPr indent="-342900" lvl="7" marL="3657600">
              <a:spcBef>
                <a:spcPts val="0"/>
              </a:spcBef>
              <a:spcAft>
                <a:spcPts val="0"/>
              </a:spcAft>
              <a:buClr>
                <a:srgbClr val="FF004E"/>
              </a:buClr>
              <a:buSzPts val="1800"/>
              <a:buFont typeface="Titillium Web"/>
              <a:buChar char="▹"/>
              <a:defRPr sz="1800">
                <a:solidFill>
                  <a:schemeClr val="dk1"/>
                </a:solidFill>
                <a:latin typeface="Titillium Web"/>
                <a:ea typeface="Titillium Web"/>
                <a:cs typeface="Titillium Web"/>
                <a:sym typeface="Titillium Web"/>
              </a:defRPr>
            </a:lvl8pPr>
            <a:lvl9pPr indent="-342900" lvl="8" marL="4114800">
              <a:spcBef>
                <a:spcPts val="0"/>
              </a:spcBef>
              <a:spcAft>
                <a:spcPts val="0"/>
              </a:spcAft>
              <a:buClr>
                <a:srgbClr val="FF004E"/>
              </a:buClr>
              <a:buSzPts val="1800"/>
              <a:buFont typeface="Titillium Web"/>
              <a:buChar char="▹"/>
              <a:defRPr sz="1800">
                <a:solidFill>
                  <a:schemeClr val="dk1"/>
                </a:solidFill>
                <a:latin typeface="Titillium Web"/>
                <a:ea typeface="Titillium Web"/>
                <a:cs typeface="Titillium Web"/>
                <a:sym typeface="Titillium Web"/>
              </a:defRPr>
            </a:lvl9pPr>
          </a:lstStyle>
          <a:p/>
        </p:txBody>
      </p:sp>
      <p:sp>
        <p:nvSpPr>
          <p:cNvPr id="8" name="Google Shape;8;p1"/>
          <p:cNvSpPr txBox="1"/>
          <p:nvPr>
            <p:ph idx="12" type="sldNum"/>
          </p:nvPr>
        </p:nvSpPr>
        <p:spPr>
          <a:xfrm>
            <a:off x="8480584" y="4749851"/>
            <a:ext cx="548700" cy="393600"/>
          </a:xfrm>
          <a:prstGeom prst="rect">
            <a:avLst/>
          </a:prstGeom>
          <a:noFill/>
          <a:ln>
            <a:noFill/>
          </a:ln>
        </p:spPr>
        <p:txBody>
          <a:bodyPr anchorCtr="0" anchor="t" bIns="91425" lIns="91425" spcFirstLastPara="1" rIns="91425" wrap="square" tIns="91425">
            <a:noAutofit/>
          </a:bodyPr>
          <a:lstStyle>
            <a:lvl1pPr lvl="0" algn="r">
              <a:buNone/>
              <a:defRPr b="1" sz="1200">
                <a:solidFill>
                  <a:schemeClr val="accent1"/>
                </a:solidFill>
                <a:latin typeface="Titillium Web"/>
                <a:ea typeface="Titillium Web"/>
                <a:cs typeface="Titillium Web"/>
                <a:sym typeface="Titillium Web"/>
              </a:defRPr>
            </a:lvl1pPr>
            <a:lvl2pPr lvl="1" algn="r">
              <a:buNone/>
              <a:defRPr b="1" sz="1200">
                <a:solidFill>
                  <a:schemeClr val="accent1"/>
                </a:solidFill>
                <a:latin typeface="Titillium Web"/>
                <a:ea typeface="Titillium Web"/>
                <a:cs typeface="Titillium Web"/>
                <a:sym typeface="Titillium Web"/>
              </a:defRPr>
            </a:lvl2pPr>
            <a:lvl3pPr lvl="2" algn="r">
              <a:buNone/>
              <a:defRPr b="1" sz="1200">
                <a:solidFill>
                  <a:schemeClr val="accent1"/>
                </a:solidFill>
                <a:latin typeface="Titillium Web"/>
                <a:ea typeface="Titillium Web"/>
                <a:cs typeface="Titillium Web"/>
                <a:sym typeface="Titillium Web"/>
              </a:defRPr>
            </a:lvl3pPr>
            <a:lvl4pPr lvl="3" algn="r">
              <a:buNone/>
              <a:defRPr b="1" sz="1200">
                <a:solidFill>
                  <a:schemeClr val="accent1"/>
                </a:solidFill>
                <a:latin typeface="Titillium Web"/>
                <a:ea typeface="Titillium Web"/>
                <a:cs typeface="Titillium Web"/>
                <a:sym typeface="Titillium Web"/>
              </a:defRPr>
            </a:lvl4pPr>
            <a:lvl5pPr lvl="4" algn="r">
              <a:buNone/>
              <a:defRPr b="1" sz="1200">
                <a:solidFill>
                  <a:schemeClr val="accent1"/>
                </a:solidFill>
                <a:latin typeface="Titillium Web"/>
                <a:ea typeface="Titillium Web"/>
                <a:cs typeface="Titillium Web"/>
                <a:sym typeface="Titillium Web"/>
              </a:defRPr>
            </a:lvl5pPr>
            <a:lvl6pPr lvl="5" algn="r">
              <a:buNone/>
              <a:defRPr b="1" sz="1200">
                <a:solidFill>
                  <a:schemeClr val="accent1"/>
                </a:solidFill>
                <a:latin typeface="Titillium Web"/>
                <a:ea typeface="Titillium Web"/>
                <a:cs typeface="Titillium Web"/>
                <a:sym typeface="Titillium Web"/>
              </a:defRPr>
            </a:lvl6pPr>
            <a:lvl7pPr lvl="6" algn="r">
              <a:buNone/>
              <a:defRPr b="1" sz="1200">
                <a:solidFill>
                  <a:schemeClr val="accent1"/>
                </a:solidFill>
                <a:latin typeface="Titillium Web"/>
                <a:ea typeface="Titillium Web"/>
                <a:cs typeface="Titillium Web"/>
                <a:sym typeface="Titillium Web"/>
              </a:defRPr>
            </a:lvl7pPr>
            <a:lvl8pPr lvl="7" algn="r">
              <a:buNone/>
              <a:defRPr b="1" sz="1200">
                <a:solidFill>
                  <a:schemeClr val="accent1"/>
                </a:solidFill>
                <a:latin typeface="Titillium Web"/>
                <a:ea typeface="Titillium Web"/>
                <a:cs typeface="Titillium Web"/>
                <a:sym typeface="Titillium Web"/>
              </a:defRPr>
            </a:lvl8pPr>
            <a:lvl9pPr lvl="8" algn="r">
              <a:buNone/>
              <a:defRPr b="1" sz="1200">
                <a:solidFill>
                  <a:schemeClr val="accent1"/>
                </a:solidFill>
                <a:latin typeface="Titillium Web"/>
                <a:ea typeface="Titillium Web"/>
                <a:cs typeface="Titillium Web"/>
                <a:sym typeface="Titillium Web"/>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transition>
    <p:fade thruBlk="1"/>
  </p:transition>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
    <p:bg>
      <p:bgPr>
        <a:solidFill>
          <a:schemeClr val="lt1"/>
        </a:solidFill>
      </p:bgPr>
    </p:bg>
    <p:spTree>
      <p:nvGrpSpPr>
        <p:cNvPr id="75" name="Shape 75"/>
        <p:cNvGrpSpPr/>
        <p:nvPr/>
      </p:nvGrpSpPr>
      <p:grpSpPr>
        <a:xfrm>
          <a:off x="0" y="0"/>
          <a:ext cx="0" cy="0"/>
          <a:chOff x="0" y="0"/>
          <a:chExt cx="0" cy="0"/>
        </a:xfrm>
      </p:grpSpPr>
      <p:sp>
        <p:nvSpPr>
          <p:cNvPr id="76" name="Google Shape;76;p15"/>
          <p:cNvSpPr txBox="1"/>
          <p:nvPr>
            <p:ph type="title"/>
          </p:nvPr>
        </p:nvSpPr>
        <p:spPr>
          <a:xfrm>
            <a:off x="844425" y="422500"/>
            <a:ext cx="3226800" cy="8574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600"/>
              <a:buFont typeface="Titillium Web"/>
              <a:buNone/>
              <a:defRPr b="1" sz="2600">
                <a:solidFill>
                  <a:schemeClr val="dk1"/>
                </a:solidFill>
                <a:latin typeface="Titillium Web"/>
                <a:ea typeface="Titillium Web"/>
                <a:cs typeface="Titillium Web"/>
                <a:sym typeface="Titillium Web"/>
              </a:defRPr>
            </a:lvl1pPr>
            <a:lvl2pPr lvl="1">
              <a:spcBef>
                <a:spcPts val="0"/>
              </a:spcBef>
              <a:spcAft>
                <a:spcPts val="0"/>
              </a:spcAft>
              <a:buClr>
                <a:schemeClr val="dk1"/>
              </a:buClr>
              <a:buSzPts val="2600"/>
              <a:buFont typeface="Titillium Web"/>
              <a:buNone/>
              <a:defRPr b="1" sz="2600">
                <a:solidFill>
                  <a:schemeClr val="dk1"/>
                </a:solidFill>
                <a:latin typeface="Titillium Web"/>
                <a:ea typeface="Titillium Web"/>
                <a:cs typeface="Titillium Web"/>
                <a:sym typeface="Titillium Web"/>
              </a:defRPr>
            </a:lvl2pPr>
            <a:lvl3pPr lvl="2">
              <a:spcBef>
                <a:spcPts val="0"/>
              </a:spcBef>
              <a:spcAft>
                <a:spcPts val="0"/>
              </a:spcAft>
              <a:buClr>
                <a:schemeClr val="dk1"/>
              </a:buClr>
              <a:buSzPts val="2600"/>
              <a:buFont typeface="Titillium Web"/>
              <a:buNone/>
              <a:defRPr b="1" sz="2600">
                <a:solidFill>
                  <a:schemeClr val="dk1"/>
                </a:solidFill>
                <a:latin typeface="Titillium Web"/>
                <a:ea typeface="Titillium Web"/>
                <a:cs typeface="Titillium Web"/>
                <a:sym typeface="Titillium Web"/>
              </a:defRPr>
            </a:lvl3pPr>
            <a:lvl4pPr lvl="3">
              <a:spcBef>
                <a:spcPts val="0"/>
              </a:spcBef>
              <a:spcAft>
                <a:spcPts val="0"/>
              </a:spcAft>
              <a:buClr>
                <a:schemeClr val="dk1"/>
              </a:buClr>
              <a:buSzPts val="2600"/>
              <a:buFont typeface="Titillium Web"/>
              <a:buNone/>
              <a:defRPr b="1" sz="2600">
                <a:solidFill>
                  <a:schemeClr val="dk1"/>
                </a:solidFill>
                <a:latin typeface="Titillium Web"/>
                <a:ea typeface="Titillium Web"/>
                <a:cs typeface="Titillium Web"/>
                <a:sym typeface="Titillium Web"/>
              </a:defRPr>
            </a:lvl4pPr>
            <a:lvl5pPr lvl="4">
              <a:spcBef>
                <a:spcPts val="0"/>
              </a:spcBef>
              <a:spcAft>
                <a:spcPts val="0"/>
              </a:spcAft>
              <a:buClr>
                <a:schemeClr val="dk1"/>
              </a:buClr>
              <a:buSzPts val="2600"/>
              <a:buFont typeface="Titillium Web"/>
              <a:buNone/>
              <a:defRPr b="1" sz="2600">
                <a:solidFill>
                  <a:schemeClr val="dk1"/>
                </a:solidFill>
                <a:latin typeface="Titillium Web"/>
                <a:ea typeface="Titillium Web"/>
                <a:cs typeface="Titillium Web"/>
                <a:sym typeface="Titillium Web"/>
              </a:defRPr>
            </a:lvl5pPr>
            <a:lvl6pPr lvl="5">
              <a:spcBef>
                <a:spcPts val="0"/>
              </a:spcBef>
              <a:spcAft>
                <a:spcPts val="0"/>
              </a:spcAft>
              <a:buClr>
                <a:schemeClr val="dk1"/>
              </a:buClr>
              <a:buSzPts val="2600"/>
              <a:buFont typeface="Titillium Web"/>
              <a:buNone/>
              <a:defRPr b="1" sz="2600">
                <a:solidFill>
                  <a:schemeClr val="dk1"/>
                </a:solidFill>
                <a:latin typeface="Titillium Web"/>
                <a:ea typeface="Titillium Web"/>
                <a:cs typeface="Titillium Web"/>
                <a:sym typeface="Titillium Web"/>
              </a:defRPr>
            </a:lvl6pPr>
            <a:lvl7pPr lvl="6">
              <a:spcBef>
                <a:spcPts val="0"/>
              </a:spcBef>
              <a:spcAft>
                <a:spcPts val="0"/>
              </a:spcAft>
              <a:buClr>
                <a:schemeClr val="dk1"/>
              </a:buClr>
              <a:buSzPts val="2600"/>
              <a:buFont typeface="Titillium Web"/>
              <a:buNone/>
              <a:defRPr b="1" sz="2600">
                <a:solidFill>
                  <a:schemeClr val="dk1"/>
                </a:solidFill>
                <a:latin typeface="Titillium Web"/>
                <a:ea typeface="Titillium Web"/>
                <a:cs typeface="Titillium Web"/>
                <a:sym typeface="Titillium Web"/>
              </a:defRPr>
            </a:lvl7pPr>
            <a:lvl8pPr lvl="7">
              <a:spcBef>
                <a:spcPts val="0"/>
              </a:spcBef>
              <a:spcAft>
                <a:spcPts val="0"/>
              </a:spcAft>
              <a:buClr>
                <a:schemeClr val="dk1"/>
              </a:buClr>
              <a:buSzPts val="2600"/>
              <a:buFont typeface="Titillium Web"/>
              <a:buNone/>
              <a:defRPr b="1" sz="2600">
                <a:solidFill>
                  <a:schemeClr val="dk1"/>
                </a:solidFill>
                <a:latin typeface="Titillium Web"/>
                <a:ea typeface="Titillium Web"/>
                <a:cs typeface="Titillium Web"/>
                <a:sym typeface="Titillium Web"/>
              </a:defRPr>
            </a:lvl8pPr>
            <a:lvl9pPr lvl="8">
              <a:spcBef>
                <a:spcPts val="0"/>
              </a:spcBef>
              <a:spcAft>
                <a:spcPts val="0"/>
              </a:spcAft>
              <a:buClr>
                <a:schemeClr val="dk1"/>
              </a:buClr>
              <a:buSzPts val="2600"/>
              <a:buFont typeface="Titillium Web"/>
              <a:buNone/>
              <a:defRPr b="1" sz="2600">
                <a:solidFill>
                  <a:schemeClr val="dk1"/>
                </a:solidFill>
                <a:latin typeface="Titillium Web"/>
                <a:ea typeface="Titillium Web"/>
                <a:cs typeface="Titillium Web"/>
                <a:sym typeface="Titillium Web"/>
              </a:defRPr>
            </a:lvl9pPr>
          </a:lstStyle>
          <a:p/>
        </p:txBody>
      </p:sp>
      <p:sp>
        <p:nvSpPr>
          <p:cNvPr id="77" name="Google Shape;77;p15"/>
          <p:cNvSpPr txBox="1"/>
          <p:nvPr>
            <p:ph idx="1" type="body"/>
          </p:nvPr>
        </p:nvSpPr>
        <p:spPr>
          <a:xfrm>
            <a:off x="723798" y="1586325"/>
            <a:ext cx="6092100" cy="3148500"/>
          </a:xfrm>
          <a:prstGeom prst="rect">
            <a:avLst/>
          </a:prstGeom>
          <a:noFill/>
          <a:ln>
            <a:noFill/>
          </a:ln>
        </p:spPr>
        <p:txBody>
          <a:bodyPr anchorCtr="0" anchor="t" bIns="91425" lIns="91425" spcFirstLastPara="1" rIns="91425" wrap="square" tIns="91425">
            <a:noAutofit/>
          </a:bodyPr>
          <a:lstStyle>
            <a:lvl1pPr indent="-342900" lvl="0" marL="457200">
              <a:spcBef>
                <a:spcPts val="600"/>
              </a:spcBef>
              <a:spcAft>
                <a:spcPts val="0"/>
              </a:spcAft>
              <a:buClr>
                <a:schemeClr val="accent1"/>
              </a:buClr>
              <a:buSzPts val="1800"/>
              <a:buFont typeface="Titillium Web"/>
              <a:buChar char="▪"/>
              <a:defRPr sz="1800">
                <a:solidFill>
                  <a:schemeClr val="dk1"/>
                </a:solidFill>
                <a:latin typeface="Titillium Web"/>
                <a:ea typeface="Titillium Web"/>
                <a:cs typeface="Titillium Web"/>
                <a:sym typeface="Titillium Web"/>
              </a:defRPr>
            </a:lvl1pPr>
            <a:lvl2pPr indent="-342900" lvl="1" marL="914400">
              <a:spcBef>
                <a:spcPts val="0"/>
              </a:spcBef>
              <a:spcAft>
                <a:spcPts val="0"/>
              </a:spcAft>
              <a:buClr>
                <a:schemeClr val="accent1"/>
              </a:buClr>
              <a:buSzPts val="1800"/>
              <a:buFont typeface="Titillium Web"/>
              <a:buChar char="▫"/>
              <a:defRPr sz="1800">
                <a:solidFill>
                  <a:schemeClr val="dk1"/>
                </a:solidFill>
                <a:latin typeface="Titillium Web"/>
                <a:ea typeface="Titillium Web"/>
                <a:cs typeface="Titillium Web"/>
                <a:sym typeface="Titillium Web"/>
              </a:defRPr>
            </a:lvl2pPr>
            <a:lvl3pPr indent="-342900" lvl="2" marL="1371600">
              <a:spcBef>
                <a:spcPts val="0"/>
              </a:spcBef>
              <a:spcAft>
                <a:spcPts val="0"/>
              </a:spcAft>
              <a:buClr>
                <a:schemeClr val="accent1"/>
              </a:buClr>
              <a:buSzPts val="1800"/>
              <a:buFont typeface="Titillium Web"/>
              <a:buChar char="▸"/>
              <a:defRPr sz="1800">
                <a:solidFill>
                  <a:schemeClr val="dk1"/>
                </a:solidFill>
                <a:latin typeface="Titillium Web"/>
                <a:ea typeface="Titillium Web"/>
                <a:cs typeface="Titillium Web"/>
                <a:sym typeface="Titillium Web"/>
              </a:defRPr>
            </a:lvl3pPr>
            <a:lvl4pPr indent="-342900" lvl="3" marL="1828800">
              <a:spcBef>
                <a:spcPts val="0"/>
              </a:spcBef>
              <a:spcAft>
                <a:spcPts val="0"/>
              </a:spcAft>
              <a:buClr>
                <a:srgbClr val="FF004E"/>
              </a:buClr>
              <a:buSzPts val="1800"/>
              <a:buFont typeface="Titillium Web"/>
              <a:buChar char="▹"/>
              <a:defRPr sz="1800">
                <a:solidFill>
                  <a:schemeClr val="dk1"/>
                </a:solidFill>
                <a:latin typeface="Titillium Web"/>
                <a:ea typeface="Titillium Web"/>
                <a:cs typeface="Titillium Web"/>
                <a:sym typeface="Titillium Web"/>
              </a:defRPr>
            </a:lvl4pPr>
            <a:lvl5pPr indent="-342900" lvl="4" marL="2286000">
              <a:spcBef>
                <a:spcPts val="0"/>
              </a:spcBef>
              <a:spcAft>
                <a:spcPts val="0"/>
              </a:spcAft>
              <a:buClr>
                <a:srgbClr val="FF004E"/>
              </a:buClr>
              <a:buSzPts val="1800"/>
              <a:buFont typeface="Titillium Web"/>
              <a:buChar char="▹"/>
              <a:defRPr sz="1800">
                <a:solidFill>
                  <a:schemeClr val="dk1"/>
                </a:solidFill>
                <a:latin typeface="Titillium Web"/>
                <a:ea typeface="Titillium Web"/>
                <a:cs typeface="Titillium Web"/>
                <a:sym typeface="Titillium Web"/>
              </a:defRPr>
            </a:lvl5pPr>
            <a:lvl6pPr indent="-342900" lvl="5" marL="2743200">
              <a:spcBef>
                <a:spcPts val="0"/>
              </a:spcBef>
              <a:spcAft>
                <a:spcPts val="0"/>
              </a:spcAft>
              <a:buClr>
                <a:srgbClr val="FF004E"/>
              </a:buClr>
              <a:buSzPts val="1800"/>
              <a:buFont typeface="Titillium Web"/>
              <a:buChar char="▹"/>
              <a:defRPr sz="1800">
                <a:solidFill>
                  <a:schemeClr val="dk1"/>
                </a:solidFill>
                <a:latin typeface="Titillium Web"/>
                <a:ea typeface="Titillium Web"/>
                <a:cs typeface="Titillium Web"/>
                <a:sym typeface="Titillium Web"/>
              </a:defRPr>
            </a:lvl6pPr>
            <a:lvl7pPr indent="-342900" lvl="6" marL="3200400">
              <a:spcBef>
                <a:spcPts val="0"/>
              </a:spcBef>
              <a:spcAft>
                <a:spcPts val="0"/>
              </a:spcAft>
              <a:buClr>
                <a:srgbClr val="FF004E"/>
              </a:buClr>
              <a:buSzPts val="1800"/>
              <a:buFont typeface="Titillium Web"/>
              <a:buChar char="▹"/>
              <a:defRPr sz="1800">
                <a:solidFill>
                  <a:schemeClr val="dk1"/>
                </a:solidFill>
                <a:latin typeface="Titillium Web"/>
                <a:ea typeface="Titillium Web"/>
                <a:cs typeface="Titillium Web"/>
                <a:sym typeface="Titillium Web"/>
              </a:defRPr>
            </a:lvl7pPr>
            <a:lvl8pPr indent="-342900" lvl="7" marL="3657600">
              <a:spcBef>
                <a:spcPts val="0"/>
              </a:spcBef>
              <a:spcAft>
                <a:spcPts val="0"/>
              </a:spcAft>
              <a:buClr>
                <a:srgbClr val="FF004E"/>
              </a:buClr>
              <a:buSzPts val="1800"/>
              <a:buFont typeface="Titillium Web"/>
              <a:buChar char="▹"/>
              <a:defRPr sz="1800">
                <a:solidFill>
                  <a:schemeClr val="dk1"/>
                </a:solidFill>
                <a:latin typeface="Titillium Web"/>
                <a:ea typeface="Titillium Web"/>
                <a:cs typeface="Titillium Web"/>
                <a:sym typeface="Titillium Web"/>
              </a:defRPr>
            </a:lvl8pPr>
            <a:lvl9pPr indent="-342900" lvl="8" marL="4114800">
              <a:spcBef>
                <a:spcPts val="0"/>
              </a:spcBef>
              <a:spcAft>
                <a:spcPts val="0"/>
              </a:spcAft>
              <a:buClr>
                <a:srgbClr val="FF004E"/>
              </a:buClr>
              <a:buSzPts val="1800"/>
              <a:buFont typeface="Titillium Web"/>
              <a:buChar char="▹"/>
              <a:defRPr sz="1800">
                <a:solidFill>
                  <a:schemeClr val="dk1"/>
                </a:solidFill>
                <a:latin typeface="Titillium Web"/>
                <a:ea typeface="Titillium Web"/>
                <a:cs typeface="Titillium Web"/>
                <a:sym typeface="Titillium Web"/>
              </a:defRPr>
            </a:lvl9pPr>
          </a:lstStyle>
          <a:p/>
        </p:txBody>
      </p:sp>
      <p:sp>
        <p:nvSpPr>
          <p:cNvPr id="78" name="Google Shape;78;p15"/>
          <p:cNvSpPr txBox="1"/>
          <p:nvPr>
            <p:ph idx="12" type="sldNum"/>
          </p:nvPr>
        </p:nvSpPr>
        <p:spPr>
          <a:xfrm>
            <a:off x="8480584" y="4749851"/>
            <a:ext cx="548700" cy="393600"/>
          </a:xfrm>
          <a:prstGeom prst="rect">
            <a:avLst/>
          </a:prstGeom>
          <a:noFill/>
          <a:ln>
            <a:noFill/>
          </a:ln>
        </p:spPr>
        <p:txBody>
          <a:bodyPr anchorCtr="0" anchor="t" bIns="91425" lIns="91425" spcFirstLastPara="1" rIns="91425" wrap="square" tIns="91425">
            <a:noAutofit/>
          </a:bodyPr>
          <a:lstStyle>
            <a:lvl1pPr lvl="0" algn="r">
              <a:buNone/>
              <a:defRPr b="1" sz="1200">
                <a:solidFill>
                  <a:schemeClr val="accent1"/>
                </a:solidFill>
                <a:latin typeface="Titillium Web"/>
                <a:ea typeface="Titillium Web"/>
                <a:cs typeface="Titillium Web"/>
                <a:sym typeface="Titillium Web"/>
              </a:defRPr>
            </a:lvl1pPr>
            <a:lvl2pPr lvl="1" algn="r">
              <a:buNone/>
              <a:defRPr b="1" sz="1200">
                <a:solidFill>
                  <a:schemeClr val="accent1"/>
                </a:solidFill>
                <a:latin typeface="Titillium Web"/>
                <a:ea typeface="Titillium Web"/>
                <a:cs typeface="Titillium Web"/>
                <a:sym typeface="Titillium Web"/>
              </a:defRPr>
            </a:lvl2pPr>
            <a:lvl3pPr lvl="2" algn="r">
              <a:buNone/>
              <a:defRPr b="1" sz="1200">
                <a:solidFill>
                  <a:schemeClr val="accent1"/>
                </a:solidFill>
                <a:latin typeface="Titillium Web"/>
                <a:ea typeface="Titillium Web"/>
                <a:cs typeface="Titillium Web"/>
                <a:sym typeface="Titillium Web"/>
              </a:defRPr>
            </a:lvl3pPr>
            <a:lvl4pPr lvl="3" algn="r">
              <a:buNone/>
              <a:defRPr b="1" sz="1200">
                <a:solidFill>
                  <a:schemeClr val="accent1"/>
                </a:solidFill>
                <a:latin typeface="Titillium Web"/>
                <a:ea typeface="Titillium Web"/>
                <a:cs typeface="Titillium Web"/>
                <a:sym typeface="Titillium Web"/>
              </a:defRPr>
            </a:lvl4pPr>
            <a:lvl5pPr lvl="4" algn="r">
              <a:buNone/>
              <a:defRPr b="1" sz="1200">
                <a:solidFill>
                  <a:schemeClr val="accent1"/>
                </a:solidFill>
                <a:latin typeface="Titillium Web"/>
                <a:ea typeface="Titillium Web"/>
                <a:cs typeface="Titillium Web"/>
                <a:sym typeface="Titillium Web"/>
              </a:defRPr>
            </a:lvl5pPr>
            <a:lvl6pPr lvl="5" algn="r">
              <a:buNone/>
              <a:defRPr b="1" sz="1200">
                <a:solidFill>
                  <a:schemeClr val="accent1"/>
                </a:solidFill>
                <a:latin typeface="Titillium Web"/>
                <a:ea typeface="Titillium Web"/>
                <a:cs typeface="Titillium Web"/>
                <a:sym typeface="Titillium Web"/>
              </a:defRPr>
            </a:lvl6pPr>
            <a:lvl7pPr lvl="6" algn="r">
              <a:buNone/>
              <a:defRPr b="1" sz="1200">
                <a:solidFill>
                  <a:schemeClr val="accent1"/>
                </a:solidFill>
                <a:latin typeface="Titillium Web"/>
                <a:ea typeface="Titillium Web"/>
                <a:cs typeface="Titillium Web"/>
                <a:sym typeface="Titillium Web"/>
              </a:defRPr>
            </a:lvl7pPr>
            <a:lvl8pPr lvl="7" algn="r">
              <a:buNone/>
              <a:defRPr b="1" sz="1200">
                <a:solidFill>
                  <a:schemeClr val="accent1"/>
                </a:solidFill>
                <a:latin typeface="Titillium Web"/>
                <a:ea typeface="Titillium Web"/>
                <a:cs typeface="Titillium Web"/>
                <a:sym typeface="Titillium Web"/>
              </a:defRPr>
            </a:lvl8pPr>
            <a:lvl9pPr lvl="8" algn="r">
              <a:buNone/>
              <a:defRPr b="1" sz="1200">
                <a:solidFill>
                  <a:schemeClr val="accent1"/>
                </a:solidFill>
                <a:latin typeface="Titillium Web"/>
                <a:ea typeface="Titillium Web"/>
                <a:cs typeface="Titillium Web"/>
                <a:sym typeface="Titillium Web"/>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ransition>
    <p:fade thruBlk="1"/>
  </p:transition>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
    <p:bg>
      <p:bgPr>
        <a:solidFill>
          <a:schemeClr val="lt1"/>
        </a:solidFill>
      </p:bgPr>
    </p:bg>
    <p:spTree>
      <p:nvGrpSpPr>
        <p:cNvPr id="186" name="Shape 186"/>
        <p:cNvGrpSpPr/>
        <p:nvPr/>
      </p:nvGrpSpPr>
      <p:grpSpPr>
        <a:xfrm>
          <a:off x="0" y="0"/>
          <a:ext cx="0" cy="0"/>
          <a:chOff x="0" y="0"/>
          <a:chExt cx="0" cy="0"/>
        </a:xfrm>
      </p:grpSpPr>
      <p:sp>
        <p:nvSpPr>
          <p:cNvPr id="187" name="Google Shape;187;p33"/>
          <p:cNvSpPr txBox="1"/>
          <p:nvPr>
            <p:ph type="title"/>
          </p:nvPr>
        </p:nvSpPr>
        <p:spPr>
          <a:xfrm>
            <a:off x="844425" y="422500"/>
            <a:ext cx="3226800" cy="8574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2600"/>
              <a:buFont typeface="Titillium Web"/>
              <a:buNone/>
              <a:defRPr b="1" i="0" sz="2600" u="none" cap="none" strike="noStrike">
                <a:solidFill>
                  <a:schemeClr val="dk1"/>
                </a:solidFill>
                <a:latin typeface="Titillium Web"/>
                <a:ea typeface="Titillium Web"/>
                <a:cs typeface="Titillium Web"/>
                <a:sym typeface="Titillium Web"/>
              </a:defRPr>
            </a:lvl1pPr>
            <a:lvl2pPr lvl="1" marR="0" rtl="0" algn="l">
              <a:lnSpc>
                <a:spcPct val="100000"/>
              </a:lnSpc>
              <a:spcBef>
                <a:spcPts val="0"/>
              </a:spcBef>
              <a:spcAft>
                <a:spcPts val="0"/>
              </a:spcAft>
              <a:buClr>
                <a:schemeClr val="dk1"/>
              </a:buClr>
              <a:buSzPts val="2600"/>
              <a:buFont typeface="Titillium Web"/>
              <a:buNone/>
              <a:defRPr b="1" i="0" sz="2600" u="none" cap="none" strike="noStrike">
                <a:solidFill>
                  <a:schemeClr val="dk1"/>
                </a:solidFill>
                <a:latin typeface="Titillium Web"/>
                <a:ea typeface="Titillium Web"/>
                <a:cs typeface="Titillium Web"/>
                <a:sym typeface="Titillium Web"/>
              </a:defRPr>
            </a:lvl2pPr>
            <a:lvl3pPr lvl="2" marR="0" rtl="0" algn="l">
              <a:lnSpc>
                <a:spcPct val="100000"/>
              </a:lnSpc>
              <a:spcBef>
                <a:spcPts val="0"/>
              </a:spcBef>
              <a:spcAft>
                <a:spcPts val="0"/>
              </a:spcAft>
              <a:buClr>
                <a:schemeClr val="dk1"/>
              </a:buClr>
              <a:buSzPts val="2600"/>
              <a:buFont typeface="Titillium Web"/>
              <a:buNone/>
              <a:defRPr b="1" i="0" sz="2600" u="none" cap="none" strike="noStrike">
                <a:solidFill>
                  <a:schemeClr val="dk1"/>
                </a:solidFill>
                <a:latin typeface="Titillium Web"/>
                <a:ea typeface="Titillium Web"/>
                <a:cs typeface="Titillium Web"/>
                <a:sym typeface="Titillium Web"/>
              </a:defRPr>
            </a:lvl3pPr>
            <a:lvl4pPr lvl="3" marR="0" rtl="0" algn="l">
              <a:lnSpc>
                <a:spcPct val="100000"/>
              </a:lnSpc>
              <a:spcBef>
                <a:spcPts val="0"/>
              </a:spcBef>
              <a:spcAft>
                <a:spcPts val="0"/>
              </a:spcAft>
              <a:buClr>
                <a:schemeClr val="dk1"/>
              </a:buClr>
              <a:buSzPts val="2600"/>
              <a:buFont typeface="Titillium Web"/>
              <a:buNone/>
              <a:defRPr b="1" i="0" sz="2600" u="none" cap="none" strike="noStrike">
                <a:solidFill>
                  <a:schemeClr val="dk1"/>
                </a:solidFill>
                <a:latin typeface="Titillium Web"/>
                <a:ea typeface="Titillium Web"/>
                <a:cs typeface="Titillium Web"/>
                <a:sym typeface="Titillium Web"/>
              </a:defRPr>
            </a:lvl4pPr>
            <a:lvl5pPr lvl="4" marR="0" rtl="0" algn="l">
              <a:lnSpc>
                <a:spcPct val="100000"/>
              </a:lnSpc>
              <a:spcBef>
                <a:spcPts val="0"/>
              </a:spcBef>
              <a:spcAft>
                <a:spcPts val="0"/>
              </a:spcAft>
              <a:buClr>
                <a:schemeClr val="dk1"/>
              </a:buClr>
              <a:buSzPts val="2600"/>
              <a:buFont typeface="Titillium Web"/>
              <a:buNone/>
              <a:defRPr b="1" i="0" sz="2600" u="none" cap="none" strike="noStrike">
                <a:solidFill>
                  <a:schemeClr val="dk1"/>
                </a:solidFill>
                <a:latin typeface="Titillium Web"/>
                <a:ea typeface="Titillium Web"/>
                <a:cs typeface="Titillium Web"/>
                <a:sym typeface="Titillium Web"/>
              </a:defRPr>
            </a:lvl5pPr>
            <a:lvl6pPr lvl="5" marR="0" rtl="0" algn="l">
              <a:lnSpc>
                <a:spcPct val="100000"/>
              </a:lnSpc>
              <a:spcBef>
                <a:spcPts val="0"/>
              </a:spcBef>
              <a:spcAft>
                <a:spcPts val="0"/>
              </a:spcAft>
              <a:buClr>
                <a:schemeClr val="dk1"/>
              </a:buClr>
              <a:buSzPts val="2600"/>
              <a:buFont typeface="Titillium Web"/>
              <a:buNone/>
              <a:defRPr b="1" i="0" sz="2600" u="none" cap="none" strike="noStrike">
                <a:solidFill>
                  <a:schemeClr val="dk1"/>
                </a:solidFill>
                <a:latin typeface="Titillium Web"/>
                <a:ea typeface="Titillium Web"/>
                <a:cs typeface="Titillium Web"/>
                <a:sym typeface="Titillium Web"/>
              </a:defRPr>
            </a:lvl6pPr>
            <a:lvl7pPr lvl="6" marR="0" rtl="0" algn="l">
              <a:lnSpc>
                <a:spcPct val="100000"/>
              </a:lnSpc>
              <a:spcBef>
                <a:spcPts val="0"/>
              </a:spcBef>
              <a:spcAft>
                <a:spcPts val="0"/>
              </a:spcAft>
              <a:buClr>
                <a:schemeClr val="dk1"/>
              </a:buClr>
              <a:buSzPts val="2600"/>
              <a:buFont typeface="Titillium Web"/>
              <a:buNone/>
              <a:defRPr b="1" i="0" sz="2600" u="none" cap="none" strike="noStrike">
                <a:solidFill>
                  <a:schemeClr val="dk1"/>
                </a:solidFill>
                <a:latin typeface="Titillium Web"/>
                <a:ea typeface="Titillium Web"/>
                <a:cs typeface="Titillium Web"/>
                <a:sym typeface="Titillium Web"/>
              </a:defRPr>
            </a:lvl7pPr>
            <a:lvl8pPr lvl="7" marR="0" rtl="0" algn="l">
              <a:lnSpc>
                <a:spcPct val="100000"/>
              </a:lnSpc>
              <a:spcBef>
                <a:spcPts val="0"/>
              </a:spcBef>
              <a:spcAft>
                <a:spcPts val="0"/>
              </a:spcAft>
              <a:buClr>
                <a:schemeClr val="dk1"/>
              </a:buClr>
              <a:buSzPts val="2600"/>
              <a:buFont typeface="Titillium Web"/>
              <a:buNone/>
              <a:defRPr b="1" i="0" sz="2600" u="none" cap="none" strike="noStrike">
                <a:solidFill>
                  <a:schemeClr val="dk1"/>
                </a:solidFill>
                <a:latin typeface="Titillium Web"/>
                <a:ea typeface="Titillium Web"/>
                <a:cs typeface="Titillium Web"/>
                <a:sym typeface="Titillium Web"/>
              </a:defRPr>
            </a:lvl8pPr>
            <a:lvl9pPr lvl="8" marR="0" rtl="0" algn="l">
              <a:lnSpc>
                <a:spcPct val="100000"/>
              </a:lnSpc>
              <a:spcBef>
                <a:spcPts val="0"/>
              </a:spcBef>
              <a:spcAft>
                <a:spcPts val="0"/>
              </a:spcAft>
              <a:buClr>
                <a:schemeClr val="dk1"/>
              </a:buClr>
              <a:buSzPts val="2600"/>
              <a:buFont typeface="Titillium Web"/>
              <a:buNone/>
              <a:defRPr b="1" i="0" sz="2600" u="none" cap="none" strike="noStrike">
                <a:solidFill>
                  <a:schemeClr val="dk1"/>
                </a:solidFill>
                <a:latin typeface="Titillium Web"/>
                <a:ea typeface="Titillium Web"/>
                <a:cs typeface="Titillium Web"/>
                <a:sym typeface="Titillium Web"/>
              </a:defRPr>
            </a:lvl9pPr>
          </a:lstStyle>
          <a:p/>
        </p:txBody>
      </p:sp>
      <p:sp>
        <p:nvSpPr>
          <p:cNvPr id="188" name="Google Shape;188;p33"/>
          <p:cNvSpPr txBox="1"/>
          <p:nvPr>
            <p:ph idx="1" type="body"/>
          </p:nvPr>
        </p:nvSpPr>
        <p:spPr>
          <a:xfrm>
            <a:off x="723798" y="1586325"/>
            <a:ext cx="6092100" cy="31485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100000"/>
              </a:lnSpc>
              <a:spcBef>
                <a:spcPts val="600"/>
              </a:spcBef>
              <a:spcAft>
                <a:spcPts val="0"/>
              </a:spcAft>
              <a:buClr>
                <a:schemeClr val="accent1"/>
              </a:buClr>
              <a:buSzPts val="1800"/>
              <a:buFont typeface="Titillium Web"/>
              <a:buChar char="▪"/>
              <a:defRPr b="0" i="0" sz="1800" u="none" cap="none" strike="noStrike">
                <a:solidFill>
                  <a:schemeClr val="dk1"/>
                </a:solidFill>
                <a:latin typeface="Titillium Web"/>
                <a:ea typeface="Titillium Web"/>
                <a:cs typeface="Titillium Web"/>
                <a:sym typeface="Titillium Web"/>
              </a:defRPr>
            </a:lvl1pPr>
            <a:lvl2pPr indent="-342900" lvl="1" marL="914400" marR="0" rtl="0" algn="l">
              <a:lnSpc>
                <a:spcPct val="100000"/>
              </a:lnSpc>
              <a:spcBef>
                <a:spcPts val="0"/>
              </a:spcBef>
              <a:spcAft>
                <a:spcPts val="0"/>
              </a:spcAft>
              <a:buClr>
                <a:schemeClr val="accent1"/>
              </a:buClr>
              <a:buSzPts val="1800"/>
              <a:buFont typeface="Titillium Web"/>
              <a:buChar char="▫"/>
              <a:defRPr b="0" i="0" sz="1800" u="none" cap="none" strike="noStrike">
                <a:solidFill>
                  <a:schemeClr val="dk1"/>
                </a:solidFill>
                <a:latin typeface="Titillium Web"/>
                <a:ea typeface="Titillium Web"/>
                <a:cs typeface="Titillium Web"/>
                <a:sym typeface="Titillium Web"/>
              </a:defRPr>
            </a:lvl2pPr>
            <a:lvl3pPr indent="-342900" lvl="2" marL="1371600" marR="0" rtl="0" algn="l">
              <a:lnSpc>
                <a:spcPct val="100000"/>
              </a:lnSpc>
              <a:spcBef>
                <a:spcPts val="0"/>
              </a:spcBef>
              <a:spcAft>
                <a:spcPts val="0"/>
              </a:spcAft>
              <a:buClr>
                <a:schemeClr val="accent1"/>
              </a:buClr>
              <a:buSzPts val="1800"/>
              <a:buFont typeface="Titillium Web"/>
              <a:buChar char="▸"/>
              <a:defRPr b="0" i="0" sz="1800" u="none" cap="none" strike="noStrike">
                <a:solidFill>
                  <a:schemeClr val="dk1"/>
                </a:solidFill>
                <a:latin typeface="Titillium Web"/>
                <a:ea typeface="Titillium Web"/>
                <a:cs typeface="Titillium Web"/>
                <a:sym typeface="Titillium Web"/>
              </a:defRPr>
            </a:lvl3pPr>
            <a:lvl4pPr indent="-342900" lvl="3" marL="1828800" marR="0" rtl="0" algn="l">
              <a:lnSpc>
                <a:spcPct val="100000"/>
              </a:lnSpc>
              <a:spcBef>
                <a:spcPts val="0"/>
              </a:spcBef>
              <a:spcAft>
                <a:spcPts val="0"/>
              </a:spcAft>
              <a:buClr>
                <a:srgbClr val="FF004E"/>
              </a:buClr>
              <a:buSzPts val="1800"/>
              <a:buFont typeface="Titillium Web"/>
              <a:buChar char="▹"/>
              <a:defRPr b="0" i="0" sz="1800" u="none" cap="none" strike="noStrike">
                <a:solidFill>
                  <a:schemeClr val="dk1"/>
                </a:solidFill>
                <a:latin typeface="Titillium Web"/>
                <a:ea typeface="Titillium Web"/>
                <a:cs typeface="Titillium Web"/>
                <a:sym typeface="Titillium Web"/>
              </a:defRPr>
            </a:lvl4pPr>
            <a:lvl5pPr indent="-342900" lvl="4" marL="2286000" marR="0" rtl="0" algn="l">
              <a:lnSpc>
                <a:spcPct val="100000"/>
              </a:lnSpc>
              <a:spcBef>
                <a:spcPts val="0"/>
              </a:spcBef>
              <a:spcAft>
                <a:spcPts val="0"/>
              </a:spcAft>
              <a:buClr>
                <a:srgbClr val="FF004E"/>
              </a:buClr>
              <a:buSzPts val="1800"/>
              <a:buFont typeface="Titillium Web"/>
              <a:buChar char="▹"/>
              <a:defRPr b="0" i="0" sz="1800" u="none" cap="none" strike="noStrike">
                <a:solidFill>
                  <a:schemeClr val="dk1"/>
                </a:solidFill>
                <a:latin typeface="Titillium Web"/>
                <a:ea typeface="Titillium Web"/>
                <a:cs typeface="Titillium Web"/>
                <a:sym typeface="Titillium Web"/>
              </a:defRPr>
            </a:lvl5pPr>
            <a:lvl6pPr indent="-342900" lvl="5" marL="2743200" marR="0" rtl="0" algn="l">
              <a:lnSpc>
                <a:spcPct val="100000"/>
              </a:lnSpc>
              <a:spcBef>
                <a:spcPts val="0"/>
              </a:spcBef>
              <a:spcAft>
                <a:spcPts val="0"/>
              </a:spcAft>
              <a:buClr>
                <a:srgbClr val="FF004E"/>
              </a:buClr>
              <a:buSzPts val="1800"/>
              <a:buFont typeface="Titillium Web"/>
              <a:buChar char="▹"/>
              <a:defRPr b="0" i="0" sz="1800" u="none" cap="none" strike="noStrike">
                <a:solidFill>
                  <a:schemeClr val="dk1"/>
                </a:solidFill>
                <a:latin typeface="Titillium Web"/>
                <a:ea typeface="Titillium Web"/>
                <a:cs typeface="Titillium Web"/>
                <a:sym typeface="Titillium Web"/>
              </a:defRPr>
            </a:lvl6pPr>
            <a:lvl7pPr indent="-342900" lvl="6" marL="3200400" marR="0" rtl="0" algn="l">
              <a:lnSpc>
                <a:spcPct val="100000"/>
              </a:lnSpc>
              <a:spcBef>
                <a:spcPts val="0"/>
              </a:spcBef>
              <a:spcAft>
                <a:spcPts val="0"/>
              </a:spcAft>
              <a:buClr>
                <a:srgbClr val="FF004E"/>
              </a:buClr>
              <a:buSzPts val="1800"/>
              <a:buFont typeface="Titillium Web"/>
              <a:buChar char="▹"/>
              <a:defRPr b="0" i="0" sz="1800" u="none" cap="none" strike="noStrike">
                <a:solidFill>
                  <a:schemeClr val="dk1"/>
                </a:solidFill>
                <a:latin typeface="Titillium Web"/>
                <a:ea typeface="Titillium Web"/>
                <a:cs typeface="Titillium Web"/>
                <a:sym typeface="Titillium Web"/>
              </a:defRPr>
            </a:lvl7pPr>
            <a:lvl8pPr indent="-342900" lvl="7" marL="3657600" marR="0" rtl="0" algn="l">
              <a:lnSpc>
                <a:spcPct val="100000"/>
              </a:lnSpc>
              <a:spcBef>
                <a:spcPts val="0"/>
              </a:spcBef>
              <a:spcAft>
                <a:spcPts val="0"/>
              </a:spcAft>
              <a:buClr>
                <a:srgbClr val="FF004E"/>
              </a:buClr>
              <a:buSzPts val="1800"/>
              <a:buFont typeface="Titillium Web"/>
              <a:buChar char="▹"/>
              <a:defRPr b="0" i="0" sz="1800" u="none" cap="none" strike="noStrike">
                <a:solidFill>
                  <a:schemeClr val="dk1"/>
                </a:solidFill>
                <a:latin typeface="Titillium Web"/>
                <a:ea typeface="Titillium Web"/>
                <a:cs typeface="Titillium Web"/>
                <a:sym typeface="Titillium Web"/>
              </a:defRPr>
            </a:lvl8pPr>
            <a:lvl9pPr indent="-342900" lvl="8" marL="4114800" marR="0" rtl="0" algn="l">
              <a:lnSpc>
                <a:spcPct val="100000"/>
              </a:lnSpc>
              <a:spcBef>
                <a:spcPts val="0"/>
              </a:spcBef>
              <a:spcAft>
                <a:spcPts val="0"/>
              </a:spcAft>
              <a:buClr>
                <a:srgbClr val="FF004E"/>
              </a:buClr>
              <a:buSzPts val="1800"/>
              <a:buFont typeface="Titillium Web"/>
              <a:buChar char="▹"/>
              <a:defRPr b="0" i="0" sz="1800" u="none" cap="none" strike="noStrike">
                <a:solidFill>
                  <a:schemeClr val="dk1"/>
                </a:solidFill>
                <a:latin typeface="Titillium Web"/>
                <a:ea typeface="Titillium Web"/>
                <a:cs typeface="Titillium Web"/>
                <a:sym typeface="Titillium Web"/>
              </a:defRPr>
            </a:lvl9pPr>
          </a:lstStyle>
          <a:p/>
        </p:txBody>
      </p:sp>
      <p:sp>
        <p:nvSpPr>
          <p:cNvPr id="189" name="Google Shape;189;p33"/>
          <p:cNvSpPr txBox="1"/>
          <p:nvPr>
            <p:ph idx="12" type="sldNum"/>
          </p:nvPr>
        </p:nvSpPr>
        <p:spPr>
          <a:xfrm>
            <a:off x="8480584" y="4749851"/>
            <a:ext cx="548700" cy="393600"/>
          </a:xfrm>
          <a:prstGeom prst="rect">
            <a:avLst/>
          </a:prstGeom>
          <a:noFill/>
          <a:ln>
            <a:noFill/>
          </a:ln>
        </p:spPr>
        <p:txBody>
          <a:bodyPr anchorCtr="0" anchor="t"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1pPr>
            <a:lvl2pPr indent="0" lvl="1"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2pPr>
            <a:lvl3pPr indent="0" lvl="2"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3pPr>
            <a:lvl4pPr indent="0" lvl="3"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4pPr>
            <a:lvl5pPr indent="0" lvl="4"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5pPr>
            <a:lvl6pPr indent="0" lvl="5"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6pPr>
            <a:lvl7pPr indent="0" lvl="6"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7pPr>
            <a:lvl8pPr indent="0" lvl="7"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8pPr>
            <a:lvl9pPr indent="0" lvl="8" marL="0" marR="0" rtl="0" algn="r">
              <a:lnSpc>
                <a:spcPct val="100000"/>
              </a:lnSpc>
              <a:spcBef>
                <a:spcPts val="0"/>
              </a:spcBef>
              <a:spcAft>
                <a:spcPts val="0"/>
              </a:spcAft>
              <a:buClr>
                <a:srgbClr val="000000"/>
              </a:buClr>
              <a:buSzPts val="1200"/>
              <a:buFont typeface="Arial"/>
              <a:buNone/>
              <a:defRPr b="1" i="0" sz="1200" u="none" cap="none" strike="noStrike">
                <a:solidFill>
                  <a:schemeClr val="accent1"/>
                </a:solidFill>
                <a:latin typeface="Titillium Web"/>
                <a:ea typeface="Titillium Web"/>
                <a:cs typeface="Titillium Web"/>
                <a:sym typeface="Titillium Web"/>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 id="2147483693" r:id="rId16"/>
  </p:sldLayoutIdLst>
  <p:transition>
    <p:fade thruBlk="1"/>
  </p:transition>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291" name="Shape 291"/>
        <p:cNvGrpSpPr/>
        <p:nvPr/>
      </p:nvGrpSpPr>
      <p:grpSpPr>
        <a:xfrm>
          <a:off x="0" y="0"/>
          <a:ext cx="0" cy="0"/>
          <a:chOff x="0" y="0"/>
          <a:chExt cx="0" cy="0"/>
        </a:xfrm>
      </p:grpSpPr>
      <p:sp>
        <p:nvSpPr>
          <p:cNvPr id="292" name="Google Shape;292;p5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293" name="Google Shape;293;p50"/>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294" name="Google Shape;294;p5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25.png"/><Relationship Id="rId4" Type="http://schemas.openxmlformats.org/officeDocument/2006/relationships/image" Target="../media/image8.png"/><Relationship Id="rId5" Type="http://schemas.openxmlformats.org/officeDocument/2006/relationships/image" Target="../media/image14.png"/><Relationship Id="rId6" Type="http://schemas.openxmlformats.org/officeDocument/2006/relationships/image" Target="../media/image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xml"/><Relationship Id="rId3" Type="http://schemas.openxmlformats.org/officeDocument/2006/relationships/image" Target="../media/image20.png"/><Relationship Id="rId4" Type="http://schemas.openxmlformats.org/officeDocument/2006/relationships/image" Target="../media/image8.png"/><Relationship Id="rId5" Type="http://schemas.openxmlformats.org/officeDocument/2006/relationships/image" Target="../media/image14.png"/><Relationship Id="rId6" Type="http://schemas.openxmlformats.org/officeDocument/2006/relationships/image" Target="../media/image9.png"/><Relationship Id="rId7" Type="http://schemas.openxmlformats.org/officeDocument/2006/relationships/image" Target="../media/image11.png"/><Relationship Id="rId8" Type="http://schemas.openxmlformats.org/officeDocument/2006/relationships/image" Target="../media/image12.png"/></Relationships>
</file>

<file path=ppt/slides/_rels/slide3.xml.rels><?xml version="1.0" encoding="UTF-8" standalone="yes"?><Relationships xmlns="http://schemas.openxmlformats.org/package/2006/relationships"><Relationship Id="rId20" Type="http://schemas.openxmlformats.org/officeDocument/2006/relationships/image" Target="../media/image31.png"/><Relationship Id="rId22" Type="http://schemas.openxmlformats.org/officeDocument/2006/relationships/image" Target="../media/image38.png"/><Relationship Id="rId21" Type="http://schemas.openxmlformats.org/officeDocument/2006/relationships/image" Target="../media/image36.png"/><Relationship Id="rId24" Type="http://schemas.openxmlformats.org/officeDocument/2006/relationships/image" Target="../media/image39.png"/><Relationship Id="rId23" Type="http://schemas.openxmlformats.org/officeDocument/2006/relationships/image" Target="../media/image37.png"/><Relationship Id="rId1" Type="http://schemas.openxmlformats.org/officeDocument/2006/relationships/slideLayout" Target="../slideLayouts/slideLayout49.xml"/><Relationship Id="rId2" Type="http://schemas.openxmlformats.org/officeDocument/2006/relationships/notesSlide" Target="../notesSlides/notesSlide3.xml"/><Relationship Id="rId3" Type="http://schemas.openxmlformats.org/officeDocument/2006/relationships/image" Target="../media/image13.png"/><Relationship Id="rId4" Type="http://schemas.openxmlformats.org/officeDocument/2006/relationships/image" Target="../media/image15.png"/><Relationship Id="rId9" Type="http://schemas.openxmlformats.org/officeDocument/2006/relationships/image" Target="../media/image22.png"/><Relationship Id="rId26" Type="http://schemas.openxmlformats.org/officeDocument/2006/relationships/image" Target="../media/image40.png"/><Relationship Id="rId25" Type="http://schemas.openxmlformats.org/officeDocument/2006/relationships/image" Target="../media/image45.png"/><Relationship Id="rId28" Type="http://schemas.openxmlformats.org/officeDocument/2006/relationships/image" Target="../media/image49.png"/><Relationship Id="rId27" Type="http://schemas.openxmlformats.org/officeDocument/2006/relationships/image" Target="../media/image41.png"/><Relationship Id="rId5" Type="http://schemas.openxmlformats.org/officeDocument/2006/relationships/image" Target="../media/image19.png"/><Relationship Id="rId6" Type="http://schemas.openxmlformats.org/officeDocument/2006/relationships/image" Target="../media/image16.png"/><Relationship Id="rId29" Type="http://schemas.openxmlformats.org/officeDocument/2006/relationships/image" Target="../media/image43.png"/><Relationship Id="rId7" Type="http://schemas.openxmlformats.org/officeDocument/2006/relationships/image" Target="../media/image21.png"/><Relationship Id="rId8" Type="http://schemas.openxmlformats.org/officeDocument/2006/relationships/image" Target="../media/image26.png"/><Relationship Id="rId31" Type="http://schemas.openxmlformats.org/officeDocument/2006/relationships/image" Target="../media/image42.png"/><Relationship Id="rId30" Type="http://schemas.openxmlformats.org/officeDocument/2006/relationships/image" Target="../media/image47.png"/><Relationship Id="rId11" Type="http://schemas.openxmlformats.org/officeDocument/2006/relationships/image" Target="../media/image27.png"/><Relationship Id="rId33" Type="http://schemas.openxmlformats.org/officeDocument/2006/relationships/image" Target="../media/image54.png"/><Relationship Id="rId10" Type="http://schemas.openxmlformats.org/officeDocument/2006/relationships/image" Target="../media/image24.png"/><Relationship Id="rId32" Type="http://schemas.openxmlformats.org/officeDocument/2006/relationships/image" Target="../media/image46.png"/><Relationship Id="rId13" Type="http://schemas.openxmlformats.org/officeDocument/2006/relationships/image" Target="../media/image34.png"/><Relationship Id="rId35" Type="http://schemas.openxmlformats.org/officeDocument/2006/relationships/image" Target="../media/image51.png"/><Relationship Id="rId12" Type="http://schemas.openxmlformats.org/officeDocument/2006/relationships/image" Target="../media/image23.png"/><Relationship Id="rId34" Type="http://schemas.openxmlformats.org/officeDocument/2006/relationships/image" Target="../media/image52.png"/><Relationship Id="rId15" Type="http://schemas.openxmlformats.org/officeDocument/2006/relationships/image" Target="../media/image32.png"/><Relationship Id="rId14" Type="http://schemas.openxmlformats.org/officeDocument/2006/relationships/image" Target="../media/image28.png"/><Relationship Id="rId17" Type="http://schemas.openxmlformats.org/officeDocument/2006/relationships/image" Target="../media/image29.png"/><Relationship Id="rId16" Type="http://schemas.openxmlformats.org/officeDocument/2006/relationships/image" Target="../media/image35.png"/><Relationship Id="rId19" Type="http://schemas.openxmlformats.org/officeDocument/2006/relationships/image" Target="../media/image14.png"/><Relationship Id="rId18" Type="http://schemas.openxmlformats.org/officeDocument/2006/relationships/image" Target="../media/image3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5.xml"/><Relationship Id="rId3" Type="http://schemas.openxmlformats.org/officeDocument/2006/relationships/image" Target="../media/image14.png"/><Relationship Id="rId4" Type="http://schemas.openxmlformats.org/officeDocument/2006/relationships/image" Target="../media/image8.png"/><Relationship Id="rId5" Type="http://schemas.openxmlformats.org/officeDocument/2006/relationships/image" Target="../media/image55.png"/><Relationship Id="rId6"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6.xml"/><Relationship Id="rId3" Type="http://schemas.openxmlformats.org/officeDocument/2006/relationships/image" Target="../media/image53.png"/><Relationship Id="rId4" Type="http://schemas.openxmlformats.org/officeDocument/2006/relationships/image" Target="../media/image60.png"/><Relationship Id="rId5" Type="http://schemas.openxmlformats.org/officeDocument/2006/relationships/image" Target="../media/image57.png"/><Relationship Id="rId6" Type="http://schemas.openxmlformats.org/officeDocument/2006/relationships/image" Target="../media/image61.png"/><Relationship Id="rId7" Type="http://schemas.openxmlformats.org/officeDocument/2006/relationships/image" Target="../media/image5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7.xml"/><Relationship Id="rId3" Type="http://schemas.openxmlformats.org/officeDocument/2006/relationships/image" Target="../media/image62.jpg"/><Relationship Id="rId4" Type="http://schemas.openxmlformats.org/officeDocument/2006/relationships/image" Target="../media/image1.png"/><Relationship Id="rId5"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9" name="Shape 339"/>
        <p:cNvGrpSpPr/>
        <p:nvPr/>
      </p:nvGrpSpPr>
      <p:grpSpPr>
        <a:xfrm>
          <a:off x="0" y="0"/>
          <a:ext cx="0" cy="0"/>
          <a:chOff x="0" y="0"/>
          <a:chExt cx="0" cy="0"/>
        </a:xfrm>
      </p:grpSpPr>
      <p:sp>
        <p:nvSpPr>
          <p:cNvPr id="340" name="Google Shape;340;p62"/>
          <p:cNvSpPr txBox="1"/>
          <p:nvPr>
            <p:ph type="ctrTitle"/>
          </p:nvPr>
        </p:nvSpPr>
        <p:spPr>
          <a:xfrm>
            <a:off x="826350" y="1519225"/>
            <a:ext cx="4638300" cy="1159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1" name="Google Shape;341;p62"/>
          <p:cNvSpPr txBox="1"/>
          <p:nvPr>
            <p:ph idx="1" type="subTitle"/>
          </p:nvPr>
        </p:nvSpPr>
        <p:spPr>
          <a:xfrm>
            <a:off x="826350" y="3131088"/>
            <a:ext cx="7632000" cy="78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Introductie HP Workspace ProConnect</a:t>
            </a:r>
            <a:endParaRPr/>
          </a:p>
        </p:txBody>
      </p:sp>
      <p:sp>
        <p:nvSpPr>
          <p:cNvPr id="342" name="Google Shape;342;p62"/>
          <p:cNvSpPr txBox="1"/>
          <p:nvPr>
            <p:ph idx="12" type="sldNum"/>
          </p:nvPr>
        </p:nvSpPr>
        <p:spPr>
          <a:xfrm>
            <a:off x="84805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343" name="Google Shape;343;p62"/>
          <p:cNvPicPr preferRelativeResize="0"/>
          <p:nvPr/>
        </p:nvPicPr>
        <p:blipFill rotWithShape="1">
          <a:blip r:embed="rId3">
            <a:alphaModFix/>
          </a:blip>
          <a:srcRect b="0" l="39" r="39" t="0"/>
          <a:stretch/>
        </p:blipFill>
        <p:spPr>
          <a:xfrm>
            <a:off x="952125" y="2233300"/>
            <a:ext cx="2964348" cy="835350"/>
          </a:xfrm>
          <a:prstGeom prst="rect">
            <a:avLst/>
          </a:prstGeom>
          <a:noFill/>
          <a:ln>
            <a:noFill/>
          </a:ln>
        </p:spPr>
      </p:pic>
      <p:pic>
        <p:nvPicPr>
          <p:cNvPr id="344" name="Google Shape;344;p62"/>
          <p:cNvPicPr preferRelativeResize="0"/>
          <p:nvPr/>
        </p:nvPicPr>
        <p:blipFill>
          <a:blip r:embed="rId4">
            <a:alphaModFix/>
          </a:blip>
          <a:stretch>
            <a:fillRect/>
          </a:stretch>
        </p:blipFill>
        <p:spPr>
          <a:xfrm>
            <a:off x="1472750" y="4367948"/>
            <a:ext cx="703926" cy="703926"/>
          </a:xfrm>
          <a:prstGeom prst="rect">
            <a:avLst/>
          </a:prstGeom>
          <a:noFill/>
          <a:ln>
            <a:noFill/>
          </a:ln>
        </p:spPr>
      </p:pic>
      <p:pic>
        <p:nvPicPr>
          <p:cNvPr id="345" name="Google Shape;345;p62"/>
          <p:cNvPicPr preferRelativeResize="0"/>
          <p:nvPr/>
        </p:nvPicPr>
        <p:blipFill>
          <a:blip r:embed="rId5">
            <a:alphaModFix/>
          </a:blip>
          <a:stretch>
            <a:fillRect/>
          </a:stretch>
        </p:blipFill>
        <p:spPr>
          <a:xfrm>
            <a:off x="2342075" y="4480075"/>
            <a:ext cx="2950124" cy="479675"/>
          </a:xfrm>
          <a:prstGeom prst="rect">
            <a:avLst/>
          </a:prstGeom>
          <a:noFill/>
          <a:ln>
            <a:noFill/>
          </a:ln>
        </p:spPr>
      </p:pic>
      <p:pic>
        <p:nvPicPr>
          <p:cNvPr id="346" name="Google Shape;346;p62"/>
          <p:cNvPicPr preferRelativeResize="0"/>
          <p:nvPr/>
        </p:nvPicPr>
        <p:blipFill>
          <a:blip r:embed="rId6">
            <a:alphaModFix/>
          </a:blip>
          <a:stretch>
            <a:fillRect/>
          </a:stretch>
        </p:blipFill>
        <p:spPr>
          <a:xfrm>
            <a:off x="80825" y="4368585"/>
            <a:ext cx="1226524" cy="70266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0" name="Shape 350"/>
        <p:cNvGrpSpPr/>
        <p:nvPr/>
      </p:nvGrpSpPr>
      <p:grpSpPr>
        <a:xfrm>
          <a:off x="0" y="0"/>
          <a:ext cx="0" cy="0"/>
          <a:chOff x="0" y="0"/>
          <a:chExt cx="0" cy="0"/>
        </a:xfrm>
      </p:grpSpPr>
      <p:sp>
        <p:nvSpPr>
          <p:cNvPr id="351" name="Google Shape;351;p63"/>
          <p:cNvSpPr txBox="1"/>
          <p:nvPr>
            <p:ph idx="12" type="sldNum"/>
          </p:nvPr>
        </p:nvSpPr>
        <p:spPr>
          <a:xfrm>
            <a:off x="8480584" y="4749851"/>
            <a:ext cx="548700" cy="393600"/>
          </a:xfrm>
          <a:prstGeom prst="rect">
            <a:avLst/>
          </a:prstGeom>
          <a:noFill/>
          <a:ln>
            <a:noFill/>
          </a:ln>
        </p:spPr>
        <p:txBody>
          <a:bodyPr anchorCtr="0" anchor="t" bIns="91425" lIns="91425" spcFirstLastPara="1" rIns="91425" wrap="square" tIns="91425">
            <a:noAutofit/>
          </a:bodyPr>
          <a:lstStyle/>
          <a:p>
            <a:pPr indent="0" lvl="0" marL="0" rtl="0" algn="r">
              <a:lnSpc>
                <a:spcPct val="100000"/>
              </a:lnSpc>
              <a:spcBef>
                <a:spcPts val="0"/>
              </a:spcBef>
              <a:spcAft>
                <a:spcPts val="0"/>
              </a:spcAft>
              <a:buSzPts val="1200"/>
              <a:buNone/>
            </a:pPr>
            <a:fld id="{00000000-1234-1234-1234-123412341234}" type="slidenum">
              <a:rPr lang="en"/>
              <a:t>‹#›</a:t>
            </a:fld>
            <a:endParaRPr/>
          </a:p>
        </p:txBody>
      </p:sp>
      <p:sp>
        <p:nvSpPr>
          <p:cNvPr id="352" name="Google Shape;352;p63"/>
          <p:cNvSpPr txBox="1"/>
          <p:nvPr>
            <p:ph type="title"/>
          </p:nvPr>
        </p:nvSpPr>
        <p:spPr>
          <a:xfrm>
            <a:off x="844425" y="422500"/>
            <a:ext cx="6080100" cy="857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600"/>
              <a:buNone/>
            </a:pPr>
            <a:r>
              <a:rPr lang="en">
                <a:solidFill>
                  <a:schemeClr val="accent1"/>
                </a:solidFill>
              </a:rPr>
              <a:t>HP Workspace ProConnect</a:t>
            </a:r>
            <a:endParaRPr>
              <a:solidFill>
                <a:schemeClr val="accent1"/>
              </a:solidFill>
            </a:endParaRPr>
          </a:p>
          <a:p>
            <a:pPr indent="0" lvl="0" marL="0" rtl="0" algn="l">
              <a:lnSpc>
                <a:spcPct val="100000"/>
              </a:lnSpc>
              <a:spcBef>
                <a:spcPts val="0"/>
              </a:spcBef>
              <a:spcAft>
                <a:spcPts val="0"/>
              </a:spcAft>
              <a:buSzPts val="2600"/>
              <a:buNone/>
            </a:pPr>
            <a:r>
              <a:rPr lang="en"/>
              <a:t>Introductie</a:t>
            </a:r>
            <a:r>
              <a:rPr lang="en"/>
              <a:t> HP Workspace ProConnect</a:t>
            </a:r>
            <a:endParaRPr/>
          </a:p>
          <a:p>
            <a:pPr indent="0" lvl="0" marL="0" rtl="0" algn="l">
              <a:lnSpc>
                <a:spcPct val="100000"/>
              </a:lnSpc>
              <a:spcBef>
                <a:spcPts val="0"/>
              </a:spcBef>
              <a:spcAft>
                <a:spcPts val="0"/>
              </a:spcAft>
              <a:buSzPts val="2600"/>
              <a:buNone/>
            </a:pPr>
            <a:r>
              <a:t/>
            </a:r>
            <a:endParaRPr/>
          </a:p>
        </p:txBody>
      </p:sp>
      <p:sp>
        <p:nvSpPr>
          <p:cNvPr id="353" name="Google Shape;353;p63"/>
          <p:cNvSpPr txBox="1"/>
          <p:nvPr>
            <p:ph idx="4294967295" type="body"/>
          </p:nvPr>
        </p:nvSpPr>
        <p:spPr>
          <a:xfrm>
            <a:off x="389066" y="1810350"/>
            <a:ext cx="5932522" cy="2048850"/>
          </a:xfrm>
          <a:prstGeom prst="rect">
            <a:avLst/>
          </a:prstGeom>
          <a:noFill/>
          <a:ln>
            <a:noFill/>
          </a:ln>
        </p:spPr>
        <p:txBody>
          <a:bodyPr anchorCtr="0" anchor="t" bIns="91425" lIns="91425" spcFirstLastPara="1" rIns="91425" wrap="square" tIns="91425">
            <a:noAutofit/>
          </a:bodyPr>
          <a:lstStyle/>
          <a:p>
            <a:pPr indent="0" lvl="0" marL="914400" rtl="0" algn="l">
              <a:lnSpc>
                <a:spcPct val="100000"/>
              </a:lnSpc>
              <a:spcBef>
                <a:spcPts val="600"/>
              </a:spcBef>
              <a:spcAft>
                <a:spcPts val="0"/>
              </a:spcAft>
              <a:buSzPts val="1800"/>
              <a:buNone/>
            </a:pPr>
            <a:r>
              <a:rPr lang="en" sz="2100"/>
              <a:t>Complete end-to-end Device as a Service solution covering all elements of Lifecycle Management in a fixed monthly fee and with Accidental Damage Protection</a:t>
            </a:r>
            <a:endParaRPr sz="2100"/>
          </a:p>
        </p:txBody>
      </p:sp>
      <p:sp>
        <p:nvSpPr>
          <p:cNvPr id="354" name="Google Shape;354;p63"/>
          <p:cNvSpPr txBox="1"/>
          <p:nvPr/>
        </p:nvSpPr>
        <p:spPr>
          <a:xfrm>
            <a:off x="8050525" y="705225"/>
            <a:ext cx="1371600" cy="4572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Titillium Web"/>
              <a:ea typeface="Titillium Web"/>
              <a:cs typeface="Titillium Web"/>
              <a:sym typeface="Titillium Web"/>
            </a:endParaRPr>
          </a:p>
        </p:txBody>
      </p:sp>
      <p:pic>
        <p:nvPicPr>
          <p:cNvPr id="355" name="Google Shape;355;p63"/>
          <p:cNvPicPr preferRelativeResize="0"/>
          <p:nvPr/>
        </p:nvPicPr>
        <p:blipFill rotWithShape="1">
          <a:blip r:embed="rId3">
            <a:alphaModFix/>
          </a:blip>
          <a:srcRect b="0" l="0" r="0" t="0"/>
          <a:stretch/>
        </p:blipFill>
        <p:spPr>
          <a:xfrm>
            <a:off x="6786531" y="1533460"/>
            <a:ext cx="1968403" cy="3251830"/>
          </a:xfrm>
          <a:prstGeom prst="rect">
            <a:avLst/>
          </a:prstGeom>
          <a:noFill/>
          <a:ln>
            <a:noFill/>
          </a:ln>
        </p:spPr>
      </p:pic>
      <p:pic>
        <p:nvPicPr>
          <p:cNvPr id="356" name="Google Shape;356;p63"/>
          <p:cNvPicPr preferRelativeResize="0"/>
          <p:nvPr/>
        </p:nvPicPr>
        <p:blipFill>
          <a:blip r:embed="rId4">
            <a:alphaModFix/>
          </a:blip>
          <a:stretch>
            <a:fillRect/>
          </a:stretch>
        </p:blipFill>
        <p:spPr>
          <a:xfrm>
            <a:off x="1472750" y="4367948"/>
            <a:ext cx="703926" cy="703926"/>
          </a:xfrm>
          <a:prstGeom prst="rect">
            <a:avLst/>
          </a:prstGeom>
          <a:noFill/>
          <a:ln>
            <a:noFill/>
          </a:ln>
        </p:spPr>
      </p:pic>
      <p:pic>
        <p:nvPicPr>
          <p:cNvPr id="357" name="Google Shape;357;p63"/>
          <p:cNvPicPr preferRelativeResize="0"/>
          <p:nvPr/>
        </p:nvPicPr>
        <p:blipFill>
          <a:blip r:embed="rId5">
            <a:alphaModFix/>
          </a:blip>
          <a:stretch>
            <a:fillRect/>
          </a:stretch>
        </p:blipFill>
        <p:spPr>
          <a:xfrm>
            <a:off x="2342075" y="4480075"/>
            <a:ext cx="2950124" cy="479675"/>
          </a:xfrm>
          <a:prstGeom prst="rect">
            <a:avLst/>
          </a:prstGeom>
          <a:noFill/>
          <a:ln>
            <a:noFill/>
          </a:ln>
        </p:spPr>
      </p:pic>
      <p:pic>
        <p:nvPicPr>
          <p:cNvPr id="358" name="Google Shape;358;p63"/>
          <p:cNvPicPr preferRelativeResize="0"/>
          <p:nvPr/>
        </p:nvPicPr>
        <p:blipFill>
          <a:blip r:embed="rId6">
            <a:alphaModFix/>
          </a:blip>
          <a:stretch>
            <a:fillRect/>
          </a:stretch>
        </p:blipFill>
        <p:spPr>
          <a:xfrm>
            <a:off x="80825" y="4368585"/>
            <a:ext cx="1226524" cy="702665"/>
          </a:xfrm>
          <a:prstGeom prst="rect">
            <a:avLst/>
          </a:prstGeom>
          <a:noFill/>
          <a:ln>
            <a:noFill/>
          </a:ln>
        </p:spPr>
      </p:pic>
      <p:grpSp>
        <p:nvGrpSpPr>
          <p:cNvPr id="359" name="Google Shape;359;p63"/>
          <p:cNvGrpSpPr/>
          <p:nvPr/>
        </p:nvGrpSpPr>
        <p:grpSpPr>
          <a:xfrm>
            <a:off x="7084925" y="213073"/>
            <a:ext cx="1371600" cy="1066815"/>
            <a:chOff x="7197700" y="95598"/>
            <a:chExt cx="1371600" cy="1066815"/>
          </a:xfrm>
        </p:grpSpPr>
        <p:pic>
          <p:nvPicPr>
            <p:cNvPr id="360" name="Google Shape;360;p63" title="Award-Winning-PNG-Image-File.png"/>
            <p:cNvPicPr preferRelativeResize="0"/>
            <p:nvPr/>
          </p:nvPicPr>
          <p:blipFill>
            <a:blip r:embed="rId7">
              <a:alphaModFix/>
            </a:blip>
            <a:stretch>
              <a:fillRect/>
            </a:stretch>
          </p:blipFill>
          <p:spPr>
            <a:xfrm>
              <a:off x="7197700" y="95598"/>
              <a:ext cx="1371600" cy="1066815"/>
            </a:xfrm>
            <a:prstGeom prst="rect">
              <a:avLst/>
            </a:prstGeom>
            <a:noFill/>
            <a:ln>
              <a:noFill/>
            </a:ln>
          </p:spPr>
        </p:pic>
        <p:pic>
          <p:nvPicPr>
            <p:cNvPr id="361" name="Google Shape;361;p63" title="Dutch_IT_Channel__so.png"/>
            <p:cNvPicPr preferRelativeResize="0"/>
            <p:nvPr/>
          </p:nvPicPr>
          <p:blipFill>
            <a:blip r:embed="rId8">
              <a:alphaModFix/>
            </a:blip>
            <a:stretch>
              <a:fillRect/>
            </a:stretch>
          </p:blipFill>
          <p:spPr>
            <a:xfrm>
              <a:off x="7589000" y="308750"/>
              <a:ext cx="635196" cy="332674"/>
            </a:xfrm>
            <a:prstGeom prst="rect">
              <a:avLst/>
            </a:prstGeom>
            <a:noFill/>
            <a:ln>
              <a:noFill/>
            </a:ln>
          </p:spPr>
        </p:pic>
        <p:sp>
          <p:nvSpPr>
            <p:cNvPr id="362" name="Google Shape;362;p63"/>
            <p:cNvSpPr txBox="1"/>
            <p:nvPr/>
          </p:nvSpPr>
          <p:spPr>
            <a:xfrm>
              <a:off x="7355800" y="549075"/>
              <a:ext cx="1055400" cy="554100"/>
            </a:xfrm>
            <a:prstGeom prst="rect">
              <a:avLst/>
            </a:prstGeom>
            <a:noFill/>
            <a:ln>
              <a:noFill/>
            </a:ln>
          </p:spPr>
          <p:txBody>
            <a:bodyPr anchorCtr="0" anchor="t" bIns="91425" lIns="91425" spcFirstLastPara="1" rIns="91425" wrap="square" tIns="91425">
              <a:spAutoFit/>
            </a:bodyPr>
            <a:lstStyle/>
            <a:p>
              <a:pPr indent="0" lvl="0" marL="0" rtl="0" algn="ctr">
                <a:spcBef>
                  <a:spcPts val="600"/>
                </a:spcBef>
                <a:spcAft>
                  <a:spcPts val="0"/>
                </a:spcAft>
                <a:buNone/>
              </a:pPr>
              <a:r>
                <a:rPr b="1" i="1" lang="en" sz="800">
                  <a:solidFill>
                    <a:srgbClr val="000000"/>
                  </a:solidFill>
                  <a:latin typeface="Titillium Web"/>
                  <a:ea typeface="Titillium Web"/>
                  <a:cs typeface="Titillium Web"/>
                  <a:sym typeface="Titillium Web"/>
                </a:rPr>
                <a:t>‘’As a Service </a:t>
              </a:r>
              <a:br>
                <a:rPr b="1" i="1" lang="en" sz="800">
                  <a:solidFill>
                    <a:srgbClr val="000000"/>
                  </a:solidFill>
                  <a:latin typeface="Titillium Web"/>
                  <a:ea typeface="Titillium Web"/>
                  <a:cs typeface="Titillium Web"/>
                  <a:sym typeface="Titillium Web"/>
                </a:rPr>
              </a:br>
              <a:r>
                <a:rPr b="1" i="1" lang="en" sz="800">
                  <a:solidFill>
                    <a:srgbClr val="000000"/>
                  </a:solidFill>
                  <a:latin typeface="Titillium Web"/>
                  <a:ea typeface="Titillium Web"/>
                  <a:cs typeface="Titillium Web"/>
                  <a:sym typeface="Titillium Web"/>
                </a:rPr>
                <a:t>Innovator’’ </a:t>
              </a:r>
              <a:br>
                <a:rPr b="1" i="1" lang="en" sz="800">
                  <a:solidFill>
                    <a:srgbClr val="000000"/>
                  </a:solidFill>
                  <a:latin typeface="Titillium Web"/>
                  <a:ea typeface="Titillium Web"/>
                  <a:cs typeface="Titillium Web"/>
                  <a:sym typeface="Titillium Web"/>
                </a:rPr>
              </a:br>
              <a:r>
                <a:rPr b="1" i="1" lang="en" sz="800">
                  <a:solidFill>
                    <a:srgbClr val="000000"/>
                  </a:solidFill>
                  <a:latin typeface="Titillium Web"/>
                  <a:ea typeface="Titillium Web"/>
                  <a:cs typeface="Titillium Web"/>
                  <a:sym typeface="Titillium Web"/>
                </a:rPr>
                <a:t>2024</a:t>
              </a:r>
              <a:endParaRPr b="1" i="1" sz="800">
                <a:solidFill>
                  <a:srgbClr val="000000"/>
                </a:solidFill>
                <a:latin typeface="Titillium Web"/>
                <a:ea typeface="Titillium Web"/>
                <a:cs typeface="Titillium Web"/>
                <a:sym typeface="Titillium Web"/>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6" name="Shape 366"/>
        <p:cNvGrpSpPr/>
        <p:nvPr/>
      </p:nvGrpSpPr>
      <p:grpSpPr>
        <a:xfrm>
          <a:off x="0" y="0"/>
          <a:ext cx="0" cy="0"/>
          <a:chOff x="0" y="0"/>
          <a:chExt cx="0" cy="0"/>
        </a:xfrm>
      </p:grpSpPr>
      <p:pic>
        <p:nvPicPr>
          <p:cNvPr id="367" name="Google Shape;367;p64"/>
          <p:cNvPicPr preferRelativeResize="0"/>
          <p:nvPr/>
        </p:nvPicPr>
        <p:blipFill>
          <a:blip r:embed="rId3">
            <a:alphaModFix/>
          </a:blip>
          <a:stretch>
            <a:fillRect/>
          </a:stretch>
        </p:blipFill>
        <p:spPr>
          <a:xfrm>
            <a:off x="-53330" y="-106275"/>
            <a:ext cx="9143998" cy="5325975"/>
          </a:xfrm>
          <a:prstGeom prst="rect">
            <a:avLst/>
          </a:prstGeom>
          <a:noFill/>
          <a:ln>
            <a:noFill/>
          </a:ln>
        </p:spPr>
      </p:pic>
      <p:sp>
        <p:nvSpPr>
          <p:cNvPr id="368" name="Google Shape;368;p6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en"/>
              <a:t>‹#›</a:t>
            </a:fld>
            <a:endParaRPr/>
          </a:p>
        </p:txBody>
      </p:sp>
      <p:pic>
        <p:nvPicPr>
          <p:cNvPr id="369" name="Google Shape;369;p64"/>
          <p:cNvPicPr preferRelativeResize="0"/>
          <p:nvPr/>
        </p:nvPicPr>
        <p:blipFill>
          <a:blip r:embed="rId4">
            <a:alphaModFix/>
          </a:blip>
          <a:stretch>
            <a:fillRect/>
          </a:stretch>
        </p:blipFill>
        <p:spPr>
          <a:xfrm>
            <a:off x="3350548" y="3348309"/>
            <a:ext cx="1080077" cy="1738656"/>
          </a:xfrm>
          <a:prstGeom prst="rect">
            <a:avLst/>
          </a:prstGeom>
          <a:noFill/>
          <a:ln>
            <a:noFill/>
          </a:ln>
        </p:spPr>
      </p:pic>
      <p:pic>
        <p:nvPicPr>
          <p:cNvPr id="370" name="Google Shape;370;p64"/>
          <p:cNvPicPr preferRelativeResize="0"/>
          <p:nvPr/>
        </p:nvPicPr>
        <p:blipFill>
          <a:blip r:embed="rId5">
            <a:alphaModFix/>
          </a:blip>
          <a:stretch>
            <a:fillRect/>
          </a:stretch>
        </p:blipFill>
        <p:spPr>
          <a:xfrm>
            <a:off x="2874291" y="1390881"/>
            <a:ext cx="1469958" cy="1174910"/>
          </a:xfrm>
          <a:prstGeom prst="rect">
            <a:avLst/>
          </a:prstGeom>
          <a:noFill/>
          <a:ln>
            <a:noFill/>
          </a:ln>
        </p:spPr>
      </p:pic>
      <p:pic>
        <p:nvPicPr>
          <p:cNvPr id="371" name="Google Shape;371;p64"/>
          <p:cNvPicPr preferRelativeResize="0"/>
          <p:nvPr/>
        </p:nvPicPr>
        <p:blipFill>
          <a:blip r:embed="rId6">
            <a:alphaModFix/>
          </a:blip>
          <a:stretch>
            <a:fillRect/>
          </a:stretch>
        </p:blipFill>
        <p:spPr>
          <a:xfrm>
            <a:off x="1929364" y="1386650"/>
            <a:ext cx="1164376" cy="1406731"/>
          </a:xfrm>
          <a:prstGeom prst="rect">
            <a:avLst/>
          </a:prstGeom>
          <a:noFill/>
          <a:ln>
            <a:noFill/>
          </a:ln>
        </p:spPr>
      </p:pic>
      <p:pic>
        <p:nvPicPr>
          <p:cNvPr id="372" name="Google Shape;372;p64"/>
          <p:cNvPicPr preferRelativeResize="0"/>
          <p:nvPr/>
        </p:nvPicPr>
        <p:blipFill>
          <a:blip r:embed="rId7">
            <a:alphaModFix/>
          </a:blip>
          <a:stretch>
            <a:fillRect/>
          </a:stretch>
        </p:blipFill>
        <p:spPr>
          <a:xfrm>
            <a:off x="1926689" y="2562476"/>
            <a:ext cx="1396197" cy="1180179"/>
          </a:xfrm>
          <a:prstGeom prst="rect">
            <a:avLst/>
          </a:prstGeom>
          <a:noFill/>
          <a:ln>
            <a:noFill/>
          </a:ln>
        </p:spPr>
      </p:pic>
      <p:pic>
        <p:nvPicPr>
          <p:cNvPr id="373" name="Google Shape;373;p64"/>
          <p:cNvPicPr preferRelativeResize="0"/>
          <p:nvPr/>
        </p:nvPicPr>
        <p:blipFill>
          <a:blip r:embed="rId8">
            <a:alphaModFix/>
          </a:blip>
          <a:stretch>
            <a:fillRect/>
          </a:stretch>
        </p:blipFill>
        <p:spPr>
          <a:xfrm>
            <a:off x="2995509" y="2559054"/>
            <a:ext cx="1427809" cy="1185447"/>
          </a:xfrm>
          <a:prstGeom prst="rect">
            <a:avLst/>
          </a:prstGeom>
          <a:noFill/>
          <a:ln>
            <a:noFill/>
          </a:ln>
        </p:spPr>
      </p:pic>
      <p:pic>
        <p:nvPicPr>
          <p:cNvPr id="374" name="Google Shape;374;p64"/>
          <p:cNvPicPr preferRelativeResize="0"/>
          <p:nvPr/>
        </p:nvPicPr>
        <p:blipFill>
          <a:blip r:embed="rId9">
            <a:alphaModFix/>
          </a:blip>
          <a:stretch>
            <a:fillRect/>
          </a:stretch>
        </p:blipFill>
        <p:spPr>
          <a:xfrm>
            <a:off x="5554939" y="1398989"/>
            <a:ext cx="1169644" cy="1396194"/>
          </a:xfrm>
          <a:prstGeom prst="rect">
            <a:avLst/>
          </a:prstGeom>
          <a:noFill/>
          <a:ln>
            <a:noFill/>
          </a:ln>
        </p:spPr>
      </p:pic>
      <p:pic>
        <p:nvPicPr>
          <p:cNvPr id="375" name="Google Shape;375;p64"/>
          <p:cNvPicPr preferRelativeResize="0"/>
          <p:nvPr/>
        </p:nvPicPr>
        <p:blipFill>
          <a:blip r:embed="rId10">
            <a:alphaModFix/>
          </a:blip>
          <a:stretch>
            <a:fillRect/>
          </a:stretch>
        </p:blipFill>
        <p:spPr>
          <a:xfrm>
            <a:off x="5296174" y="2570190"/>
            <a:ext cx="1427809" cy="1180179"/>
          </a:xfrm>
          <a:prstGeom prst="rect">
            <a:avLst/>
          </a:prstGeom>
          <a:noFill/>
          <a:ln>
            <a:noFill/>
          </a:ln>
        </p:spPr>
      </p:pic>
      <p:pic>
        <p:nvPicPr>
          <p:cNvPr id="376" name="Google Shape;376;p64"/>
          <p:cNvPicPr preferRelativeResize="0"/>
          <p:nvPr/>
        </p:nvPicPr>
        <p:blipFill>
          <a:blip r:embed="rId11">
            <a:alphaModFix/>
          </a:blip>
          <a:stretch>
            <a:fillRect/>
          </a:stretch>
        </p:blipFill>
        <p:spPr>
          <a:xfrm>
            <a:off x="3935730" y="2096541"/>
            <a:ext cx="806106" cy="1654358"/>
          </a:xfrm>
          <a:prstGeom prst="rect">
            <a:avLst/>
          </a:prstGeom>
          <a:noFill/>
          <a:ln>
            <a:noFill/>
          </a:ln>
        </p:spPr>
      </p:pic>
      <p:pic>
        <p:nvPicPr>
          <p:cNvPr id="377" name="Google Shape;377;p64"/>
          <p:cNvPicPr preferRelativeResize="0"/>
          <p:nvPr/>
        </p:nvPicPr>
        <p:blipFill>
          <a:blip r:embed="rId12">
            <a:alphaModFix/>
          </a:blip>
          <a:stretch>
            <a:fillRect/>
          </a:stretch>
        </p:blipFill>
        <p:spPr>
          <a:xfrm>
            <a:off x="4330486" y="2573654"/>
            <a:ext cx="1243410" cy="1180186"/>
          </a:xfrm>
          <a:prstGeom prst="rect">
            <a:avLst/>
          </a:prstGeom>
          <a:noFill/>
          <a:ln>
            <a:noFill/>
          </a:ln>
        </p:spPr>
      </p:pic>
      <p:pic>
        <p:nvPicPr>
          <p:cNvPr id="378" name="Google Shape;378;p64"/>
          <p:cNvPicPr preferRelativeResize="0"/>
          <p:nvPr/>
        </p:nvPicPr>
        <p:blipFill>
          <a:blip r:embed="rId13">
            <a:alphaModFix/>
          </a:blip>
          <a:stretch>
            <a:fillRect/>
          </a:stretch>
        </p:blipFill>
        <p:spPr>
          <a:xfrm>
            <a:off x="3080606" y="2543243"/>
            <a:ext cx="1427825" cy="1199620"/>
          </a:xfrm>
          <a:prstGeom prst="rect">
            <a:avLst/>
          </a:prstGeom>
          <a:noFill/>
          <a:ln>
            <a:noFill/>
          </a:ln>
        </p:spPr>
      </p:pic>
      <p:pic>
        <p:nvPicPr>
          <p:cNvPr id="379" name="Google Shape;379;p64"/>
          <p:cNvPicPr preferRelativeResize="0"/>
          <p:nvPr/>
        </p:nvPicPr>
        <p:blipFill>
          <a:blip r:embed="rId14">
            <a:alphaModFix/>
          </a:blip>
          <a:stretch>
            <a:fillRect/>
          </a:stretch>
        </p:blipFill>
        <p:spPr>
          <a:xfrm>
            <a:off x="2853610" y="1345823"/>
            <a:ext cx="1482700" cy="1222288"/>
          </a:xfrm>
          <a:prstGeom prst="rect">
            <a:avLst/>
          </a:prstGeom>
          <a:noFill/>
          <a:ln>
            <a:noFill/>
          </a:ln>
        </p:spPr>
      </p:pic>
      <p:pic>
        <p:nvPicPr>
          <p:cNvPr id="380" name="Google Shape;380;p64"/>
          <p:cNvPicPr preferRelativeResize="0"/>
          <p:nvPr/>
        </p:nvPicPr>
        <p:blipFill>
          <a:blip r:embed="rId15">
            <a:alphaModFix/>
          </a:blip>
          <a:stretch>
            <a:fillRect/>
          </a:stretch>
        </p:blipFill>
        <p:spPr>
          <a:xfrm>
            <a:off x="2985625" y="2560256"/>
            <a:ext cx="1427825" cy="1180192"/>
          </a:xfrm>
          <a:prstGeom prst="rect">
            <a:avLst/>
          </a:prstGeom>
          <a:noFill/>
          <a:ln>
            <a:noFill/>
          </a:ln>
        </p:spPr>
      </p:pic>
      <p:grpSp>
        <p:nvGrpSpPr>
          <p:cNvPr id="381" name="Google Shape;381;p64"/>
          <p:cNvGrpSpPr/>
          <p:nvPr/>
        </p:nvGrpSpPr>
        <p:grpSpPr>
          <a:xfrm>
            <a:off x="4836275" y="1864542"/>
            <a:ext cx="1540060" cy="1540063"/>
            <a:chOff x="5479212" y="1600236"/>
            <a:chExt cx="1540060" cy="1540063"/>
          </a:xfrm>
        </p:grpSpPr>
        <p:pic>
          <p:nvPicPr>
            <p:cNvPr id="382" name="Google Shape;382;p64"/>
            <p:cNvPicPr preferRelativeResize="0"/>
            <p:nvPr/>
          </p:nvPicPr>
          <p:blipFill>
            <a:blip r:embed="rId16">
              <a:alphaModFix/>
            </a:blip>
            <a:stretch>
              <a:fillRect/>
            </a:stretch>
          </p:blipFill>
          <p:spPr>
            <a:xfrm>
              <a:off x="5479212" y="1600236"/>
              <a:ext cx="1540060" cy="1540063"/>
            </a:xfrm>
            <a:prstGeom prst="rect">
              <a:avLst/>
            </a:prstGeom>
            <a:noFill/>
            <a:ln>
              <a:noFill/>
            </a:ln>
          </p:spPr>
        </p:pic>
        <p:pic>
          <p:nvPicPr>
            <p:cNvPr id="383" name="Google Shape;383;p64"/>
            <p:cNvPicPr preferRelativeResize="0"/>
            <p:nvPr/>
          </p:nvPicPr>
          <p:blipFill>
            <a:blip r:embed="rId17">
              <a:alphaModFix/>
            </a:blip>
            <a:stretch>
              <a:fillRect/>
            </a:stretch>
          </p:blipFill>
          <p:spPr>
            <a:xfrm>
              <a:off x="5846438" y="2136108"/>
              <a:ext cx="695665" cy="403582"/>
            </a:xfrm>
            <a:prstGeom prst="rect">
              <a:avLst/>
            </a:prstGeom>
            <a:noFill/>
            <a:ln>
              <a:noFill/>
            </a:ln>
          </p:spPr>
        </p:pic>
      </p:grpSp>
      <p:grpSp>
        <p:nvGrpSpPr>
          <p:cNvPr id="384" name="Google Shape;384;p64"/>
          <p:cNvGrpSpPr/>
          <p:nvPr/>
        </p:nvGrpSpPr>
        <p:grpSpPr>
          <a:xfrm>
            <a:off x="2404152" y="1864542"/>
            <a:ext cx="1540060" cy="1540064"/>
            <a:chOff x="2527916" y="1990716"/>
            <a:chExt cx="1214654" cy="1214657"/>
          </a:xfrm>
        </p:grpSpPr>
        <p:pic>
          <p:nvPicPr>
            <p:cNvPr id="385" name="Google Shape;385;p64"/>
            <p:cNvPicPr preferRelativeResize="0"/>
            <p:nvPr/>
          </p:nvPicPr>
          <p:blipFill>
            <a:blip r:embed="rId16">
              <a:alphaModFix/>
            </a:blip>
            <a:stretch>
              <a:fillRect/>
            </a:stretch>
          </p:blipFill>
          <p:spPr>
            <a:xfrm>
              <a:off x="2527916" y="1990716"/>
              <a:ext cx="1214654" cy="1214657"/>
            </a:xfrm>
            <a:prstGeom prst="rect">
              <a:avLst/>
            </a:prstGeom>
            <a:noFill/>
            <a:ln>
              <a:noFill/>
            </a:ln>
          </p:spPr>
        </p:pic>
        <p:pic>
          <p:nvPicPr>
            <p:cNvPr id="386" name="Google Shape;386;p64"/>
            <p:cNvPicPr preferRelativeResize="0"/>
            <p:nvPr/>
          </p:nvPicPr>
          <p:blipFill>
            <a:blip r:embed="rId18">
              <a:alphaModFix/>
            </a:blip>
            <a:stretch>
              <a:fillRect/>
            </a:stretch>
          </p:blipFill>
          <p:spPr>
            <a:xfrm>
              <a:off x="2814988" y="2372593"/>
              <a:ext cx="548699" cy="286858"/>
            </a:xfrm>
            <a:prstGeom prst="rect">
              <a:avLst/>
            </a:prstGeom>
            <a:noFill/>
            <a:ln>
              <a:noFill/>
            </a:ln>
            <a:effectLst>
              <a:outerShdw blurRad="57150" rotWithShape="0" algn="bl" dir="5400000" dist="19050">
                <a:srgbClr val="000000">
                  <a:alpha val="50000"/>
                </a:srgbClr>
              </a:outerShdw>
            </a:effectLst>
          </p:spPr>
        </p:pic>
      </p:grpSp>
      <p:grpSp>
        <p:nvGrpSpPr>
          <p:cNvPr id="387" name="Google Shape;387;p64"/>
          <p:cNvGrpSpPr/>
          <p:nvPr/>
        </p:nvGrpSpPr>
        <p:grpSpPr>
          <a:xfrm>
            <a:off x="4085532" y="3535812"/>
            <a:ext cx="1540060" cy="1540064"/>
            <a:chOff x="4237154" y="3656295"/>
            <a:chExt cx="1214654" cy="1214657"/>
          </a:xfrm>
        </p:grpSpPr>
        <p:pic>
          <p:nvPicPr>
            <p:cNvPr id="388" name="Google Shape;388;p64"/>
            <p:cNvPicPr preferRelativeResize="0"/>
            <p:nvPr/>
          </p:nvPicPr>
          <p:blipFill>
            <a:blip r:embed="rId16">
              <a:alphaModFix/>
            </a:blip>
            <a:stretch>
              <a:fillRect/>
            </a:stretch>
          </p:blipFill>
          <p:spPr>
            <a:xfrm>
              <a:off x="4237154" y="3656295"/>
              <a:ext cx="1214654" cy="1214657"/>
            </a:xfrm>
            <a:prstGeom prst="rect">
              <a:avLst/>
            </a:prstGeom>
            <a:noFill/>
            <a:ln>
              <a:noFill/>
            </a:ln>
          </p:spPr>
        </p:pic>
        <p:pic>
          <p:nvPicPr>
            <p:cNvPr id="389" name="Google Shape;389;p64"/>
            <p:cNvPicPr preferRelativeResize="0"/>
            <p:nvPr/>
          </p:nvPicPr>
          <p:blipFill>
            <a:blip r:embed="rId19">
              <a:alphaModFix/>
            </a:blip>
            <a:stretch>
              <a:fillRect/>
            </a:stretch>
          </p:blipFill>
          <p:spPr>
            <a:xfrm>
              <a:off x="4493588" y="4168700"/>
              <a:ext cx="601923" cy="97875"/>
            </a:xfrm>
            <a:prstGeom prst="rect">
              <a:avLst/>
            </a:prstGeom>
            <a:noFill/>
            <a:ln>
              <a:noFill/>
            </a:ln>
          </p:spPr>
        </p:pic>
      </p:grpSp>
      <p:pic>
        <p:nvPicPr>
          <p:cNvPr id="390" name="Google Shape;390;p64"/>
          <p:cNvPicPr preferRelativeResize="0"/>
          <p:nvPr/>
        </p:nvPicPr>
        <p:blipFill>
          <a:blip r:embed="rId20">
            <a:alphaModFix/>
          </a:blip>
          <a:stretch>
            <a:fillRect/>
          </a:stretch>
        </p:blipFill>
        <p:spPr>
          <a:xfrm>
            <a:off x="2868425" y="1390400"/>
            <a:ext cx="1469950" cy="1184425"/>
          </a:xfrm>
          <a:prstGeom prst="rect">
            <a:avLst/>
          </a:prstGeom>
          <a:noFill/>
          <a:ln>
            <a:noFill/>
          </a:ln>
        </p:spPr>
      </p:pic>
      <p:pic>
        <p:nvPicPr>
          <p:cNvPr id="391" name="Google Shape;391;p64"/>
          <p:cNvPicPr preferRelativeResize="0"/>
          <p:nvPr/>
        </p:nvPicPr>
        <p:blipFill>
          <a:blip r:embed="rId21">
            <a:alphaModFix/>
          </a:blip>
          <a:stretch>
            <a:fillRect/>
          </a:stretch>
        </p:blipFill>
        <p:spPr>
          <a:xfrm>
            <a:off x="4095750" y="1400175"/>
            <a:ext cx="1707050" cy="1496303"/>
          </a:xfrm>
          <a:prstGeom prst="rect">
            <a:avLst/>
          </a:prstGeom>
          <a:noFill/>
          <a:ln>
            <a:noFill/>
          </a:ln>
        </p:spPr>
      </p:pic>
      <p:grpSp>
        <p:nvGrpSpPr>
          <p:cNvPr id="392" name="Google Shape;392;p64"/>
          <p:cNvGrpSpPr/>
          <p:nvPr/>
        </p:nvGrpSpPr>
        <p:grpSpPr>
          <a:xfrm>
            <a:off x="115700" y="2448875"/>
            <a:ext cx="2384516" cy="1848654"/>
            <a:chOff x="115700" y="2448875"/>
            <a:chExt cx="2384516" cy="1848654"/>
          </a:xfrm>
        </p:grpSpPr>
        <p:pic>
          <p:nvPicPr>
            <p:cNvPr id="393" name="Google Shape;393;p64"/>
            <p:cNvPicPr preferRelativeResize="0"/>
            <p:nvPr/>
          </p:nvPicPr>
          <p:blipFill>
            <a:blip r:embed="rId22">
              <a:alphaModFix/>
            </a:blip>
            <a:stretch>
              <a:fillRect/>
            </a:stretch>
          </p:blipFill>
          <p:spPr>
            <a:xfrm>
              <a:off x="564144" y="2550347"/>
              <a:ext cx="1936072" cy="1747182"/>
            </a:xfrm>
            <a:prstGeom prst="rect">
              <a:avLst/>
            </a:prstGeom>
            <a:noFill/>
            <a:ln>
              <a:noFill/>
            </a:ln>
          </p:spPr>
        </p:pic>
        <p:sp>
          <p:nvSpPr>
            <p:cNvPr id="394" name="Google Shape;394;p64"/>
            <p:cNvSpPr txBox="1"/>
            <p:nvPr/>
          </p:nvSpPr>
          <p:spPr>
            <a:xfrm>
              <a:off x="115700" y="2448875"/>
              <a:ext cx="1830600" cy="95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chemeClr val="dk1"/>
                  </a:solidFill>
                  <a:latin typeface="Titillium Web"/>
                  <a:ea typeface="Titillium Web"/>
                  <a:cs typeface="Titillium Web"/>
                  <a:sym typeface="Titillium Web"/>
                </a:rPr>
                <a:t>Monitor</a:t>
              </a:r>
              <a:endParaRPr b="1">
                <a:solidFill>
                  <a:schemeClr val="dk1"/>
                </a:solidFill>
                <a:latin typeface="Titillium Web"/>
                <a:ea typeface="Titillium Web"/>
                <a:cs typeface="Titillium Web"/>
                <a:sym typeface="Titillium Web"/>
              </a:endParaRPr>
            </a:p>
            <a:p>
              <a:pPr indent="0" lvl="0" marL="0" rtl="0" algn="l">
                <a:spcBef>
                  <a:spcPts val="0"/>
                </a:spcBef>
                <a:spcAft>
                  <a:spcPts val="0"/>
                </a:spcAft>
                <a:buNone/>
              </a:pPr>
              <a:r>
                <a:rPr lang="en" sz="700">
                  <a:solidFill>
                    <a:schemeClr val="dk1"/>
                  </a:solidFill>
                  <a:latin typeface="Titillium Web"/>
                  <a:ea typeface="Titillium Web"/>
                  <a:cs typeface="Titillium Web"/>
                  <a:sym typeface="Titillium Web"/>
                </a:rPr>
                <a:t>Each device is equipped with  </a:t>
              </a:r>
              <a:r>
                <a:rPr b="1" lang="en" sz="700">
                  <a:solidFill>
                    <a:srgbClr val="5CCAF4"/>
                  </a:solidFill>
                  <a:latin typeface="Titillium Web"/>
                  <a:ea typeface="Titillium Web"/>
                  <a:cs typeface="Titillium Web"/>
                  <a:sym typeface="Titillium Web"/>
                </a:rPr>
                <a:t>HP Insights</a:t>
              </a:r>
              <a:r>
                <a:rPr lang="en" sz="700">
                  <a:solidFill>
                    <a:schemeClr val="dk1"/>
                  </a:solidFill>
                  <a:latin typeface="Titillium Web"/>
                  <a:ea typeface="Titillium Web"/>
                  <a:cs typeface="Titillium Web"/>
                  <a:sym typeface="Titillium Web"/>
                </a:rPr>
                <a:t>. with Service Planet as support partner, all metrics are extensively monitored and reported to the reseller once a month. </a:t>
              </a:r>
              <a:endParaRPr sz="700">
                <a:solidFill>
                  <a:schemeClr val="dk1"/>
                </a:solidFill>
                <a:latin typeface="Titillium Web"/>
                <a:ea typeface="Titillium Web"/>
                <a:cs typeface="Titillium Web"/>
                <a:sym typeface="Titillium Web"/>
              </a:endParaRPr>
            </a:p>
            <a:p>
              <a:pPr indent="0" lvl="0" marL="0" rtl="0" algn="l">
                <a:spcBef>
                  <a:spcPts val="0"/>
                </a:spcBef>
                <a:spcAft>
                  <a:spcPts val="0"/>
                </a:spcAft>
                <a:buNone/>
              </a:pPr>
              <a:r>
                <a:rPr i="1" lang="en" sz="700">
                  <a:solidFill>
                    <a:schemeClr val="dk1"/>
                  </a:solidFill>
                  <a:latin typeface="Titillium Web"/>
                  <a:ea typeface="Titillium Web"/>
                  <a:cs typeface="Titillium Web"/>
                  <a:sym typeface="Titillium Web"/>
                </a:rPr>
                <a:t>“We see problems coming before you do!” </a:t>
              </a:r>
              <a:endParaRPr b="1" i="1">
                <a:solidFill>
                  <a:schemeClr val="dk1"/>
                </a:solidFill>
                <a:latin typeface="Titillium Web"/>
                <a:ea typeface="Titillium Web"/>
                <a:cs typeface="Titillium Web"/>
                <a:sym typeface="Titillium Web"/>
              </a:endParaRPr>
            </a:p>
          </p:txBody>
        </p:sp>
      </p:grpSp>
      <p:grpSp>
        <p:nvGrpSpPr>
          <p:cNvPr id="395" name="Google Shape;395;p64"/>
          <p:cNvGrpSpPr/>
          <p:nvPr/>
        </p:nvGrpSpPr>
        <p:grpSpPr>
          <a:xfrm>
            <a:off x="515575" y="1346699"/>
            <a:ext cx="1080070" cy="1000901"/>
            <a:chOff x="-42850" y="1098792"/>
            <a:chExt cx="1897190" cy="1758125"/>
          </a:xfrm>
        </p:grpSpPr>
        <p:pic>
          <p:nvPicPr>
            <p:cNvPr id="396" name="Google Shape;396;p64"/>
            <p:cNvPicPr preferRelativeResize="0"/>
            <p:nvPr/>
          </p:nvPicPr>
          <p:blipFill>
            <a:blip r:embed="rId23">
              <a:alphaModFix/>
            </a:blip>
            <a:stretch>
              <a:fillRect/>
            </a:stretch>
          </p:blipFill>
          <p:spPr>
            <a:xfrm>
              <a:off x="-42850" y="1098792"/>
              <a:ext cx="1758125" cy="1758125"/>
            </a:xfrm>
            <a:prstGeom prst="rect">
              <a:avLst/>
            </a:prstGeom>
            <a:noFill/>
            <a:ln>
              <a:noFill/>
            </a:ln>
          </p:spPr>
        </p:pic>
        <p:pic>
          <p:nvPicPr>
            <p:cNvPr id="397" name="Google Shape;397;p64"/>
            <p:cNvPicPr preferRelativeResize="0"/>
            <p:nvPr/>
          </p:nvPicPr>
          <p:blipFill>
            <a:blip r:embed="rId24">
              <a:alphaModFix/>
            </a:blip>
            <a:stretch>
              <a:fillRect/>
            </a:stretch>
          </p:blipFill>
          <p:spPr>
            <a:xfrm>
              <a:off x="1368611" y="2128072"/>
              <a:ext cx="485729" cy="97003"/>
            </a:xfrm>
            <a:prstGeom prst="rect">
              <a:avLst/>
            </a:prstGeom>
            <a:noFill/>
            <a:ln>
              <a:noFill/>
            </a:ln>
            <a:effectLst>
              <a:outerShdw blurRad="57150" rotWithShape="0" algn="bl" dir="5400000" dist="19050">
                <a:srgbClr val="000000">
                  <a:alpha val="50000"/>
                </a:srgbClr>
              </a:outerShdw>
            </a:effectLst>
          </p:spPr>
        </p:pic>
        <p:pic>
          <p:nvPicPr>
            <p:cNvPr id="398" name="Google Shape;398;p64"/>
            <p:cNvPicPr preferRelativeResize="0"/>
            <p:nvPr/>
          </p:nvPicPr>
          <p:blipFill>
            <a:blip r:embed="rId25">
              <a:alphaModFix/>
            </a:blip>
            <a:stretch>
              <a:fillRect/>
            </a:stretch>
          </p:blipFill>
          <p:spPr>
            <a:xfrm>
              <a:off x="1368616" y="2302271"/>
              <a:ext cx="485719" cy="97003"/>
            </a:xfrm>
            <a:prstGeom prst="rect">
              <a:avLst/>
            </a:prstGeom>
            <a:noFill/>
            <a:ln>
              <a:noFill/>
            </a:ln>
            <a:effectLst>
              <a:outerShdw blurRad="57150" rotWithShape="0" algn="bl" dir="5400000" dist="19050">
                <a:srgbClr val="000000">
                  <a:alpha val="50000"/>
                </a:srgbClr>
              </a:outerShdw>
            </a:effectLst>
          </p:spPr>
        </p:pic>
        <p:pic>
          <p:nvPicPr>
            <p:cNvPr id="399" name="Google Shape;399;p64"/>
            <p:cNvPicPr preferRelativeResize="0"/>
            <p:nvPr/>
          </p:nvPicPr>
          <p:blipFill>
            <a:blip r:embed="rId26">
              <a:alphaModFix/>
            </a:blip>
            <a:stretch>
              <a:fillRect/>
            </a:stretch>
          </p:blipFill>
          <p:spPr>
            <a:xfrm>
              <a:off x="1368611" y="2476469"/>
              <a:ext cx="485729" cy="97003"/>
            </a:xfrm>
            <a:prstGeom prst="rect">
              <a:avLst/>
            </a:prstGeom>
            <a:noFill/>
            <a:ln>
              <a:noFill/>
            </a:ln>
            <a:effectLst>
              <a:outerShdw blurRad="57150" rotWithShape="0" algn="bl" dir="5400000" dist="19050">
                <a:srgbClr val="000000">
                  <a:alpha val="50000"/>
                </a:srgbClr>
              </a:outerShdw>
            </a:effectLst>
          </p:spPr>
        </p:pic>
      </p:grpSp>
      <p:grpSp>
        <p:nvGrpSpPr>
          <p:cNvPr id="400" name="Google Shape;400;p64"/>
          <p:cNvGrpSpPr/>
          <p:nvPr/>
        </p:nvGrpSpPr>
        <p:grpSpPr>
          <a:xfrm>
            <a:off x="0" y="89125"/>
            <a:ext cx="3268167" cy="1878331"/>
            <a:chOff x="0" y="89125"/>
            <a:chExt cx="3268167" cy="1878331"/>
          </a:xfrm>
        </p:grpSpPr>
        <p:pic>
          <p:nvPicPr>
            <p:cNvPr id="401" name="Google Shape;401;p64"/>
            <p:cNvPicPr preferRelativeResize="0"/>
            <p:nvPr/>
          </p:nvPicPr>
          <p:blipFill>
            <a:blip r:embed="rId27">
              <a:alphaModFix/>
            </a:blip>
            <a:stretch>
              <a:fillRect/>
            </a:stretch>
          </p:blipFill>
          <p:spPr>
            <a:xfrm>
              <a:off x="1368823" y="167807"/>
              <a:ext cx="1899344" cy="1799650"/>
            </a:xfrm>
            <a:prstGeom prst="rect">
              <a:avLst/>
            </a:prstGeom>
            <a:noFill/>
            <a:ln>
              <a:noFill/>
            </a:ln>
          </p:spPr>
        </p:pic>
        <p:sp>
          <p:nvSpPr>
            <p:cNvPr id="402" name="Google Shape;402;p64"/>
            <p:cNvSpPr txBox="1"/>
            <p:nvPr/>
          </p:nvSpPr>
          <p:spPr>
            <a:xfrm>
              <a:off x="0" y="89125"/>
              <a:ext cx="1701900" cy="142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chemeClr val="dk1"/>
                  </a:solidFill>
                  <a:latin typeface="Titillium Web"/>
                  <a:ea typeface="Titillium Web"/>
                  <a:cs typeface="Titillium Web"/>
                  <a:sym typeface="Titillium Web"/>
                </a:rPr>
                <a:t>Use</a:t>
              </a:r>
              <a:endParaRPr b="1">
                <a:solidFill>
                  <a:schemeClr val="dk1"/>
                </a:solidFill>
                <a:latin typeface="Titillium Web"/>
                <a:ea typeface="Titillium Web"/>
                <a:cs typeface="Titillium Web"/>
                <a:sym typeface="Titillium Web"/>
              </a:endParaRPr>
            </a:p>
            <a:p>
              <a:pPr indent="0" lvl="0" marL="0" rtl="0" algn="l">
                <a:spcBef>
                  <a:spcPts val="0"/>
                </a:spcBef>
                <a:spcAft>
                  <a:spcPts val="0"/>
                </a:spcAft>
                <a:buNone/>
              </a:pPr>
              <a:r>
                <a:rPr lang="en" sz="700">
                  <a:solidFill>
                    <a:schemeClr val="dk1"/>
                  </a:solidFill>
                  <a:latin typeface="Titillium Web"/>
                  <a:ea typeface="Titillium Web"/>
                  <a:cs typeface="Titillium Web"/>
                  <a:sym typeface="Titillium Web"/>
                </a:rPr>
                <a:t>The device is put into use by the employee. Because the product is pre-installed with the necessary applications and is fully enrolled </a:t>
              </a:r>
              <a:endParaRPr sz="700">
                <a:solidFill>
                  <a:schemeClr val="dk1"/>
                </a:solidFill>
                <a:latin typeface="Titillium Web"/>
                <a:ea typeface="Titillium Web"/>
                <a:cs typeface="Titillium Web"/>
                <a:sym typeface="Titillium Web"/>
              </a:endParaRPr>
            </a:p>
            <a:p>
              <a:pPr indent="0" lvl="0" marL="0" rtl="0" algn="l">
                <a:spcBef>
                  <a:spcPts val="0"/>
                </a:spcBef>
                <a:spcAft>
                  <a:spcPts val="0"/>
                </a:spcAft>
                <a:buNone/>
              </a:pPr>
              <a:r>
                <a:rPr lang="en" sz="700">
                  <a:solidFill>
                    <a:schemeClr val="dk1"/>
                  </a:solidFill>
                  <a:latin typeface="Titillium Web"/>
                  <a:ea typeface="Titillium Web"/>
                  <a:cs typeface="Titillium Web"/>
                  <a:sym typeface="Titillium Web"/>
                </a:rPr>
                <a:t>within the end customers environment, the employee enjoys a carefree experience. </a:t>
              </a:r>
              <a:r>
                <a:rPr i="1" lang="en" sz="700">
                  <a:solidFill>
                    <a:schemeClr val="dk1"/>
                  </a:solidFill>
                  <a:latin typeface="Titillium Web"/>
                  <a:ea typeface="Titillium Web"/>
                  <a:cs typeface="Titillium Web"/>
                  <a:sym typeface="Titillium Web"/>
                </a:rPr>
                <a:t>“You focus on the core business, we take care of the hardware.”</a:t>
              </a:r>
              <a:endParaRPr b="1" i="1" sz="700">
                <a:solidFill>
                  <a:schemeClr val="dk1"/>
                </a:solidFill>
                <a:latin typeface="Titillium Web"/>
                <a:ea typeface="Titillium Web"/>
                <a:cs typeface="Titillium Web"/>
                <a:sym typeface="Titillium Web"/>
              </a:endParaRPr>
            </a:p>
          </p:txBody>
        </p:sp>
      </p:grpSp>
      <p:grpSp>
        <p:nvGrpSpPr>
          <p:cNvPr id="403" name="Google Shape;403;p64"/>
          <p:cNvGrpSpPr/>
          <p:nvPr/>
        </p:nvGrpSpPr>
        <p:grpSpPr>
          <a:xfrm>
            <a:off x="2257125" y="-106275"/>
            <a:ext cx="2353857" cy="1991408"/>
            <a:chOff x="2257125" y="-106275"/>
            <a:chExt cx="2353857" cy="1991408"/>
          </a:xfrm>
        </p:grpSpPr>
        <p:pic>
          <p:nvPicPr>
            <p:cNvPr id="404" name="Google Shape;404;p64"/>
            <p:cNvPicPr preferRelativeResize="0"/>
            <p:nvPr/>
          </p:nvPicPr>
          <p:blipFill>
            <a:blip r:embed="rId28">
              <a:alphaModFix/>
            </a:blip>
            <a:stretch>
              <a:fillRect/>
            </a:stretch>
          </p:blipFill>
          <p:spPr>
            <a:xfrm>
              <a:off x="3598348" y="631150"/>
              <a:ext cx="1012634" cy="1253983"/>
            </a:xfrm>
            <a:prstGeom prst="rect">
              <a:avLst/>
            </a:prstGeom>
            <a:noFill/>
            <a:ln>
              <a:noFill/>
            </a:ln>
          </p:spPr>
        </p:pic>
        <p:sp>
          <p:nvSpPr>
            <p:cNvPr id="405" name="Google Shape;405;p64"/>
            <p:cNvSpPr txBox="1"/>
            <p:nvPr/>
          </p:nvSpPr>
          <p:spPr>
            <a:xfrm>
              <a:off x="2257125" y="-106275"/>
              <a:ext cx="1790700" cy="132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latin typeface="Titillium Web"/>
                  <a:ea typeface="Titillium Web"/>
                  <a:cs typeface="Titillium Web"/>
                  <a:sym typeface="Titillium Web"/>
                </a:rPr>
                <a:t>Deploy</a:t>
              </a:r>
              <a:endParaRPr b="1">
                <a:solidFill>
                  <a:schemeClr val="dk1"/>
                </a:solidFill>
                <a:latin typeface="Titillium Web"/>
                <a:ea typeface="Titillium Web"/>
                <a:cs typeface="Titillium Web"/>
                <a:sym typeface="Titillium Web"/>
              </a:endParaRPr>
            </a:p>
            <a:p>
              <a:pPr indent="0" lvl="0" marL="0" rtl="0" algn="l">
                <a:spcBef>
                  <a:spcPts val="0"/>
                </a:spcBef>
                <a:spcAft>
                  <a:spcPts val="0"/>
                </a:spcAft>
                <a:buNone/>
              </a:pPr>
              <a:r>
                <a:rPr lang="en" sz="700">
                  <a:solidFill>
                    <a:schemeClr val="dk1"/>
                  </a:solidFill>
                  <a:latin typeface="Titillium Web"/>
                  <a:ea typeface="Titillium Web"/>
                  <a:cs typeface="Titillium Web"/>
                  <a:sym typeface="Titillium Web"/>
                </a:rPr>
                <a:t>Once the order has been approved, the order can be packed and shipped to the end customer. The product are also loaded and linked in the end customers MS Intune environment before they are delivered. </a:t>
              </a:r>
              <a:r>
                <a:rPr i="1" lang="en" sz="700">
                  <a:solidFill>
                    <a:schemeClr val="dk1"/>
                  </a:solidFill>
                  <a:latin typeface="Titillium Web"/>
                  <a:ea typeface="Titillium Web"/>
                  <a:cs typeface="Titillium Web"/>
                  <a:sym typeface="Titillium Web"/>
                </a:rPr>
                <a:t>“You only have one chance to make a good impression.” </a:t>
              </a:r>
              <a:endParaRPr b="1" i="1" sz="700">
                <a:solidFill>
                  <a:schemeClr val="dk1"/>
                </a:solidFill>
                <a:latin typeface="Titillium Web"/>
                <a:ea typeface="Titillium Web"/>
                <a:cs typeface="Titillium Web"/>
                <a:sym typeface="Titillium Web"/>
              </a:endParaRPr>
            </a:p>
          </p:txBody>
        </p:sp>
      </p:grpSp>
      <p:grpSp>
        <p:nvGrpSpPr>
          <p:cNvPr id="406" name="Google Shape;406;p64"/>
          <p:cNvGrpSpPr/>
          <p:nvPr/>
        </p:nvGrpSpPr>
        <p:grpSpPr>
          <a:xfrm>
            <a:off x="1038025" y="3842050"/>
            <a:ext cx="2893480" cy="1429200"/>
            <a:chOff x="1038025" y="3842050"/>
            <a:chExt cx="2893480" cy="1429200"/>
          </a:xfrm>
        </p:grpSpPr>
        <p:pic>
          <p:nvPicPr>
            <p:cNvPr id="407" name="Google Shape;407;p64"/>
            <p:cNvPicPr preferRelativeResize="0"/>
            <p:nvPr/>
          </p:nvPicPr>
          <p:blipFill>
            <a:blip r:embed="rId29">
              <a:alphaModFix/>
            </a:blip>
            <a:stretch>
              <a:fillRect/>
            </a:stretch>
          </p:blipFill>
          <p:spPr>
            <a:xfrm>
              <a:off x="2578038" y="3842050"/>
              <a:ext cx="1353468" cy="1429200"/>
            </a:xfrm>
            <a:prstGeom prst="rect">
              <a:avLst/>
            </a:prstGeom>
            <a:noFill/>
            <a:ln>
              <a:noFill/>
            </a:ln>
          </p:spPr>
        </p:pic>
        <p:sp>
          <p:nvSpPr>
            <p:cNvPr id="408" name="Google Shape;408;p64"/>
            <p:cNvSpPr txBox="1"/>
            <p:nvPr/>
          </p:nvSpPr>
          <p:spPr>
            <a:xfrm>
              <a:off x="1038025" y="4007950"/>
              <a:ext cx="1462200" cy="1097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chemeClr val="dk1"/>
                  </a:solidFill>
                  <a:latin typeface="Titillium Web"/>
                  <a:ea typeface="Titillium Web"/>
                  <a:cs typeface="Titillium Web"/>
                  <a:sym typeface="Titillium Web"/>
                </a:rPr>
                <a:t>Order</a:t>
              </a:r>
              <a:endParaRPr b="1">
                <a:solidFill>
                  <a:schemeClr val="dk1"/>
                </a:solidFill>
                <a:latin typeface="Titillium Web"/>
                <a:ea typeface="Titillium Web"/>
                <a:cs typeface="Titillium Web"/>
                <a:sym typeface="Titillium Web"/>
              </a:endParaRPr>
            </a:p>
            <a:p>
              <a:pPr indent="0" lvl="0" marL="0" rtl="0" algn="l">
                <a:spcBef>
                  <a:spcPts val="0"/>
                </a:spcBef>
                <a:spcAft>
                  <a:spcPts val="0"/>
                </a:spcAft>
                <a:buClr>
                  <a:schemeClr val="dk1"/>
                </a:buClr>
                <a:buSzPts val="1100"/>
                <a:buFont typeface="Arial"/>
                <a:buNone/>
              </a:pPr>
              <a:r>
                <a:rPr lang="en" sz="700">
                  <a:solidFill>
                    <a:schemeClr val="dk1"/>
                  </a:solidFill>
                  <a:latin typeface="Titillium Web"/>
                  <a:ea typeface="Titillium Web"/>
                  <a:cs typeface="Titillium Web"/>
                  <a:sym typeface="Titillium Web"/>
                </a:rPr>
                <a:t>The reseller sets up a contract and places an order with Ingram. Once this is in place the end user organization is set up in the Ingram ecosystem. Later orders can be added.</a:t>
              </a:r>
              <a:endParaRPr b="1" i="1" sz="700">
                <a:solidFill>
                  <a:schemeClr val="dk1"/>
                </a:solidFill>
                <a:latin typeface="Titillium Web"/>
                <a:ea typeface="Titillium Web"/>
                <a:cs typeface="Titillium Web"/>
                <a:sym typeface="Titillium Web"/>
              </a:endParaRPr>
            </a:p>
          </p:txBody>
        </p:sp>
      </p:grpSp>
      <p:grpSp>
        <p:nvGrpSpPr>
          <p:cNvPr id="409" name="Google Shape;409;p64"/>
          <p:cNvGrpSpPr/>
          <p:nvPr/>
        </p:nvGrpSpPr>
        <p:grpSpPr>
          <a:xfrm>
            <a:off x="621925" y="3341050"/>
            <a:ext cx="3000996" cy="2142225"/>
            <a:chOff x="571975" y="5457169"/>
            <a:chExt cx="3000996" cy="2142225"/>
          </a:xfrm>
        </p:grpSpPr>
        <p:pic>
          <p:nvPicPr>
            <p:cNvPr id="410" name="Google Shape;410;p64"/>
            <p:cNvPicPr preferRelativeResize="0"/>
            <p:nvPr/>
          </p:nvPicPr>
          <p:blipFill>
            <a:blip r:embed="rId30">
              <a:alphaModFix/>
            </a:blip>
            <a:stretch>
              <a:fillRect/>
            </a:stretch>
          </p:blipFill>
          <p:spPr>
            <a:xfrm>
              <a:off x="2187814" y="5457169"/>
              <a:ext cx="1385157" cy="1636999"/>
            </a:xfrm>
            <a:prstGeom prst="rect">
              <a:avLst/>
            </a:prstGeom>
            <a:noFill/>
            <a:ln>
              <a:noFill/>
            </a:ln>
          </p:spPr>
        </p:pic>
        <p:sp>
          <p:nvSpPr>
            <p:cNvPr id="411" name="Google Shape;411;p64"/>
            <p:cNvSpPr txBox="1"/>
            <p:nvPr/>
          </p:nvSpPr>
          <p:spPr>
            <a:xfrm>
              <a:off x="571975" y="6170195"/>
              <a:ext cx="1943400" cy="142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chemeClr val="dk1"/>
                  </a:solidFill>
                  <a:latin typeface="Titillium Web"/>
                  <a:ea typeface="Titillium Web"/>
                  <a:cs typeface="Titillium Web"/>
                  <a:sym typeface="Titillium Web"/>
                </a:rPr>
                <a:t>Defect</a:t>
              </a:r>
              <a:endParaRPr b="1">
                <a:solidFill>
                  <a:schemeClr val="dk1"/>
                </a:solidFill>
                <a:latin typeface="Titillium Web"/>
                <a:ea typeface="Titillium Web"/>
                <a:cs typeface="Titillium Web"/>
                <a:sym typeface="Titillium Web"/>
              </a:endParaRPr>
            </a:p>
            <a:p>
              <a:pPr indent="0" lvl="0" marL="0" rtl="0" algn="l">
                <a:spcBef>
                  <a:spcPts val="0"/>
                </a:spcBef>
                <a:spcAft>
                  <a:spcPts val="0"/>
                </a:spcAft>
                <a:buNone/>
              </a:pPr>
              <a:r>
                <a:rPr lang="en" sz="700">
                  <a:solidFill>
                    <a:schemeClr val="dk1"/>
                  </a:solidFill>
                  <a:latin typeface="Titillium Web"/>
                  <a:ea typeface="Titillium Web"/>
                  <a:cs typeface="Titillium Web"/>
                  <a:sym typeface="Titillium Web"/>
                </a:rPr>
                <a:t>If the active monitoring shows that the product is defective, the end user will be contacted for a comprehensive check. By means of remote support, the customer receives support. </a:t>
              </a:r>
              <a:br>
                <a:rPr lang="en" sz="700">
                  <a:solidFill>
                    <a:schemeClr val="dk1"/>
                  </a:solidFill>
                  <a:latin typeface="Titillium Web"/>
                  <a:ea typeface="Titillium Web"/>
                  <a:cs typeface="Titillium Web"/>
                  <a:sym typeface="Titillium Web"/>
                </a:rPr>
              </a:br>
              <a:r>
                <a:rPr i="1" lang="en" sz="700">
                  <a:solidFill>
                    <a:schemeClr val="dk1"/>
                  </a:solidFill>
                  <a:latin typeface="Titillium Web"/>
                  <a:ea typeface="Titillium Web"/>
                  <a:cs typeface="Titillium Web"/>
                  <a:sym typeface="Titillium Web"/>
                </a:rPr>
                <a:t>“Don’t worry, the replacement device was shopped yesterday and will be delivered to you this morning!”</a:t>
              </a:r>
              <a:endParaRPr b="1" i="1">
                <a:solidFill>
                  <a:schemeClr val="dk1"/>
                </a:solidFill>
                <a:latin typeface="Titillium Web"/>
                <a:ea typeface="Titillium Web"/>
                <a:cs typeface="Titillium Web"/>
                <a:sym typeface="Titillium Web"/>
              </a:endParaRPr>
            </a:p>
          </p:txBody>
        </p:sp>
      </p:grpSp>
      <p:sp>
        <p:nvSpPr>
          <p:cNvPr id="412" name="Google Shape;412;p64"/>
          <p:cNvSpPr txBox="1"/>
          <p:nvPr/>
        </p:nvSpPr>
        <p:spPr>
          <a:xfrm>
            <a:off x="3461688" y="4596450"/>
            <a:ext cx="2068200" cy="51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chemeClr val="dk1"/>
                </a:solidFill>
                <a:latin typeface="Titillium Web"/>
                <a:ea typeface="Titillium Web"/>
                <a:cs typeface="Titillium Web"/>
                <a:sym typeface="Titillium Web"/>
              </a:rPr>
              <a:t>Contract</a:t>
            </a:r>
            <a:endParaRPr b="1">
              <a:solidFill>
                <a:schemeClr val="dk1"/>
              </a:solidFill>
              <a:latin typeface="Titillium Web"/>
              <a:ea typeface="Titillium Web"/>
              <a:cs typeface="Titillium Web"/>
              <a:sym typeface="Titillium Web"/>
            </a:endParaRPr>
          </a:p>
          <a:p>
            <a:pPr indent="0" lvl="0" marL="0" rtl="0" algn="l">
              <a:spcBef>
                <a:spcPts val="0"/>
              </a:spcBef>
              <a:spcAft>
                <a:spcPts val="0"/>
              </a:spcAft>
              <a:buNone/>
            </a:pPr>
            <a:r>
              <a:rPr lang="en" sz="700">
                <a:solidFill>
                  <a:schemeClr val="dk1"/>
                </a:solidFill>
                <a:latin typeface="Titillium Web"/>
                <a:ea typeface="Titillium Web"/>
                <a:cs typeface="Titillium Web"/>
                <a:sym typeface="Titillium Web"/>
              </a:rPr>
              <a:t>HP Workspace ProConnect finance contract and initial setup is done by Ingram.</a:t>
            </a:r>
            <a:endParaRPr sz="700">
              <a:solidFill>
                <a:schemeClr val="dk1"/>
              </a:solidFill>
              <a:latin typeface="Titillium Web"/>
              <a:ea typeface="Titillium Web"/>
              <a:cs typeface="Titillium Web"/>
              <a:sym typeface="Titillium Web"/>
            </a:endParaRPr>
          </a:p>
        </p:txBody>
      </p:sp>
      <p:grpSp>
        <p:nvGrpSpPr>
          <p:cNvPr id="413" name="Google Shape;413;p64"/>
          <p:cNvGrpSpPr/>
          <p:nvPr/>
        </p:nvGrpSpPr>
        <p:grpSpPr>
          <a:xfrm>
            <a:off x="4818793" y="3341578"/>
            <a:ext cx="2017007" cy="1685622"/>
            <a:chOff x="4818793" y="3341578"/>
            <a:chExt cx="2017007" cy="1685622"/>
          </a:xfrm>
        </p:grpSpPr>
        <p:pic>
          <p:nvPicPr>
            <p:cNvPr id="414" name="Google Shape;414;p64"/>
            <p:cNvPicPr preferRelativeResize="0"/>
            <p:nvPr/>
          </p:nvPicPr>
          <p:blipFill>
            <a:blip r:embed="rId31">
              <a:alphaModFix/>
            </a:blip>
            <a:stretch>
              <a:fillRect/>
            </a:stretch>
          </p:blipFill>
          <p:spPr>
            <a:xfrm>
              <a:off x="4818793" y="3341578"/>
              <a:ext cx="960166" cy="1474349"/>
            </a:xfrm>
            <a:prstGeom prst="rect">
              <a:avLst/>
            </a:prstGeom>
            <a:noFill/>
            <a:ln>
              <a:noFill/>
            </a:ln>
          </p:spPr>
        </p:pic>
        <p:sp>
          <p:nvSpPr>
            <p:cNvPr id="415" name="Google Shape;415;p64"/>
            <p:cNvSpPr txBox="1"/>
            <p:nvPr/>
          </p:nvSpPr>
          <p:spPr>
            <a:xfrm>
              <a:off x="5625600" y="3929800"/>
              <a:ext cx="1210200" cy="1097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chemeClr val="dk1"/>
                  </a:solidFill>
                  <a:latin typeface="Titillium Web"/>
                  <a:ea typeface="Titillium Web"/>
                  <a:cs typeface="Titillium Web"/>
                  <a:sym typeface="Titillium Web"/>
                </a:rPr>
                <a:t>Store</a:t>
              </a:r>
              <a:endParaRPr b="1">
                <a:solidFill>
                  <a:schemeClr val="dk1"/>
                </a:solidFill>
                <a:latin typeface="Titillium Web"/>
                <a:ea typeface="Titillium Web"/>
                <a:cs typeface="Titillium Web"/>
                <a:sym typeface="Titillium Web"/>
              </a:endParaRPr>
            </a:p>
            <a:p>
              <a:pPr indent="0" lvl="0" marL="0" rtl="0" algn="l">
                <a:spcBef>
                  <a:spcPts val="0"/>
                </a:spcBef>
                <a:spcAft>
                  <a:spcPts val="0"/>
                </a:spcAft>
                <a:buNone/>
              </a:pPr>
              <a:r>
                <a:rPr lang="en" sz="700">
                  <a:solidFill>
                    <a:schemeClr val="dk1"/>
                  </a:solidFill>
                  <a:latin typeface="Titillium Web"/>
                  <a:ea typeface="Titillium Web"/>
                  <a:cs typeface="Titillium Web"/>
                  <a:sym typeface="Titillium Web"/>
                </a:rPr>
                <a:t>The product is stored in the Service Planet warehouse in Rotterdam. </a:t>
              </a:r>
              <a:r>
                <a:rPr i="1" lang="en" sz="700">
                  <a:solidFill>
                    <a:schemeClr val="dk1"/>
                  </a:solidFill>
                  <a:latin typeface="Titillium Web"/>
                  <a:ea typeface="Titillium Web"/>
                  <a:cs typeface="Titillium Web"/>
                  <a:sym typeface="Titillium Web"/>
                </a:rPr>
                <a:t>“Guaranteed a working product on the shelf!”</a:t>
              </a:r>
              <a:endParaRPr b="1" i="1" sz="700">
                <a:solidFill>
                  <a:schemeClr val="dk1"/>
                </a:solidFill>
                <a:latin typeface="Titillium Web"/>
                <a:ea typeface="Titillium Web"/>
                <a:cs typeface="Titillium Web"/>
                <a:sym typeface="Titillium Web"/>
              </a:endParaRPr>
            </a:p>
          </p:txBody>
        </p:sp>
      </p:grpSp>
      <p:grpSp>
        <p:nvGrpSpPr>
          <p:cNvPr id="416" name="Google Shape;416;p64"/>
          <p:cNvGrpSpPr/>
          <p:nvPr/>
        </p:nvGrpSpPr>
        <p:grpSpPr>
          <a:xfrm>
            <a:off x="6303332" y="2375663"/>
            <a:ext cx="2419518" cy="1857762"/>
            <a:chOff x="6303332" y="2375663"/>
            <a:chExt cx="2419518" cy="1857762"/>
          </a:xfrm>
        </p:grpSpPr>
        <p:sp>
          <p:nvSpPr>
            <p:cNvPr id="417" name="Google Shape;417;p64"/>
            <p:cNvSpPr txBox="1"/>
            <p:nvPr/>
          </p:nvSpPr>
          <p:spPr>
            <a:xfrm>
              <a:off x="6786950" y="3194225"/>
              <a:ext cx="1935900" cy="103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chemeClr val="dk1"/>
                  </a:solidFill>
                  <a:latin typeface="Titillium Web"/>
                  <a:ea typeface="Titillium Web"/>
                  <a:cs typeface="Titillium Web"/>
                  <a:sym typeface="Titillium Web"/>
                </a:rPr>
                <a:t>Refurbish</a:t>
              </a:r>
              <a:endParaRPr b="1">
                <a:solidFill>
                  <a:schemeClr val="dk1"/>
                </a:solidFill>
                <a:latin typeface="Titillium Web"/>
                <a:ea typeface="Titillium Web"/>
                <a:cs typeface="Titillium Web"/>
                <a:sym typeface="Titillium Web"/>
              </a:endParaRPr>
            </a:p>
            <a:p>
              <a:pPr indent="0" lvl="0" marL="0" rtl="0" algn="l">
                <a:spcBef>
                  <a:spcPts val="0"/>
                </a:spcBef>
                <a:spcAft>
                  <a:spcPts val="0"/>
                </a:spcAft>
                <a:buNone/>
              </a:pPr>
              <a:r>
                <a:rPr lang="en" sz="700">
                  <a:solidFill>
                    <a:schemeClr val="dk1"/>
                  </a:solidFill>
                  <a:latin typeface="Titillium Web"/>
                  <a:ea typeface="Titillium Web"/>
                  <a:cs typeface="Titillium Web"/>
                  <a:sym typeface="Titillium Web"/>
                </a:rPr>
                <a:t>After repair, the product is extensively tested, cleaned and repackaged. The unit is integrated in the standby pool. </a:t>
              </a:r>
              <a:r>
                <a:rPr i="1" lang="en" sz="700">
                  <a:solidFill>
                    <a:schemeClr val="dk1"/>
                  </a:solidFill>
                  <a:latin typeface="Titillium Web"/>
                  <a:ea typeface="Titillium Web"/>
                  <a:cs typeface="Titillium Web"/>
                  <a:sym typeface="Titillium Web"/>
                </a:rPr>
                <a:t>“Clean, stain-free and neatly package. Ready for new deployment.” </a:t>
              </a:r>
              <a:endParaRPr b="1" i="1" sz="700">
                <a:solidFill>
                  <a:schemeClr val="dk1"/>
                </a:solidFill>
                <a:latin typeface="Titillium Web"/>
                <a:ea typeface="Titillium Web"/>
                <a:cs typeface="Titillium Web"/>
                <a:sym typeface="Titillium Web"/>
              </a:endParaRPr>
            </a:p>
          </p:txBody>
        </p:sp>
        <p:pic>
          <p:nvPicPr>
            <p:cNvPr id="418" name="Google Shape;418;p64"/>
            <p:cNvPicPr preferRelativeResize="0"/>
            <p:nvPr/>
          </p:nvPicPr>
          <p:blipFill>
            <a:blip r:embed="rId32">
              <a:alphaModFix/>
            </a:blip>
            <a:stretch>
              <a:fillRect/>
            </a:stretch>
          </p:blipFill>
          <p:spPr>
            <a:xfrm>
              <a:off x="6303332" y="2375663"/>
              <a:ext cx="1637004" cy="960163"/>
            </a:xfrm>
            <a:prstGeom prst="rect">
              <a:avLst/>
            </a:prstGeom>
            <a:noFill/>
            <a:ln>
              <a:noFill/>
            </a:ln>
          </p:spPr>
        </p:pic>
      </p:grpSp>
      <p:grpSp>
        <p:nvGrpSpPr>
          <p:cNvPr id="419" name="Google Shape;419;p64"/>
          <p:cNvGrpSpPr/>
          <p:nvPr/>
        </p:nvGrpSpPr>
        <p:grpSpPr>
          <a:xfrm>
            <a:off x="5578442" y="235352"/>
            <a:ext cx="3379433" cy="1898723"/>
            <a:chOff x="5578442" y="235352"/>
            <a:chExt cx="3379433" cy="1898723"/>
          </a:xfrm>
        </p:grpSpPr>
        <p:pic>
          <p:nvPicPr>
            <p:cNvPr id="420" name="Google Shape;420;p64"/>
            <p:cNvPicPr preferRelativeResize="0"/>
            <p:nvPr/>
          </p:nvPicPr>
          <p:blipFill>
            <a:blip r:embed="rId33">
              <a:alphaModFix/>
            </a:blip>
            <a:stretch>
              <a:fillRect/>
            </a:stretch>
          </p:blipFill>
          <p:spPr>
            <a:xfrm>
              <a:off x="5578442" y="235352"/>
              <a:ext cx="1951812" cy="1741935"/>
            </a:xfrm>
            <a:prstGeom prst="rect">
              <a:avLst/>
            </a:prstGeom>
            <a:noFill/>
            <a:ln>
              <a:noFill/>
            </a:ln>
          </p:spPr>
        </p:pic>
        <p:sp>
          <p:nvSpPr>
            <p:cNvPr id="421" name="Google Shape;421;p64"/>
            <p:cNvSpPr txBox="1"/>
            <p:nvPr/>
          </p:nvSpPr>
          <p:spPr>
            <a:xfrm>
              <a:off x="6933175" y="1133275"/>
              <a:ext cx="2024700" cy="100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chemeClr val="dk1"/>
                  </a:solidFill>
                  <a:latin typeface="Titillium Web"/>
                  <a:ea typeface="Titillium Web"/>
                  <a:cs typeface="Titillium Web"/>
                  <a:sym typeface="Titillium Web"/>
                </a:rPr>
                <a:t>Repair</a:t>
              </a:r>
              <a:endParaRPr b="1">
                <a:solidFill>
                  <a:schemeClr val="dk1"/>
                </a:solidFill>
                <a:latin typeface="Titillium Web"/>
                <a:ea typeface="Titillium Web"/>
                <a:cs typeface="Titillium Web"/>
                <a:sym typeface="Titillium Web"/>
              </a:endParaRPr>
            </a:p>
            <a:p>
              <a:pPr indent="0" lvl="0" marL="0" rtl="0" algn="l">
                <a:spcBef>
                  <a:spcPts val="0"/>
                </a:spcBef>
                <a:spcAft>
                  <a:spcPts val="0"/>
                </a:spcAft>
                <a:buNone/>
              </a:pPr>
              <a:r>
                <a:rPr lang="en" sz="700">
                  <a:solidFill>
                    <a:schemeClr val="dk1"/>
                  </a:solidFill>
                  <a:latin typeface="Titillium Web"/>
                  <a:ea typeface="Titillium Web"/>
                  <a:cs typeface="Titillium Web"/>
                  <a:sym typeface="Titillium Web"/>
                </a:rPr>
                <a:t>In the event of a defect, Service Planet will repair the product within the full term of the contract. Accidental damage? Don’t worry. The product is insured! </a:t>
              </a:r>
              <a:r>
                <a:rPr i="1" lang="en" sz="700">
                  <a:solidFill>
                    <a:schemeClr val="dk1"/>
                  </a:solidFill>
                  <a:latin typeface="Titillium Web"/>
                  <a:ea typeface="Titillium Web"/>
                  <a:cs typeface="Titillium Web"/>
                  <a:sym typeface="Titillium Web"/>
                </a:rPr>
                <a:t>“Regardless of the defect, we will ensure that the product will function properly again.” </a:t>
              </a:r>
              <a:endParaRPr b="1" i="1" sz="700">
                <a:solidFill>
                  <a:schemeClr val="dk1"/>
                </a:solidFill>
                <a:latin typeface="Titillium Web"/>
                <a:ea typeface="Titillium Web"/>
                <a:cs typeface="Titillium Web"/>
                <a:sym typeface="Titillium Web"/>
              </a:endParaRPr>
            </a:p>
          </p:txBody>
        </p:sp>
      </p:grpSp>
      <p:grpSp>
        <p:nvGrpSpPr>
          <p:cNvPr id="422" name="Google Shape;422;p64"/>
          <p:cNvGrpSpPr/>
          <p:nvPr/>
        </p:nvGrpSpPr>
        <p:grpSpPr>
          <a:xfrm>
            <a:off x="3996055" y="-63275"/>
            <a:ext cx="2596470" cy="3003399"/>
            <a:chOff x="3996055" y="-63275"/>
            <a:chExt cx="2596470" cy="3003399"/>
          </a:xfrm>
        </p:grpSpPr>
        <p:pic>
          <p:nvPicPr>
            <p:cNvPr id="423" name="Google Shape;423;p64"/>
            <p:cNvPicPr preferRelativeResize="0"/>
            <p:nvPr/>
          </p:nvPicPr>
          <p:blipFill>
            <a:blip r:embed="rId34">
              <a:alphaModFix/>
            </a:blip>
            <a:stretch>
              <a:fillRect/>
            </a:stretch>
          </p:blipFill>
          <p:spPr>
            <a:xfrm>
              <a:off x="3996055" y="106855"/>
              <a:ext cx="887825" cy="2833269"/>
            </a:xfrm>
            <a:prstGeom prst="rect">
              <a:avLst/>
            </a:prstGeom>
            <a:noFill/>
            <a:ln>
              <a:noFill/>
            </a:ln>
          </p:spPr>
        </p:pic>
        <p:sp>
          <p:nvSpPr>
            <p:cNvPr id="424" name="Google Shape;424;p64"/>
            <p:cNvSpPr txBox="1"/>
            <p:nvPr/>
          </p:nvSpPr>
          <p:spPr>
            <a:xfrm>
              <a:off x="4741825" y="-63275"/>
              <a:ext cx="1850700" cy="121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chemeClr val="dk1"/>
                  </a:solidFill>
                  <a:latin typeface="Titillium Web"/>
                  <a:ea typeface="Titillium Web"/>
                  <a:cs typeface="Titillium Web"/>
                  <a:sym typeface="Titillium Web"/>
                </a:rPr>
                <a:t>Check</a:t>
              </a:r>
              <a:endParaRPr b="1">
                <a:solidFill>
                  <a:schemeClr val="dk1"/>
                </a:solidFill>
                <a:latin typeface="Titillium Web"/>
                <a:ea typeface="Titillium Web"/>
                <a:cs typeface="Titillium Web"/>
                <a:sym typeface="Titillium Web"/>
              </a:endParaRPr>
            </a:p>
            <a:p>
              <a:pPr indent="0" lvl="0" marL="0" rtl="0" algn="l">
                <a:spcBef>
                  <a:spcPts val="0"/>
                </a:spcBef>
                <a:spcAft>
                  <a:spcPts val="0"/>
                </a:spcAft>
                <a:buNone/>
              </a:pPr>
              <a:r>
                <a:rPr lang="en" sz="700">
                  <a:solidFill>
                    <a:schemeClr val="dk1"/>
                  </a:solidFill>
                  <a:latin typeface="Titillium Web"/>
                  <a:ea typeface="Titillium Web"/>
                  <a:cs typeface="Titillium Web"/>
                  <a:sym typeface="Titillium Web"/>
                </a:rPr>
                <a:t>Is the device defective? Through extensive testing by means of professional tooling, the problem with the product is extensively mapped. This is to ensure that the device can be repaired as soon as possible! “A fast turnaround time and first time fix starts with a detailed and correct diagnosis!” </a:t>
              </a:r>
              <a:endParaRPr b="1" i="1" sz="700">
                <a:solidFill>
                  <a:schemeClr val="dk1"/>
                </a:solidFill>
                <a:latin typeface="Titillium Web"/>
                <a:ea typeface="Titillium Web"/>
                <a:cs typeface="Titillium Web"/>
                <a:sym typeface="Titillium Web"/>
              </a:endParaRPr>
            </a:p>
          </p:txBody>
        </p:sp>
      </p:grpSp>
      <p:pic>
        <p:nvPicPr>
          <p:cNvPr id="425" name="Google Shape;425;p64"/>
          <p:cNvPicPr preferRelativeResize="0"/>
          <p:nvPr/>
        </p:nvPicPr>
        <p:blipFill>
          <a:blip r:embed="rId35">
            <a:alphaModFix/>
          </a:blip>
          <a:stretch>
            <a:fillRect/>
          </a:stretch>
        </p:blipFill>
        <p:spPr>
          <a:xfrm>
            <a:off x="4056488" y="3335823"/>
            <a:ext cx="506076" cy="250325"/>
          </a:xfrm>
          <a:prstGeom prst="rect">
            <a:avLst/>
          </a:prstGeom>
          <a:noFill/>
          <a:ln>
            <a:noFill/>
          </a:ln>
          <a:effectLst>
            <a:outerShdw blurRad="57150" rotWithShape="0" algn="bl" dir="5400000" dist="19050">
              <a:srgbClr val="000000">
                <a:alpha val="50000"/>
              </a:srgbClr>
            </a:outerShdw>
          </a:effectLst>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9"/>
                                        </p:tgtEl>
                                        <p:attrNameLst>
                                          <p:attrName>style.visibility</p:attrName>
                                        </p:attrNameLst>
                                      </p:cBhvr>
                                      <p:to>
                                        <p:strVal val="visible"/>
                                      </p:to>
                                    </p:set>
                                    <p:animEffect filter="fade" transition="in">
                                      <p:cBhvr>
                                        <p:cTn dur="1000"/>
                                        <p:tgtEl>
                                          <p:spTgt spid="369"/>
                                        </p:tgtEl>
                                      </p:cBhvr>
                                    </p:animEffect>
                                  </p:childTnLst>
                                </p:cTn>
                              </p:par>
                              <p:par>
                                <p:cTn fill="hold" nodeType="withEffect" presetClass="entr" presetID="10" presetSubtype="0">
                                  <p:stCondLst>
                                    <p:cond delay="0"/>
                                  </p:stCondLst>
                                  <p:childTnLst>
                                    <p:set>
                                      <p:cBhvr>
                                        <p:cTn dur="1" fill="hold">
                                          <p:stCondLst>
                                            <p:cond delay="0"/>
                                          </p:stCondLst>
                                        </p:cTn>
                                        <p:tgtEl>
                                          <p:spTgt spid="412"/>
                                        </p:tgtEl>
                                        <p:attrNameLst>
                                          <p:attrName>style.visibility</p:attrName>
                                        </p:attrNameLst>
                                      </p:cBhvr>
                                      <p:to>
                                        <p:strVal val="visible"/>
                                      </p:to>
                                    </p:set>
                                    <p:animEffect filter="fade" transition="in">
                                      <p:cBhvr>
                                        <p:cTn dur="1000"/>
                                        <p:tgtEl>
                                          <p:spTgt spid="41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6"/>
                                        </p:tgtEl>
                                        <p:attrNameLst>
                                          <p:attrName>style.visibility</p:attrName>
                                        </p:attrNameLst>
                                      </p:cBhvr>
                                      <p:to>
                                        <p:strVal val="visible"/>
                                      </p:to>
                                    </p:set>
                                    <p:animEffect filter="fade" transition="in">
                                      <p:cBhvr>
                                        <p:cTn dur="1000"/>
                                        <p:tgtEl>
                                          <p:spTgt spid="376"/>
                                        </p:tgtEl>
                                      </p:cBhvr>
                                    </p:animEffect>
                                  </p:childTnLst>
                                </p:cTn>
                              </p:par>
                              <p:par>
                                <p:cTn fill="hold" nodeType="withEffect" presetClass="entr" presetID="10" presetSubtype="0">
                                  <p:stCondLst>
                                    <p:cond delay="0"/>
                                  </p:stCondLst>
                                  <p:childTnLst>
                                    <p:set>
                                      <p:cBhvr>
                                        <p:cTn dur="1" fill="hold">
                                          <p:stCondLst>
                                            <p:cond delay="0"/>
                                          </p:stCondLst>
                                        </p:cTn>
                                        <p:tgtEl>
                                          <p:spTgt spid="406"/>
                                        </p:tgtEl>
                                        <p:attrNameLst>
                                          <p:attrName>style.visibility</p:attrName>
                                        </p:attrNameLst>
                                      </p:cBhvr>
                                      <p:to>
                                        <p:strVal val="visible"/>
                                      </p:to>
                                    </p:set>
                                    <p:animEffect filter="fade" transition="in">
                                      <p:cBhvr>
                                        <p:cTn dur="1000"/>
                                        <p:tgtEl>
                                          <p:spTgt spid="40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0"/>
                                        </p:tgtEl>
                                        <p:attrNameLst>
                                          <p:attrName>style.visibility</p:attrName>
                                        </p:attrNameLst>
                                      </p:cBhvr>
                                      <p:to>
                                        <p:strVal val="visible"/>
                                      </p:to>
                                    </p:set>
                                    <p:animEffect filter="fade" transition="in">
                                      <p:cBhvr>
                                        <p:cTn dur="1000"/>
                                        <p:tgtEl>
                                          <p:spTgt spid="370"/>
                                        </p:tgtEl>
                                      </p:cBhvr>
                                    </p:animEffect>
                                  </p:childTnLst>
                                </p:cTn>
                              </p:par>
                              <p:par>
                                <p:cTn fill="hold" nodeType="withEffect" presetClass="entr" presetID="10" presetSubtype="0">
                                  <p:stCondLst>
                                    <p:cond delay="0"/>
                                  </p:stCondLst>
                                  <p:childTnLst>
                                    <p:set>
                                      <p:cBhvr>
                                        <p:cTn dur="1" fill="hold">
                                          <p:stCondLst>
                                            <p:cond delay="0"/>
                                          </p:stCondLst>
                                        </p:cTn>
                                        <p:tgtEl>
                                          <p:spTgt spid="403"/>
                                        </p:tgtEl>
                                        <p:attrNameLst>
                                          <p:attrName>style.visibility</p:attrName>
                                        </p:attrNameLst>
                                      </p:cBhvr>
                                      <p:to>
                                        <p:strVal val="visible"/>
                                      </p:to>
                                    </p:set>
                                    <p:animEffect filter="fade" transition="in">
                                      <p:cBhvr>
                                        <p:cTn dur="1000"/>
                                        <p:tgtEl>
                                          <p:spTgt spid="403"/>
                                        </p:tgtEl>
                                      </p:cBhvr>
                                    </p:animEffect>
                                  </p:childTnLst>
                                </p:cTn>
                              </p:par>
                              <p:par>
                                <p:cTn fill="hold" nodeType="withEffect" presetClass="exit" presetID="1" presetSubtype="0">
                                  <p:stCondLst>
                                    <p:cond delay="0"/>
                                  </p:stCondLst>
                                  <p:childTnLst>
                                    <p:set>
                                      <p:cBhvr>
                                        <p:cTn dur="1" fill="hold">
                                          <p:stCondLst>
                                            <p:cond delay="0"/>
                                          </p:stCondLst>
                                        </p:cTn>
                                        <p:tgtEl>
                                          <p:spTgt spid="387"/>
                                        </p:tgtEl>
                                        <p:attrNameLst>
                                          <p:attrName>style.visibility</p:attrName>
                                        </p:attrNameLst>
                                      </p:cBhvr>
                                      <p:to>
                                        <p:strVal val="hidden"/>
                                      </p:to>
                                    </p:set>
                                  </p:childTnLst>
                                </p:cTn>
                              </p:par>
                              <p:par>
                                <p:cTn fill="hold" nodeType="withEffect" presetClass="entr" presetID="10" presetSubtype="0">
                                  <p:stCondLst>
                                    <p:cond delay="0"/>
                                  </p:stCondLst>
                                  <p:childTnLst>
                                    <p:set>
                                      <p:cBhvr>
                                        <p:cTn dur="1" fill="hold">
                                          <p:stCondLst>
                                            <p:cond delay="0"/>
                                          </p:stCondLst>
                                        </p:cTn>
                                        <p:tgtEl>
                                          <p:spTgt spid="412"/>
                                        </p:tgtEl>
                                        <p:attrNameLst>
                                          <p:attrName>style.visibility</p:attrName>
                                        </p:attrNameLst>
                                      </p:cBhvr>
                                      <p:to>
                                        <p:strVal val="visible"/>
                                      </p:to>
                                    </p:set>
                                    <p:animEffect filter="fade" transition="in">
                                      <p:cBhvr>
                                        <p:cTn dur="1000"/>
                                        <p:tgtEl>
                                          <p:spTgt spid="412"/>
                                        </p:tgtEl>
                                      </p:cBhvr>
                                    </p:animEffect>
                                  </p:childTnLst>
                                </p:cTn>
                              </p:par>
                              <p:par>
                                <p:cTn fill="hold" nodeType="withEffect" presetClass="exit" presetID="10" presetSubtype="0">
                                  <p:stCondLst>
                                    <p:cond delay="0"/>
                                  </p:stCondLst>
                                  <p:childTnLst>
                                    <p:animEffect filter="fade" transition="out">
                                      <p:cBhvr>
                                        <p:cTn dur="1000"/>
                                        <p:tgtEl>
                                          <p:spTgt spid="412"/>
                                        </p:tgtEl>
                                      </p:cBhvr>
                                    </p:animEffect>
                                    <p:set>
                                      <p:cBhvr>
                                        <p:cTn dur="1" fill="hold">
                                          <p:stCondLst>
                                            <p:cond delay="1000"/>
                                          </p:stCondLst>
                                        </p:cTn>
                                        <p:tgtEl>
                                          <p:spTgt spid="412"/>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1000"/>
                                        <p:tgtEl>
                                          <p:spTgt spid="376"/>
                                        </p:tgtEl>
                                      </p:cBhvr>
                                    </p:animEffect>
                                    <p:set>
                                      <p:cBhvr>
                                        <p:cTn dur="1" fill="hold">
                                          <p:stCondLst>
                                            <p:cond delay="1000"/>
                                          </p:stCondLst>
                                        </p:cTn>
                                        <p:tgtEl>
                                          <p:spTgt spid="376"/>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1000"/>
                                        <p:tgtEl>
                                          <p:spTgt spid="369"/>
                                        </p:tgtEl>
                                      </p:cBhvr>
                                    </p:animEffect>
                                    <p:set>
                                      <p:cBhvr>
                                        <p:cTn dur="1" fill="hold">
                                          <p:stCondLst>
                                            <p:cond delay="1000"/>
                                          </p:stCondLst>
                                        </p:cTn>
                                        <p:tgtEl>
                                          <p:spTgt spid="369"/>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1000"/>
                                        <p:tgtEl>
                                          <p:spTgt spid="406"/>
                                        </p:tgtEl>
                                      </p:cBhvr>
                                    </p:animEffect>
                                    <p:set>
                                      <p:cBhvr>
                                        <p:cTn dur="1" fill="hold">
                                          <p:stCondLst>
                                            <p:cond delay="1000"/>
                                          </p:stCondLst>
                                        </p:cTn>
                                        <p:tgtEl>
                                          <p:spTgt spid="406"/>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1"/>
                                        </p:tgtEl>
                                        <p:attrNameLst>
                                          <p:attrName>style.visibility</p:attrName>
                                        </p:attrNameLst>
                                      </p:cBhvr>
                                      <p:to>
                                        <p:strVal val="visible"/>
                                      </p:to>
                                    </p:set>
                                    <p:animEffect filter="fade" transition="in">
                                      <p:cBhvr>
                                        <p:cTn dur="1000"/>
                                        <p:tgtEl>
                                          <p:spTgt spid="371"/>
                                        </p:tgtEl>
                                      </p:cBhvr>
                                    </p:animEffect>
                                  </p:childTnLst>
                                </p:cTn>
                              </p:par>
                              <p:par>
                                <p:cTn fill="hold" nodeType="withEffect" presetClass="entr" presetID="10" presetSubtype="0">
                                  <p:stCondLst>
                                    <p:cond delay="0"/>
                                  </p:stCondLst>
                                  <p:childTnLst>
                                    <p:set>
                                      <p:cBhvr>
                                        <p:cTn dur="1" fill="hold">
                                          <p:stCondLst>
                                            <p:cond delay="0"/>
                                          </p:stCondLst>
                                        </p:cTn>
                                        <p:tgtEl>
                                          <p:spTgt spid="400"/>
                                        </p:tgtEl>
                                        <p:attrNameLst>
                                          <p:attrName>style.visibility</p:attrName>
                                        </p:attrNameLst>
                                      </p:cBhvr>
                                      <p:to>
                                        <p:strVal val="visible"/>
                                      </p:to>
                                    </p:set>
                                    <p:animEffect filter="fade" transition="in">
                                      <p:cBhvr>
                                        <p:cTn dur="1000"/>
                                        <p:tgtEl>
                                          <p:spTgt spid="400"/>
                                        </p:tgtEl>
                                      </p:cBhvr>
                                    </p:animEffect>
                                  </p:childTnLst>
                                </p:cTn>
                              </p:par>
                              <p:par>
                                <p:cTn fill="hold" nodeType="withEffect" presetClass="entr" presetID="1" presetSubtype="0">
                                  <p:stCondLst>
                                    <p:cond delay="0"/>
                                  </p:stCondLst>
                                  <p:childTnLst>
                                    <p:set>
                                      <p:cBhvr>
                                        <p:cTn dur="1" fill="hold">
                                          <p:stCondLst>
                                            <p:cond delay="0"/>
                                          </p:stCondLst>
                                        </p:cTn>
                                        <p:tgtEl>
                                          <p:spTgt spid="39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2"/>
                                        </p:tgtEl>
                                        <p:attrNameLst>
                                          <p:attrName>style.visibility</p:attrName>
                                        </p:attrNameLst>
                                      </p:cBhvr>
                                      <p:to>
                                        <p:strVal val="visible"/>
                                      </p:to>
                                    </p:set>
                                    <p:animEffect filter="fade" transition="in">
                                      <p:cBhvr>
                                        <p:cTn dur="1000"/>
                                        <p:tgtEl>
                                          <p:spTgt spid="372"/>
                                        </p:tgtEl>
                                      </p:cBhvr>
                                    </p:animEffect>
                                  </p:childTnLst>
                                </p:cTn>
                              </p:par>
                              <p:par>
                                <p:cTn fill="hold" nodeType="withEffect" presetClass="entr" presetID="10" presetSubtype="0">
                                  <p:stCondLst>
                                    <p:cond delay="0"/>
                                  </p:stCondLst>
                                  <p:childTnLst>
                                    <p:set>
                                      <p:cBhvr>
                                        <p:cTn dur="1" fill="hold">
                                          <p:stCondLst>
                                            <p:cond delay="0"/>
                                          </p:stCondLst>
                                        </p:cTn>
                                        <p:tgtEl>
                                          <p:spTgt spid="392"/>
                                        </p:tgtEl>
                                        <p:attrNameLst>
                                          <p:attrName>style.visibility</p:attrName>
                                        </p:attrNameLst>
                                      </p:cBhvr>
                                      <p:to>
                                        <p:strVal val="visible"/>
                                      </p:to>
                                    </p:set>
                                    <p:animEffect filter="fade" transition="in">
                                      <p:cBhvr>
                                        <p:cTn dur="1000"/>
                                        <p:tgtEl>
                                          <p:spTgt spid="39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3"/>
                                        </p:tgtEl>
                                        <p:attrNameLst>
                                          <p:attrName>style.visibility</p:attrName>
                                        </p:attrNameLst>
                                      </p:cBhvr>
                                      <p:to>
                                        <p:strVal val="visible"/>
                                      </p:to>
                                    </p:set>
                                    <p:animEffect filter="fade" transition="in">
                                      <p:cBhvr>
                                        <p:cTn dur="1000"/>
                                        <p:tgtEl>
                                          <p:spTgt spid="373"/>
                                        </p:tgtEl>
                                      </p:cBhvr>
                                    </p:animEffect>
                                  </p:childTnLst>
                                </p:cTn>
                              </p:par>
                              <p:par>
                                <p:cTn fill="hold" nodeType="withEffect" presetClass="entr" presetID="10" presetSubtype="0">
                                  <p:stCondLst>
                                    <p:cond delay="0"/>
                                  </p:stCondLst>
                                  <p:childTnLst>
                                    <p:set>
                                      <p:cBhvr>
                                        <p:cTn dur="1" fill="hold">
                                          <p:stCondLst>
                                            <p:cond delay="0"/>
                                          </p:stCondLst>
                                        </p:cTn>
                                        <p:tgtEl>
                                          <p:spTgt spid="409"/>
                                        </p:tgtEl>
                                        <p:attrNameLst>
                                          <p:attrName>style.visibility</p:attrName>
                                        </p:attrNameLst>
                                      </p:cBhvr>
                                      <p:to>
                                        <p:strVal val="visible"/>
                                      </p:to>
                                    </p:set>
                                    <p:animEffect filter="fade" transition="in">
                                      <p:cBhvr>
                                        <p:cTn dur="1000"/>
                                        <p:tgtEl>
                                          <p:spTgt spid="40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5"/>
                                        </p:tgtEl>
                                        <p:attrNameLst>
                                          <p:attrName>style.visibility</p:attrName>
                                        </p:attrNameLst>
                                      </p:cBhvr>
                                      <p:to>
                                        <p:strVal val="visible"/>
                                      </p:to>
                                    </p:set>
                                    <p:animEffect filter="fade" transition="in">
                                      <p:cBhvr>
                                        <p:cTn dur="800"/>
                                        <p:tgtEl>
                                          <p:spTgt spid="42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1"/>
                                        </p:tgtEl>
                                        <p:attrNameLst>
                                          <p:attrName>style.visibility</p:attrName>
                                        </p:attrNameLst>
                                      </p:cBhvr>
                                      <p:to>
                                        <p:strVal val="visible"/>
                                      </p:to>
                                    </p:set>
                                    <p:animEffect filter="fade" transition="in">
                                      <p:cBhvr>
                                        <p:cTn dur="1000"/>
                                        <p:tgtEl>
                                          <p:spTgt spid="391"/>
                                        </p:tgtEl>
                                      </p:cBhvr>
                                    </p:animEffect>
                                  </p:childTnLst>
                                </p:cTn>
                              </p:par>
                              <p:par>
                                <p:cTn fill="hold" nodeType="withEffect" presetClass="entr" presetID="10" presetSubtype="0">
                                  <p:stCondLst>
                                    <p:cond delay="0"/>
                                  </p:stCondLst>
                                  <p:childTnLst>
                                    <p:set>
                                      <p:cBhvr>
                                        <p:cTn dur="1" fill="hold">
                                          <p:stCondLst>
                                            <p:cond delay="0"/>
                                          </p:stCondLst>
                                        </p:cTn>
                                        <p:tgtEl>
                                          <p:spTgt spid="422"/>
                                        </p:tgtEl>
                                        <p:attrNameLst>
                                          <p:attrName>style.visibility</p:attrName>
                                        </p:attrNameLst>
                                      </p:cBhvr>
                                      <p:to>
                                        <p:strVal val="visible"/>
                                      </p:to>
                                    </p:set>
                                    <p:animEffect filter="fade" transition="in">
                                      <p:cBhvr>
                                        <p:cTn dur="1000"/>
                                        <p:tgtEl>
                                          <p:spTgt spid="42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4"/>
                                        </p:tgtEl>
                                        <p:attrNameLst>
                                          <p:attrName>style.visibility</p:attrName>
                                        </p:attrNameLst>
                                      </p:cBhvr>
                                      <p:to>
                                        <p:strVal val="visible"/>
                                      </p:to>
                                    </p:set>
                                    <p:animEffect filter="fade" transition="in">
                                      <p:cBhvr>
                                        <p:cTn dur="1000"/>
                                        <p:tgtEl>
                                          <p:spTgt spid="374"/>
                                        </p:tgtEl>
                                      </p:cBhvr>
                                    </p:animEffect>
                                  </p:childTnLst>
                                </p:cTn>
                              </p:par>
                              <p:par>
                                <p:cTn fill="hold" nodeType="withEffect" presetClass="entr" presetID="10" presetSubtype="0">
                                  <p:stCondLst>
                                    <p:cond delay="0"/>
                                  </p:stCondLst>
                                  <p:childTnLst>
                                    <p:set>
                                      <p:cBhvr>
                                        <p:cTn dur="1" fill="hold">
                                          <p:stCondLst>
                                            <p:cond delay="0"/>
                                          </p:stCondLst>
                                        </p:cTn>
                                        <p:tgtEl>
                                          <p:spTgt spid="419"/>
                                        </p:tgtEl>
                                        <p:attrNameLst>
                                          <p:attrName>style.visibility</p:attrName>
                                        </p:attrNameLst>
                                      </p:cBhvr>
                                      <p:to>
                                        <p:strVal val="visible"/>
                                      </p:to>
                                    </p:set>
                                    <p:animEffect filter="fade" transition="in">
                                      <p:cBhvr>
                                        <p:cTn dur="1000"/>
                                        <p:tgtEl>
                                          <p:spTgt spid="41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5"/>
                                        </p:tgtEl>
                                        <p:attrNameLst>
                                          <p:attrName>style.visibility</p:attrName>
                                        </p:attrNameLst>
                                      </p:cBhvr>
                                      <p:to>
                                        <p:strVal val="visible"/>
                                      </p:to>
                                    </p:set>
                                    <p:animEffect filter="fade" transition="in">
                                      <p:cBhvr>
                                        <p:cTn dur="1000"/>
                                        <p:tgtEl>
                                          <p:spTgt spid="375"/>
                                        </p:tgtEl>
                                      </p:cBhvr>
                                    </p:animEffect>
                                  </p:childTnLst>
                                </p:cTn>
                              </p:par>
                              <p:par>
                                <p:cTn fill="hold" nodeType="withEffect" presetClass="entr" presetID="10" presetSubtype="0">
                                  <p:stCondLst>
                                    <p:cond delay="0"/>
                                  </p:stCondLst>
                                  <p:childTnLst>
                                    <p:set>
                                      <p:cBhvr>
                                        <p:cTn dur="1" fill="hold">
                                          <p:stCondLst>
                                            <p:cond delay="0"/>
                                          </p:stCondLst>
                                        </p:cTn>
                                        <p:tgtEl>
                                          <p:spTgt spid="416"/>
                                        </p:tgtEl>
                                        <p:attrNameLst>
                                          <p:attrName>style.visibility</p:attrName>
                                        </p:attrNameLst>
                                      </p:cBhvr>
                                      <p:to>
                                        <p:strVal val="visible"/>
                                      </p:to>
                                    </p:set>
                                    <p:animEffect filter="fade" transition="in">
                                      <p:cBhvr>
                                        <p:cTn dur="1000"/>
                                        <p:tgtEl>
                                          <p:spTgt spid="41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7"/>
                                        </p:tgtEl>
                                        <p:attrNameLst>
                                          <p:attrName>style.visibility</p:attrName>
                                        </p:attrNameLst>
                                      </p:cBhvr>
                                      <p:to>
                                        <p:strVal val="visible"/>
                                      </p:to>
                                    </p:set>
                                    <p:animEffect filter="fade" transition="in">
                                      <p:cBhvr>
                                        <p:cTn dur="1000"/>
                                        <p:tgtEl>
                                          <p:spTgt spid="377"/>
                                        </p:tgtEl>
                                      </p:cBhvr>
                                    </p:animEffect>
                                  </p:childTnLst>
                                </p:cTn>
                              </p:par>
                              <p:par>
                                <p:cTn fill="hold" nodeType="withEffect" presetClass="entr" presetID="10" presetSubtype="0">
                                  <p:stCondLst>
                                    <p:cond delay="0"/>
                                  </p:stCondLst>
                                  <p:childTnLst>
                                    <p:set>
                                      <p:cBhvr>
                                        <p:cTn dur="1" fill="hold">
                                          <p:stCondLst>
                                            <p:cond delay="0"/>
                                          </p:stCondLst>
                                        </p:cTn>
                                        <p:tgtEl>
                                          <p:spTgt spid="413"/>
                                        </p:tgtEl>
                                        <p:attrNameLst>
                                          <p:attrName>style.visibility</p:attrName>
                                        </p:attrNameLst>
                                      </p:cBhvr>
                                      <p:to>
                                        <p:strVal val="visible"/>
                                      </p:to>
                                    </p:set>
                                    <p:animEffect filter="fade" transition="in">
                                      <p:cBhvr>
                                        <p:cTn dur="1000"/>
                                        <p:tgtEl>
                                          <p:spTgt spid="41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8"/>
                                        </p:tgtEl>
                                        <p:attrNameLst>
                                          <p:attrName>style.visibility</p:attrName>
                                        </p:attrNameLst>
                                      </p:cBhvr>
                                      <p:to>
                                        <p:strVal val="visible"/>
                                      </p:to>
                                    </p:set>
                                    <p:animEffect filter="fade" transition="in">
                                      <p:cBhvr>
                                        <p:cTn dur="1000"/>
                                        <p:tgtEl>
                                          <p:spTgt spid="378"/>
                                        </p:tgtEl>
                                      </p:cBhvr>
                                    </p:animEffect>
                                  </p:childTnLst>
                                </p:cTn>
                              </p:par>
                              <p:par>
                                <p:cTn fill="hold" nodeType="withEffect" presetClass="exit" presetID="10" presetSubtype="0">
                                  <p:stCondLst>
                                    <p:cond delay="0"/>
                                  </p:stCondLst>
                                  <p:childTnLst>
                                    <p:animEffect filter="fade" transition="out">
                                      <p:cBhvr>
                                        <p:cTn dur="1000"/>
                                        <p:tgtEl>
                                          <p:spTgt spid="392"/>
                                        </p:tgtEl>
                                      </p:cBhvr>
                                    </p:animEffect>
                                    <p:set>
                                      <p:cBhvr>
                                        <p:cTn dur="1" fill="hold">
                                          <p:stCondLst>
                                            <p:cond delay="1000"/>
                                          </p:stCondLst>
                                        </p:cTn>
                                        <p:tgtEl>
                                          <p:spTgt spid="392"/>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1000"/>
                                        <p:tgtEl>
                                          <p:spTgt spid="392"/>
                                        </p:tgtEl>
                                      </p:cBhvr>
                                    </p:animEffect>
                                    <p:set>
                                      <p:cBhvr>
                                        <p:cTn dur="1" fill="hold">
                                          <p:stCondLst>
                                            <p:cond delay="1000"/>
                                          </p:stCondLst>
                                        </p:cTn>
                                        <p:tgtEl>
                                          <p:spTgt spid="392"/>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1000"/>
                                        <p:tgtEl>
                                          <p:spTgt spid="395"/>
                                        </p:tgtEl>
                                      </p:cBhvr>
                                    </p:animEffect>
                                    <p:set>
                                      <p:cBhvr>
                                        <p:cTn dur="1" fill="hold">
                                          <p:stCondLst>
                                            <p:cond delay="1000"/>
                                          </p:stCondLst>
                                        </p:cTn>
                                        <p:tgtEl>
                                          <p:spTgt spid="395"/>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1000"/>
                                        <p:tgtEl>
                                          <p:spTgt spid="400"/>
                                        </p:tgtEl>
                                      </p:cBhvr>
                                    </p:animEffect>
                                    <p:set>
                                      <p:cBhvr>
                                        <p:cTn dur="1" fill="hold">
                                          <p:stCondLst>
                                            <p:cond delay="1000"/>
                                          </p:stCondLst>
                                        </p:cTn>
                                        <p:tgtEl>
                                          <p:spTgt spid="400"/>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1000"/>
                                        <p:tgtEl>
                                          <p:spTgt spid="403"/>
                                        </p:tgtEl>
                                      </p:cBhvr>
                                    </p:animEffect>
                                    <p:set>
                                      <p:cBhvr>
                                        <p:cTn dur="1" fill="hold">
                                          <p:stCondLst>
                                            <p:cond delay="1000"/>
                                          </p:stCondLst>
                                        </p:cTn>
                                        <p:tgtEl>
                                          <p:spTgt spid="403"/>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1000"/>
                                        <p:tgtEl>
                                          <p:spTgt spid="409"/>
                                        </p:tgtEl>
                                      </p:cBhvr>
                                    </p:animEffect>
                                    <p:set>
                                      <p:cBhvr>
                                        <p:cTn dur="1" fill="hold">
                                          <p:stCondLst>
                                            <p:cond delay="1000"/>
                                          </p:stCondLst>
                                        </p:cTn>
                                        <p:tgtEl>
                                          <p:spTgt spid="409"/>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1000"/>
                                        <p:tgtEl>
                                          <p:spTgt spid="425"/>
                                        </p:tgtEl>
                                      </p:cBhvr>
                                    </p:animEffect>
                                    <p:set>
                                      <p:cBhvr>
                                        <p:cTn dur="1" fill="hold">
                                          <p:stCondLst>
                                            <p:cond delay="1000"/>
                                          </p:stCondLst>
                                        </p:cTn>
                                        <p:tgtEl>
                                          <p:spTgt spid="425"/>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1000"/>
                                        <p:tgtEl>
                                          <p:spTgt spid="373"/>
                                        </p:tgtEl>
                                      </p:cBhvr>
                                    </p:animEffect>
                                    <p:set>
                                      <p:cBhvr>
                                        <p:cTn dur="1" fill="hold">
                                          <p:stCondLst>
                                            <p:cond delay="1000"/>
                                          </p:stCondLst>
                                        </p:cTn>
                                        <p:tgtEl>
                                          <p:spTgt spid="373"/>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9"/>
                                        </p:tgtEl>
                                        <p:attrNameLst>
                                          <p:attrName>style.visibility</p:attrName>
                                        </p:attrNameLst>
                                      </p:cBhvr>
                                      <p:to>
                                        <p:strVal val="visible"/>
                                      </p:to>
                                    </p:set>
                                    <p:animEffect filter="fade" transition="in">
                                      <p:cBhvr>
                                        <p:cTn dur="1000"/>
                                        <p:tgtEl>
                                          <p:spTgt spid="379"/>
                                        </p:tgtEl>
                                      </p:cBhvr>
                                    </p:animEffect>
                                  </p:childTnLst>
                                </p:cTn>
                              </p:par>
                              <p:par>
                                <p:cTn fill="hold" nodeType="withEffect" presetClass="exit" presetID="10" presetSubtype="0">
                                  <p:stCondLst>
                                    <p:cond delay="0"/>
                                  </p:stCondLst>
                                  <p:childTnLst>
                                    <p:animEffect filter="fade" transition="out">
                                      <p:cBhvr>
                                        <p:cTn dur="1000"/>
                                        <p:tgtEl>
                                          <p:spTgt spid="370"/>
                                        </p:tgtEl>
                                      </p:cBhvr>
                                    </p:animEffect>
                                    <p:set>
                                      <p:cBhvr>
                                        <p:cTn dur="1" fill="hold">
                                          <p:stCondLst>
                                            <p:cond delay="1000"/>
                                          </p:stCondLst>
                                        </p:cTn>
                                        <p:tgtEl>
                                          <p:spTgt spid="370"/>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0"/>
                                        </p:tgtEl>
                                        <p:attrNameLst>
                                          <p:attrName>style.visibility</p:attrName>
                                        </p:attrNameLst>
                                      </p:cBhvr>
                                      <p:to>
                                        <p:strVal val="visible"/>
                                      </p:to>
                                    </p:set>
                                    <p:animEffect filter="fade" transition="in">
                                      <p:cBhvr>
                                        <p:cTn dur="1000"/>
                                        <p:tgtEl>
                                          <p:spTgt spid="380"/>
                                        </p:tgtEl>
                                      </p:cBhvr>
                                    </p:animEffect>
                                  </p:childTnLst>
                                </p:cTn>
                              </p:par>
                              <p:par>
                                <p:cTn fill="hold" nodeType="withEffect" presetClass="exit" presetID="10" presetSubtype="0">
                                  <p:stCondLst>
                                    <p:cond delay="0"/>
                                  </p:stCondLst>
                                  <p:childTnLst>
                                    <p:animEffect filter="fade" transition="out">
                                      <p:cBhvr>
                                        <p:cTn dur="1000"/>
                                        <p:tgtEl>
                                          <p:spTgt spid="370"/>
                                        </p:tgtEl>
                                      </p:cBhvr>
                                    </p:animEffect>
                                    <p:set>
                                      <p:cBhvr>
                                        <p:cTn dur="1" fill="hold">
                                          <p:stCondLst>
                                            <p:cond delay="1000"/>
                                          </p:stCondLst>
                                        </p:cTn>
                                        <p:tgtEl>
                                          <p:spTgt spid="370"/>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1000"/>
                                        <p:tgtEl>
                                          <p:spTgt spid="371"/>
                                        </p:tgtEl>
                                      </p:cBhvr>
                                    </p:animEffect>
                                    <p:set>
                                      <p:cBhvr>
                                        <p:cTn dur="1" fill="hold">
                                          <p:stCondLst>
                                            <p:cond delay="1000"/>
                                          </p:stCondLst>
                                        </p:cTn>
                                        <p:tgtEl>
                                          <p:spTgt spid="371"/>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1000"/>
                                        <p:tgtEl>
                                          <p:spTgt spid="372"/>
                                        </p:tgtEl>
                                      </p:cBhvr>
                                    </p:animEffect>
                                    <p:set>
                                      <p:cBhvr>
                                        <p:cTn dur="1" fill="hold">
                                          <p:stCondLst>
                                            <p:cond delay="1000"/>
                                          </p:stCondLst>
                                        </p:cTn>
                                        <p:tgtEl>
                                          <p:spTgt spid="372"/>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1000"/>
                                        <p:tgtEl>
                                          <p:spTgt spid="379"/>
                                        </p:tgtEl>
                                      </p:cBhvr>
                                    </p:animEffect>
                                    <p:set>
                                      <p:cBhvr>
                                        <p:cTn dur="1" fill="hold">
                                          <p:stCondLst>
                                            <p:cond delay="1000"/>
                                          </p:stCondLst>
                                        </p:cTn>
                                        <p:tgtEl>
                                          <p:spTgt spid="379"/>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0"/>
                                          </p:stCondLst>
                                        </p:cTn>
                                        <p:tgtEl>
                                          <p:spTgt spid="384"/>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0"/>
                                        </p:tgtEl>
                                        <p:attrNameLst>
                                          <p:attrName>style.visibility</p:attrName>
                                        </p:attrNameLst>
                                      </p:cBhvr>
                                      <p:to>
                                        <p:strVal val="visible"/>
                                      </p:to>
                                    </p:set>
                                  </p:childTnLst>
                                </p:cTn>
                              </p:par>
                              <p:par>
                                <p:cTn fill="hold" nodeType="withEffect" presetClass="entr" presetID="10" presetSubtype="0">
                                  <p:stCondLst>
                                    <p:cond delay="0"/>
                                  </p:stCondLst>
                                  <p:childTnLst>
                                    <p:set>
                                      <p:cBhvr>
                                        <p:cTn dur="1" fill="hold">
                                          <p:stCondLst>
                                            <p:cond delay="0"/>
                                          </p:stCondLst>
                                        </p:cTn>
                                        <p:tgtEl>
                                          <p:spTgt spid="390"/>
                                        </p:tgtEl>
                                        <p:attrNameLst>
                                          <p:attrName>style.visibility</p:attrName>
                                        </p:attrNameLst>
                                      </p:cBhvr>
                                      <p:to>
                                        <p:strVal val="visible"/>
                                      </p:to>
                                    </p:set>
                                    <p:animEffect filter="fade" transition="in">
                                      <p:cBhvr>
                                        <p:cTn dur="1000"/>
                                        <p:tgtEl>
                                          <p:spTgt spid="39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6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9" name="Shape 429"/>
        <p:cNvGrpSpPr/>
        <p:nvPr/>
      </p:nvGrpSpPr>
      <p:grpSpPr>
        <a:xfrm>
          <a:off x="0" y="0"/>
          <a:ext cx="0" cy="0"/>
          <a:chOff x="0" y="0"/>
          <a:chExt cx="0" cy="0"/>
        </a:xfrm>
      </p:grpSpPr>
      <p:sp>
        <p:nvSpPr>
          <p:cNvPr id="430" name="Google Shape;430;p65"/>
          <p:cNvSpPr txBox="1"/>
          <p:nvPr>
            <p:ph type="title"/>
          </p:nvPr>
        </p:nvSpPr>
        <p:spPr>
          <a:xfrm>
            <a:off x="844425" y="422500"/>
            <a:ext cx="5464800" cy="857400"/>
          </a:xfrm>
          <a:prstGeom prst="rect">
            <a:avLst/>
          </a:prstGeom>
          <a:solidFill>
            <a:schemeClr val="lt1"/>
          </a:solidFill>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2600"/>
              <a:buFont typeface="Arial"/>
              <a:buNone/>
            </a:pPr>
            <a:r>
              <a:rPr lang="en">
                <a:solidFill>
                  <a:schemeClr val="accent1"/>
                </a:solidFill>
              </a:rPr>
              <a:t>HP Workspace ProConnect</a:t>
            </a:r>
            <a:endParaRPr>
              <a:solidFill>
                <a:schemeClr val="accent1"/>
              </a:solidFill>
            </a:endParaRPr>
          </a:p>
          <a:p>
            <a:pPr indent="0" lvl="0" marL="0" rtl="0" algn="l">
              <a:spcBef>
                <a:spcPts val="0"/>
              </a:spcBef>
              <a:spcAft>
                <a:spcPts val="0"/>
              </a:spcAft>
              <a:buNone/>
            </a:pPr>
            <a:r>
              <a:rPr lang="en"/>
              <a:t>Benefits</a:t>
            </a:r>
            <a:endParaRPr/>
          </a:p>
        </p:txBody>
      </p:sp>
      <p:sp>
        <p:nvSpPr>
          <p:cNvPr id="431" name="Google Shape;431;p65"/>
          <p:cNvSpPr txBox="1"/>
          <p:nvPr>
            <p:ph idx="1" type="body"/>
          </p:nvPr>
        </p:nvSpPr>
        <p:spPr>
          <a:xfrm>
            <a:off x="844425" y="1584700"/>
            <a:ext cx="3267300" cy="32190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rPr b="1" lang="en" sz="1400"/>
              <a:t>For your customer</a:t>
            </a:r>
            <a:endParaRPr b="1" sz="1400"/>
          </a:p>
          <a:p>
            <a:pPr indent="-317500" lvl="0" marL="457200" rtl="0" algn="l">
              <a:spcBef>
                <a:spcPts val="600"/>
              </a:spcBef>
              <a:spcAft>
                <a:spcPts val="0"/>
              </a:spcAft>
              <a:buSzPts val="1400"/>
              <a:buChar char="■"/>
            </a:pPr>
            <a:r>
              <a:rPr lang="en" sz="1400"/>
              <a:t>Monthly all-inclusive rate</a:t>
            </a:r>
            <a:endParaRPr sz="1400"/>
          </a:p>
          <a:p>
            <a:pPr indent="-317500" lvl="0" marL="457200" rtl="0" algn="l">
              <a:spcBef>
                <a:spcPts val="0"/>
              </a:spcBef>
              <a:spcAft>
                <a:spcPts val="0"/>
              </a:spcAft>
              <a:buSzPts val="1400"/>
              <a:buChar char="■"/>
            </a:pPr>
            <a:r>
              <a:rPr lang="en" sz="1400"/>
              <a:t>HP Commercial good/better/best notebooks</a:t>
            </a:r>
            <a:endParaRPr sz="1400"/>
          </a:p>
          <a:p>
            <a:pPr indent="-317500" lvl="0" marL="457200" rtl="0" algn="l">
              <a:spcBef>
                <a:spcPts val="0"/>
              </a:spcBef>
              <a:spcAft>
                <a:spcPts val="0"/>
              </a:spcAft>
              <a:buSzPts val="1400"/>
              <a:buChar char="■"/>
            </a:pPr>
            <a:r>
              <a:rPr lang="en" sz="1400"/>
              <a:t>Three-year term and from five notebooks</a:t>
            </a:r>
            <a:endParaRPr sz="1400"/>
          </a:p>
          <a:p>
            <a:pPr indent="-317500" lvl="0" marL="457200" rtl="0" algn="l">
              <a:spcBef>
                <a:spcPts val="0"/>
              </a:spcBef>
              <a:spcAft>
                <a:spcPts val="0"/>
              </a:spcAft>
              <a:buSzPts val="1400"/>
              <a:buChar char="■"/>
            </a:pPr>
            <a:r>
              <a:rPr lang="en" sz="1400"/>
              <a:t>Continuous hardware monitoring</a:t>
            </a:r>
            <a:endParaRPr sz="1400"/>
          </a:p>
          <a:p>
            <a:pPr indent="-317500" lvl="0" marL="457200" rtl="0" algn="l">
              <a:spcBef>
                <a:spcPts val="0"/>
              </a:spcBef>
              <a:spcAft>
                <a:spcPts val="0"/>
              </a:spcAft>
              <a:buSzPts val="1400"/>
              <a:buChar char="■"/>
            </a:pPr>
            <a:r>
              <a:rPr lang="en" sz="1400"/>
              <a:t>Helpdesk</a:t>
            </a:r>
            <a:endParaRPr sz="1400"/>
          </a:p>
          <a:p>
            <a:pPr indent="-317500" lvl="0" marL="457200" rtl="0" algn="l">
              <a:spcBef>
                <a:spcPts val="0"/>
              </a:spcBef>
              <a:spcAft>
                <a:spcPts val="0"/>
              </a:spcAft>
              <a:buSzPts val="1400"/>
              <a:buChar char="■"/>
            </a:pPr>
            <a:r>
              <a:rPr lang="en" sz="1400"/>
              <a:t>Hardware replacement in case of hardware incident within one business day</a:t>
            </a:r>
            <a:endParaRPr sz="1400"/>
          </a:p>
          <a:p>
            <a:pPr indent="-317500" lvl="0" marL="457200" rtl="0" algn="l">
              <a:spcBef>
                <a:spcPts val="0"/>
              </a:spcBef>
              <a:spcAft>
                <a:spcPts val="0"/>
              </a:spcAft>
              <a:buSzPts val="1400"/>
              <a:buChar char="■"/>
            </a:pPr>
            <a:r>
              <a:rPr lang="en" sz="1400"/>
              <a:t>Including repair and damage coverage</a:t>
            </a:r>
            <a:endParaRPr sz="1400"/>
          </a:p>
          <a:p>
            <a:pPr indent="0" lvl="0" marL="0" rtl="0" algn="l">
              <a:spcBef>
                <a:spcPts val="600"/>
              </a:spcBef>
              <a:spcAft>
                <a:spcPts val="0"/>
              </a:spcAft>
              <a:buNone/>
            </a:pPr>
            <a:r>
              <a:t/>
            </a:r>
            <a:endParaRPr sz="1400"/>
          </a:p>
        </p:txBody>
      </p:sp>
      <p:sp>
        <p:nvSpPr>
          <p:cNvPr id="432" name="Google Shape;432;p65"/>
          <p:cNvSpPr txBox="1"/>
          <p:nvPr>
            <p:ph idx="12" type="sldNum"/>
          </p:nvPr>
        </p:nvSpPr>
        <p:spPr>
          <a:xfrm>
            <a:off x="84805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433" name="Google Shape;433;p65"/>
          <p:cNvSpPr txBox="1"/>
          <p:nvPr>
            <p:ph idx="2" type="body"/>
          </p:nvPr>
        </p:nvSpPr>
        <p:spPr>
          <a:xfrm>
            <a:off x="4308498" y="1584700"/>
            <a:ext cx="3267300" cy="32190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Clr>
                <a:schemeClr val="dk1"/>
              </a:buClr>
              <a:buSzPts val="1100"/>
              <a:buFont typeface="Arial"/>
              <a:buNone/>
            </a:pPr>
            <a:r>
              <a:rPr b="1" lang="en" sz="1400"/>
              <a:t>For you:</a:t>
            </a:r>
            <a:endParaRPr b="1" sz="1400"/>
          </a:p>
          <a:p>
            <a:pPr indent="-317500" lvl="0" marL="457200" rtl="0" algn="l">
              <a:spcBef>
                <a:spcPts val="600"/>
              </a:spcBef>
              <a:spcAft>
                <a:spcPts val="0"/>
              </a:spcAft>
              <a:buSzPts val="1400"/>
              <a:buChar char="■"/>
            </a:pPr>
            <a:r>
              <a:rPr lang="en" sz="1400"/>
              <a:t>Insight and full control of your customer</a:t>
            </a:r>
            <a:endParaRPr sz="1400"/>
          </a:p>
          <a:p>
            <a:pPr indent="-317500" lvl="0" marL="457200" rtl="0" algn="l">
              <a:spcBef>
                <a:spcPts val="0"/>
              </a:spcBef>
              <a:spcAft>
                <a:spcPts val="0"/>
              </a:spcAft>
              <a:buSzPts val="1400"/>
              <a:buChar char="■"/>
            </a:pPr>
            <a:r>
              <a:rPr lang="en" sz="1400"/>
              <a:t>Easy ordering within the Ingram environment</a:t>
            </a:r>
            <a:endParaRPr sz="1400"/>
          </a:p>
          <a:p>
            <a:pPr indent="-317500" lvl="0" marL="457200" rtl="0" algn="l">
              <a:spcBef>
                <a:spcPts val="0"/>
              </a:spcBef>
              <a:spcAft>
                <a:spcPts val="0"/>
              </a:spcAft>
              <a:buSzPts val="1400"/>
              <a:buChar char="■"/>
            </a:pPr>
            <a:r>
              <a:rPr lang="en" sz="1400"/>
              <a:t>Focus on your primary service without hardware problems to solve</a:t>
            </a:r>
            <a:endParaRPr sz="1400"/>
          </a:p>
          <a:p>
            <a:pPr indent="-317500" lvl="0" marL="457200" rtl="0" algn="l">
              <a:spcBef>
                <a:spcPts val="0"/>
              </a:spcBef>
              <a:spcAft>
                <a:spcPts val="0"/>
              </a:spcAft>
              <a:buSzPts val="1400"/>
              <a:buChar char="■"/>
            </a:pPr>
            <a:r>
              <a:rPr lang="en" sz="1400"/>
              <a:t>Monthly analysis of your customers' hardware trends and usage</a:t>
            </a:r>
            <a:endParaRPr sz="1400"/>
          </a:p>
          <a:p>
            <a:pPr indent="-317500" lvl="0" marL="457200" rtl="0" algn="l">
              <a:spcBef>
                <a:spcPts val="0"/>
              </a:spcBef>
              <a:spcAft>
                <a:spcPts val="0"/>
              </a:spcAft>
              <a:buSzPts val="1400"/>
              <a:buChar char="■"/>
            </a:pPr>
            <a:r>
              <a:rPr lang="en" sz="1400"/>
              <a:t>Good margin</a:t>
            </a:r>
            <a:endParaRPr sz="1400"/>
          </a:p>
          <a:p>
            <a:pPr indent="0" lvl="0" marL="0" rtl="0" algn="l">
              <a:spcBef>
                <a:spcPts val="60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7" name="Shape 437"/>
        <p:cNvGrpSpPr/>
        <p:nvPr/>
      </p:nvGrpSpPr>
      <p:grpSpPr>
        <a:xfrm>
          <a:off x="0" y="0"/>
          <a:ext cx="0" cy="0"/>
          <a:chOff x="0" y="0"/>
          <a:chExt cx="0" cy="0"/>
        </a:xfrm>
      </p:grpSpPr>
      <p:sp>
        <p:nvSpPr>
          <p:cNvPr id="438" name="Google Shape;438;p66"/>
          <p:cNvSpPr txBox="1"/>
          <p:nvPr>
            <p:ph idx="12" type="sldNum"/>
          </p:nvPr>
        </p:nvSpPr>
        <p:spPr>
          <a:xfrm>
            <a:off x="84805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439" name="Google Shape;439;p66"/>
          <p:cNvSpPr txBox="1"/>
          <p:nvPr>
            <p:ph type="title"/>
          </p:nvPr>
        </p:nvSpPr>
        <p:spPr>
          <a:xfrm>
            <a:off x="844425" y="422500"/>
            <a:ext cx="6080100" cy="85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accent1"/>
                </a:solidFill>
              </a:rPr>
              <a:t>HP Workspace ProConnect</a:t>
            </a:r>
            <a:endParaRPr>
              <a:solidFill>
                <a:schemeClr val="accent1"/>
              </a:solidFill>
            </a:endParaRPr>
          </a:p>
          <a:p>
            <a:pPr indent="0" lvl="0" marL="0" rtl="0" algn="l">
              <a:spcBef>
                <a:spcPts val="0"/>
              </a:spcBef>
              <a:spcAft>
                <a:spcPts val="0"/>
              </a:spcAft>
              <a:buNone/>
            </a:pPr>
            <a:r>
              <a:rPr lang="en"/>
              <a:t>Setup</a:t>
            </a:r>
            <a:endParaRPr/>
          </a:p>
        </p:txBody>
      </p:sp>
      <p:sp>
        <p:nvSpPr>
          <p:cNvPr id="440" name="Google Shape;440;p66"/>
          <p:cNvSpPr txBox="1"/>
          <p:nvPr/>
        </p:nvSpPr>
        <p:spPr>
          <a:xfrm>
            <a:off x="8050525" y="705225"/>
            <a:ext cx="1371600" cy="45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1"/>
              </a:solidFill>
              <a:latin typeface="Titillium Web"/>
              <a:ea typeface="Titillium Web"/>
              <a:cs typeface="Titillium Web"/>
              <a:sym typeface="Titillium Web"/>
            </a:endParaRPr>
          </a:p>
        </p:txBody>
      </p:sp>
      <p:grpSp>
        <p:nvGrpSpPr>
          <p:cNvPr id="441" name="Google Shape;441;p66"/>
          <p:cNvGrpSpPr/>
          <p:nvPr/>
        </p:nvGrpSpPr>
        <p:grpSpPr>
          <a:xfrm>
            <a:off x="2712333" y="1712456"/>
            <a:ext cx="3513794" cy="3392003"/>
            <a:chOff x="2902488" y="902232"/>
            <a:chExt cx="3339000" cy="3339000"/>
          </a:xfrm>
        </p:grpSpPr>
        <p:sp>
          <p:nvSpPr>
            <p:cNvPr id="442" name="Google Shape;442;p66"/>
            <p:cNvSpPr/>
            <p:nvPr/>
          </p:nvSpPr>
          <p:spPr>
            <a:xfrm rot="-5400000">
              <a:off x="2902488" y="902232"/>
              <a:ext cx="3339000" cy="3339000"/>
            </a:xfrm>
            <a:prstGeom prst="ellipse">
              <a:avLst/>
            </a:prstGeom>
            <a:noFill/>
            <a:ln cap="flat" cmpd="sng" w="19050">
              <a:solidFill>
                <a:srgbClr val="4EA6C8"/>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3" name="Google Shape;443;p66"/>
            <p:cNvSpPr/>
            <p:nvPr/>
          </p:nvSpPr>
          <p:spPr>
            <a:xfrm>
              <a:off x="3123738" y="1123632"/>
              <a:ext cx="2896500" cy="2896200"/>
            </a:xfrm>
            <a:prstGeom prst="pie">
              <a:avLst>
                <a:gd fmla="val 1811602" name="adj1"/>
                <a:gd fmla="val 16214886" name="adj2"/>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44" name="Google Shape;444;p66"/>
          <p:cNvGrpSpPr/>
          <p:nvPr/>
        </p:nvGrpSpPr>
        <p:grpSpPr>
          <a:xfrm>
            <a:off x="3513750" y="2486095"/>
            <a:ext cx="1910961" cy="1844726"/>
            <a:chOff x="3664038" y="1663782"/>
            <a:chExt cx="1815900" cy="1815900"/>
          </a:xfrm>
        </p:grpSpPr>
        <p:sp>
          <p:nvSpPr>
            <p:cNvPr id="445" name="Google Shape;445;p66"/>
            <p:cNvSpPr/>
            <p:nvPr/>
          </p:nvSpPr>
          <p:spPr>
            <a:xfrm>
              <a:off x="3664038" y="1663782"/>
              <a:ext cx="1815900" cy="1815900"/>
            </a:xfrm>
            <a:prstGeom prst="ellipse">
              <a:avLst/>
            </a:prstGeom>
            <a:solidFill>
              <a:schemeClr val="lt2"/>
            </a:solidFill>
            <a:ln>
              <a:noFill/>
            </a:ln>
            <a:effectLst>
              <a:outerShdw blurRad="228600" rotWithShape="0" algn="tl" dir="5400000" dist="50800">
                <a:srgbClr val="000000">
                  <a:alpha val="549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6" name="Google Shape;446;p66"/>
            <p:cNvSpPr txBox="1"/>
            <p:nvPr/>
          </p:nvSpPr>
          <p:spPr>
            <a:xfrm>
              <a:off x="3899988" y="2158482"/>
              <a:ext cx="1344000" cy="8265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t/>
              </a:r>
              <a:endParaRPr b="1">
                <a:solidFill>
                  <a:srgbClr val="FFFFFF"/>
                </a:solidFill>
                <a:latin typeface="Roboto"/>
                <a:ea typeface="Roboto"/>
                <a:cs typeface="Roboto"/>
                <a:sym typeface="Roboto"/>
              </a:endParaRPr>
            </a:p>
          </p:txBody>
        </p:sp>
      </p:grpSp>
      <p:grpSp>
        <p:nvGrpSpPr>
          <p:cNvPr id="447" name="Google Shape;447;p66"/>
          <p:cNvGrpSpPr/>
          <p:nvPr/>
        </p:nvGrpSpPr>
        <p:grpSpPr>
          <a:xfrm>
            <a:off x="3911594" y="1248812"/>
            <a:ext cx="1124540" cy="1085563"/>
            <a:chOff x="2859873" y="853971"/>
            <a:chExt cx="1068600" cy="1068600"/>
          </a:xfrm>
        </p:grpSpPr>
        <p:sp>
          <p:nvSpPr>
            <p:cNvPr id="448" name="Google Shape;448;p66"/>
            <p:cNvSpPr/>
            <p:nvPr/>
          </p:nvSpPr>
          <p:spPr>
            <a:xfrm>
              <a:off x="2859873" y="853971"/>
              <a:ext cx="1068600" cy="10686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9" name="Google Shape;449;p66"/>
            <p:cNvSpPr txBox="1"/>
            <p:nvPr/>
          </p:nvSpPr>
          <p:spPr>
            <a:xfrm>
              <a:off x="3012800" y="1022197"/>
              <a:ext cx="762600" cy="7323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lang="en" sz="800">
                  <a:solidFill>
                    <a:srgbClr val="FFFFFF"/>
                  </a:solidFill>
                  <a:latin typeface="Roboto"/>
                  <a:ea typeface="Roboto"/>
                  <a:cs typeface="Roboto"/>
                  <a:sym typeface="Roboto"/>
                </a:rPr>
                <a:t>HP Inc.</a:t>
              </a:r>
              <a:endParaRPr sz="800">
                <a:solidFill>
                  <a:srgbClr val="FFFFFF"/>
                </a:solidFill>
                <a:latin typeface="Roboto"/>
                <a:ea typeface="Roboto"/>
                <a:cs typeface="Roboto"/>
                <a:sym typeface="Roboto"/>
              </a:endParaRPr>
            </a:p>
          </p:txBody>
        </p:sp>
      </p:grpSp>
      <p:grpSp>
        <p:nvGrpSpPr>
          <p:cNvPr id="450" name="Google Shape;450;p66"/>
          <p:cNvGrpSpPr/>
          <p:nvPr/>
        </p:nvGrpSpPr>
        <p:grpSpPr>
          <a:xfrm>
            <a:off x="5424827" y="3720620"/>
            <a:ext cx="1124540" cy="1085563"/>
            <a:chOff x="5214448" y="3234278"/>
            <a:chExt cx="1068600" cy="1068600"/>
          </a:xfrm>
        </p:grpSpPr>
        <p:sp>
          <p:nvSpPr>
            <p:cNvPr id="451" name="Google Shape;451;p66"/>
            <p:cNvSpPr/>
            <p:nvPr/>
          </p:nvSpPr>
          <p:spPr>
            <a:xfrm>
              <a:off x="5214448" y="3234278"/>
              <a:ext cx="1068600" cy="10686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2" name="Google Shape;452;p66"/>
            <p:cNvSpPr txBox="1"/>
            <p:nvPr/>
          </p:nvSpPr>
          <p:spPr>
            <a:xfrm>
              <a:off x="5367375" y="3402503"/>
              <a:ext cx="762600" cy="7323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lang="en" sz="800">
                  <a:solidFill>
                    <a:srgbClr val="FFFFFF"/>
                  </a:solidFill>
                  <a:latin typeface="Roboto"/>
                  <a:ea typeface="Roboto"/>
                  <a:cs typeface="Roboto"/>
                  <a:sym typeface="Roboto"/>
                </a:rPr>
                <a:t>Ingram Micro</a:t>
              </a:r>
              <a:endParaRPr sz="800">
                <a:solidFill>
                  <a:srgbClr val="FFFFFF"/>
                </a:solidFill>
                <a:latin typeface="Roboto"/>
                <a:ea typeface="Roboto"/>
                <a:cs typeface="Roboto"/>
                <a:sym typeface="Roboto"/>
              </a:endParaRPr>
            </a:p>
          </p:txBody>
        </p:sp>
      </p:grpSp>
      <p:pic>
        <p:nvPicPr>
          <p:cNvPr id="453" name="Google Shape;453;p66"/>
          <p:cNvPicPr preferRelativeResize="0"/>
          <p:nvPr/>
        </p:nvPicPr>
        <p:blipFill>
          <a:blip r:embed="rId3">
            <a:alphaModFix/>
          </a:blip>
          <a:stretch>
            <a:fillRect/>
          </a:stretch>
        </p:blipFill>
        <p:spPr>
          <a:xfrm>
            <a:off x="5528068" y="4113692"/>
            <a:ext cx="2046959" cy="314900"/>
          </a:xfrm>
          <a:prstGeom prst="rect">
            <a:avLst/>
          </a:prstGeom>
          <a:noFill/>
          <a:ln>
            <a:noFill/>
          </a:ln>
        </p:spPr>
      </p:pic>
      <p:grpSp>
        <p:nvGrpSpPr>
          <p:cNvPr id="454" name="Google Shape;454;p66"/>
          <p:cNvGrpSpPr/>
          <p:nvPr/>
        </p:nvGrpSpPr>
        <p:grpSpPr>
          <a:xfrm>
            <a:off x="2384212" y="3728361"/>
            <a:ext cx="1124540" cy="1085563"/>
            <a:chOff x="2859873" y="853971"/>
            <a:chExt cx="1068600" cy="1068600"/>
          </a:xfrm>
        </p:grpSpPr>
        <p:sp>
          <p:nvSpPr>
            <p:cNvPr id="455" name="Google Shape;455;p66"/>
            <p:cNvSpPr/>
            <p:nvPr/>
          </p:nvSpPr>
          <p:spPr>
            <a:xfrm>
              <a:off x="2859873" y="853971"/>
              <a:ext cx="1068600" cy="1068600"/>
            </a:xfrm>
            <a:prstGeom prst="ellipse">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6" name="Google Shape;456;p66"/>
            <p:cNvSpPr txBox="1"/>
            <p:nvPr/>
          </p:nvSpPr>
          <p:spPr>
            <a:xfrm>
              <a:off x="3012800" y="1022197"/>
              <a:ext cx="762600" cy="7323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lang="en" sz="800">
                  <a:solidFill>
                    <a:srgbClr val="FFFFFF"/>
                  </a:solidFill>
                  <a:latin typeface="Roboto"/>
                  <a:ea typeface="Roboto"/>
                  <a:cs typeface="Roboto"/>
                  <a:sym typeface="Roboto"/>
                </a:rPr>
                <a:t>Service Planet</a:t>
              </a:r>
              <a:endParaRPr sz="800">
                <a:solidFill>
                  <a:srgbClr val="FFFFFF"/>
                </a:solidFill>
                <a:latin typeface="Roboto"/>
                <a:ea typeface="Roboto"/>
                <a:cs typeface="Roboto"/>
                <a:sym typeface="Roboto"/>
              </a:endParaRPr>
            </a:p>
          </p:txBody>
        </p:sp>
      </p:grpSp>
      <p:pic>
        <p:nvPicPr>
          <p:cNvPr id="457" name="Google Shape;457;p66"/>
          <p:cNvPicPr preferRelativeResize="0"/>
          <p:nvPr/>
        </p:nvPicPr>
        <p:blipFill>
          <a:blip r:embed="rId4">
            <a:alphaModFix/>
          </a:blip>
          <a:stretch>
            <a:fillRect/>
          </a:stretch>
        </p:blipFill>
        <p:spPr>
          <a:xfrm>
            <a:off x="3822082" y="1162427"/>
            <a:ext cx="1303571" cy="1258341"/>
          </a:xfrm>
          <a:prstGeom prst="rect">
            <a:avLst/>
          </a:prstGeom>
          <a:noFill/>
          <a:ln>
            <a:noFill/>
          </a:ln>
        </p:spPr>
      </p:pic>
      <p:pic>
        <p:nvPicPr>
          <p:cNvPr id="458" name="Google Shape;458;p66"/>
          <p:cNvPicPr preferRelativeResize="0"/>
          <p:nvPr/>
        </p:nvPicPr>
        <p:blipFill>
          <a:blip r:embed="rId5">
            <a:alphaModFix/>
          </a:blip>
          <a:stretch>
            <a:fillRect/>
          </a:stretch>
        </p:blipFill>
        <p:spPr>
          <a:xfrm>
            <a:off x="3660119" y="3192872"/>
            <a:ext cx="1618234" cy="431150"/>
          </a:xfrm>
          <a:prstGeom prst="rect">
            <a:avLst/>
          </a:prstGeom>
          <a:noFill/>
          <a:ln>
            <a:noFill/>
          </a:ln>
        </p:spPr>
      </p:pic>
      <p:pic>
        <p:nvPicPr>
          <p:cNvPr id="459" name="Google Shape;459;p66"/>
          <p:cNvPicPr preferRelativeResize="0"/>
          <p:nvPr/>
        </p:nvPicPr>
        <p:blipFill>
          <a:blip r:embed="rId6">
            <a:alphaModFix/>
          </a:blip>
          <a:stretch>
            <a:fillRect/>
          </a:stretch>
        </p:blipFill>
        <p:spPr>
          <a:xfrm>
            <a:off x="1873774" y="3768242"/>
            <a:ext cx="1419947" cy="769699"/>
          </a:xfrm>
          <a:prstGeom prst="rect">
            <a:avLst/>
          </a:prstGeom>
          <a:noFill/>
          <a:ln>
            <a:noFill/>
          </a:ln>
        </p:spPr>
      </p:pic>
      <p:sp>
        <p:nvSpPr>
          <p:cNvPr id="460" name="Google Shape;460;p66"/>
          <p:cNvSpPr txBox="1"/>
          <p:nvPr/>
        </p:nvSpPr>
        <p:spPr>
          <a:xfrm>
            <a:off x="931100" y="2893900"/>
            <a:ext cx="28032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1800">
              <a:solidFill>
                <a:schemeClr val="dk1"/>
              </a:solidFill>
              <a:latin typeface="Titillium Web"/>
              <a:ea typeface="Titillium Web"/>
              <a:cs typeface="Titillium Web"/>
              <a:sym typeface="Titillium Web"/>
            </a:endParaRPr>
          </a:p>
        </p:txBody>
      </p:sp>
      <p:sp>
        <p:nvSpPr>
          <p:cNvPr id="461" name="Google Shape;461;p66"/>
          <p:cNvSpPr txBox="1"/>
          <p:nvPr/>
        </p:nvSpPr>
        <p:spPr>
          <a:xfrm>
            <a:off x="0" y="1460688"/>
            <a:ext cx="3000000" cy="2247300"/>
          </a:xfrm>
          <a:prstGeom prst="rect">
            <a:avLst/>
          </a:prstGeom>
          <a:noFill/>
          <a:ln>
            <a:noFill/>
          </a:ln>
        </p:spPr>
        <p:txBody>
          <a:bodyPr anchorCtr="0" anchor="t" bIns="91425" lIns="91425" spcFirstLastPara="1" rIns="91425" wrap="square" tIns="91425">
            <a:spAutoFit/>
          </a:bodyPr>
          <a:lstStyle/>
          <a:p>
            <a:pPr indent="0" lvl="0" marL="0" rtl="0" algn="l">
              <a:spcBef>
                <a:spcPts val="600"/>
              </a:spcBef>
              <a:spcAft>
                <a:spcPts val="0"/>
              </a:spcAft>
              <a:buNone/>
            </a:pPr>
            <a:r>
              <a:rPr b="1" lang="en" sz="1700">
                <a:solidFill>
                  <a:schemeClr val="dk1"/>
                </a:solidFill>
                <a:latin typeface="Titillium Web"/>
                <a:ea typeface="Titillium Web"/>
                <a:cs typeface="Titillium Web"/>
                <a:sym typeface="Titillium Web"/>
              </a:rPr>
              <a:t>Service Planet Rotterdam B.V.</a:t>
            </a:r>
            <a:endParaRPr b="1" sz="1700">
              <a:solidFill>
                <a:schemeClr val="dk1"/>
              </a:solidFill>
              <a:latin typeface="Titillium Web"/>
              <a:ea typeface="Titillium Web"/>
              <a:cs typeface="Titillium Web"/>
              <a:sym typeface="Titillium Web"/>
            </a:endParaRPr>
          </a:p>
          <a:p>
            <a:pPr indent="0" lvl="0" marL="0" rtl="0" algn="l">
              <a:spcBef>
                <a:spcPts val="600"/>
              </a:spcBef>
              <a:spcAft>
                <a:spcPts val="0"/>
              </a:spcAft>
              <a:buNone/>
            </a:pPr>
            <a:r>
              <a:rPr b="1" lang="en">
                <a:solidFill>
                  <a:schemeClr val="dk1"/>
                </a:solidFill>
                <a:latin typeface="Titillium Web"/>
                <a:ea typeface="Titillium Web"/>
                <a:cs typeface="Titillium Web"/>
                <a:sym typeface="Titillium Web"/>
              </a:rPr>
              <a:t>Support Partner</a:t>
            </a:r>
            <a:endParaRPr>
              <a:solidFill>
                <a:schemeClr val="dk1"/>
              </a:solidFill>
              <a:latin typeface="Titillium Web"/>
              <a:ea typeface="Titillium Web"/>
              <a:cs typeface="Titillium Web"/>
              <a:sym typeface="Titillium Web"/>
            </a:endParaRPr>
          </a:p>
          <a:p>
            <a:pPr indent="-317500" lvl="0" marL="457200" rtl="0" algn="l">
              <a:spcBef>
                <a:spcPts val="600"/>
              </a:spcBef>
              <a:spcAft>
                <a:spcPts val="0"/>
              </a:spcAft>
              <a:buClr>
                <a:schemeClr val="accent1"/>
              </a:buClr>
              <a:buSzPts val="1400"/>
              <a:buFont typeface="Titillium Web"/>
              <a:buChar char="▪"/>
            </a:pPr>
            <a:r>
              <a:rPr lang="en">
                <a:solidFill>
                  <a:schemeClr val="dk1"/>
                </a:solidFill>
                <a:latin typeface="Titillium Web"/>
                <a:ea typeface="Titillium Web"/>
                <a:cs typeface="Titillium Web"/>
                <a:sym typeface="Titillium Web"/>
              </a:rPr>
              <a:t>Onboarding &amp; offboarding</a:t>
            </a:r>
            <a:br>
              <a:rPr lang="en">
                <a:solidFill>
                  <a:schemeClr val="dk1"/>
                </a:solidFill>
                <a:latin typeface="Titillium Web"/>
                <a:ea typeface="Titillium Web"/>
                <a:cs typeface="Titillium Web"/>
                <a:sym typeface="Titillium Web"/>
              </a:rPr>
            </a:br>
            <a:r>
              <a:rPr lang="en" sz="900">
                <a:solidFill>
                  <a:schemeClr val="dk1"/>
                </a:solidFill>
                <a:latin typeface="Titillium Web"/>
                <a:ea typeface="Titillium Web"/>
                <a:cs typeface="Titillium Web"/>
                <a:sym typeface="Titillium Web"/>
              </a:rPr>
              <a:t>(Existing seats)</a:t>
            </a:r>
            <a:endParaRPr>
              <a:solidFill>
                <a:schemeClr val="dk1"/>
              </a:solidFill>
              <a:latin typeface="Titillium Web"/>
              <a:ea typeface="Titillium Web"/>
              <a:cs typeface="Titillium Web"/>
              <a:sym typeface="Titillium Web"/>
            </a:endParaRPr>
          </a:p>
          <a:p>
            <a:pPr indent="-317500" lvl="0" marL="457200" rtl="0" algn="l">
              <a:spcBef>
                <a:spcPts val="0"/>
              </a:spcBef>
              <a:spcAft>
                <a:spcPts val="0"/>
              </a:spcAft>
              <a:buClr>
                <a:schemeClr val="accent1"/>
              </a:buClr>
              <a:buSzPts val="1400"/>
              <a:buFont typeface="Titillium Web"/>
              <a:buChar char="▪"/>
            </a:pPr>
            <a:r>
              <a:rPr lang="en">
                <a:solidFill>
                  <a:schemeClr val="dk1"/>
                </a:solidFill>
                <a:latin typeface="Titillium Web"/>
                <a:ea typeface="Titillium Web"/>
                <a:cs typeface="Titillium Web"/>
                <a:sym typeface="Titillium Web"/>
              </a:rPr>
              <a:t>Monitoring</a:t>
            </a:r>
            <a:endParaRPr>
              <a:solidFill>
                <a:schemeClr val="dk1"/>
              </a:solidFill>
              <a:latin typeface="Titillium Web"/>
              <a:ea typeface="Titillium Web"/>
              <a:cs typeface="Titillium Web"/>
              <a:sym typeface="Titillium Web"/>
            </a:endParaRPr>
          </a:p>
          <a:p>
            <a:pPr indent="-317500" lvl="0" marL="457200" rtl="0" algn="l">
              <a:spcBef>
                <a:spcPts val="0"/>
              </a:spcBef>
              <a:spcAft>
                <a:spcPts val="0"/>
              </a:spcAft>
              <a:buClr>
                <a:schemeClr val="accent1"/>
              </a:buClr>
              <a:buSzPts val="1400"/>
              <a:buFont typeface="Titillium Web"/>
              <a:buChar char="▪"/>
            </a:pPr>
            <a:r>
              <a:rPr lang="en">
                <a:solidFill>
                  <a:schemeClr val="dk1"/>
                </a:solidFill>
                <a:latin typeface="Titillium Web"/>
                <a:ea typeface="Titillium Web"/>
                <a:cs typeface="Titillium Web"/>
                <a:sym typeface="Titillium Web"/>
              </a:rPr>
              <a:t>Hardware support desk</a:t>
            </a:r>
            <a:endParaRPr>
              <a:solidFill>
                <a:schemeClr val="dk1"/>
              </a:solidFill>
              <a:latin typeface="Titillium Web"/>
              <a:ea typeface="Titillium Web"/>
              <a:cs typeface="Titillium Web"/>
              <a:sym typeface="Titillium Web"/>
            </a:endParaRPr>
          </a:p>
          <a:p>
            <a:pPr indent="-317500" lvl="0" marL="457200" rtl="0" algn="l">
              <a:spcBef>
                <a:spcPts val="0"/>
              </a:spcBef>
              <a:spcAft>
                <a:spcPts val="0"/>
              </a:spcAft>
              <a:buClr>
                <a:schemeClr val="accent1"/>
              </a:buClr>
              <a:buSzPts val="1400"/>
              <a:buFont typeface="Titillium Web"/>
              <a:buChar char="▪"/>
            </a:pPr>
            <a:r>
              <a:rPr lang="en">
                <a:solidFill>
                  <a:schemeClr val="dk1"/>
                </a:solidFill>
                <a:latin typeface="Titillium Web"/>
                <a:ea typeface="Titillium Web"/>
                <a:cs typeface="Titillium Web"/>
                <a:sym typeface="Titillium Web"/>
              </a:rPr>
              <a:t>Defect swap service</a:t>
            </a:r>
            <a:endParaRPr>
              <a:solidFill>
                <a:schemeClr val="dk1"/>
              </a:solidFill>
              <a:latin typeface="Titillium Web"/>
              <a:ea typeface="Titillium Web"/>
              <a:cs typeface="Titillium Web"/>
              <a:sym typeface="Titillium Web"/>
            </a:endParaRPr>
          </a:p>
          <a:p>
            <a:pPr indent="-317500" lvl="0" marL="457200" rtl="0" algn="l">
              <a:spcBef>
                <a:spcPts val="0"/>
              </a:spcBef>
              <a:spcAft>
                <a:spcPts val="0"/>
              </a:spcAft>
              <a:buClr>
                <a:schemeClr val="accent1"/>
              </a:buClr>
              <a:buSzPts val="1400"/>
              <a:buFont typeface="Titillium Web"/>
              <a:buChar char="▪"/>
            </a:pPr>
            <a:r>
              <a:rPr lang="en">
                <a:solidFill>
                  <a:schemeClr val="dk1"/>
                </a:solidFill>
                <a:latin typeface="Titillium Web"/>
                <a:ea typeface="Titillium Web"/>
                <a:cs typeface="Titillium Web"/>
                <a:sym typeface="Titillium Web"/>
              </a:rPr>
              <a:t>Repair service</a:t>
            </a:r>
            <a:endParaRPr>
              <a:solidFill>
                <a:schemeClr val="dk1"/>
              </a:solidFill>
              <a:latin typeface="Titillium Web"/>
              <a:ea typeface="Titillium Web"/>
              <a:cs typeface="Titillium Web"/>
              <a:sym typeface="Titillium Web"/>
            </a:endParaRPr>
          </a:p>
          <a:p>
            <a:pPr indent="-317500" lvl="0" marL="457200" rtl="0" algn="l">
              <a:spcBef>
                <a:spcPts val="0"/>
              </a:spcBef>
              <a:spcAft>
                <a:spcPts val="0"/>
              </a:spcAft>
              <a:buClr>
                <a:schemeClr val="accent1"/>
              </a:buClr>
              <a:buSzPts val="1400"/>
              <a:buFont typeface="Titillium Web"/>
              <a:buChar char="▪"/>
            </a:pPr>
            <a:r>
              <a:rPr lang="en">
                <a:solidFill>
                  <a:schemeClr val="dk1"/>
                </a:solidFill>
                <a:latin typeface="Titillium Web"/>
                <a:ea typeface="Titillium Web"/>
                <a:cs typeface="Titillium Web"/>
                <a:sym typeface="Titillium Web"/>
              </a:rPr>
              <a:t>Insurance handler</a:t>
            </a:r>
            <a:endParaRPr>
              <a:solidFill>
                <a:schemeClr val="dk1"/>
              </a:solidFill>
              <a:latin typeface="Titillium Web"/>
              <a:ea typeface="Titillium Web"/>
              <a:cs typeface="Titillium Web"/>
              <a:sym typeface="Titillium Web"/>
            </a:endParaRPr>
          </a:p>
        </p:txBody>
      </p:sp>
      <p:sp>
        <p:nvSpPr>
          <p:cNvPr id="462" name="Google Shape;462;p66"/>
          <p:cNvSpPr txBox="1"/>
          <p:nvPr/>
        </p:nvSpPr>
        <p:spPr>
          <a:xfrm>
            <a:off x="6168350" y="1453038"/>
            <a:ext cx="3000000" cy="2047200"/>
          </a:xfrm>
          <a:prstGeom prst="rect">
            <a:avLst/>
          </a:prstGeom>
          <a:noFill/>
          <a:ln>
            <a:noFill/>
          </a:ln>
        </p:spPr>
        <p:txBody>
          <a:bodyPr anchorCtr="0" anchor="t" bIns="91425" lIns="91425" spcFirstLastPara="1" rIns="91425" wrap="square" tIns="91425">
            <a:spAutoFit/>
          </a:bodyPr>
          <a:lstStyle/>
          <a:p>
            <a:pPr indent="0" lvl="0" marL="0" rtl="0" algn="l">
              <a:spcBef>
                <a:spcPts val="600"/>
              </a:spcBef>
              <a:spcAft>
                <a:spcPts val="0"/>
              </a:spcAft>
              <a:buNone/>
            </a:pPr>
            <a:r>
              <a:rPr b="1" lang="en" sz="1700">
                <a:solidFill>
                  <a:schemeClr val="dk1"/>
                </a:solidFill>
                <a:latin typeface="Titillium Web"/>
                <a:ea typeface="Titillium Web"/>
                <a:cs typeface="Titillium Web"/>
                <a:sym typeface="Titillium Web"/>
              </a:rPr>
              <a:t>Ingram Micro</a:t>
            </a:r>
            <a:endParaRPr b="1" sz="1700">
              <a:solidFill>
                <a:schemeClr val="dk1"/>
              </a:solidFill>
              <a:latin typeface="Titillium Web"/>
              <a:ea typeface="Titillium Web"/>
              <a:cs typeface="Titillium Web"/>
              <a:sym typeface="Titillium Web"/>
            </a:endParaRPr>
          </a:p>
          <a:p>
            <a:pPr indent="0" lvl="0" marL="0" rtl="0" algn="l">
              <a:spcBef>
                <a:spcPts val="600"/>
              </a:spcBef>
              <a:spcAft>
                <a:spcPts val="0"/>
              </a:spcAft>
              <a:buNone/>
            </a:pPr>
            <a:r>
              <a:rPr b="1" lang="en">
                <a:solidFill>
                  <a:schemeClr val="dk1"/>
                </a:solidFill>
                <a:latin typeface="Titillium Web"/>
                <a:ea typeface="Titillium Web"/>
                <a:cs typeface="Titillium Web"/>
                <a:sym typeface="Titillium Web"/>
              </a:rPr>
              <a:t>wholesale</a:t>
            </a:r>
            <a:endParaRPr>
              <a:solidFill>
                <a:schemeClr val="dk1"/>
              </a:solidFill>
              <a:latin typeface="Titillium Web"/>
              <a:ea typeface="Titillium Web"/>
              <a:cs typeface="Titillium Web"/>
              <a:sym typeface="Titillium Web"/>
            </a:endParaRPr>
          </a:p>
          <a:p>
            <a:pPr indent="-317500" lvl="0" marL="457200" rtl="0" algn="l">
              <a:spcBef>
                <a:spcPts val="600"/>
              </a:spcBef>
              <a:spcAft>
                <a:spcPts val="0"/>
              </a:spcAft>
              <a:buClr>
                <a:schemeClr val="accent1"/>
              </a:buClr>
              <a:buSzPts val="1400"/>
              <a:buFont typeface="Titillium Web"/>
              <a:buChar char="▪"/>
            </a:pPr>
            <a:r>
              <a:rPr lang="en">
                <a:solidFill>
                  <a:schemeClr val="dk1"/>
                </a:solidFill>
                <a:latin typeface="Titillium Web"/>
                <a:ea typeface="Titillium Web"/>
                <a:cs typeface="Titillium Web"/>
                <a:sym typeface="Titillium Web"/>
              </a:rPr>
              <a:t>Onboarding</a:t>
            </a:r>
            <a:br>
              <a:rPr lang="en">
                <a:solidFill>
                  <a:schemeClr val="dk1"/>
                </a:solidFill>
                <a:latin typeface="Titillium Web"/>
                <a:ea typeface="Titillium Web"/>
                <a:cs typeface="Titillium Web"/>
                <a:sym typeface="Titillium Web"/>
              </a:rPr>
            </a:br>
            <a:r>
              <a:rPr lang="en" sz="1000">
                <a:solidFill>
                  <a:schemeClr val="dk1"/>
                </a:solidFill>
                <a:latin typeface="Titillium Web"/>
                <a:ea typeface="Titillium Web"/>
                <a:cs typeface="Titillium Web"/>
                <a:sym typeface="Titillium Web"/>
              </a:rPr>
              <a:t>(New seats)</a:t>
            </a:r>
            <a:endParaRPr sz="1000">
              <a:solidFill>
                <a:schemeClr val="dk1"/>
              </a:solidFill>
              <a:latin typeface="Titillium Web"/>
              <a:ea typeface="Titillium Web"/>
              <a:cs typeface="Titillium Web"/>
              <a:sym typeface="Titillium Web"/>
            </a:endParaRPr>
          </a:p>
          <a:p>
            <a:pPr indent="-317500" lvl="0" marL="457200" rtl="0" algn="l">
              <a:spcBef>
                <a:spcPts val="0"/>
              </a:spcBef>
              <a:spcAft>
                <a:spcPts val="0"/>
              </a:spcAft>
              <a:buClr>
                <a:schemeClr val="accent1"/>
              </a:buClr>
              <a:buSzPts val="1400"/>
              <a:buFont typeface="Titillium Web"/>
              <a:buChar char="▪"/>
            </a:pPr>
            <a:r>
              <a:rPr lang="en">
                <a:solidFill>
                  <a:schemeClr val="dk1"/>
                </a:solidFill>
                <a:latin typeface="Titillium Web"/>
                <a:ea typeface="Titillium Web"/>
                <a:cs typeface="Titillium Web"/>
                <a:sym typeface="Titillium Web"/>
              </a:rPr>
              <a:t>OS updates</a:t>
            </a:r>
            <a:endParaRPr>
              <a:solidFill>
                <a:schemeClr val="dk1"/>
              </a:solidFill>
              <a:latin typeface="Titillium Web"/>
              <a:ea typeface="Titillium Web"/>
              <a:cs typeface="Titillium Web"/>
              <a:sym typeface="Titillium Web"/>
            </a:endParaRPr>
          </a:p>
          <a:p>
            <a:pPr indent="-317500" lvl="0" marL="457200" rtl="0" algn="l">
              <a:spcBef>
                <a:spcPts val="0"/>
              </a:spcBef>
              <a:spcAft>
                <a:spcPts val="0"/>
              </a:spcAft>
              <a:buClr>
                <a:schemeClr val="accent1"/>
              </a:buClr>
              <a:buSzPts val="1400"/>
              <a:buFont typeface="Titillium Web"/>
              <a:buChar char="▪"/>
            </a:pPr>
            <a:r>
              <a:rPr lang="en">
                <a:solidFill>
                  <a:schemeClr val="dk1"/>
                </a:solidFill>
                <a:latin typeface="Titillium Web"/>
                <a:ea typeface="Titillium Web"/>
                <a:cs typeface="Titillium Web"/>
                <a:sym typeface="Titillium Web"/>
              </a:rPr>
              <a:t>Pre-provisioning</a:t>
            </a:r>
            <a:endParaRPr>
              <a:solidFill>
                <a:schemeClr val="dk1"/>
              </a:solidFill>
              <a:latin typeface="Titillium Web"/>
              <a:ea typeface="Titillium Web"/>
              <a:cs typeface="Titillium Web"/>
              <a:sym typeface="Titillium Web"/>
            </a:endParaRPr>
          </a:p>
          <a:p>
            <a:pPr indent="-317500" lvl="0" marL="457200" rtl="0" algn="l">
              <a:spcBef>
                <a:spcPts val="0"/>
              </a:spcBef>
              <a:spcAft>
                <a:spcPts val="0"/>
              </a:spcAft>
              <a:buClr>
                <a:schemeClr val="accent1"/>
              </a:buClr>
              <a:buSzPts val="1400"/>
              <a:buFont typeface="Titillium Web"/>
              <a:buChar char="▪"/>
            </a:pPr>
            <a:r>
              <a:rPr lang="en">
                <a:solidFill>
                  <a:schemeClr val="dk1"/>
                </a:solidFill>
                <a:latin typeface="Titillium Web"/>
                <a:ea typeface="Titillium Web"/>
                <a:cs typeface="Titillium Web"/>
                <a:sym typeface="Titillium Web"/>
              </a:rPr>
              <a:t>Deploying hardware</a:t>
            </a:r>
            <a:endParaRPr>
              <a:solidFill>
                <a:schemeClr val="dk1"/>
              </a:solidFill>
              <a:latin typeface="Titillium Web"/>
              <a:ea typeface="Titillium Web"/>
              <a:cs typeface="Titillium Web"/>
              <a:sym typeface="Titillium Web"/>
            </a:endParaRPr>
          </a:p>
          <a:p>
            <a:pPr indent="-317500" lvl="0" marL="457200" rtl="0" algn="l">
              <a:spcBef>
                <a:spcPts val="0"/>
              </a:spcBef>
              <a:spcAft>
                <a:spcPts val="0"/>
              </a:spcAft>
              <a:buClr>
                <a:schemeClr val="accent1"/>
              </a:buClr>
              <a:buSzPts val="1400"/>
              <a:buFont typeface="Titillium Web"/>
              <a:buChar char="▪"/>
            </a:pPr>
            <a:r>
              <a:rPr lang="en">
                <a:solidFill>
                  <a:schemeClr val="dk1"/>
                </a:solidFill>
                <a:latin typeface="Titillium Web"/>
                <a:ea typeface="Titillium Web"/>
                <a:cs typeface="Titillium Web"/>
                <a:sym typeface="Titillium Web"/>
              </a:rPr>
              <a:t>Financing handler</a:t>
            </a:r>
            <a:endParaRPr>
              <a:solidFill>
                <a:schemeClr val="dk1"/>
              </a:solidFill>
              <a:latin typeface="Titillium Web"/>
              <a:ea typeface="Titillium Web"/>
              <a:cs typeface="Titillium Web"/>
              <a:sym typeface="Titillium Web"/>
            </a:endParaRPr>
          </a:p>
        </p:txBody>
      </p:sp>
      <p:sp>
        <p:nvSpPr>
          <p:cNvPr id="463" name="Google Shape;463;p66"/>
          <p:cNvSpPr txBox="1"/>
          <p:nvPr/>
        </p:nvSpPr>
        <p:spPr>
          <a:xfrm>
            <a:off x="2067100" y="3231525"/>
            <a:ext cx="1371600" cy="354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100">
                <a:solidFill>
                  <a:schemeClr val="dk1"/>
                </a:solidFill>
                <a:highlight>
                  <a:srgbClr val="EEEEEE"/>
                </a:highlight>
                <a:latin typeface="Titillium Web"/>
                <a:ea typeface="Titillium Web"/>
                <a:cs typeface="Titillium Web"/>
                <a:sym typeface="Titillium Web"/>
              </a:rPr>
              <a:t>MELISSAN ERP</a:t>
            </a:r>
            <a:endParaRPr b="1" sz="1100">
              <a:solidFill>
                <a:schemeClr val="dk1"/>
              </a:solidFill>
              <a:highlight>
                <a:srgbClr val="EEEEEE"/>
              </a:highlight>
              <a:latin typeface="Titillium Web"/>
              <a:ea typeface="Titillium Web"/>
              <a:cs typeface="Titillium Web"/>
              <a:sym typeface="Titillium Web"/>
            </a:endParaRPr>
          </a:p>
        </p:txBody>
      </p:sp>
      <p:sp>
        <p:nvSpPr>
          <p:cNvPr id="464" name="Google Shape;464;p66"/>
          <p:cNvSpPr txBox="1"/>
          <p:nvPr/>
        </p:nvSpPr>
        <p:spPr>
          <a:xfrm>
            <a:off x="4602613" y="4682600"/>
            <a:ext cx="1371600" cy="354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100">
                <a:solidFill>
                  <a:schemeClr val="dk1"/>
                </a:solidFill>
                <a:highlight>
                  <a:srgbClr val="EEEEEE"/>
                </a:highlight>
                <a:latin typeface="Titillium Web"/>
                <a:ea typeface="Titillium Web"/>
                <a:cs typeface="Titillium Web"/>
                <a:sym typeface="Titillium Web"/>
              </a:rPr>
              <a:t>CYRIC TOOLSET</a:t>
            </a:r>
            <a:endParaRPr b="1" sz="1100">
              <a:solidFill>
                <a:schemeClr val="dk1"/>
              </a:solidFill>
              <a:highlight>
                <a:srgbClr val="EEEEEE"/>
              </a:highlight>
              <a:latin typeface="Titillium Web"/>
              <a:ea typeface="Titillium Web"/>
              <a:cs typeface="Titillium Web"/>
              <a:sym typeface="Titillium Web"/>
            </a:endParaRPr>
          </a:p>
        </p:txBody>
      </p:sp>
      <p:sp>
        <p:nvSpPr>
          <p:cNvPr id="465" name="Google Shape;465;p66"/>
          <p:cNvSpPr txBox="1"/>
          <p:nvPr/>
        </p:nvSpPr>
        <p:spPr>
          <a:xfrm>
            <a:off x="4742550" y="1849988"/>
            <a:ext cx="1371600" cy="52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100">
                <a:solidFill>
                  <a:schemeClr val="dk1"/>
                </a:solidFill>
                <a:highlight>
                  <a:srgbClr val="EEEEEE"/>
                </a:highlight>
                <a:latin typeface="Titillium Web"/>
                <a:ea typeface="Titillium Web"/>
                <a:cs typeface="Titillium Web"/>
                <a:sym typeface="Titillium Web"/>
              </a:rPr>
              <a:t>HP PROACTIVE INSIGHTS</a:t>
            </a:r>
            <a:endParaRPr b="1" sz="1100">
              <a:solidFill>
                <a:schemeClr val="dk1"/>
              </a:solidFill>
              <a:highlight>
                <a:srgbClr val="EEEEEE"/>
              </a:highlight>
              <a:latin typeface="Titillium Web"/>
              <a:ea typeface="Titillium Web"/>
              <a:cs typeface="Titillium Web"/>
              <a:sym typeface="Titillium Web"/>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5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62">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62">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62">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62">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62">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62">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62">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5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61">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61">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61">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61">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61">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61">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61">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61">
                                            <p:txEl>
                                              <p:pRg end="7" st="7"/>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9" name="Shape 469"/>
        <p:cNvGrpSpPr/>
        <p:nvPr/>
      </p:nvGrpSpPr>
      <p:grpSpPr>
        <a:xfrm>
          <a:off x="0" y="0"/>
          <a:ext cx="0" cy="0"/>
          <a:chOff x="0" y="0"/>
          <a:chExt cx="0" cy="0"/>
        </a:xfrm>
      </p:grpSpPr>
      <p:sp>
        <p:nvSpPr>
          <p:cNvPr id="470" name="Google Shape;470;p67"/>
          <p:cNvSpPr txBox="1"/>
          <p:nvPr>
            <p:ph type="title"/>
          </p:nvPr>
        </p:nvSpPr>
        <p:spPr>
          <a:xfrm>
            <a:off x="844425" y="422500"/>
            <a:ext cx="6051600" cy="857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accent1"/>
                </a:solidFill>
              </a:rPr>
              <a:t>Business case</a:t>
            </a:r>
            <a:endParaRPr>
              <a:solidFill>
                <a:schemeClr val="accent1"/>
              </a:solidFill>
            </a:endParaRPr>
          </a:p>
          <a:p>
            <a:pPr indent="0" lvl="0" marL="0" rtl="0" algn="l">
              <a:spcBef>
                <a:spcPts val="0"/>
              </a:spcBef>
              <a:spcAft>
                <a:spcPts val="0"/>
              </a:spcAft>
              <a:buClr>
                <a:schemeClr val="dk1"/>
              </a:buClr>
              <a:buSzPts val="1100"/>
              <a:buFont typeface="Arial"/>
              <a:buNone/>
            </a:pPr>
            <a:r>
              <a:rPr lang="en"/>
              <a:t>HP Workspace ProConnect</a:t>
            </a:r>
            <a:endParaRPr/>
          </a:p>
          <a:p>
            <a:pPr indent="0" lvl="0" marL="0" rtl="0" algn="l">
              <a:spcBef>
                <a:spcPts val="0"/>
              </a:spcBef>
              <a:spcAft>
                <a:spcPts val="0"/>
              </a:spcAft>
              <a:buNone/>
            </a:pPr>
            <a:r>
              <a:t/>
            </a:r>
            <a:endParaRPr>
              <a:solidFill>
                <a:schemeClr val="accent1"/>
              </a:solidFill>
            </a:endParaRPr>
          </a:p>
        </p:txBody>
      </p:sp>
      <p:sp>
        <p:nvSpPr>
          <p:cNvPr id="471" name="Google Shape;471;p67"/>
          <p:cNvSpPr txBox="1"/>
          <p:nvPr>
            <p:ph idx="12" type="sldNum"/>
          </p:nvPr>
        </p:nvSpPr>
        <p:spPr>
          <a:xfrm>
            <a:off x="84805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472" name="Google Shape;472;p67"/>
          <p:cNvPicPr preferRelativeResize="0"/>
          <p:nvPr/>
        </p:nvPicPr>
        <p:blipFill>
          <a:blip r:embed="rId3">
            <a:alphaModFix/>
          </a:blip>
          <a:stretch>
            <a:fillRect/>
          </a:stretch>
        </p:blipFill>
        <p:spPr>
          <a:xfrm>
            <a:off x="-2269250" y="1356375"/>
            <a:ext cx="4892250" cy="2241400"/>
          </a:xfrm>
          <a:prstGeom prst="rect">
            <a:avLst/>
          </a:prstGeom>
          <a:noFill/>
          <a:ln>
            <a:noFill/>
          </a:ln>
          <a:effectLst>
            <a:outerShdw blurRad="57150" rotWithShape="0" algn="bl" dir="5400000" dist="19050">
              <a:srgbClr val="000000">
                <a:alpha val="50000"/>
              </a:srgbClr>
            </a:outerShdw>
          </a:effectLst>
        </p:spPr>
      </p:pic>
      <p:pic>
        <p:nvPicPr>
          <p:cNvPr id="473" name="Google Shape;473;p67"/>
          <p:cNvPicPr preferRelativeResize="0"/>
          <p:nvPr/>
        </p:nvPicPr>
        <p:blipFill>
          <a:blip r:embed="rId4">
            <a:alphaModFix/>
          </a:blip>
          <a:stretch>
            <a:fillRect/>
          </a:stretch>
        </p:blipFill>
        <p:spPr>
          <a:xfrm>
            <a:off x="3154795" y="1356375"/>
            <a:ext cx="1869401" cy="1404725"/>
          </a:xfrm>
          <a:prstGeom prst="rect">
            <a:avLst/>
          </a:prstGeom>
          <a:noFill/>
          <a:ln>
            <a:noFill/>
          </a:ln>
          <a:effectLst>
            <a:outerShdw blurRad="57150" rotWithShape="0" algn="bl" dir="5400000" dist="19050">
              <a:srgbClr val="000000">
                <a:alpha val="50000"/>
              </a:srgbClr>
            </a:outerShdw>
          </a:effectLst>
        </p:spPr>
      </p:pic>
      <p:pic>
        <p:nvPicPr>
          <p:cNvPr id="474" name="Google Shape;474;p67"/>
          <p:cNvPicPr preferRelativeResize="0"/>
          <p:nvPr/>
        </p:nvPicPr>
        <p:blipFill>
          <a:blip r:embed="rId5">
            <a:alphaModFix/>
          </a:blip>
          <a:stretch>
            <a:fillRect/>
          </a:stretch>
        </p:blipFill>
        <p:spPr>
          <a:xfrm>
            <a:off x="205738" y="3444379"/>
            <a:ext cx="5440676" cy="742825"/>
          </a:xfrm>
          <a:prstGeom prst="rect">
            <a:avLst/>
          </a:prstGeom>
          <a:noFill/>
          <a:ln>
            <a:noFill/>
          </a:ln>
          <a:effectLst>
            <a:outerShdw blurRad="57150" rotWithShape="0" algn="bl" dir="5400000" dist="19050">
              <a:srgbClr val="000000">
                <a:alpha val="50000"/>
              </a:srgbClr>
            </a:outerShdw>
          </a:effectLst>
        </p:spPr>
      </p:pic>
      <p:cxnSp>
        <p:nvCxnSpPr>
          <p:cNvPr id="475" name="Google Shape;475;p67"/>
          <p:cNvCxnSpPr/>
          <p:nvPr/>
        </p:nvCxnSpPr>
        <p:spPr>
          <a:xfrm>
            <a:off x="2400300" y="1653550"/>
            <a:ext cx="1326000" cy="373500"/>
          </a:xfrm>
          <a:prstGeom prst="straightConnector1">
            <a:avLst/>
          </a:prstGeom>
          <a:noFill/>
          <a:ln cap="flat" cmpd="sng" w="19050">
            <a:solidFill>
              <a:srgbClr val="5CCAF4"/>
            </a:solidFill>
            <a:prstDash val="solid"/>
            <a:round/>
            <a:headEnd len="med" w="med" type="oval"/>
            <a:tailEnd len="sm" w="sm" type="none"/>
          </a:ln>
        </p:spPr>
      </p:cxnSp>
      <p:pic>
        <p:nvPicPr>
          <p:cNvPr id="476" name="Google Shape;476;p67"/>
          <p:cNvPicPr preferRelativeResize="0"/>
          <p:nvPr/>
        </p:nvPicPr>
        <p:blipFill>
          <a:blip r:embed="rId6">
            <a:alphaModFix/>
          </a:blip>
          <a:stretch>
            <a:fillRect/>
          </a:stretch>
        </p:blipFill>
        <p:spPr>
          <a:xfrm>
            <a:off x="5326351" y="1735875"/>
            <a:ext cx="4145276" cy="3518576"/>
          </a:xfrm>
          <a:prstGeom prst="rect">
            <a:avLst/>
          </a:prstGeom>
          <a:noFill/>
          <a:ln>
            <a:noFill/>
          </a:ln>
          <a:effectLst>
            <a:outerShdw blurRad="57150" rotWithShape="0" algn="bl" dir="5400000" dist="19050">
              <a:srgbClr val="000000">
                <a:alpha val="50000"/>
              </a:srgbClr>
            </a:outerShdw>
          </a:effectLst>
        </p:spPr>
      </p:pic>
      <p:pic>
        <p:nvPicPr>
          <p:cNvPr id="477" name="Google Shape;477;p67"/>
          <p:cNvPicPr preferRelativeResize="0"/>
          <p:nvPr/>
        </p:nvPicPr>
        <p:blipFill>
          <a:blip r:embed="rId7">
            <a:alphaModFix/>
          </a:blip>
          <a:stretch>
            <a:fillRect/>
          </a:stretch>
        </p:blipFill>
        <p:spPr>
          <a:xfrm>
            <a:off x="7130946" y="259050"/>
            <a:ext cx="1723460" cy="2125601"/>
          </a:xfrm>
          <a:prstGeom prst="rect">
            <a:avLst/>
          </a:prstGeom>
          <a:noFill/>
          <a:ln>
            <a:noFill/>
          </a:ln>
          <a:effectLst>
            <a:outerShdw blurRad="57150" rotWithShape="0" algn="bl" dir="5400000" dist="19050">
              <a:srgbClr val="000000">
                <a:alpha val="50000"/>
              </a:srgbClr>
            </a:outerShdw>
          </a:effectLst>
        </p:spPr>
      </p:pic>
      <p:cxnSp>
        <p:nvCxnSpPr>
          <p:cNvPr id="478" name="Google Shape;478;p67"/>
          <p:cNvCxnSpPr/>
          <p:nvPr/>
        </p:nvCxnSpPr>
        <p:spPr>
          <a:xfrm flipH="1" rot="10800000">
            <a:off x="769625" y="2080325"/>
            <a:ext cx="1432200" cy="1699200"/>
          </a:xfrm>
          <a:prstGeom prst="straightConnector1">
            <a:avLst/>
          </a:prstGeom>
          <a:noFill/>
          <a:ln cap="flat" cmpd="sng" w="19050">
            <a:solidFill>
              <a:srgbClr val="5CCAF4"/>
            </a:solidFill>
            <a:prstDash val="solid"/>
            <a:round/>
            <a:headEnd len="med" w="med" type="oval"/>
            <a:tailEnd len="sm" w="sm" type="none"/>
          </a:ln>
        </p:spPr>
      </p:cxnSp>
      <p:cxnSp>
        <p:nvCxnSpPr>
          <p:cNvPr id="479" name="Google Shape;479;p67"/>
          <p:cNvCxnSpPr/>
          <p:nvPr/>
        </p:nvCxnSpPr>
        <p:spPr>
          <a:xfrm rot="10800000">
            <a:off x="4762550" y="3779650"/>
            <a:ext cx="1356300" cy="998100"/>
          </a:xfrm>
          <a:prstGeom prst="straightConnector1">
            <a:avLst/>
          </a:prstGeom>
          <a:noFill/>
          <a:ln cap="flat" cmpd="sng" w="19050">
            <a:solidFill>
              <a:srgbClr val="5CCAF4"/>
            </a:solidFill>
            <a:prstDash val="solid"/>
            <a:round/>
            <a:headEnd len="med" w="med" type="oval"/>
            <a:tailEnd len="sm" w="sm" type="none"/>
          </a:ln>
        </p:spPr>
      </p:cxnSp>
      <p:cxnSp>
        <p:nvCxnSpPr>
          <p:cNvPr id="480" name="Google Shape;480;p67"/>
          <p:cNvCxnSpPr/>
          <p:nvPr/>
        </p:nvCxnSpPr>
        <p:spPr>
          <a:xfrm flipH="1">
            <a:off x="7528492" y="1500387"/>
            <a:ext cx="744600" cy="1944000"/>
          </a:xfrm>
          <a:prstGeom prst="straightConnector1">
            <a:avLst/>
          </a:prstGeom>
          <a:noFill/>
          <a:ln cap="flat" cmpd="sng" w="19050">
            <a:solidFill>
              <a:srgbClr val="5CCAF4"/>
            </a:solidFill>
            <a:prstDash val="solid"/>
            <a:round/>
            <a:headEnd len="med" w="med" type="oval"/>
            <a:tailEnd len="sm" w="sm" type="none"/>
          </a:ln>
        </p:spPr>
      </p:cxnSp>
      <p:sp>
        <p:nvSpPr>
          <p:cNvPr id="481" name="Google Shape;481;p67"/>
          <p:cNvSpPr txBox="1"/>
          <p:nvPr>
            <p:ph idx="1" type="body"/>
          </p:nvPr>
        </p:nvSpPr>
        <p:spPr>
          <a:xfrm>
            <a:off x="205738" y="4187200"/>
            <a:ext cx="2020800" cy="7428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rPr b="1" lang="en" sz="1400">
                <a:solidFill>
                  <a:schemeClr val="accent1"/>
                </a:solidFill>
              </a:rPr>
              <a:t>Pro active management</a:t>
            </a:r>
            <a:endParaRPr b="1" sz="1400">
              <a:solidFill>
                <a:schemeClr val="accent1"/>
              </a:solidFill>
            </a:endParaRPr>
          </a:p>
          <a:p>
            <a:pPr indent="0" lvl="0" marL="0" rtl="0" algn="l">
              <a:spcBef>
                <a:spcPts val="600"/>
              </a:spcBef>
              <a:spcAft>
                <a:spcPts val="0"/>
              </a:spcAft>
              <a:buNone/>
            </a:pPr>
            <a:r>
              <a:rPr b="1" lang="en" sz="1400"/>
              <a:t>Performance</a:t>
            </a:r>
            <a:endParaRPr b="1" sz="1400"/>
          </a:p>
        </p:txBody>
      </p:sp>
      <p:sp>
        <p:nvSpPr>
          <p:cNvPr id="482" name="Google Shape;482;p67"/>
          <p:cNvSpPr txBox="1"/>
          <p:nvPr>
            <p:ph idx="1" type="body"/>
          </p:nvPr>
        </p:nvSpPr>
        <p:spPr>
          <a:xfrm>
            <a:off x="5067163" y="993075"/>
            <a:ext cx="2020800" cy="742800"/>
          </a:xfrm>
          <a:prstGeom prst="rect">
            <a:avLst/>
          </a:prstGeom>
        </p:spPr>
        <p:txBody>
          <a:bodyPr anchorCtr="0" anchor="t" bIns="91425" lIns="91425" spcFirstLastPara="1" rIns="91425" wrap="square" tIns="91425">
            <a:noAutofit/>
          </a:bodyPr>
          <a:lstStyle/>
          <a:p>
            <a:pPr indent="0" lvl="0" marL="0" rtl="0" algn="r">
              <a:spcBef>
                <a:spcPts val="600"/>
              </a:spcBef>
              <a:spcAft>
                <a:spcPts val="0"/>
              </a:spcAft>
              <a:buNone/>
            </a:pPr>
            <a:r>
              <a:rPr b="1" lang="en" sz="1400">
                <a:solidFill>
                  <a:schemeClr val="accent1"/>
                </a:solidFill>
              </a:rPr>
              <a:t>Pro active management</a:t>
            </a:r>
            <a:endParaRPr b="1" sz="1400">
              <a:solidFill>
                <a:schemeClr val="accent1"/>
              </a:solidFill>
            </a:endParaRPr>
          </a:p>
          <a:p>
            <a:pPr indent="0" lvl="0" marL="0" rtl="0" algn="r">
              <a:spcBef>
                <a:spcPts val="600"/>
              </a:spcBef>
              <a:spcAft>
                <a:spcPts val="0"/>
              </a:spcAft>
              <a:buNone/>
            </a:pPr>
            <a:r>
              <a:rPr b="1" lang="en" sz="1400"/>
              <a:t>Incident</a:t>
            </a:r>
            <a:endParaRPr b="1" sz="14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486" name="Shape 486"/>
        <p:cNvGrpSpPr/>
        <p:nvPr/>
      </p:nvGrpSpPr>
      <p:grpSpPr>
        <a:xfrm>
          <a:off x="0" y="0"/>
          <a:ext cx="0" cy="0"/>
          <a:chOff x="0" y="0"/>
          <a:chExt cx="0" cy="0"/>
        </a:xfrm>
      </p:grpSpPr>
      <p:sp>
        <p:nvSpPr>
          <p:cNvPr id="487" name="Google Shape;487;p68"/>
          <p:cNvSpPr txBox="1"/>
          <p:nvPr>
            <p:ph idx="12" type="sldNum"/>
          </p:nvPr>
        </p:nvSpPr>
        <p:spPr>
          <a:xfrm>
            <a:off x="84805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488" name="Google Shape;488;p68"/>
          <p:cNvPicPr preferRelativeResize="0"/>
          <p:nvPr/>
        </p:nvPicPr>
        <p:blipFill>
          <a:blip r:embed="rId4">
            <a:alphaModFix/>
          </a:blip>
          <a:stretch>
            <a:fillRect/>
          </a:stretch>
        </p:blipFill>
        <p:spPr>
          <a:xfrm>
            <a:off x="80825" y="4367950"/>
            <a:ext cx="1226525" cy="703925"/>
          </a:xfrm>
          <a:prstGeom prst="rect">
            <a:avLst/>
          </a:prstGeom>
          <a:noFill/>
          <a:ln>
            <a:noFill/>
          </a:ln>
        </p:spPr>
      </p:pic>
      <p:pic>
        <p:nvPicPr>
          <p:cNvPr id="489" name="Google Shape;489;p68"/>
          <p:cNvPicPr preferRelativeResize="0"/>
          <p:nvPr/>
        </p:nvPicPr>
        <p:blipFill>
          <a:blip r:embed="rId5">
            <a:alphaModFix/>
          </a:blip>
          <a:stretch>
            <a:fillRect/>
          </a:stretch>
        </p:blipFill>
        <p:spPr>
          <a:xfrm>
            <a:off x="80825" y="4368585"/>
            <a:ext cx="1226524" cy="70266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Fidele template">
  <a:themeElements>
    <a:clrScheme name="Custom 347">
      <a:dk1>
        <a:srgbClr val="000000"/>
      </a:dk1>
      <a:lt1>
        <a:srgbClr val="FFFFFF"/>
      </a:lt1>
      <a:dk2>
        <a:srgbClr val="3F3F3F"/>
      </a:dk2>
      <a:lt2>
        <a:srgbClr val="F3F3F3"/>
      </a:lt2>
      <a:accent1>
        <a:srgbClr val="5CCAF4"/>
      </a:accent1>
      <a:accent2>
        <a:srgbClr val="1155CC"/>
      </a:accent2>
      <a:accent3>
        <a:srgbClr val="5AB1C9"/>
      </a:accent3>
      <a:accent4>
        <a:srgbClr val="66B368"/>
      </a:accent4>
      <a:accent5>
        <a:srgbClr val="EFAB00"/>
      </a:accent5>
      <a:accent6>
        <a:srgbClr val="E5804B"/>
      </a:accent6>
      <a:hlink>
        <a:srgbClr val="5CCAF4"/>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ervice Planet Template">
  <a:themeElements>
    <a:clrScheme name="Custom 347">
      <a:dk1>
        <a:srgbClr val="000000"/>
      </a:dk1>
      <a:lt1>
        <a:srgbClr val="FFFFFF"/>
      </a:lt1>
      <a:dk2>
        <a:srgbClr val="3F3F3F"/>
      </a:dk2>
      <a:lt2>
        <a:srgbClr val="F3F3F3"/>
      </a:lt2>
      <a:accent1>
        <a:srgbClr val="5CCAF4"/>
      </a:accent1>
      <a:accent2>
        <a:srgbClr val="1155CC"/>
      </a:accent2>
      <a:accent3>
        <a:srgbClr val="5AB1C9"/>
      </a:accent3>
      <a:accent4>
        <a:srgbClr val="66B368"/>
      </a:accent4>
      <a:accent5>
        <a:srgbClr val="EFAB00"/>
      </a:accent5>
      <a:accent6>
        <a:srgbClr val="E5804B"/>
      </a:accent6>
      <a:hlink>
        <a:srgbClr val="5CCAF4"/>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Service Planet Template">
  <a:themeElements>
    <a:clrScheme name="Custom 347">
      <a:dk1>
        <a:srgbClr val="000000"/>
      </a:dk1>
      <a:lt1>
        <a:srgbClr val="FFFFFF"/>
      </a:lt1>
      <a:dk2>
        <a:srgbClr val="3F3F3F"/>
      </a:dk2>
      <a:lt2>
        <a:srgbClr val="F3F3F3"/>
      </a:lt2>
      <a:accent1>
        <a:srgbClr val="5CCAF4"/>
      </a:accent1>
      <a:accent2>
        <a:srgbClr val="1155CC"/>
      </a:accent2>
      <a:accent3>
        <a:srgbClr val="5AB1C9"/>
      </a:accent3>
      <a:accent4>
        <a:srgbClr val="66B368"/>
      </a:accent4>
      <a:accent5>
        <a:srgbClr val="EFAB00"/>
      </a:accent5>
      <a:accent6>
        <a:srgbClr val="E5804B"/>
      </a:accent6>
      <a:hlink>
        <a:srgbClr val="5CCAF4"/>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