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72" r:id="rId12"/>
    <p:sldId id="270" r:id="rId13"/>
    <p:sldId id="271" r:id="rId14"/>
  </p:sldIdLst>
  <p:sldSz cx="19477038" cy="10972800"/>
  <p:notesSz cx="6858000" cy="9144000"/>
  <p:embeddedFontLst>
    <p:embeddedFont>
      <p:font typeface="Poppins" panose="00000500000000000000" pitchFamily="2" charset="0"/>
      <p:regular r:id="rId16"/>
      <p:bold r:id="rId17"/>
      <p:italic r:id="rId18"/>
      <p:boldItalic r:id="rId19"/>
    </p:embeddedFont>
    <p:embeddedFont>
      <p:font typeface="Poppins Medium" panose="00000600000000000000" pitchFamily="2" charset="0"/>
      <p:regular r:id="rId20"/>
      <p:bold r:id="rId21"/>
      <p:italic r:id="rId22"/>
      <p:boldItalic r:id="rId23"/>
    </p:embeddedFont>
    <p:embeddedFont>
      <p:font typeface="Quattrocento Sans" panose="020B0502050000020003" pitchFamily="34" charset="0"/>
      <p:regular r:id="rId24"/>
      <p:bold r:id="rId25"/>
      <p:italic r:id="rId26"/>
      <p:boldItalic r:id="rId27"/>
    </p:embeddedFont>
    <p:embeddedFont>
      <p:font typeface="Raleway" pitchFamily="2" charset="0"/>
      <p:regular r:id="rId28"/>
      <p:bold r:id="rId29"/>
      <p:italic r:id="rId30"/>
      <p:boldItalic r:id="rId31"/>
    </p:embeddedFont>
    <p:embeddedFont>
      <p:font typeface="Raleway ExtraBold" pitchFamily="2" charset="0"/>
      <p:bold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hTSwv40pzTrAgoXF5XzFuArEJj9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E0182E0-C9D0-4456-88FE-E02F52CC7BE7}">
  <a:tblStyle styleId="{2E0182E0-C9D0-4456-88FE-E02F52CC7BE7}" styleName="Table_0">
    <a:wholeTbl>
      <a:tcTxStyle b="off" i="off">
        <a:font>
          <a:latin typeface="Segoe UI Light"/>
          <a:ea typeface="Segoe UI Light"/>
          <a:cs typeface="Segoe UI Light"/>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9E7E7"/>
          </a:solidFill>
        </a:fill>
      </a:tcStyle>
    </a:wholeTbl>
    <a:band1H>
      <a:tcTxStyle/>
      <a:tcStyle>
        <a:tcBdr/>
        <a:fill>
          <a:solidFill>
            <a:srgbClr val="F3CCCB"/>
          </a:solidFill>
        </a:fill>
      </a:tcStyle>
    </a:band1H>
    <a:band2H>
      <a:tcTxStyle/>
      <a:tcStyle>
        <a:tcBdr/>
      </a:tcStyle>
    </a:band2H>
    <a:band1V>
      <a:tcTxStyle/>
      <a:tcStyle>
        <a:tcBdr/>
        <a:fill>
          <a:solidFill>
            <a:srgbClr val="F3CCCB"/>
          </a:solidFill>
        </a:fill>
      </a:tcStyle>
    </a:band1V>
    <a:band2V>
      <a:tcTxStyle/>
      <a:tcStyle>
        <a:tcBdr/>
      </a:tcStyle>
    </a:band2V>
    <a:lastCol>
      <a:tcTxStyle b="on" i="off">
        <a:font>
          <a:latin typeface="Segoe UI Light"/>
          <a:ea typeface="Segoe UI Light"/>
          <a:cs typeface="Segoe UI Light"/>
        </a:font>
        <a:schemeClr val="lt1"/>
      </a:tcTxStyle>
      <a:tcStyle>
        <a:tcBdr/>
        <a:fill>
          <a:solidFill>
            <a:schemeClr val="accent1"/>
          </a:solidFill>
        </a:fill>
      </a:tcStyle>
    </a:lastCol>
    <a:firstCol>
      <a:tcTxStyle b="on" i="off">
        <a:font>
          <a:latin typeface="Segoe UI Light"/>
          <a:ea typeface="Segoe UI Light"/>
          <a:cs typeface="Segoe UI Light"/>
        </a:font>
        <a:schemeClr val="lt1"/>
      </a:tcTxStyle>
      <a:tcStyle>
        <a:tcBdr/>
        <a:fill>
          <a:solidFill>
            <a:schemeClr val="accent1"/>
          </a:solidFill>
        </a:fill>
      </a:tcStyle>
    </a:firstCol>
    <a:lastRow>
      <a:tcTxStyle b="on" i="off">
        <a:font>
          <a:latin typeface="Segoe UI Light"/>
          <a:ea typeface="Segoe UI Light"/>
          <a:cs typeface="Segoe UI Light"/>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Segoe UI Light"/>
          <a:ea typeface="Segoe UI Light"/>
          <a:cs typeface="Segoe UI Light"/>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092"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21"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font" Target="fonts/font17.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font" Target="fonts/font16.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font" Target="fonts/font15.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958"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6" name="Google Shape;596;p1: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0" name="Google Shape;820;p10: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0"/>
        <p:cNvGrpSpPr/>
        <p:nvPr/>
      </p:nvGrpSpPr>
      <p:grpSpPr>
        <a:xfrm>
          <a:off x="0" y="0"/>
          <a:ext cx="0" cy="0"/>
          <a:chOff x="0" y="0"/>
          <a:chExt cx="0" cy="0"/>
        </a:xfrm>
      </p:grpSpPr>
      <p:sp>
        <p:nvSpPr>
          <p:cNvPr id="951" name="Google Shape;95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2" name="Google Shape;952;p15: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9"/>
        <p:cNvGrpSpPr/>
        <p:nvPr/>
      </p:nvGrpSpPr>
      <p:grpSpPr>
        <a:xfrm>
          <a:off x="0" y="0"/>
          <a:ext cx="0" cy="0"/>
          <a:chOff x="0" y="0"/>
          <a:chExt cx="0" cy="0"/>
        </a:xfrm>
      </p:grpSpPr>
      <p:sp>
        <p:nvSpPr>
          <p:cNvPr id="980" name="Google Shape;980;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1" name="Google Shape;981;p16: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4" name="Google Shape;644;p2: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3" name="Google Shape;673;p3: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p4: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9" name="Google Shape;709;p5: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1" name="Google Shape;731;p6: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5" name="Google Shape;755;p7: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p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2" name="Google Shape;782;p8: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5" name="Google Shape;805;p9:notes"/>
          <p:cNvSpPr>
            <a:spLocks noGrp="1" noRot="1" noChangeAspect="1"/>
          </p:cNvSpPr>
          <p:nvPr>
            <p:ph type="sldImg" idx="2"/>
          </p:nvPr>
        </p:nvSpPr>
        <p:spPr>
          <a:xfrm>
            <a:off x="690563" y="1143000"/>
            <a:ext cx="547687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1.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8_Title and Content" type="obj">
  <p:cSld name="OBJECT">
    <p:spTree>
      <p:nvGrpSpPr>
        <p:cNvPr id="1" name="Shape 15"/>
        <p:cNvGrpSpPr/>
        <p:nvPr/>
      </p:nvGrpSpPr>
      <p:grpSpPr>
        <a:xfrm>
          <a:off x="0" y="0"/>
          <a:ext cx="0" cy="0"/>
          <a:chOff x="0" y="0"/>
          <a:chExt cx="0" cy="0"/>
        </a:xfrm>
      </p:grpSpPr>
      <p:sp>
        <p:nvSpPr>
          <p:cNvPr id="16" name="Google Shape;16;p18"/>
          <p:cNvSpPr txBox="1">
            <a:spLocks noGrp="1"/>
          </p:cNvSpPr>
          <p:nvPr>
            <p:ph type="title"/>
          </p:nvPr>
        </p:nvSpPr>
        <p:spPr>
          <a:xfrm>
            <a:off x="1338263" y="584200"/>
            <a:ext cx="16800512" cy="2120900"/>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chemeClr val="lt1"/>
              </a:buClr>
              <a:buSzPts val="2553"/>
              <a:buFont typeface="Poppins"/>
              <a:buNone/>
              <a:defRPr sz="2553" b="1" i="0">
                <a:solidFill>
                  <a:schemeClr val="lt1"/>
                </a:solidFill>
                <a:latin typeface="Poppins"/>
                <a:ea typeface="Poppins"/>
                <a:cs typeface="Poppins"/>
                <a:sym typeface="Poppi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8"/>
          <p:cNvSpPr txBox="1">
            <a:spLocks noGrp="1"/>
          </p:cNvSpPr>
          <p:nvPr>
            <p:ph type="body" idx="1"/>
          </p:nvPr>
        </p:nvSpPr>
        <p:spPr>
          <a:xfrm>
            <a:off x="1338263" y="2921000"/>
            <a:ext cx="16800512" cy="6962775"/>
          </a:xfrm>
          <a:prstGeom prst="rect">
            <a:avLst/>
          </a:prstGeom>
          <a:noFill/>
          <a:ln>
            <a:noFill/>
          </a:ln>
        </p:spPr>
        <p:txBody>
          <a:bodyPr spcFirstLastPara="1" wrap="square" lIns="0" tIns="0" rIns="0" bIns="0" anchor="t" anchorCtr="0">
            <a:normAutofit/>
          </a:bodyPr>
          <a:lstStyle>
            <a:lvl1pPr marL="457200" lvl="0" indent="-512635" algn="l">
              <a:lnSpc>
                <a:spcPct val="90000"/>
              </a:lnSpc>
              <a:spcBef>
                <a:spcPts val="1598"/>
              </a:spcBef>
              <a:spcAft>
                <a:spcPts val="0"/>
              </a:spcAft>
              <a:buClr>
                <a:schemeClr val="dk1"/>
              </a:buClr>
              <a:buSzPts val="4473"/>
              <a:buChar char="•"/>
              <a:defRPr/>
            </a:lvl1pPr>
            <a:lvl2pPr marL="914400" lvl="1" indent="-342900" algn="l">
              <a:lnSpc>
                <a:spcPct val="90000"/>
              </a:lnSpc>
              <a:spcBef>
                <a:spcPts val="799"/>
              </a:spcBef>
              <a:spcAft>
                <a:spcPts val="0"/>
              </a:spcAft>
              <a:buClr>
                <a:schemeClr val="dk1"/>
              </a:buClr>
              <a:buSzPts val="1800"/>
              <a:buChar char="•"/>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8" name="Google Shape;18;p18"/>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9" name="Google Shape;19;p18"/>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b="0" i="0" u="none" strike="noStrike" cap="none">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20" name="Google Shape;20;p18"/>
          <p:cNvSpPr txBox="1">
            <a:spLocks noGrp="1"/>
          </p:cNvSpPr>
          <p:nvPr>
            <p:ph type="sldNum" idx="12"/>
          </p:nvPr>
        </p:nvSpPr>
        <p:spPr>
          <a:xfrm>
            <a:off x="13755688" y="10322729"/>
            <a:ext cx="4383087" cy="584200"/>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200" b="0" i="0" u="none" strike="noStrike" cap="none">
              <a:latin typeface="Quattrocento Sans"/>
              <a:ea typeface="Quattrocento Sans"/>
              <a:cs typeface="Quattrocento Sans"/>
              <a:sym typeface="Quattrocento San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12_Title Slide">
  <p:cSld name="12_Title Slide">
    <p:spTree>
      <p:nvGrpSpPr>
        <p:cNvPr id="1" name="Shape 176"/>
        <p:cNvGrpSpPr/>
        <p:nvPr/>
      </p:nvGrpSpPr>
      <p:grpSpPr>
        <a:xfrm>
          <a:off x="0" y="0"/>
          <a:ext cx="0" cy="0"/>
          <a:chOff x="0" y="0"/>
          <a:chExt cx="0" cy="0"/>
        </a:xfrm>
      </p:grpSpPr>
      <p:pic>
        <p:nvPicPr>
          <p:cNvPr id="177" name="Google Shape;177;p31"/>
          <p:cNvPicPr preferRelativeResize="0"/>
          <p:nvPr/>
        </p:nvPicPr>
        <p:blipFill rotWithShape="1">
          <a:blip r:embed="rId2">
            <a:alphaModFix/>
          </a:blip>
          <a:srcRect/>
          <a:stretch/>
        </p:blipFill>
        <p:spPr>
          <a:xfrm>
            <a:off x="0" y="0"/>
            <a:ext cx="19477038" cy="10972800"/>
          </a:xfrm>
          <a:prstGeom prst="rect">
            <a:avLst/>
          </a:prstGeom>
          <a:noFill/>
          <a:ln>
            <a:noFill/>
          </a:ln>
        </p:spPr>
      </p:pic>
      <p:pic>
        <p:nvPicPr>
          <p:cNvPr id="178" name="Google Shape;178;p31"/>
          <p:cNvPicPr preferRelativeResize="0"/>
          <p:nvPr/>
        </p:nvPicPr>
        <p:blipFill rotWithShape="1">
          <a:blip r:embed="rId3">
            <a:alphaModFix/>
          </a:blip>
          <a:srcRect/>
          <a:stretch/>
        </p:blipFill>
        <p:spPr>
          <a:xfrm>
            <a:off x="81070" y="0"/>
            <a:ext cx="19395969" cy="10972800"/>
          </a:xfrm>
          <a:prstGeom prst="rect">
            <a:avLst/>
          </a:prstGeom>
          <a:noFill/>
          <a:ln>
            <a:noFill/>
          </a:ln>
        </p:spPr>
      </p:pic>
      <p:pic>
        <p:nvPicPr>
          <p:cNvPr id="179" name="Google Shape;179;p31"/>
          <p:cNvPicPr preferRelativeResize="0"/>
          <p:nvPr/>
        </p:nvPicPr>
        <p:blipFill rotWithShape="1">
          <a:blip r:embed="rId4">
            <a:alphaModFix/>
          </a:blip>
          <a:srcRect/>
          <a:stretch/>
        </p:blipFill>
        <p:spPr>
          <a:xfrm>
            <a:off x="20267" y="1744290"/>
            <a:ext cx="19456771" cy="9228510"/>
          </a:xfrm>
          <a:prstGeom prst="rect">
            <a:avLst/>
          </a:prstGeom>
          <a:noFill/>
          <a:ln>
            <a:noFill/>
          </a:ln>
        </p:spPr>
      </p:pic>
      <p:pic>
        <p:nvPicPr>
          <p:cNvPr id="180" name="Google Shape;180;p31"/>
          <p:cNvPicPr preferRelativeResize="0"/>
          <p:nvPr/>
        </p:nvPicPr>
        <p:blipFill rotWithShape="1">
          <a:blip r:embed="rId5">
            <a:alphaModFix/>
          </a:blip>
          <a:srcRect/>
          <a:stretch/>
        </p:blipFill>
        <p:spPr>
          <a:xfrm>
            <a:off x="4073761" y="2068809"/>
            <a:ext cx="11086306" cy="7443655"/>
          </a:xfrm>
          <a:prstGeom prst="rect">
            <a:avLst/>
          </a:prstGeom>
          <a:noFill/>
          <a:ln>
            <a:noFill/>
          </a:ln>
        </p:spPr>
      </p:pic>
      <p:sp>
        <p:nvSpPr>
          <p:cNvPr id="181" name="Google Shape;181;p31"/>
          <p:cNvSpPr txBox="1">
            <a:spLocks noGrp="1"/>
          </p:cNvSpPr>
          <p:nvPr>
            <p:ph type="ctrTitle"/>
          </p:nvPr>
        </p:nvSpPr>
        <p:spPr>
          <a:xfrm>
            <a:off x="6734897" y="4359117"/>
            <a:ext cx="5986977" cy="973536"/>
          </a:xfrm>
          <a:prstGeom prst="rect">
            <a:avLst/>
          </a:prstGeom>
          <a:noFill/>
          <a:ln>
            <a:noFill/>
          </a:ln>
        </p:spPr>
        <p:txBody>
          <a:bodyPr spcFirstLastPara="1" wrap="square" lIns="0" tIns="0" rIns="0" bIns="0" anchor="ctr" anchorCtr="0">
            <a:spAutoFit/>
          </a:bodyPr>
          <a:lstStyle>
            <a:lvl1pPr lvl="0" algn="l">
              <a:lnSpc>
                <a:spcPct val="90000"/>
              </a:lnSpc>
              <a:spcBef>
                <a:spcPts val="0"/>
              </a:spcBef>
              <a:spcAft>
                <a:spcPts val="0"/>
              </a:spcAft>
              <a:buClr>
                <a:schemeClr val="dk1"/>
              </a:buClr>
              <a:buSzPts val="7029"/>
              <a:buFont typeface="Raleway"/>
              <a:buNone/>
              <a:defRPr b="0" i="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31"/>
          <p:cNvSpPr txBox="1">
            <a:spLocks noGrp="1"/>
          </p:cNvSpPr>
          <p:nvPr>
            <p:ph type="subTitle" idx="1"/>
          </p:nvPr>
        </p:nvSpPr>
        <p:spPr>
          <a:xfrm>
            <a:off x="5883769" y="6391631"/>
            <a:ext cx="7689229" cy="397929"/>
          </a:xfrm>
          <a:prstGeom prst="rect">
            <a:avLst/>
          </a:prstGeom>
          <a:noFill/>
          <a:ln>
            <a:noFill/>
          </a:ln>
        </p:spPr>
        <p:txBody>
          <a:bodyPr spcFirstLastPara="1" wrap="square" lIns="0" tIns="0" rIns="0" bIns="0" anchor="t" anchorCtr="0">
            <a:spAutoFit/>
          </a:bodyPr>
          <a:lstStyle>
            <a:lvl1pPr lvl="0" algn="l">
              <a:lnSpc>
                <a:spcPct val="90000"/>
              </a:lnSpc>
              <a:spcBef>
                <a:spcPts val="1598"/>
              </a:spcBef>
              <a:spcAft>
                <a:spcPts val="0"/>
              </a:spcAft>
              <a:buClr>
                <a:schemeClr val="lt1"/>
              </a:buClr>
              <a:buSzPts val="2873"/>
              <a:buChar char="•"/>
              <a:defRPr sz="2873" b="0" i="0">
                <a:solidFill>
                  <a:schemeClr val="lt1"/>
                </a:solidFill>
                <a:latin typeface="Poppins Medium"/>
                <a:ea typeface="Poppins Medium"/>
                <a:cs typeface="Poppins Medium"/>
                <a:sym typeface="Poppins Medium"/>
              </a:defRPr>
            </a:lvl1pPr>
            <a:lvl2pPr lvl="1" algn="l">
              <a:lnSpc>
                <a:spcPct val="90000"/>
              </a:lnSpc>
              <a:spcBef>
                <a:spcPts val="799"/>
              </a:spcBef>
              <a:spcAft>
                <a:spcPts val="0"/>
              </a:spcAft>
              <a:buClr>
                <a:schemeClr val="dk1"/>
              </a:buClr>
              <a:buSzPts val="1800"/>
              <a:buChar char="•"/>
              <a:defRPr/>
            </a:lvl2pPr>
            <a:lvl3pPr lvl="2" algn="l">
              <a:lnSpc>
                <a:spcPct val="90000"/>
              </a:lnSpc>
              <a:spcBef>
                <a:spcPts val="799"/>
              </a:spcBef>
              <a:spcAft>
                <a:spcPts val="0"/>
              </a:spcAft>
              <a:buClr>
                <a:schemeClr val="dk1"/>
              </a:buClr>
              <a:buSzPts val="1800"/>
              <a:buChar char="•"/>
              <a:defRPr/>
            </a:lvl3pPr>
            <a:lvl4pPr lvl="3" algn="l">
              <a:lnSpc>
                <a:spcPct val="90000"/>
              </a:lnSpc>
              <a:spcBef>
                <a:spcPts val="799"/>
              </a:spcBef>
              <a:spcAft>
                <a:spcPts val="0"/>
              </a:spcAft>
              <a:buClr>
                <a:schemeClr val="dk1"/>
              </a:buClr>
              <a:buSzPts val="1800"/>
              <a:buChar char="•"/>
              <a:defRPr/>
            </a:lvl4pPr>
            <a:lvl5pPr lvl="4" algn="l">
              <a:lnSpc>
                <a:spcPct val="90000"/>
              </a:lnSpc>
              <a:spcBef>
                <a:spcPts val="799"/>
              </a:spcBef>
              <a:spcAft>
                <a:spcPts val="0"/>
              </a:spcAft>
              <a:buClr>
                <a:schemeClr val="dk1"/>
              </a:buClr>
              <a:buSzPts val="1800"/>
              <a:buChar char="•"/>
              <a:defRPr/>
            </a:lvl5pPr>
            <a:lvl6pPr lvl="5" algn="l">
              <a:lnSpc>
                <a:spcPct val="90000"/>
              </a:lnSpc>
              <a:spcBef>
                <a:spcPts val="799"/>
              </a:spcBef>
              <a:spcAft>
                <a:spcPts val="0"/>
              </a:spcAft>
              <a:buClr>
                <a:schemeClr val="dk1"/>
              </a:buClr>
              <a:buSzPts val="1800"/>
              <a:buChar char="•"/>
              <a:defRPr/>
            </a:lvl6pPr>
            <a:lvl7pPr lvl="6" algn="l">
              <a:lnSpc>
                <a:spcPct val="90000"/>
              </a:lnSpc>
              <a:spcBef>
                <a:spcPts val="799"/>
              </a:spcBef>
              <a:spcAft>
                <a:spcPts val="0"/>
              </a:spcAft>
              <a:buClr>
                <a:schemeClr val="dk1"/>
              </a:buClr>
              <a:buSzPts val="1800"/>
              <a:buChar char="•"/>
              <a:defRPr/>
            </a:lvl7pPr>
            <a:lvl8pPr lvl="7" algn="l">
              <a:lnSpc>
                <a:spcPct val="90000"/>
              </a:lnSpc>
              <a:spcBef>
                <a:spcPts val="799"/>
              </a:spcBef>
              <a:spcAft>
                <a:spcPts val="0"/>
              </a:spcAft>
              <a:buClr>
                <a:schemeClr val="dk1"/>
              </a:buClr>
              <a:buSzPts val="1800"/>
              <a:buChar char="•"/>
              <a:defRPr/>
            </a:lvl8pPr>
            <a:lvl9pPr lvl="8" algn="l">
              <a:lnSpc>
                <a:spcPct val="90000"/>
              </a:lnSpc>
              <a:spcBef>
                <a:spcPts val="799"/>
              </a:spcBef>
              <a:spcAft>
                <a:spcPts val="0"/>
              </a:spcAft>
              <a:buClr>
                <a:schemeClr val="dk1"/>
              </a:buClr>
              <a:buSzPts val="1800"/>
              <a:buChar char="•"/>
              <a:defRPr/>
            </a:lvl9pPr>
          </a:lstStyle>
          <a:p>
            <a:endParaRPr/>
          </a:p>
        </p:txBody>
      </p:sp>
      <p:sp>
        <p:nvSpPr>
          <p:cNvPr id="183" name="Google Shape;183;p31"/>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ts val="0"/>
              </a:spcBef>
              <a:spcAft>
                <a:spcPts val="0"/>
              </a:spcAft>
              <a:buSzPts val="1400"/>
              <a:buNone/>
              <a:defRPr sz="1800">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84" name="Google Shape;184;p31"/>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1800">
                <a:solidFill>
                  <a:srgbClr val="888888"/>
                </a:solidFill>
                <a:latin typeface="Quattrocento Sans"/>
                <a:ea typeface="Quattrocento Sans"/>
                <a:cs typeface="Quattrocento Sans"/>
                <a:sym typeface="Quattrocento Sans"/>
              </a:defRPr>
            </a:lvl1pPr>
            <a:lvl2pPr marR="0" lvl="1"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2pPr>
            <a:lvl3pPr marR="0" lvl="2"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3pPr>
            <a:lvl4pPr marR="0" lvl="3"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4pPr>
            <a:lvl5pPr marR="0" lvl="4"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5pPr>
            <a:lvl6pPr marR="0" lvl="5"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6pPr>
            <a:lvl7pPr marR="0" lvl="6"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7pPr>
            <a:lvl8pPr marR="0" lvl="7"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8pPr>
            <a:lvl9pPr marR="0" lvl="8" algn="l" rtl="0">
              <a:spcBef>
                <a:spcPts val="0"/>
              </a:spcBef>
              <a:spcAft>
                <a:spcPts val="0"/>
              </a:spcAft>
              <a:buSzPts val="1400"/>
              <a:buNone/>
              <a:defRPr sz="1800" b="0" i="0" u="none" strike="noStrike" cap="none">
                <a:solidFill>
                  <a:schemeClr val="dk1"/>
                </a:solidFill>
                <a:latin typeface="Quattrocento Sans"/>
                <a:ea typeface="Quattrocento Sans"/>
                <a:cs typeface="Quattrocento Sans"/>
                <a:sym typeface="Quattrocento Sans"/>
              </a:defRPr>
            </a:lvl9pPr>
          </a:lstStyle>
          <a:p>
            <a:endParaRPr/>
          </a:p>
        </p:txBody>
      </p:sp>
      <p:sp>
        <p:nvSpPr>
          <p:cNvPr id="185" name="Google Shape;185;p31"/>
          <p:cNvSpPr txBox="1">
            <a:spLocks noGrp="1"/>
          </p:cNvSpPr>
          <p:nvPr>
            <p:ph type="sldNum" idx="12"/>
          </p:nvPr>
        </p:nvSpPr>
        <p:spPr>
          <a:xfrm>
            <a:off x="13755688" y="10322729"/>
            <a:ext cx="4383087" cy="584200"/>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200">
              <a:latin typeface="Quattrocento Sans"/>
              <a:ea typeface="Quattrocento Sans"/>
              <a:cs typeface="Quattrocento Sans"/>
              <a:sym typeface="Quattrocento San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6_Title Slide">
  <p:cSld name="16_Title Slide">
    <p:spTree>
      <p:nvGrpSpPr>
        <p:cNvPr id="1" name="Shape 186"/>
        <p:cNvGrpSpPr/>
        <p:nvPr/>
      </p:nvGrpSpPr>
      <p:grpSpPr>
        <a:xfrm>
          <a:off x="0" y="0"/>
          <a:ext cx="0" cy="0"/>
          <a:chOff x="0" y="0"/>
          <a:chExt cx="0" cy="0"/>
        </a:xfrm>
      </p:grpSpPr>
      <p:sp>
        <p:nvSpPr>
          <p:cNvPr id="187" name="Google Shape;187;p32"/>
          <p:cNvSpPr/>
          <p:nvPr/>
        </p:nvSpPr>
        <p:spPr>
          <a:xfrm rot="10800000" flipH="1">
            <a:off x="0" y="5824"/>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rgbClr val="10183C"/>
              </a:gs>
              <a:gs pos="1000">
                <a:srgbClr val="10183C"/>
              </a:gs>
              <a:gs pos="100000">
                <a:srgbClr val="16215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66_Title Slide">
  <p:cSld name="66_Title Slide">
    <p:spTree>
      <p:nvGrpSpPr>
        <p:cNvPr id="1" name="Shape 188"/>
        <p:cNvGrpSpPr/>
        <p:nvPr/>
      </p:nvGrpSpPr>
      <p:grpSpPr>
        <a:xfrm>
          <a:off x="0" y="0"/>
          <a:ext cx="0" cy="0"/>
          <a:chOff x="0" y="0"/>
          <a:chExt cx="0" cy="0"/>
        </a:xfrm>
      </p:grpSpPr>
      <p:sp>
        <p:nvSpPr>
          <p:cNvPr id="189" name="Google Shape;189;p33"/>
          <p:cNvSpPr/>
          <p:nvPr/>
        </p:nvSpPr>
        <p:spPr>
          <a:xfrm>
            <a:off x="0" y="0"/>
            <a:ext cx="19477037" cy="10966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0" name="Google Shape;190;p33"/>
          <p:cNvSpPr/>
          <p:nvPr/>
        </p:nvSpPr>
        <p:spPr>
          <a:xfrm rot="10800000" flipH="1">
            <a:off x="0" y="5824"/>
            <a:ext cx="1188720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1" name="Google Shape;191;p33"/>
          <p:cNvSpPr>
            <a:spLocks noGrp="1"/>
          </p:cNvSpPr>
          <p:nvPr>
            <p:ph type="pic" idx="2"/>
          </p:nvPr>
        </p:nvSpPr>
        <p:spPr>
          <a:xfrm>
            <a:off x="0" y="0"/>
            <a:ext cx="10941799" cy="10966975"/>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69_Title Slide">
  <p:cSld name="69_Title Slide">
    <p:spTree>
      <p:nvGrpSpPr>
        <p:cNvPr id="1" name="Shape 192"/>
        <p:cNvGrpSpPr/>
        <p:nvPr/>
      </p:nvGrpSpPr>
      <p:grpSpPr>
        <a:xfrm>
          <a:off x="0" y="0"/>
          <a:ext cx="0" cy="0"/>
          <a:chOff x="0" y="0"/>
          <a:chExt cx="0" cy="0"/>
        </a:xfrm>
      </p:grpSpPr>
      <p:sp>
        <p:nvSpPr>
          <p:cNvPr id="193" name="Google Shape;193;p34"/>
          <p:cNvSpPr/>
          <p:nvPr/>
        </p:nvSpPr>
        <p:spPr>
          <a:xfrm>
            <a:off x="0" y="0"/>
            <a:ext cx="19477037" cy="109669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4" name="Google Shape;194;p34"/>
          <p:cNvSpPr txBox="1">
            <a:spLocks noGrp="1"/>
          </p:cNvSpPr>
          <p:nvPr>
            <p:ph type="title"/>
          </p:nvPr>
        </p:nvSpPr>
        <p:spPr>
          <a:xfrm>
            <a:off x="10083800" y="6879648"/>
            <a:ext cx="8330813" cy="2120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3600"/>
              <a:buFont typeface="Raleway"/>
              <a:buNone/>
              <a:defRPr sz="36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5" name="Google Shape;195;p34"/>
          <p:cNvSpPr/>
          <p:nvPr/>
        </p:nvSpPr>
        <p:spPr>
          <a:xfrm rot="10800000" flipH="1">
            <a:off x="0" y="5824"/>
            <a:ext cx="1188720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6" name="Google Shape;196;p34"/>
          <p:cNvSpPr>
            <a:spLocks noGrp="1"/>
          </p:cNvSpPr>
          <p:nvPr>
            <p:ph type="pic" idx="2"/>
          </p:nvPr>
        </p:nvSpPr>
        <p:spPr>
          <a:xfrm>
            <a:off x="0" y="0"/>
            <a:ext cx="10941799" cy="10966975"/>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67_Title Slide">
  <p:cSld name="67_Title Slide">
    <p:spTree>
      <p:nvGrpSpPr>
        <p:cNvPr id="1" name="Shape 197"/>
        <p:cNvGrpSpPr/>
        <p:nvPr/>
      </p:nvGrpSpPr>
      <p:grpSpPr>
        <a:xfrm>
          <a:off x="0" y="0"/>
          <a:ext cx="0" cy="0"/>
          <a:chOff x="0" y="0"/>
          <a:chExt cx="0" cy="0"/>
        </a:xfrm>
      </p:grpSpPr>
      <p:sp>
        <p:nvSpPr>
          <p:cNvPr id="198" name="Google Shape;198;p35"/>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199" name="Google Shape;199;p35"/>
          <p:cNvSpPr/>
          <p:nvPr/>
        </p:nvSpPr>
        <p:spPr>
          <a:xfrm rot="10800000">
            <a:off x="7785463" y="5824"/>
            <a:ext cx="1168344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0" name="Google Shape;200;p35"/>
          <p:cNvSpPr>
            <a:spLocks noGrp="1"/>
          </p:cNvSpPr>
          <p:nvPr>
            <p:ph type="pic" idx="2"/>
          </p:nvPr>
        </p:nvSpPr>
        <p:spPr>
          <a:xfrm>
            <a:off x="8527076" y="-6110"/>
            <a:ext cx="10949962" cy="10978909"/>
          </a:xfrm>
          <a:prstGeom prst="rect">
            <a:avLst/>
          </a:prstGeom>
          <a:noFill/>
          <a:ln>
            <a:noFill/>
          </a:ln>
        </p:spPr>
      </p:sp>
      <p:sp>
        <p:nvSpPr>
          <p:cNvPr id="201" name="Google Shape;201;p35"/>
          <p:cNvSpPr txBox="1">
            <a:spLocks noGrp="1"/>
          </p:cNvSpPr>
          <p:nvPr>
            <p:ph type="title"/>
          </p:nvPr>
        </p:nvSpPr>
        <p:spPr>
          <a:xfrm>
            <a:off x="1181042" y="6987685"/>
            <a:ext cx="8686800" cy="21209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70_Title Slide">
  <p:cSld name="70_Title Slide">
    <p:spTree>
      <p:nvGrpSpPr>
        <p:cNvPr id="1" name="Shape 202"/>
        <p:cNvGrpSpPr/>
        <p:nvPr/>
      </p:nvGrpSpPr>
      <p:grpSpPr>
        <a:xfrm>
          <a:off x="0" y="0"/>
          <a:ext cx="0" cy="0"/>
          <a:chOff x="0" y="0"/>
          <a:chExt cx="0" cy="0"/>
        </a:xfrm>
      </p:grpSpPr>
      <p:sp>
        <p:nvSpPr>
          <p:cNvPr id="203" name="Google Shape;203;p36"/>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4" name="Google Shape;204;p36"/>
          <p:cNvSpPr/>
          <p:nvPr/>
        </p:nvSpPr>
        <p:spPr>
          <a:xfrm rot="10800000">
            <a:off x="7785463" y="5824"/>
            <a:ext cx="11683440"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chemeClr val="accent2"/>
              </a:gs>
              <a:gs pos="1000">
                <a:schemeClr val="accent2"/>
              </a:gs>
              <a:gs pos="100000">
                <a:schemeClr val="accent3"/>
              </a:gs>
            </a:gsLst>
            <a:lin ang="16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5" name="Google Shape;205;p36"/>
          <p:cNvSpPr>
            <a:spLocks noGrp="1"/>
          </p:cNvSpPr>
          <p:nvPr>
            <p:ph type="pic" idx="2"/>
          </p:nvPr>
        </p:nvSpPr>
        <p:spPr>
          <a:xfrm>
            <a:off x="8527076" y="-6110"/>
            <a:ext cx="10949962" cy="10978909"/>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68_Title Slide">
  <p:cSld name="68_Title Slide">
    <p:spTree>
      <p:nvGrpSpPr>
        <p:cNvPr id="1" name="Shape 206"/>
        <p:cNvGrpSpPr/>
        <p:nvPr/>
      </p:nvGrpSpPr>
      <p:grpSpPr>
        <a:xfrm>
          <a:off x="0" y="0"/>
          <a:ext cx="0" cy="0"/>
          <a:chOff x="0" y="0"/>
          <a:chExt cx="0" cy="0"/>
        </a:xfrm>
      </p:grpSpPr>
      <p:sp>
        <p:nvSpPr>
          <p:cNvPr id="207" name="Google Shape;207;p37"/>
          <p:cNvSpPr/>
          <p:nvPr/>
        </p:nvSpPr>
        <p:spPr>
          <a:xfrm rot="10800000" flipH="1">
            <a:off x="0" y="5824"/>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solidFill>
            <a:srgbClr val="0575AB"/>
          </a:solidFill>
          <a:ln w="12700" cap="flat" cmpd="sng">
            <a:solidFill>
              <a:srgbClr val="0575A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08" name="Google Shape;208;p37"/>
          <p:cNvSpPr>
            <a:spLocks noGrp="1"/>
          </p:cNvSpPr>
          <p:nvPr>
            <p:ph type="pic" idx="2"/>
          </p:nvPr>
        </p:nvSpPr>
        <p:spPr>
          <a:xfrm>
            <a:off x="-26126" y="0"/>
            <a:ext cx="9227346" cy="9497189"/>
          </a:xfrm>
          <a:prstGeom prst="rect">
            <a:avLst/>
          </a:prstGeom>
          <a:noFill/>
          <a:ln>
            <a:noFill/>
          </a:ln>
        </p:spPr>
      </p:sp>
      <p:sp>
        <p:nvSpPr>
          <p:cNvPr id="209" name="Google Shape;209;p37"/>
          <p:cNvSpPr/>
          <p:nvPr/>
        </p:nvSpPr>
        <p:spPr>
          <a:xfrm>
            <a:off x="0" y="10162903"/>
            <a:ext cx="19477037" cy="804073"/>
          </a:xfrm>
          <a:prstGeom prst="rect">
            <a:avLst/>
          </a:prstGeom>
          <a:solidFill>
            <a:srgbClr val="0575A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210" name="Google Shape;210;p37"/>
          <p:cNvGrpSpPr/>
          <p:nvPr/>
        </p:nvGrpSpPr>
        <p:grpSpPr>
          <a:xfrm>
            <a:off x="12483903" y="2259780"/>
            <a:ext cx="4714223" cy="2286000"/>
            <a:chOff x="11334377" y="5494528"/>
            <a:chExt cx="1889971" cy="916477"/>
          </a:xfrm>
        </p:grpSpPr>
        <p:sp>
          <p:nvSpPr>
            <p:cNvPr id="211" name="Google Shape;211;p37"/>
            <p:cNvSpPr/>
            <p:nvPr/>
          </p:nvSpPr>
          <p:spPr>
            <a:xfrm>
              <a:off x="11700222" y="5494528"/>
              <a:ext cx="0" cy="212725"/>
            </a:xfrm>
            <a:custGeom>
              <a:avLst/>
              <a:gdLst/>
              <a:ahLst/>
              <a:cxnLst/>
              <a:rect l="l" t="t" r="r" b="b"/>
              <a:pathLst>
                <a:path w="120000" h="212725" extrusionOk="0">
                  <a:moveTo>
                    <a:pt x="0" y="0"/>
                  </a:moveTo>
                  <a:lnTo>
                    <a:pt x="0" y="212458"/>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2" name="Google Shape;212;p37"/>
            <p:cNvSpPr/>
            <p:nvPr/>
          </p:nvSpPr>
          <p:spPr>
            <a:xfrm>
              <a:off x="11334377" y="5860720"/>
              <a:ext cx="212725" cy="0"/>
            </a:xfrm>
            <a:custGeom>
              <a:avLst/>
              <a:gdLst/>
              <a:ahLst/>
              <a:cxnLst/>
              <a:rect l="l" t="t" r="r" b="b"/>
              <a:pathLst>
                <a:path w="212725" h="120000" extrusionOk="0">
                  <a:moveTo>
                    <a:pt x="0" y="0"/>
                  </a:moveTo>
                  <a:lnTo>
                    <a:pt x="212458" y="0"/>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3" name="Google Shape;213;p37"/>
            <p:cNvSpPr/>
            <p:nvPr/>
          </p:nvSpPr>
          <p:spPr>
            <a:xfrm>
              <a:off x="11431282" y="5590667"/>
              <a:ext cx="171450" cy="171450"/>
            </a:xfrm>
            <a:custGeom>
              <a:avLst/>
              <a:gdLst/>
              <a:ahLst/>
              <a:cxnLst/>
              <a:rect l="l" t="t" r="r" b="b"/>
              <a:pathLst>
                <a:path w="171450" h="171450" extrusionOk="0">
                  <a:moveTo>
                    <a:pt x="0" y="0"/>
                  </a:moveTo>
                  <a:lnTo>
                    <a:pt x="170929"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4" name="Google Shape;214;p37"/>
            <p:cNvSpPr/>
            <p:nvPr/>
          </p:nvSpPr>
          <p:spPr>
            <a:xfrm>
              <a:off x="11798918" y="5590667"/>
              <a:ext cx="171450" cy="171450"/>
            </a:xfrm>
            <a:custGeom>
              <a:avLst/>
              <a:gdLst/>
              <a:ahLst/>
              <a:cxnLst/>
              <a:rect l="l" t="t" r="r" b="b"/>
              <a:pathLst>
                <a:path w="171450" h="171450" extrusionOk="0">
                  <a:moveTo>
                    <a:pt x="170929" y="0"/>
                  </a:moveTo>
                  <a:lnTo>
                    <a:pt x="0"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5" name="Google Shape;215;p37"/>
            <p:cNvSpPr/>
            <p:nvPr/>
          </p:nvSpPr>
          <p:spPr>
            <a:xfrm>
              <a:off x="11431278" y="5958307"/>
              <a:ext cx="171450" cy="171450"/>
            </a:xfrm>
            <a:custGeom>
              <a:avLst/>
              <a:gdLst/>
              <a:ahLst/>
              <a:cxnLst/>
              <a:rect l="l" t="t" r="r" b="b"/>
              <a:pathLst>
                <a:path w="171450" h="171450" extrusionOk="0">
                  <a:moveTo>
                    <a:pt x="170929" y="0"/>
                  </a:moveTo>
                  <a:lnTo>
                    <a:pt x="0" y="170929"/>
                  </a:lnTo>
                </a:path>
              </a:pathLst>
            </a:custGeom>
            <a:noFill/>
            <a:ln w="50725" cap="flat" cmpd="sng">
              <a:solidFill>
                <a:srgbClr val="047DB7"/>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16" name="Google Shape;216;p37"/>
            <p:cNvSpPr/>
            <p:nvPr/>
          </p:nvSpPr>
          <p:spPr>
            <a:xfrm>
              <a:off x="11682569" y="5615350"/>
              <a:ext cx="1541780" cy="795655"/>
            </a:xfrm>
            <a:custGeom>
              <a:avLst/>
              <a:gdLst/>
              <a:ahLst/>
              <a:cxnLst/>
              <a:rect l="l" t="t" r="r" b="b"/>
              <a:pathLst>
                <a:path w="1541780" h="795654" extrusionOk="0">
                  <a:moveTo>
                    <a:pt x="593991" y="692048"/>
                  </a:moveTo>
                  <a:lnTo>
                    <a:pt x="592048" y="682078"/>
                  </a:lnTo>
                  <a:lnTo>
                    <a:pt x="586232" y="673315"/>
                  </a:lnTo>
                  <a:lnTo>
                    <a:pt x="530047" y="617131"/>
                  </a:lnTo>
                  <a:lnTo>
                    <a:pt x="530047" y="692048"/>
                  </a:lnTo>
                  <a:lnTo>
                    <a:pt x="490601" y="731507"/>
                  </a:lnTo>
                  <a:lnTo>
                    <a:pt x="389166" y="630059"/>
                  </a:lnTo>
                  <a:lnTo>
                    <a:pt x="322326" y="563206"/>
                  </a:lnTo>
                  <a:lnTo>
                    <a:pt x="315556" y="560451"/>
                  </a:lnTo>
                  <a:lnTo>
                    <a:pt x="307441" y="560451"/>
                  </a:lnTo>
                  <a:lnTo>
                    <a:pt x="306298" y="560527"/>
                  </a:lnTo>
                  <a:lnTo>
                    <a:pt x="296964" y="561759"/>
                  </a:lnTo>
                  <a:lnTo>
                    <a:pt x="289763" y="566559"/>
                  </a:lnTo>
                  <a:lnTo>
                    <a:pt x="230759" y="668743"/>
                  </a:lnTo>
                  <a:lnTo>
                    <a:pt x="73825" y="275221"/>
                  </a:lnTo>
                  <a:lnTo>
                    <a:pt x="467296" y="432181"/>
                  </a:lnTo>
                  <a:lnTo>
                    <a:pt x="365112" y="491197"/>
                  </a:lnTo>
                  <a:lnTo>
                    <a:pt x="360299" y="498411"/>
                  </a:lnTo>
                  <a:lnTo>
                    <a:pt x="358152" y="514731"/>
                  </a:lnTo>
                  <a:lnTo>
                    <a:pt x="360946" y="522922"/>
                  </a:lnTo>
                  <a:lnTo>
                    <a:pt x="530047" y="692048"/>
                  </a:lnTo>
                  <a:lnTo>
                    <a:pt x="530047" y="617131"/>
                  </a:lnTo>
                  <a:lnTo>
                    <a:pt x="428625" y="515696"/>
                  </a:lnTo>
                  <a:lnTo>
                    <a:pt x="541058" y="450735"/>
                  </a:lnTo>
                  <a:lnTo>
                    <a:pt x="546925" y="446138"/>
                  </a:lnTo>
                  <a:lnTo>
                    <a:pt x="551205" y="440207"/>
                  </a:lnTo>
                  <a:lnTo>
                    <a:pt x="553720" y="433336"/>
                  </a:lnTo>
                  <a:lnTo>
                    <a:pt x="554240" y="425894"/>
                  </a:lnTo>
                  <a:lnTo>
                    <a:pt x="552665" y="418617"/>
                  </a:lnTo>
                  <a:lnTo>
                    <a:pt x="549198" y="412165"/>
                  </a:lnTo>
                  <a:lnTo>
                    <a:pt x="544106" y="406920"/>
                  </a:lnTo>
                  <a:lnTo>
                    <a:pt x="537641" y="403199"/>
                  </a:lnTo>
                  <a:lnTo>
                    <a:pt x="216789" y="275221"/>
                  </a:lnTo>
                  <a:lnTo>
                    <a:pt x="36207" y="203187"/>
                  </a:lnTo>
                  <a:lnTo>
                    <a:pt x="28651" y="201396"/>
                  </a:lnTo>
                  <a:lnTo>
                    <a:pt x="21056" y="201853"/>
                  </a:lnTo>
                  <a:lnTo>
                    <a:pt x="13893" y="204431"/>
                  </a:lnTo>
                  <a:lnTo>
                    <a:pt x="7670" y="209042"/>
                  </a:lnTo>
                  <a:lnTo>
                    <a:pt x="3035" y="215290"/>
                  </a:lnTo>
                  <a:lnTo>
                    <a:pt x="444" y="222440"/>
                  </a:lnTo>
                  <a:lnTo>
                    <a:pt x="0" y="230047"/>
                  </a:lnTo>
                  <a:lnTo>
                    <a:pt x="1790" y="237591"/>
                  </a:lnTo>
                  <a:lnTo>
                    <a:pt x="201790" y="739076"/>
                  </a:lnTo>
                  <a:lnTo>
                    <a:pt x="224485" y="755675"/>
                  </a:lnTo>
                  <a:lnTo>
                    <a:pt x="231914" y="755167"/>
                  </a:lnTo>
                  <a:lnTo>
                    <a:pt x="238785" y="752665"/>
                  </a:lnTo>
                  <a:lnTo>
                    <a:pt x="244716" y="748385"/>
                  </a:lnTo>
                  <a:lnTo>
                    <a:pt x="249326" y="742518"/>
                  </a:lnTo>
                  <a:lnTo>
                    <a:pt x="291922" y="668743"/>
                  </a:lnTo>
                  <a:lnTo>
                    <a:pt x="314261" y="630059"/>
                  </a:lnTo>
                  <a:lnTo>
                    <a:pt x="476846" y="792657"/>
                  </a:lnTo>
                  <a:lnTo>
                    <a:pt x="483577" y="795439"/>
                  </a:lnTo>
                  <a:lnTo>
                    <a:pt x="497624" y="795439"/>
                  </a:lnTo>
                  <a:lnTo>
                    <a:pt x="504355" y="792657"/>
                  </a:lnTo>
                  <a:lnTo>
                    <a:pt x="565492" y="731507"/>
                  </a:lnTo>
                  <a:lnTo>
                    <a:pt x="586232" y="710768"/>
                  </a:lnTo>
                  <a:lnTo>
                    <a:pt x="592048" y="702017"/>
                  </a:lnTo>
                  <a:lnTo>
                    <a:pt x="593991" y="692048"/>
                  </a:lnTo>
                  <a:close/>
                </a:path>
                <a:path w="1541780" h="795654" extrusionOk="0">
                  <a:moveTo>
                    <a:pt x="696290" y="3581"/>
                  </a:moveTo>
                  <a:lnTo>
                    <a:pt x="606399" y="3581"/>
                  </a:lnTo>
                  <a:lnTo>
                    <a:pt x="555396" y="180619"/>
                  </a:lnTo>
                  <a:lnTo>
                    <a:pt x="554037" y="180619"/>
                  </a:lnTo>
                  <a:lnTo>
                    <a:pt x="522503" y="73342"/>
                  </a:lnTo>
                  <a:lnTo>
                    <a:pt x="502005" y="3581"/>
                  </a:lnTo>
                  <a:lnTo>
                    <a:pt x="412292" y="3581"/>
                  </a:lnTo>
                  <a:lnTo>
                    <a:pt x="412292" y="252945"/>
                  </a:lnTo>
                  <a:lnTo>
                    <a:pt x="471995" y="252945"/>
                  </a:lnTo>
                  <a:lnTo>
                    <a:pt x="471881" y="137922"/>
                  </a:lnTo>
                  <a:lnTo>
                    <a:pt x="469976" y="95008"/>
                  </a:lnTo>
                  <a:lnTo>
                    <a:pt x="468414" y="73342"/>
                  </a:lnTo>
                  <a:lnTo>
                    <a:pt x="469938" y="73342"/>
                  </a:lnTo>
                  <a:lnTo>
                    <a:pt x="520941" y="252945"/>
                  </a:lnTo>
                  <a:lnTo>
                    <a:pt x="585076" y="252945"/>
                  </a:lnTo>
                  <a:lnTo>
                    <a:pt x="605370" y="180619"/>
                  </a:lnTo>
                  <a:lnTo>
                    <a:pt x="635393" y="73685"/>
                  </a:lnTo>
                  <a:lnTo>
                    <a:pt x="636930" y="73685"/>
                  </a:lnTo>
                  <a:lnTo>
                    <a:pt x="636003" y="92100"/>
                  </a:lnTo>
                  <a:lnTo>
                    <a:pt x="635317" y="106730"/>
                  </a:lnTo>
                  <a:lnTo>
                    <a:pt x="634860" y="117589"/>
                  </a:lnTo>
                  <a:lnTo>
                    <a:pt x="634631" y="124675"/>
                  </a:lnTo>
                  <a:lnTo>
                    <a:pt x="634466" y="130657"/>
                  </a:lnTo>
                  <a:lnTo>
                    <a:pt x="634365" y="252945"/>
                  </a:lnTo>
                  <a:lnTo>
                    <a:pt x="696290" y="252945"/>
                  </a:lnTo>
                  <a:lnTo>
                    <a:pt x="696290" y="73685"/>
                  </a:lnTo>
                  <a:lnTo>
                    <a:pt x="696290" y="3581"/>
                  </a:lnTo>
                  <a:close/>
                </a:path>
                <a:path w="1541780" h="795654" extrusionOk="0">
                  <a:moveTo>
                    <a:pt x="860018" y="315849"/>
                  </a:moveTo>
                  <a:lnTo>
                    <a:pt x="792645" y="315849"/>
                  </a:lnTo>
                  <a:lnTo>
                    <a:pt x="792619" y="462191"/>
                  </a:lnTo>
                  <a:lnTo>
                    <a:pt x="792060" y="474383"/>
                  </a:lnTo>
                  <a:lnTo>
                    <a:pt x="771207" y="509549"/>
                  </a:lnTo>
                  <a:lnTo>
                    <a:pt x="753414" y="512508"/>
                  </a:lnTo>
                  <a:lnTo>
                    <a:pt x="744359" y="511771"/>
                  </a:lnTo>
                  <a:lnTo>
                    <a:pt x="716813" y="485013"/>
                  </a:lnTo>
                  <a:lnTo>
                    <a:pt x="714349" y="462191"/>
                  </a:lnTo>
                  <a:lnTo>
                    <a:pt x="714349" y="315849"/>
                  </a:lnTo>
                  <a:lnTo>
                    <a:pt x="646645" y="315849"/>
                  </a:lnTo>
                  <a:lnTo>
                    <a:pt x="646645" y="467487"/>
                  </a:lnTo>
                  <a:lnTo>
                    <a:pt x="648347" y="490537"/>
                  </a:lnTo>
                  <a:lnTo>
                    <a:pt x="662038" y="528066"/>
                  </a:lnTo>
                  <a:lnTo>
                    <a:pt x="707288" y="562114"/>
                  </a:lnTo>
                  <a:lnTo>
                    <a:pt x="752386" y="568629"/>
                  </a:lnTo>
                  <a:lnTo>
                    <a:pt x="776947" y="566953"/>
                  </a:lnTo>
                  <a:lnTo>
                    <a:pt x="816902" y="553529"/>
                  </a:lnTo>
                  <a:lnTo>
                    <a:pt x="844423" y="526961"/>
                  </a:lnTo>
                  <a:lnTo>
                    <a:pt x="851535" y="512508"/>
                  </a:lnTo>
                  <a:lnTo>
                    <a:pt x="853084" y="509384"/>
                  </a:lnTo>
                  <a:lnTo>
                    <a:pt x="858278" y="489051"/>
                  </a:lnTo>
                  <a:lnTo>
                    <a:pt x="859891" y="467487"/>
                  </a:lnTo>
                  <a:lnTo>
                    <a:pt x="860018" y="315849"/>
                  </a:lnTo>
                  <a:close/>
                </a:path>
                <a:path w="1541780" h="795654" extrusionOk="0">
                  <a:moveTo>
                    <a:pt x="972680" y="252945"/>
                  </a:moveTo>
                  <a:lnTo>
                    <a:pt x="957300" y="206209"/>
                  </a:lnTo>
                  <a:lnTo>
                    <a:pt x="939114" y="150952"/>
                  </a:lnTo>
                  <a:lnTo>
                    <a:pt x="903820" y="43662"/>
                  </a:lnTo>
                  <a:lnTo>
                    <a:pt x="890295" y="2552"/>
                  </a:lnTo>
                  <a:lnTo>
                    <a:pt x="872731" y="2552"/>
                  </a:lnTo>
                  <a:lnTo>
                    <a:pt x="872731" y="150952"/>
                  </a:lnTo>
                  <a:lnTo>
                    <a:pt x="819683" y="150952"/>
                  </a:lnTo>
                  <a:lnTo>
                    <a:pt x="832446" y="101955"/>
                  </a:lnTo>
                  <a:lnTo>
                    <a:pt x="841794" y="63042"/>
                  </a:lnTo>
                  <a:lnTo>
                    <a:pt x="845781" y="43662"/>
                  </a:lnTo>
                  <a:lnTo>
                    <a:pt x="846848" y="49123"/>
                  </a:lnTo>
                  <a:lnTo>
                    <a:pt x="857821" y="94361"/>
                  </a:lnTo>
                  <a:lnTo>
                    <a:pt x="861987" y="110007"/>
                  </a:lnTo>
                  <a:lnTo>
                    <a:pt x="872731" y="150952"/>
                  </a:lnTo>
                  <a:lnTo>
                    <a:pt x="872731" y="2552"/>
                  </a:lnTo>
                  <a:lnTo>
                    <a:pt x="800404" y="2552"/>
                  </a:lnTo>
                  <a:lnTo>
                    <a:pt x="719048" y="252945"/>
                  </a:lnTo>
                  <a:lnTo>
                    <a:pt x="793076" y="252945"/>
                  </a:lnTo>
                  <a:lnTo>
                    <a:pt x="805700" y="206209"/>
                  </a:lnTo>
                  <a:lnTo>
                    <a:pt x="886714" y="206209"/>
                  </a:lnTo>
                  <a:lnTo>
                    <a:pt x="898994" y="252945"/>
                  </a:lnTo>
                  <a:lnTo>
                    <a:pt x="972680" y="252945"/>
                  </a:lnTo>
                  <a:close/>
                </a:path>
                <a:path w="1541780" h="795654" extrusionOk="0">
                  <a:moveTo>
                    <a:pt x="1119327" y="565213"/>
                  </a:moveTo>
                  <a:lnTo>
                    <a:pt x="1058633" y="474472"/>
                  </a:lnTo>
                  <a:lnTo>
                    <a:pt x="1046670" y="456565"/>
                  </a:lnTo>
                  <a:lnTo>
                    <a:pt x="1065161" y="443496"/>
                  </a:lnTo>
                  <a:lnTo>
                    <a:pt x="1078382" y="427964"/>
                  </a:lnTo>
                  <a:lnTo>
                    <a:pt x="1080211" y="423811"/>
                  </a:lnTo>
                  <a:lnTo>
                    <a:pt x="1086307" y="409981"/>
                  </a:lnTo>
                  <a:lnTo>
                    <a:pt x="1088961" y="389534"/>
                  </a:lnTo>
                  <a:lnTo>
                    <a:pt x="1063548" y="334276"/>
                  </a:lnTo>
                  <a:lnTo>
                    <a:pt x="1020914" y="319341"/>
                  </a:lnTo>
                  <a:lnTo>
                    <a:pt x="1020914" y="392607"/>
                  </a:lnTo>
                  <a:lnTo>
                    <a:pt x="1018705" y="406260"/>
                  </a:lnTo>
                  <a:lnTo>
                    <a:pt x="1012075" y="416013"/>
                  </a:lnTo>
                  <a:lnTo>
                    <a:pt x="1001039" y="421868"/>
                  </a:lnTo>
                  <a:lnTo>
                    <a:pt x="985596" y="423811"/>
                  </a:lnTo>
                  <a:lnTo>
                    <a:pt x="972985" y="423811"/>
                  </a:lnTo>
                  <a:lnTo>
                    <a:pt x="972985" y="366852"/>
                  </a:lnTo>
                  <a:lnTo>
                    <a:pt x="986282" y="366852"/>
                  </a:lnTo>
                  <a:lnTo>
                    <a:pt x="1001433" y="368465"/>
                  </a:lnTo>
                  <a:lnTo>
                    <a:pt x="1012253" y="373291"/>
                  </a:lnTo>
                  <a:lnTo>
                    <a:pt x="1018743" y="381342"/>
                  </a:lnTo>
                  <a:lnTo>
                    <a:pt x="1020914" y="392607"/>
                  </a:lnTo>
                  <a:lnTo>
                    <a:pt x="1020914" y="319341"/>
                  </a:lnTo>
                  <a:lnTo>
                    <a:pt x="987310" y="315849"/>
                  </a:lnTo>
                  <a:lnTo>
                    <a:pt x="905611" y="315849"/>
                  </a:lnTo>
                  <a:lnTo>
                    <a:pt x="905611" y="565213"/>
                  </a:lnTo>
                  <a:lnTo>
                    <a:pt x="972985" y="565213"/>
                  </a:lnTo>
                  <a:lnTo>
                    <a:pt x="972985" y="474472"/>
                  </a:lnTo>
                  <a:lnTo>
                    <a:pt x="990041" y="474472"/>
                  </a:lnTo>
                  <a:lnTo>
                    <a:pt x="1042911" y="565213"/>
                  </a:lnTo>
                  <a:lnTo>
                    <a:pt x="1119327" y="565213"/>
                  </a:lnTo>
                  <a:close/>
                </a:path>
                <a:path w="1541780" h="795654" extrusionOk="0">
                  <a:moveTo>
                    <a:pt x="1193342" y="106946"/>
                  </a:moveTo>
                  <a:lnTo>
                    <a:pt x="1085710" y="106946"/>
                  </a:lnTo>
                  <a:lnTo>
                    <a:pt x="1085710" y="158965"/>
                  </a:lnTo>
                  <a:lnTo>
                    <a:pt x="1130223" y="158965"/>
                  </a:lnTo>
                  <a:lnTo>
                    <a:pt x="1130223" y="198018"/>
                  </a:lnTo>
                  <a:lnTo>
                    <a:pt x="1123759" y="199301"/>
                  </a:lnTo>
                  <a:lnTo>
                    <a:pt x="1117003" y="200202"/>
                  </a:lnTo>
                  <a:lnTo>
                    <a:pt x="1109941" y="200748"/>
                  </a:lnTo>
                  <a:lnTo>
                    <a:pt x="1102601" y="200926"/>
                  </a:lnTo>
                  <a:lnTo>
                    <a:pt x="1089660" y="199783"/>
                  </a:lnTo>
                  <a:lnTo>
                    <a:pt x="1054163" y="172389"/>
                  </a:lnTo>
                  <a:lnTo>
                    <a:pt x="1045972" y="129286"/>
                  </a:lnTo>
                  <a:lnTo>
                    <a:pt x="1046975" y="112496"/>
                  </a:lnTo>
                  <a:lnTo>
                    <a:pt x="1062088" y="74447"/>
                  </a:lnTo>
                  <a:lnTo>
                    <a:pt x="1107706" y="55257"/>
                  </a:lnTo>
                  <a:lnTo>
                    <a:pt x="1123492" y="56095"/>
                  </a:lnTo>
                  <a:lnTo>
                    <a:pt x="1138618" y="58585"/>
                  </a:lnTo>
                  <a:lnTo>
                    <a:pt x="1153083" y="62750"/>
                  </a:lnTo>
                  <a:lnTo>
                    <a:pt x="1166901" y="68567"/>
                  </a:lnTo>
                  <a:lnTo>
                    <a:pt x="1172260" y="55257"/>
                  </a:lnTo>
                  <a:lnTo>
                    <a:pt x="1188224" y="15684"/>
                  </a:lnTo>
                  <a:lnTo>
                    <a:pt x="1151801" y="4432"/>
                  </a:lnTo>
                  <a:lnTo>
                    <a:pt x="1107376" y="0"/>
                  </a:lnTo>
                  <a:lnTo>
                    <a:pt x="1078052" y="2108"/>
                  </a:lnTo>
                  <a:lnTo>
                    <a:pt x="1029779" y="18897"/>
                  </a:lnTo>
                  <a:lnTo>
                    <a:pt x="995743" y="52070"/>
                  </a:lnTo>
                  <a:lnTo>
                    <a:pt x="978522" y="99072"/>
                  </a:lnTo>
                  <a:lnTo>
                    <a:pt x="976376" y="127584"/>
                  </a:lnTo>
                  <a:lnTo>
                    <a:pt x="978331" y="156768"/>
                  </a:lnTo>
                  <a:lnTo>
                    <a:pt x="994067" y="204431"/>
                  </a:lnTo>
                  <a:lnTo>
                    <a:pt x="1025207" y="237553"/>
                  </a:lnTo>
                  <a:lnTo>
                    <a:pt x="1069771" y="254279"/>
                  </a:lnTo>
                  <a:lnTo>
                    <a:pt x="1096962" y="256362"/>
                  </a:lnTo>
                  <a:lnTo>
                    <a:pt x="1122680" y="255435"/>
                  </a:lnTo>
                  <a:lnTo>
                    <a:pt x="1147318" y="252615"/>
                  </a:lnTo>
                  <a:lnTo>
                    <a:pt x="1170863" y="247929"/>
                  </a:lnTo>
                  <a:lnTo>
                    <a:pt x="1193342" y="241350"/>
                  </a:lnTo>
                  <a:lnTo>
                    <a:pt x="1193342" y="200926"/>
                  </a:lnTo>
                  <a:lnTo>
                    <a:pt x="1193342" y="106946"/>
                  </a:lnTo>
                  <a:close/>
                </a:path>
                <a:path w="1541780" h="795654" extrusionOk="0">
                  <a:moveTo>
                    <a:pt x="1303350" y="510806"/>
                  </a:moveTo>
                  <a:lnTo>
                    <a:pt x="1207325" y="510806"/>
                  </a:lnTo>
                  <a:lnTo>
                    <a:pt x="1207325" y="315849"/>
                  </a:lnTo>
                  <a:lnTo>
                    <a:pt x="1139952" y="315849"/>
                  </a:lnTo>
                  <a:lnTo>
                    <a:pt x="1139952" y="565213"/>
                  </a:lnTo>
                  <a:lnTo>
                    <a:pt x="1303350" y="565213"/>
                  </a:lnTo>
                  <a:lnTo>
                    <a:pt x="1303350" y="510806"/>
                  </a:lnTo>
                  <a:close/>
                </a:path>
                <a:path w="1541780" h="795654" extrusionOk="0">
                  <a:moveTo>
                    <a:pt x="1303528" y="315226"/>
                  </a:moveTo>
                  <a:lnTo>
                    <a:pt x="1256792" y="315226"/>
                  </a:lnTo>
                  <a:lnTo>
                    <a:pt x="1256792" y="321665"/>
                  </a:lnTo>
                  <a:lnTo>
                    <a:pt x="1276527" y="321665"/>
                  </a:lnTo>
                  <a:lnTo>
                    <a:pt x="1276527" y="377571"/>
                  </a:lnTo>
                  <a:lnTo>
                    <a:pt x="1283779" y="377571"/>
                  </a:lnTo>
                  <a:lnTo>
                    <a:pt x="1283779" y="321665"/>
                  </a:lnTo>
                  <a:lnTo>
                    <a:pt x="1303528" y="321665"/>
                  </a:lnTo>
                  <a:lnTo>
                    <a:pt x="1303528" y="315226"/>
                  </a:lnTo>
                  <a:close/>
                </a:path>
                <a:path w="1541780" h="795654" extrusionOk="0">
                  <a:moveTo>
                    <a:pt x="1305763" y="3581"/>
                  </a:moveTo>
                  <a:lnTo>
                    <a:pt x="1238046" y="3581"/>
                  </a:lnTo>
                  <a:lnTo>
                    <a:pt x="1238046" y="252945"/>
                  </a:lnTo>
                  <a:lnTo>
                    <a:pt x="1305763" y="252945"/>
                  </a:lnTo>
                  <a:lnTo>
                    <a:pt x="1305763" y="3581"/>
                  </a:lnTo>
                  <a:close/>
                </a:path>
                <a:path w="1541780" h="795654" extrusionOk="0">
                  <a:moveTo>
                    <a:pt x="1376133" y="315226"/>
                  </a:moveTo>
                  <a:lnTo>
                    <a:pt x="1365300" y="315226"/>
                  </a:lnTo>
                  <a:lnTo>
                    <a:pt x="1345387" y="366649"/>
                  </a:lnTo>
                  <a:lnTo>
                    <a:pt x="1345044" y="366649"/>
                  </a:lnTo>
                  <a:lnTo>
                    <a:pt x="1328013" y="322300"/>
                  </a:lnTo>
                  <a:lnTo>
                    <a:pt x="1325308" y="315226"/>
                  </a:lnTo>
                  <a:lnTo>
                    <a:pt x="1314386" y="315226"/>
                  </a:lnTo>
                  <a:lnTo>
                    <a:pt x="1314386" y="377571"/>
                  </a:lnTo>
                  <a:lnTo>
                    <a:pt x="1321079" y="377571"/>
                  </a:lnTo>
                  <a:lnTo>
                    <a:pt x="1321079" y="331889"/>
                  </a:lnTo>
                  <a:lnTo>
                    <a:pt x="1320888" y="326682"/>
                  </a:lnTo>
                  <a:lnTo>
                    <a:pt x="1320482" y="322300"/>
                  </a:lnTo>
                  <a:lnTo>
                    <a:pt x="1320825" y="322300"/>
                  </a:lnTo>
                  <a:lnTo>
                    <a:pt x="1341983" y="377571"/>
                  </a:lnTo>
                  <a:lnTo>
                    <a:pt x="1347825" y="377571"/>
                  </a:lnTo>
                  <a:lnTo>
                    <a:pt x="1352042" y="366649"/>
                  </a:lnTo>
                  <a:lnTo>
                    <a:pt x="1369136" y="322389"/>
                  </a:lnTo>
                  <a:lnTo>
                    <a:pt x="1369479" y="322389"/>
                  </a:lnTo>
                  <a:lnTo>
                    <a:pt x="1369085" y="327787"/>
                  </a:lnTo>
                  <a:lnTo>
                    <a:pt x="1368907" y="331889"/>
                  </a:lnTo>
                  <a:lnTo>
                    <a:pt x="1368882" y="377571"/>
                  </a:lnTo>
                  <a:lnTo>
                    <a:pt x="1376133" y="377571"/>
                  </a:lnTo>
                  <a:lnTo>
                    <a:pt x="1376133" y="322389"/>
                  </a:lnTo>
                  <a:lnTo>
                    <a:pt x="1376133" y="315226"/>
                  </a:lnTo>
                  <a:close/>
                </a:path>
                <a:path w="1541780" h="795654" extrusionOk="0">
                  <a:moveTo>
                    <a:pt x="1541284" y="17564"/>
                  </a:moveTo>
                  <a:lnTo>
                    <a:pt x="1522628" y="9880"/>
                  </a:lnTo>
                  <a:lnTo>
                    <a:pt x="1503540" y="4394"/>
                  </a:lnTo>
                  <a:lnTo>
                    <a:pt x="1483995" y="1104"/>
                  </a:lnTo>
                  <a:lnTo>
                    <a:pt x="1464017" y="0"/>
                  </a:lnTo>
                  <a:lnTo>
                    <a:pt x="1446110" y="990"/>
                  </a:lnTo>
                  <a:lnTo>
                    <a:pt x="1399628" y="15773"/>
                  </a:lnTo>
                  <a:lnTo>
                    <a:pt x="1365758" y="47066"/>
                  </a:lnTo>
                  <a:lnTo>
                    <a:pt x="1346733" y="92570"/>
                  </a:lnTo>
                  <a:lnTo>
                    <a:pt x="1343088" y="128943"/>
                  </a:lnTo>
                  <a:lnTo>
                    <a:pt x="1344968" y="158089"/>
                  </a:lnTo>
                  <a:lnTo>
                    <a:pt x="1360017" y="205422"/>
                  </a:lnTo>
                  <a:lnTo>
                    <a:pt x="1389875" y="237947"/>
                  </a:lnTo>
                  <a:lnTo>
                    <a:pt x="1433156" y="254317"/>
                  </a:lnTo>
                  <a:lnTo>
                    <a:pt x="1459750" y="256362"/>
                  </a:lnTo>
                  <a:lnTo>
                    <a:pt x="1478927" y="255498"/>
                  </a:lnTo>
                  <a:lnTo>
                    <a:pt x="1497101" y="252907"/>
                  </a:lnTo>
                  <a:lnTo>
                    <a:pt x="1514246" y="248589"/>
                  </a:lnTo>
                  <a:lnTo>
                    <a:pt x="1530362" y="242544"/>
                  </a:lnTo>
                  <a:lnTo>
                    <a:pt x="1530362" y="201269"/>
                  </a:lnTo>
                  <a:lnTo>
                    <a:pt x="1530362" y="185572"/>
                  </a:lnTo>
                  <a:lnTo>
                    <a:pt x="1491322" y="198678"/>
                  </a:lnTo>
                  <a:lnTo>
                    <a:pt x="1467091" y="201269"/>
                  </a:lnTo>
                  <a:lnTo>
                    <a:pt x="1443126" y="196773"/>
                  </a:lnTo>
                  <a:lnTo>
                    <a:pt x="1426019" y="183286"/>
                  </a:lnTo>
                  <a:lnTo>
                    <a:pt x="1415757" y="160782"/>
                  </a:lnTo>
                  <a:lnTo>
                    <a:pt x="1412341" y="129286"/>
                  </a:lnTo>
                  <a:lnTo>
                    <a:pt x="1413179" y="112903"/>
                  </a:lnTo>
                  <a:lnTo>
                    <a:pt x="1425816" y="74955"/>
                  </a:lnTo>
                  <a:lnTo>
                    <a:pt x="1463332" y="55257"/>
                  </a:lnTo>
                  <a:lnTo>
                    <a:pt x="1471129" y="55537"/>
                  </a:lnTo>
                  <a:lnTo>
                    <a:pt x="1513738" y="67500"/>
                  </a:lnTo>
                  <a:lnTo>
                    <a:pt x="1520647" y="70612"/>
                  </a:lnTo>
                  <a:lnTo>
                    <a:pt x="1526616" y="55257"/>
                  </a:lnTo>
                  <a:lnTo>
                    <a:pt x="1541284" y="17564"/>
                  </a:lnTo>
                  <a:close/>
                </a:path>
              </a:pathLst>
            </a:custGeom>
            <a:solidFill>
              <a:srgbClr val="FFFFFF"/>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grpSp>
      <p:sp>
        <p:nvSpPr>
          <p:cNvPr id="217" name="Google Shape;217;p37"/>
          <p:cNvSpPr txBox="1">
            <a:spLocks noGrp="1"/>
          </p:cNvSpPr>
          <p:nvPr>
            <p:ph type="title"/>
          </p:nvPr>
        </p:nvSpPr>
        <p:spPr>
          <a:xfrm>
            <a:off x="11612880" y="4937760"/>
            <a:ext cx="6400800" cy="4219938"/>
          </a:xfrm>
          <a:prstGeom prst="rect">
            <a:avLst/>
          </a:prstGeom>
          <a:noFill/>
          <a:ln>
            <a:noFill/>
          </a:ln>
        </p:spPr>
        <p:txBody>
          <a:bodyPr spcFirstLastPara="1" wrap="square" lIns="91425" tIns="45700" rIns="91425" bIns="45700" anchor="ctr" anchorCtr="0">
            <a:normAutofit/>
          </a:bodyPr>
          <a:lstStyle>
            <a:lvl1pPr lvl="0" algn="r">
              <a:lnSpc>
                <a:spcPct val="130000"/>
              </a:lnSpc>
              <a:spcBef>
                <a:spcPts val="0"/>
              </a:spcBef>
              <a:spcAft>
                <a:spcPts val="0"/>
              </a:spcAft>
              <a:buClr>
                <a:schemeClr val="lt1"/>
              </a:buClr>
              <a:buSzPts val="5400"/>
              <a:buFont typeface="Raleway"/>
              <a:buNone/>
              <a:defRPr sz="54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218"/>
        <p:cNvGrpSpPr/>
        <p:nvPr/>
      </p:nvGrpSpPr>
      <p:grpSpPr>
        <a:xfrm>
          <a:off x="0" y="0"/>
          <a:ext cx="0" cy="0"/>
          <a:chOff x="0" y="0"/>
          <a:chExt cx="0" cy="0"/>
        </a:xfrm>
      </p:grpSpPr>
      <p:sp>
        <p:nvSpPr>
          <p:cNvPr id="219" name="Google Shape;219;p38"/>
          <p:cNvSpPr>
            <a:spLocks noGrp="1"/>
          </p:cNvSpPr>
          <p:nvPr>
            <p:ph type="pic" idx="2"/>
          </p:nvPr>
        </p:nvSpPr>
        <p:spPr>
          <a:xfrm>
            <a:off x="492582" y="1642148"/>
            <a:ext cx="8915438" cy="3773203"/>
          </a:xfrm>
          <a:prstGeom prst="round2DiagRect">
            <a:avLst>
              <a:gd name="adj1" fmla="val 37439"/>
              <a:gd name="adj2" fmla="val 0"/>
            </a:avLst>
          </a:prstGeom>
          <a:noFill/>
          <a:ln>
            <a:noFill/>
          </a:ln>
        </p:spPr>
      </p:sp>
      <p:sp>
        <p:nvSpPr>
          <p:cNvPr id="220" name="Google Shape;220;p38"/>
          <p:cNvSpPr>
            <a:spLocks noGrp="1"/>
          </p:cNvSpPr>
          <p:nvPr>
            <p:ph type="pic" idx="3"/>
          </p:nvPr>
        </p:nvSpPr>
        <p:spPr>
          <a:xfrm>
            <a:off x="10010929" y="1671563"/>
            <a:ext cx="8915438" cy="3773203"/>
          </a:xfrm>
          <a:prstGeom prst="round2DiagRect">
            <a:avLst>
              <a:gd name="adj1" fmla="val 37439"/>
              <a:gd name="adj2" fmla="val 0"/>
            </a:avLst>
          </a:prstGeom>
          <a:noFill/>
          <a:ln>
            <a:noFill/>
          </a:ln>
        </p:spPr>
      </p:sp>
      <p:sp>
        <p:nvSpPr>
          <p:cNvPr id="221" name="Google Shape;221;p38"/>
          <p:cNvSpPr txBox="1">
            <a:spLocks noGrp="1"/>
          </p:cNvSpPr>
          <p:nvPr>
            <p:ph type="title"/>
          </p:nvPr>
        </p:nvSpPr>
        <p:spPr>
          <a:xfrm>
            <a:off x="1338263" y="7934717"/>
            <a:ext cx="16800512" cy="115316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3F3E40"/>
              </a:buClr>
              <a:buSzPts val="6000"/>
              <a:buFont typeface="Raleway"/>
              <a:buNone/>
              <a:defRPr sz="6000" b="1">
                <a:solidFill>
                  <a:srgbClr val="3F3E4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38"/>
          <p:cNvSpPr/>
          <p:nvPr/>
        </p:nvSpPr>
        <p:spPr>
          <a:xfrm>
            <a:off x="5878737" y="10280748"/>
            <a:ext cx="13598300" cy="6400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48_Title Slide">
  <p:cSld name="48_Title Slide">
    <p:spTree>
      <p:nvGrpSpPr>
        <p:cNvPr id="1" name="Shape 223"/>
        <p:cNvGrpSpPr/>
        <p:nvPr/>
      </p:nvGrpSpPr>
      <p:grpSpPr>
        <a:xfrm>
          <a:off x="0" y="0"/>
          <a:ext cx="0" cy="0"/>
          <a:chOff x="0" y="0"/>
          <a:chExt cx="0" cy="0"/>
        </a:xfrm>
      </p:grpSpPr>
      <p:sp>
        <p:nvSpPr>
          <p:cNvPr id="224" name="Google Shape;224;p39"/>
          <p:cNvSpPr>
            <a:spLocks noGrp="1"/>
          </p:cNvSpPr>
          <p:nvPr>
            <p:ph type="pic" idx="2"/>
          </p:nvPr>
        </p:nvSpPr>
        <p:spPr>
          <a:xfrm>
            <a:off x="3" y="2"/>
            <a:ext cx="19477036" cy="10972798"/>
          </a:xfrm>
          <a:prstGeom prst="rect">
            <a:avLst/>
          </a:prstGeom>
          <a:solidFill>
            <a:srgbClr val="F2F2F2">
              <a:alpha val="14901"/>
            </a:srgbClr>
          </a:solid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35_Title Slide">
  <p:cSld name="35_Title Slide">
    <p:spTree>
      <p:nvGrpSpPr>
        <p:cNvPr id="1" name="Shape 225"/>
        <p:cNvGrpSpPr/>
        <p:nvPr/>
      </p:nvGrpSpPr>
      <p:grpSpPr>
        <a:xfrm>
          <a:off x="0" y="0"/>
          <a:ext cx="0" cy="0"/>
          <a:chOff x="0" y="0"/>
          <a:chExt cx="0" cy="0"/>
        </a:xfrm>
      </p:grpSpPr>
      <p:sp>
        <p:nvSpPr>
          <p:cNvPr id="226" name="Google Shape;226;p40"/>
          <p:cNvSpPr>
            <a:spLocks noGrp="1"/>
          </p:cNvSpPr>
          <p:nvPr>
            <p:ph type="pic" idx="2"/>
          </p:nvPr>
        </p:nvSpPr>
        <p:spPr>
          <a:xfrm>
            <a:off x="-2" y="0"/>
            <a:ext cx="19477037" cy="10972800"/>
          </a:xfrm>
          <a:prstGeom prst="rect">
            <a:avLst/>
          </a:prstGeom>
          <a:noFill/>
          <a:ln>
            <a:noFill/>
          </a:ln>
        </p:spPr>
      </p:sp>
      <p:sp>
        <p:nvSpPr>
          <p:cNvPr id="227" name="Google Shape;227;p40"/>
          <p:cNvSpPr>
            <a:spLocks noGrp="1"/>
          </p:cNvSpPr>
          <p:nvPr>
            <p:ph type="pic" idx="3"/>
          </p:nvPr>
        </p:nvSpPr>
        <p:spPr>
          <a:xfrm>
            <a:off x="0" y="-29393"/>
            <a:ext cx="19477036" cy="10972800"/>
          </a:xfrm>
          <a:prstGeom prst="rect">
            <a:avLst/>
          </a:prstGeom>
          <a:solidFill>
            <a:srgbClr val="F2F2F2">
              <a:alpha val="14901"/>
            </a:srgbClr>
          </a:solidFill>
          <a:ln>
            <a:noFill/>
          </a:ln>
        </p:spPr>
      </p:sp>
      <p:sp>
        <p:nvSpPr>
          <p:cNvPr id="228" name="Google Shape;228;p40"/>
          <p:cNvSpPr txBox="1">
            <a:spLocks noGrp="1"/>
          </p:cNvSpPr>
          <p:nvPr>
            <p:ph type="title"/>
          </p:nvPr>
        </p:nvSpPr>
        <p:spPr>
          <a:xfrm>
            <a:off x="6910709" y="6653153"/>
            <a:ext cx="11640312" cy="25146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6600"/>
              <a:buFont typeface="Raleway"/>
              <a:buNone/>
              <a:defRPr sz="6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9"/>
        <p:cNvGrpSpPr/>
        <p:nvPr/>
      </p:nvGrpSpPr>
      <p:grpSpPr>
        <a:xfrm>
          <a:off x="0" y="0"/>
          <a:ext cx="0" cy="0"/>
          <a:chOff x="0" y="0"/>
          <a:chExt cx="0" cy="0"/>
        </a:xfrm>
      </p:grpSpPr>
      <p:sp>
        <p:nvSpPr>
          <p:cNvPr id="30" name="Google Shape;30;p20"/>
          <p:cNvSpPr/>
          <p:nvPr/>
        </p:nvSpPr>
        <p:spPr>
          <a:xfrm>
            <a:off x="10316044" y="1"/>
            <a:ext cx="9160998" cy="9554002"/>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nvGrpSpPr>
          <p:cNvPr id="31" name="Google Shape;31;p20"/>
          <p:cNvGrpSpPr/>
          <p:nvPr/>
        </p:nvGrpSpPr>
        <p:grpSpPr>
          <a:xfrm>
            <a:off x="4730197" y="8174032"/>
            <a:ext cx="10799509" cy="548640"/>
            <a:chOff x="4730197" y="8174032"/>
            <a:chExt cx="10799509" cy="548640"/>
          </a:xfrm>
        </p:grpSpPr>
        <p:sp>
          <p:nvSpPr>
            <p:cNvPr id="32" name="Google Shape;32;p20"/>
            <p:cNvSpPr/>
            <p:nvPr/>
          </p:nvSpPr>
          <p:spPr>
            <a:xfrm>
              <a:off x="4730197" y="8174032"/>
              <a:ext cx="548640" cy="548640"/>
            </a:xfrm>
            <a:custGeom>
              <a:avLst/>
              <a:gdLst/>
              <a:ahLst/>
              <a:cxnLst/>
              <a:rect l="l" t="t" r="r" b="b"/>
              <a:pathLst>
                <a:path w="280669"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3" name="Google Shape;33;p20"/>
            <p:cNvSpPr/>
            <p:nvPr/>
          </p:nvSpPr>
          <p:spPr>
            <a:xfrm>
              <a:off x="7786678"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5"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4" name="Google Shape;34;p20"/>
            <p:cNvSpPr/>
            <p:nvPr/>
          </p:nvSpPr>
          <p:spPr>
            <a:xfrm>
              <a:off x="10787226" y="8174032"/>
              <a:ext cx="548640" cy="548640"/>
            </a:xfrm>
            <a:custGeom>
              <a:avLst/>
              <a:gdLst/>
              <a:ahLst/>
              <a:cxnLst/>
              <a:rect l="l" t="t" r="r" b="b"/>
              <a:pathLst>
                <a:path w="280670" h="139064" extrusionOk="0">
                  <a:moveTo>
                    <a:pt x="211073" y="0"/>
                  </a:moveTo>
                  <a:lnTo>
                    <a:pt x="211073" y="34670"/>
                  </a:lnTo>
                  <a:lnTo>
                    <a:pt x="0" y="34670"/>
                  </a:lnTo>
                  <a:lnTo>
                    <a:pt x="0" y="104012"/>
                  </a:lnTo>
                  <a:lnTo>
                    <a:pt x="211073" y="104012"/>
                  </a:lnTo>
                  <a:lnTo>
                    <a:pt x="211073" y="138683"/>
                  </a:lnTo>
                  <a:lnTo>
                    <a:pt x="280415" y="69341"/>
                  </a:lnTo>
                  <a:lnTo>
                    <a:pt x="211073"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5" name="Google Shape;35;p20"/>
            <p:cNvSpPr/>
            <p:nvPr/>
          </p:nvSpPr>
          <p:spPr>
            <a:xfrm>
              <a:off x="14981066"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lt2"/>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grpSp>
      <p:sp>
        <p:nvSpPr>
          <p:cNvPr id="36" name="Google Shape;36;p20"/>
          <p:cNvSpPr txBox="1">
            <a:spLocks noGrp="1"/>
          </p:cNvSpPr>
          <p:nvPr>
            <p:ph type="body" idx="1"/>
          </p:nvPr>
        </p:nvSpPr>
        <p:spPr>
          <a:xfrm>
            <a:off x="14750063" y="3354179"/>
            <a:ext cx="4206240" cy="2615184"/>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1598"/>
              </a:spcBef>
              <a:spcAft>
                <a:spcPts val="0"/>
              </a:spcAft>
              <a:buClr>
                <a:srgbClr val="7F7F7F"/>
              </a:buClr>
              <a:buSzPts val="2400"/>
              <a:buFont typeface="Raleway"/>
              <a:buAutoNum type="arabicPeriod"/>
              <a:defRPr sz="2400" b="1">
                <a:solidFill>
                  <a:srgbClr val="7F7F7F"/>
                </a:solidFill>
              </a:defRPr>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7" name="Google Shape;37;p20"/>
          <p:cNvSpPr/>
          <p:nvPr/>
        </p:nvSpPr>
        <p:spPr>
          <a:xfrm>
            <a:off x="9638657" y="1"/>
            <a:ext cx="9838384" cy="1023243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pic>
        <p:nvPicPr>
          <p:cNvPr id="38" name="Google Shape;38;p20"/>
          <p:cNvPicPr preferRelativeResize="0"/>
          <p:nvPr/>
        </p:nvPicPr>
        <p:blipFill rotWithShape="1">
          <a:blip r:embed="rId2">
            <a:alphaModFix/>
          </a:blip>
          <a:srcRect/>
          <a:stretch/>
        </p:blipFill>
        <p:spPr>
          <a:xfrm>
            <a:off x="11054328" y="7292631"/>
            <a:ext cx="4286638" cy="2286000"/>
          </a:xfrm>
          <a:prstGeom prst="rect">
            <a:avLst/>
          </a:prstGeom>
          <a:noFill/>
          <a:ln>
            <a:noFill/>
          </a:ln>
        </p:spPr>
      </p:pic>
      <p:sp>
        <p:nvSpPr>
          <p:cNvPr id="39" name="Google Shape;39;p20"/>
          <p:cNvSpPr>
            <a:spLocks noGrp="1"/>
          </p:cNvSpPr>
          <p:nvPr>
            <p:ph type="pic" idx="2"/>
          </p:nvPr>
        </p:nvSpPr>
        <p:spPr>
          <a:xfrm>
            <a:off x="1952094" y="6766560"/>
            <a:ext cx="2236217" cy="2681287"/>
          </a:xfrm>
          <a:prstGeom prst="rect">
            <a:avLst/>
          </a:prstGeom>
          <a:noFill/>
          <a:ln>
            <a:noFill/>
          </a:ln>
        </p:spPr>
      </p:sp>
      <p:pic>
        <p:nvPicPr>
          <p:cNvPr id="40" name="Google Shape;40;p20"/>
          <p:cNvPicPr preferRelativeResize="0"/>
          <p:nvPr/>
        </p:nvPicPr>
        <p:blipFill rotWithShape="1">
          <a:blip r:embed="rId3">
            <a:alphaModFix/>
          </a:blip>
          <a:srcRect/>
          <a:stretch/>
        </p:blipFill>
        <p:spPr>
          <a:xfrm>
            <a:off x="9070746" y="6817220"/>
            <a:ext cx="1323836" cy="2651760"/>
          </a:xfrm>
          <a:prstGeom prst="rect">
            <a:avLst/>
          </a:prstGeom>
          <a:noFill/>
          <a:ln>
            <a:noFill/>
          </a:ln>
        </p:spPr>
      </p:pic>
      <p:pic>
        <p:nvPicPr>
          <p:cNvPr id="41" name="Google Shape;41;p20"/>
          <p:cNvPicPr preferRelativeResize="0"/>
          <p:nvPr/>
        </p:nvPicPr>
        <p:blipFill rotWithShape="1">
          <a:blip r:embed="rId3">
            <a:alphaModFix/>
          </a:blip>
          <a:srcRect/>
          <a:stretch/>
        </p:blipFill>
        <p:spPr>
          <a:xfrm>
            <a:off x="5730305" y="6817220"/>
            <a:ext cx="1323836" cy="2651760"/>
          </a:xfrm>
          <a:prstGeom prst="rect">
            <a:avLst/>
          </a:prstGeom>
          <a:noFill/>
          <a:ln>
            <a:noFill/>
          </a:ln>
        </p:spPr>
      </p:pic>
      <p:sp>
        <p:nvSpPr>
          <p:cNvPr id="42" name="Google Shape;42;p20"/>
          <p:cNvSpPr>
            <a:spLocks noGrp="1"/>
          </p:cNvSpPr>
          <p:nvPr>
            <p:ph type="pic" idx="3"/>
          </p:nvPr>
        </p:nvSpPr>
        <p:spPr>
          <a:xfrm>
            <a:off x="5820723" y="6885800"/>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3" name="Google Shape;43;p20"/>
          <p:cNvSpPr>
            <a:spLocks noGrp="1"/>
          </p:cNvSpPr>
          <p:nvPr>
            <p:ph type="pic" idx="4"/>
          </p:nvPr>
        </p:nvSpPr>
        <p:spPr>
          <a:xfrm>
            <a:off x="9158272" y="6894582"/>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4" name="Google Shape;44;p20"/>
          <p:cNvSpPr txBox="1">
            <a:spLocks noGrp="1"/>
          </p:cNvSpPr>
          <p:nvPr>
            <p:ph type="body" idx="5"/>
          </p:nvPr>
        </p:nvSpPr>
        <p:spPr>
          <a:xfrm>
            <a:off x="11855397"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 name="Google Shape;45;p20"/>
          <p:cNvSpPr txBox="1">
            <a:spLocks noGrp="1"/>
          </p:cNvSpPr>
          <p:nvPr>
            <p:ph type="body" idx="6"/>
          </p:nvPr>
        </p:nvSpPr>
        <p:spPr>
          <a:xfrm>
            <a:off x="15542019" y="9597398"/>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6" name="Google Shape;46;p20"/>
          <p:cNvSpPr txBox="1">
            <a:spLocks noGrp="1"/>
          </p:cNvSpPr>
          <p:nvPr>
            <p:ph type="body" idx="7"/>
          </p:nvPr>
        </p:nvSpPr>
        <p:spPr>
          <a:xfrm>
            <a:off x="8363585"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7" name="Google Shape;47;p20"/>
          <p:cNvSpPr txBox="1">
            <a:spLocks noGrp="1"/>
          </p:cNvSpPr>
          <p:nvPr>
            <p:ph type="body" idx="8"/>
          </p:nvPr>
        </p:nvSpPr>
        <p:spPr>
          <a:xfrm>
            <a:off x="507052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 name="Google Shape;48;p20"/>
          <p:cNvSpPr txBox="1">
            <a:spLocks noGrp="1"/>
          </p:cNvSpPr>
          <p:nvPr>
            <p:ph type="body" idx="9"/>
          </p:nvPr>
        </p:nvSpPr>
        <p:spPr>
          <a:xfrm>
            <a:off x="177746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 name="Google Shape;49;p20"/>
          <p:cNvSpPr>
            <a:spLocks noGrp="1"/>
          </p:cNvSpPr>
          <p:nvPr>
            <p:ph type="pic" idx="13"/>
          </p:nvPr>
        </p:nvSpPr>
        <p:spPr>
          <a:xfrm>
            <a:off x="15741089" y="6766560"/>
            <a:ext cx="2235200" cy="2681288"/>
          </a:xfrm>
          <a:prstGeom prst="rect">
            <a:avLst/>
          </a:prstGeom>
          <a:noFill/>
          <a:ln>
            <a:noFill/>
          </a:ln>
        </p:spPr>
      </p:sp>
      <p:pic>
        <p:nvPicPr>
          <p:cNvPr id="50" name="Google Shape;50;p20"/>
          <p:cNvPicPr preferRelativeResize="0"/>
          <p:nvPr/>
        </p:nvPicPr>
        <p:blipFill rotWithShape="1">
          <a:blip r:embed="rId3">
            <a:alphaModFix/>
          </a:blip>
          <a:srcRect/>
          <a:stretch/>
        </p:blipFill>
        <p:spPr>
          <a:xfrm>
            <a:off x="11585751" y="710865"/>
            <a:ext cx="2830286" cy="5669280"/>
          </a:xfrm>
          <a:prstGeom prst="rect">
            <a:avLst/>
          </a:prstGeom>
          <a:noFill/>
          <a:ln>
            <a:noFill/>
          </a:ln>
        </p:spPr>
      </p:pic>
      <p:sp>
        <p:nvSpPr>
          <p:cNvPr id="51" name="Google Shape;51;p20"/>
          <p:cNvSpPr>
            <a:spLocks noGrp="1"/>
          </p:cNvSpPr>
          <p:nvPr>
            <p:ph type="pic" idx="14"/>
          </p:nvPr>
        </p:nvSpPr>
        <p:spPr>
          <a:xfrm>
            <a:off x="11725407" y="840080"/>
            <a:ext cx="2543260" cy="539496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52" name="Google Shape;52;p20"/>
          <p:cNvSpPr>
            <a:spLocks noGrp="1"/>
          </p:cNvSpPr>
          <p:nvPr>
            <p:ph type="pic" idx="15"/>
          </p:nvPr>
        </p:nvSpPr>
        <p:spPr>
          <a:xfrm>
            <a:off x="11821820" y="7444966"/>
            <a:ext cx="2791107" cy="1699034"/>
          </a:xfrm>
          <a:prstGeom prst="rect">
            <a:avLst/>
          </a:prstGeom>
          <a:noFill/>
          <a:ln>
            <a:noFill/>
          </a:ln>
        </p:spPr>
      </p:sp>
      <p:sp>
        <p:nvSpPr>
          <p:cNvPr id="53" name="Google Shape;53;p20"/>
          <p:cNvSpPr txBox="1">
            <a:spLocks noGrp="1"/>
          </p:cNvSpPr>
          <p:nvPr>
            <p:ph type="title"/>
          </p:nvPr>
        </p:nvSpPr>
        <p:spPr>
          <a:xfrm>
            <a:off x="1645920" y="512064"/>
            <a:ext cx="8348472" cy="193852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0"/>
          <p:cNvSpPr txBox="1">
            <a:spLocks noGrp="1"/>
          </p:cNvSpPr>
          <p:nvPr>
            <p:ph type="body" idx="16"/>
          </p:nvPr>
        </p:nvSpPr>
        <p:spPr>
          <a:xfrm>
            <a:off x="1645920" y="2523534"/>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5" name="Google Shape;55;p20"/>
          <p:cNvSpPr txBox="1">
            <a:spLocks noGrp="1"/>
          </p:cNvSpPr>
          <p:nvPr>
            <p:ph type="body" idx="17"/>
          </p:nvPr>
        </p:nvSpPr>
        <p:spPr>
          <a:xfrm>
            <a:off x="1645920" y="3537371"/>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6" name="Google Shape;56;p20"/>
          <p:cNvSpPr txBox="1">
            <a:spLocks noGrp="1"/>
          </p:cNvSpPr>
          <p:nvPr>
            <p:ph type="body" idx="18"/>
          </p:nvPr>
        </p:nvSpPr>
        <p:spPr>
          <a:xfrm>
            <a:off x="1645920" y="4551208"/>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7" name="Google Shape;57;p20"/>
          <p:cNvSpPr txBox="1">
            <a:spLocks noGrp="1"/>
          </p:cNvSpPr>
          <p:nvPr>
            <p:ph type="body" idx="19"/>
          </p:nvPr>
        </p:nvSpPr>
        <p:spPr>
          <a:xfrm>
            <a:off x="1645920" y="5565044"/>
            <a:ext cx="832104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58" name="Google Shape;58;p20"/>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59" name="Google Shape;59;p2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p:tgtEl>
                                          <p:spTgt spid="40"/>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p:tgtEl>
                                          <p:spTgt spid="41"/>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50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nodeType="withEffect">
                                  <p:stCondLst>
                                    <p:cond delay="50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2" presetClass="entr" presetSubtype="4"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1000"/>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36_Custom Layout">
  <p:cSld name="36_Custom Layout">
    <p:spTree>
      <p:nvGrpSpPr>
        <p:cNvPr id="1" name="Shape 229"/>
        <p:cNvGrpSpPr/>
        <p:nvPr/>
      </p:nvGrpSpPr>
      <p:grpSpPr>
        <a:xfrm>
          <a:off x="0" y="0"/>
          <a:ext cx="0" cy="0"/>
          <a:chOff x="0" y="0"/>
          <a:chExt cx="0" cy="0"/>
        </a:xfrm>
      </p:grpSpPr>
      <p:sp>
        <p:nvSpPr>
          <p:cNvPr id="230" name="Google Shape;230;p41"/>
          <p:cNvSpPr>
            <a:spLocks noGrp="1"/>
          </p:cNvSpPr>
          <p:nvPr>
            <p:ph type="pic" idx="2"/>
          </p:nvPr>
        </p:nvSpPr>
        <p:spPr>
          <a:xfrm>
            <a:off x="0" y="0"/>
            <a:ext cx="19477037" cy="10972800"/>
          </a:xfrm>
          <a:prstGeom prst="rect">
            <a:avLst/>
          </a:prstGeom>
          <a:noFill/>
          <a:ln>
            <a:noFill/>
          </a:ln>
        </p:spPr>
      </p:sp>
      <p:sp>
        <p:nvSpPr>
          <p:cNvPr id="231" name="Google Shape;231;p41"/>
          <p:cNvSpPr txBox="1">
            <a:spLocks noGrp="1"/>
          </p:cNvSpPr>
          <p:nvPr>
            <p:ph type="title"/>
          </p:nvPr>
        </p:nvSpPr>
        <p:spPr>
          <a:xfrm>
            <a:off x="12682827" y="6148098"/>
            <a:ext cx="5486400" cy="2532888"/>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lt1"/>
              </a:buClr>
              <a:buSzPts val="6600"/>
              <a:buFont typeface="Raleway"/>
              <a:buNone/>
              <a:defRPr sz="6600" b="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2" name="Google Shape;232;p4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09_Custom Layout">
  <p:cSld name="109_Custom Layout">
    <p:spTree>
      <p:nvGrpSpPr>
        <p:cNvPr id="1" name="Shape 233"/>
        <p:cNvGrpSpPr/>
        <p:nvPr/>
      </p:nvGrpSpPr>
      <p:grpSpPr>
        <a:xfrm>
          <a:off x="0" y="0"/>
          <a:ext cx="0" cy="0"/>
          <a:chOff x="0" y="0"/>
          <a:chExt cx="0" cy="0"/>
        </a:xfrm>
      </p:grpSpPr>
      <p:sp>
        <p:nvSpPr>
          <p:cNvPr id="234" name="Google Shape;234;p42"/>
          <p:cNvSpPr/>
          <p:nvPr/>
        </p:nvSpPr>
        <p:spPr>
          <a:xfrm flipH="1">
            <a:off x="0" y="23049"/>
            <a:ext cx="19477038" cy="8001000"/>
          </a:xfrm>
          <a:prstGeom prst="flowChartDocumen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35" name="Google Shape;235;p42"/>
          <p:cNvSpPr>
            <a:spLocks noGrp="1"/>
          </p:cNvSpPr>
          <p:nvPr>
            <p:ph type="pic" idx="2"/>
          </p:nvPr>
        </p:nvSpPr>
        <p:spPr>
          <a:xfrm>
            <a:off x="0" y="0"/>
            <a:ext cx="19480272" cy="8001000"/>
          </a:xfrm>
          <a:prstGeom prst="rect">
            <a:avLst/>
          </a:prstGeom>
          <a:noFill/>
          <a:ln>
            <a:noFill/>
          </a:ln>
        </p:spPr>
      </p:sp>
      <p:sp>
        <p:nvSpPr>
          <p:cNvPr id="236" name="Google Shape;236;p42"/>
          <p:cNvSpPr txBox="1">
            <a:spLocks noGrp="1"/>
          </p:cNvSpPr>
          <p:nvPr>
            <p:ph type="title"/>
          </p:nvPr>
        </p:nvSpPr>
        <p:spPr>
          <a:xfrm>
            <a:off x="2423319" y="8047168"/>
            <a:ext cx="14630400" cy="9144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7F7F7F"/>
              </a:buClr>
              <a:buSzPts val="6600"/>
              <a:buFont typeface="Raleway"/>
              <a:buNone/>
              <a:defRPr sz="6600" b="0">
                <a:solidFill>
                  <a:srgbClr val="7F7F7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7" name="Google Shape;237;p42"/>
          <p:cNvSpPr txBox="1">
            <a:spLocks noGrp="1"/>
          </p:cNvSpPr>
          <p:nvPr>
            <p:ph type="body" idx="1"/>
          </p:nvPr>
        </p:nvSpPr>
        <p:spPr>
          <a:xfrm>
            <a:off x="4846479" y="9055591"/>
            <a:ext cx="9784080" cy="64008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rgbClr val="7F7F7F"/>
              </a:buClr>
              <a:buSzPts val="4400"/>
              <a:buFont typeface="Quattrocento Sans"/>
              <a:buNone/>
              <a:defRPr sz="4400">
                <a:solidFill>
                  <a:srgbClr val="7F7F7F"/>
                </a:solidFill>
              </a:defRPr>
            </a:lvl1pPr>
            <a:lvl2pPr marL="914400" lvl="1" indent="-228600" algn="ctr">
              <a:lnSpc>
                <a:spcPct val="90000"/>
              </a:lnSpc>
              <a:spcBef>
                <a:spcPts val="799"/>
              </a:spcBef>
              <a:spcAft>
                <a:spcPts val="0"/>
              </a:spcAft>
              <a:buClr>
                <a:srgbClr val="7F7F7F"/>
              </a:buClr>
              <a:buSzPts val="3600"/>
              <a:buFont typeface="Quattrocento Sans"/>
              <a:buNone/>
              <a:defRPr sz="36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38" name="Google Shape;238;p42"/>
          <p:cNvPicPr preferRelativeResize="0"/>
          <p:nvPr/>
        </p:nvPicPr>
        <p:blipFill rotWithShape="1">
          <a:blip r:embed="rId2">
            <a:alphaModFix/>
          </a:blip>
          <a:srcRect/>
          <a:stretch/>
        </p:blipFill>
        <p:spPr>
          <a:xfrm>
            <a:off x="12399537" y="6028909"/>
            <a:ext cx="3294165" cy="192024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4_Title Slide">
  <p:cSld name="14_Title Slide">
    <p:spTree>
      <p:nvGrpSpPr>
        <p:cNvPr id="1" name="Shape 239"/>
        <p:cNvGrpSpPr/>
        <p:nvPr/>
      </p:nvGrpSpPr>
      <p:grpSpPr>
        <a:xfrm>
          <a:off x="0" y="0"/>
          <a:ext cx="0" cy="0"/>
          <a:chOff x="0" y="0"/>
          <a:chExt cx="0" cy="0"/>
        </a:xfrm>
      </p:grpSpPr>
      <p:sp>
        <p:nvSpPr>
          <p:cNvPr id="240" name="Google Shape;240;p43"/>
          <p:cNvSpPr/>
          <p:nvPr/>
        </p:nvSpPr>
        <p:spPr>
          <a:xfrm>
            <a:off x="11103429" y="3474720"/>
            <a:ext cx="8399735" cy="7498080"/>
          </a:xfrm>
          <a:custGeom>
            <a:avLst/>
            <a:gdLst/>
            <a:ahLst/>
            <a:cxnLst/>
            <a:rect l="l" t="t" r="r" b="b"/>
            <a:pathLst>
              <a:path w="8399735" h="7498080" extrusionOk="0">
                <a:moveTo>
                  <a:pt x="0" y="7498080"/>
                </a:moveTo>
                <a:cubicBezTo>
                  <a:pt x="2451569" y="7428412"/>
                  <a:pt x="7149949" y="4929052"/>
                  <a:pt x="8399735" y="0"/>
                </a:cubicBezTo>
                <a:cubicBezTo>
                  <a:pt x="8391026" y="2499360"/>
                  <a:pt x="8382318" y="4998720"/>
                  <a:pt x="8373609" y="7498080"/>
                </a:cubicBezTo>
                <a:lnTo>
                  <a:pt x="0" y="7498080"/>
                </a:lnTo>
                <a:close/>
              </a:path>
            </a:pathLst>
          </a:custGeom>
          <a:solidFill>
            <a:srgbClr val="0112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41" name="Google Shape;241;p43"/>
          <p:cNvSpPr txBox="1">
            <a:spLocks noGrp="1"/>
          </p:cNvSpPr>
          <p:nvPr>
            <p:ph type="title"/>
          </p:nvPr>
        </p:nvSpPr>
        <p:spPr>
          <a:xfrm>
            <a:off x="878026" y="4332187"/>
            <a:ext cx="7300774" cy="3401568"/>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2993C4"/>
              </a:buClr>
              <a:buSzPts val="7200"/>
              <a:buFont typeface="Raleway"/>
              <a:buNone/>
              <a:defRPr sz="7200" b="1">
                <a:solidFill>
                  <a:srgbClr val="2993C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2" name="Google Shape;242;p43"/>
          <p:cNvSpPr>
            <a:spLocks noGrp="1"/>
          </p:cNvSpPr>
          <p:nvPr>
            <p:ph type="pic" idx="2"/>
          </p:nvPr>
        </p:nvSpPr>
        <p:spPr>
          <a:xfrm>
            <a:off x="1087032" y="0"/>
            <a:ext cx="18390006" cy="10972800"/>
          </a:xfrm>
          <a:prstGeom prst="rect">
            <a:avLst/>
          </a:prstGeom>
          <a:noFill/>
          <a:ln>
            <a:noFill/>
          </a:ln>
          <a:effectLst>
            <a:outerShdw blurRad="50800" dist="38100" dir="10800000" algn="r" rotWithShape="0">
              <a:srgbClr val="000000">
                <a:alpha val="40000"/>
              </a:srgbClr>
            </a:outerShdw>
          </a:effectLst>
        </p:spPr>
      </p:sp>
      <p:pic>
        <p:nvPicPr>
          <p:cNvPr id="243" name="Google Shape;243;p43"/>
          <p:cNvPicPr preferRelativeResize="0"/>
          <p:nvPr/>
        </p:nvPicPr>
        <p:blipFill rotWithShape="1">
          <a:blip r:embed="rId2">
            <a:alphaModFix/>
          </a:blip>
          <a:srcRect/>
          <a:stretch/>
        </p:blipFill>
        <p:spPr>
          <a:xfrm>
            <a:off x="878026" y="2758732"/>
            <a:ext cx="3797807" cy="162763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244"/>
        <p:cNvGrpSpPr/>
        <p:nvPr/>
      </p:nvGrpSpPr>
      <p:grpSpPr>
        <a:xfrm>
          <a:off x="0" y="0"/>
          <a:ext cx="0" cy="0"/>
          <a:chOff x="0" y="0"/>
          <a:chExt cx="0" cy="0"/>
        </a:xfrm>
      </p:grpSpPr>
      <p:sp>
        <p:nvSpPr>
          <p:cNvPr id="245" name="Google Shape;245;p44"/>
          <p:cNvSpPr/>
          <p:nvPr/>
        </p:nvSpPr>
        <p:spPr>
          <a:xfrm>
            <a:off x="10917382" y="1371600"/>
            <a:ext cx="8559655"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46" name="Google Shape;246;p44"/>
          <p:cNvSpPr>
            <a:spLocks noGrp="1"/>
          </p:cNvSpPr>
          <p:nvPr>
            <p:ph type="pic" idx="2"/>
          </p:nvPr>
        </p:nvSpPr>
        <p:spPr>
          <a:xfrm>
            <a:off x="858982" y="1854837"/>
            <a:ext cx="16939350" cy="7236912"/>
          </a:xfrm>
          <a:prstGeom prst="round2DiagRect">
            <a:avLst>
              <a:gd name="adj1" fmla="val 16667"/>
              <a:gd name="adj2" fmla="val 0"/>
            </a:avLst>
          </a:prstGeom>
          <a:noFill/>
          <a:ln>
            <a:noFill/>
          </a:ln>
        </p:spPr>
      </p:sp>
      <p:sp>
        <p:nvSpPr>
          <p:cNvPr id="247" name="Google Shape;247;p44"/>
          <p:cNvSpPr txBox="1">
            <a:spLocks noGrp="1"/>
          </p:cNvSpPr>
          <p:nvPr>
            <p:ph type="title"/>
          </p:nvPr>
        </p:nvSpPr>
        <p:spPr>
          <a:xfrm>
            <a:off x="1988127" y="2712993"/>
            <a:ext cx="5872434" cy="69251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2F2F2"/>
              </a:buClr>
              <a:buSzPts val="4400"/>
              <a:buFont typeface="Raleway"/>
              <a:buNone/>
              <a:defRPr sz="4400">
                <a:solidFill>
                  <a:srgbClr val="F2F2F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 name="Google Shape;248;p44"/>
          <p:cNvSpPr txBox="1">
            <a:spLocks noGrp="1"/>
          </p:cNvSpPr>
          <p:nvPr>
            <p:ph type="body" idx="1"/>
          </p:nvPr>
        </p:nvSpPr>
        <p:spPr>
          <a:xfrm>
            <a:off x="1988127" y="3704235"/>
            <a:ext cx="5872434" cy="4864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F2F2F2"/>
              </a:buClr>
              <a:buSzPts val="2400"/>
              <a:buFont typeface="Quattrocento Sans"/>
              <a:buNone/>
              <a:defRPr sz="2400">
                <a:solidFill>
                  <a:srgbClr val="F2F2F2"/>
                </a:solidFill>
              </a:defRPr>
            </a:lvl1pPr>
            <a:lvl2pPr marL="914400" lvl="1" indent="-228600" algn="l">
              <a:lnSpc>
                <a:spcPct val="90000"/>
              </a:lnSpc>
              <a:spcBef>
                <a:spcPts val="799"/>
              </a:spcBef>
              <a:spcAft>
                <a:spcPts val="0"/>
              </a:spcAft>
              <a:buClr>
                <a:srgbClr val="F2F2F2"/>
              </a:buClr>
              <a:buSzPts val="2400"/>
              <a:buFont typeface="Quattrocento Sans"/>
              <a:buNone/>
              <a:defRPr sz="2400">
                <a:solidFill>
                  <a:srgbClr val="F2F2F2"/>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49" name="Google Shape;249;p44"/>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250" name="Google Shape;250;p4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9_Title Slide">
  <p:cSld name="19_Title Slide">
    <p:spTree>
      <p:nvGrpSpPr>
        <p:cNvPr id="1" name="Shape 251"/>
        <p:cNvGrpSpPr/>
        <p:nvPr/>
      </p:nvGrpSpPr>
      <p:grpSpPr>
        <a:xfrm>
          <a:off x="0" y="0"/>
          <a:ext cx="0" cy="0"/>
          <a:chOff x="0" y="0"/>
          <a:chExt cx="0" cy="0"/>
        </a:xfrm>
      </p:grpSpPr>
      <p:sp>
        <p:nvSpPr>
          <p:cNvPr id="252" name="Google Shape;252;p45"/>
          <p:cNvSpPr>
            <a:spLocks noGrp="1"/>
          </p:cNvSpPr>
          <p:nvPr>
            <p:ph type="pic" idx="2"/>
          </p:nvPr>
        </p:nvSpPr>
        <p:spPr>
          <a:xfrm>
            <a:off x="1087032" y="0"/>
            <a:ext cx="18390006" cy="10972800"/>
          </a:xfrm>
          <a:prstGeom prst="rect">
            <a:avLst/>
          </a:prstGeom>
          <a:noFill/>
          <a:ln>
            <a:noFill/>
          </a:ln>
        </p:spPr>
      </p:sp>
      <p:sp>
        <p:nvSpPr>
          <p:cNvPr id="253" name="Google Shape;253;p45"/>
          <p:cNvSpPr txBox="1">
            <a:spLocks noGrp="1"/>
          </p:cNvSpPr>
          <p:nvPr>
            <p:ph type="title"/>
          </p:nvPr>
        </p:nvSpPr>
        <p:spPr>
          <a:xfrm>
            <a:off x="913879" y="1802675"/>
            <a:ext cx="8824640" cy="1930864"/>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Raleway"/>
              <a:buNone/>
              <a:defRPr sz="5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4" name="Google Shape;254;p45"/>
          <p:cNvSpPr txBox="1">
            <a:spLocks noGrp="1"/>
          </p:cNvSpPr>
          <p:nvPr>
            <p:ph type="body" idx="1"/>
          </p:nvPr>
        </p:nvSpPr>
        <p:spPr>
          <a:xfrm>
            <a:off x="913879" y="4000828"/>
            <a:ext cx="8151744"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rgbClr val="7F7F7F"/>
              </a:buClr>
              <a:buSzPts val="2000"/>
              <a:buFont typeface="Quattrocento Sans"/>
              <a:buNone/>
              <a:defRPr sz="20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55" name="Google Shape;255;p45"/>
          <p:cNvSpPr txBox="1">
            <a:spLocks noGrp="1"/>
          </p:cNvSpPr>
          <p:nvPr>
            <p:ph type="body" idx="3"/>
          </p:nvPr>
        </p:nvSpPr>
        <p:spPr>
          <a:xfrm>
            <a:off x="913879" y="6373543"/>
            <a:ext cx="5852681"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rgbClr val="7F7F7F"/>
              </a:buClr>
              <a:buSzPts val="2000"/>
              <a:buFont typeface="Quattrocento Sans"/>
              <a:buNone/>
              <a:defRPr sz="2000">
                <a:solidFill>
                  <a:srgbClr val="7F7F7F"/>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56" name="Google Shape;256;p45"/>
          <p:cNvSpPr/>
          <p:nvPr/>
        </p:nvSpPr>
        <p:spPr>
          <a:xfrm rot="10800000" flipH="1">
            <a:off x="-15239" y="-12952"/>
            <a:ext cx="3803468" cy="2697190"/>
          </a:xfrm>
          <a:custGeom>
            <a:avLst/>
            <a:gdLst/>
            <a:ahLst/>
            <a:cxnLst/>
            <a:rect l="l" t="t" r="r" b="b"/>
            <a:pathLst>
              <a:path w="4621801" h="4631443" extrusionOk="0">
                <a:moveTo>
                  <a:pt x="6428" y="0"/>
                </a:moveTo>
                <a:cubicBezTo>
                  <a:pt x="1232339" y="0"/>
                  <a:pt x="2407885" y="487718"/>
                  <a:pt x="3273738" y="1355564"/>
                </a:cubicBezTo>
                <a:cubicBezTo>
                  <a:pt x="4139592" y="2223409"/>
                  <a:pt x="4624607" y="3400073"/>
                  <a:pt x="4621789" y="4625981"/>
                </a:cubicBezTo>
                <a:lnTo>
                  <a:pt x="0" y="4631443"/>
                </a:lnTo>
                <a:cubicBezTo>
                  <a:pt x="0" y="3092985"/>
                  <a:pt x="6428" y="1538458"/>
                  <a:pt x="6428" y="0"/>
                </a:cubicBezTo>
                <a:close/>
              </a:path>
            </a:pathLst>
          </a:custGeom>
          <a:gradFill>
            <a:gsLst>
              <a:gs pos="0">
                <a:schemeClr val="accent3"/>
              </a:gs>
              <a:gs pos="1000">
                <a:schemeClr val="accent3"/>
              </a:gs>
              <a:gs pos="100000">
                <a:srgbClr val="BFBFBF"/>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57" name="Google Shape;257;p45"/>
          <p:cNvPicPr preferRelativeResize="0"/>
          <p:nvPr/>
        </p:nvPicPr>
        <p:blipFill rotWithShape="1">
          <a:blip r:embed="rId2">
            <a:alphaModFix/>
          </a:blip>
          <a:srcRect/>
          <a:stretch/>
        </p:blipFill>
        <p:spPr>
          <a:xfrm>
            <a:off x="465898" y="244293"/>
            <a:ext cx="2196110" cy="1280160"/>
          </a:xfrm>
          <a:prstGeom prst="rect">
            <a:avLst/>
          </a:prstGeom>
          <a:noFill/>
          <a:ln>
            <a:noFill/>
          </a:ln>
        </p:spPr>
      </p:pic>
      <p:sp>
        <p:nvSpPr>
          <p:cNvPr id="258" name="Google Shape;258;p45"/>
          <p:cNvSpPr/>
          <p:nvPr/>
        </p:nvSpPr>
        <p:spPr>
          <a:xfrm>
            <a:off x="9750946" y="1371600"/>
            <a:ext cx="9726091"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59" name="Google Shape;259;p4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260"/>
        <p:cNvGrpSpPr/>
        <p:nvPr/>
      </p:nvGrpSpPr>
      <p:grpSpPr>
        <a:xfrm>
          <a:off x="0" y="0"/>
          <a:ext cx="0" cy="0"/>
          <a:chOff x="0" y="0"/>
          <a:chExt cx="0" cy="0"/>
        </a:xfrm>
      </p:grpSpPr>
      <p:sp>
        <p:nvSpPr>
          <p:cNvPr id="261" name="Google Shape;261;p46"/>
          <p:cNvSpPr>
            <a:spLocks noGrp="1"/>
          </p:cNvSpPr>
          <p:nvPr>
            <p:ph type="pic" idx="2"/>
          </p:nvPr>
        </p:nvSpPr>
        <p:spPr>
          <a:xfrm>
            <a:off x="11614882" y="-12952"/>
            <a:ext cx="7862155" cy="7878557"/>
          </a:xfrm>
          <a:prstGeom prst="rect">
            <a:avLst/>
          </a:prstGeom>
          <a:noFill/>
          <a:ln>
            <a:noFill/>
          </a:ln>
        </p:spPr>
      </p:sp>
      <p:sp>
        <p:nvSpPr>
          <p:cNvPr id="262" name="Google Shape;262;p4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263"/>
        <p:cNvGrpSpPr/>
        <p:nvPr/>
      </p:nvGrpSpPr>
      <p:grpSpPr>
        <a:xfrm>
          <a:off x="0" y="0"/>
          <a:ext cx="0" cy="0"/>
          <a:chOff x="0" y="0"/>
          <a:chExt cx="0" cy="0"/>
        </a:xfrm>
      </p:grpSpPr>
      <p:sp>
        <p:nvSpPr>
          <p:cNvPr id="264" name="Google Shape;264;p47"/>
          <p:cNvSpPr>
            <a:spLocks noGrp="1"/>
          </p:cNvSpPr>
          <p:nvPr>
            <p:ph type="pic" idx="2"/>
          </p:nvPr>
        </p:nvSpPr>
        <p:spPr>
          <a:xfrm>
            <a:off x="12392244" y="2926081"/>
            <a:ext cx="7084794" cy="8046720"/>
          </a:xfrm>
          <a:prstGeom prst="rect">
            <a:avLst/>
          </a:prstGeom>
          <a:noFill/>
          <a:ln>
            <a:no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265"/>
        <p:cNvGrpSpPr/>
        <p:nvPr/>
      </p:nvGrpSpPr>
      <p:grpSpPr>
        <a:xfrm>
          <a:off x="0" y="0"/>
          <a:ext cx="0" cy="0"/>
          <a:chOff x="0" y="0"/>
          <a:chExt cx="0" cy="0"/>
        </a:xfrm>
      </p:grpSpPr>
      <p:sp>
        <p:nvSpPr>
          <p:cNvPr id="266" name="Google Shape;266;p48"/>
          <p:cNvSpPr>
            <a:spLocks noGrp="1"/>
          </p:cNvSpPr>
          <p:nvPr>
            <p:ph type="pic" idx="2"/>
          </p:nvPr>
        </p:nvSpPr>
        <p:spPr>
          <a:xfrm>
            <a:off x="11043096" y="-12952"/>
            <a:ext cx="8433942" cy="8451537"/>
          </a:xfrm>
          <a:prstGeom prst="rect">
            <a:avLst/>
          </a:prstGeom>
          <a:noFill/>
          <a:ln>
            <a:noFill/>
          </a:ln>
        </p:spPr>
      </p:sp>
      <p:sp>
        <p:nvSpPr>
          <p:cNvPr id="267" name="Google Shape;267;p4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268"/>
        <p:cNvGrpSpPr/>
        <p:nvPr/>
      </p:nvGrpSpPr>
      <p:grpSpPr>
        <a:xfrm>
          <a:off x="0" y="0"/>
          <a:ext cx="0" cy="0"/>
          <a:chOff x="0" y="0"/>
          <a:chExt cx="0" cy="0"/>
        </a:xfrm>
      </p:grpSpPr>
      <p:grpSp>
        <p:nvGrpSpPr>
          <p:cNvPr id="269" name="Google Shape;269;p49"/>
          <p:cNvGrpSpPr/>
          <p:nvPr/>
        </p:nvGrpSpPr>
        <p:grpSpPr>
          <a:xfrm rot="10800000" flipH="1">
            <a:off x="0" y="4692072"/>
            <a:ext cx="19477038" cy="6280728"/>
            <a:chOff x="0" y="0"/>
            <a:chExt cx="19477038" cy="6280728"/>
          </a:xfrm>
        </p:grpSpPr>
        <p:sp>
          <p:nvSpPr>
            <p:cNvPr id="270" name="Google Shape;270;p49"/>
            <p:cNvSpPr/>
            <p:nvPr/>
          </p:nvSpPr>
          <p:spPr>
            <a:xfrm>
              <a:off x="0" y="0"/>
              <a:ext cx="19477038" cy="6280728"/>
            </a:xfrm>
            <a:custGeom>
              <a:avLst/>
              <a:gdLst/>
              <a:ahLst/>
              <a:cxnLst/>
              <a:rect l="l" t="t" r="r" b="b"/>
              <a:pathLst>
                <a:path w="19477038" h="6280728" extrusionOk="0">
                  <a:moveTo>
                    <a:pt x="0" y="0"/>
                  </a:moveTo>
                  <a:lnTo>
                    <a:pt x="19477038" y="0"/>
                  </a:lnTo>
                  <a:lnTo>
                    <a:pt x="19477038" y="2641997"/>
                  </a:lnTo>
                  <a:cubicBezTo>
                    <a:pt x="15098614" y="6511331"/>
                    <a:pt x="6817071" y="8386204"/>
                    <a:pt x="0" y="2641997"/>
                  </a:cubicBezTo>
                  <a:close/>
                </a:path>
              </a:pathLst>
            </a:custGeom>
            <a:gradFill>
              <a:gsLst>
                <a:gs pos="0">
                  <a:schemeClr val="accent1"/>
                </a:gs>
                <a:gs pos="100000">
                  <a:srgbClr val="AB1E19"/>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271" name="Google Shape;271;p49"/>
            <p:cNvSpPr/>
            <p:nvPr/>
          </p:nvSpPr>
          <p:spPr>
            <a:xfrm>
              <a:off x="0" y="0"/>
              <a:ext cx="11177018" cy="6264076"/>
            </a:xfrm>
            <a:custGeom>
              <a:avLst/>
              <a:gdLst/>
              <a:ahLst/>
              <a:cxnLst/>
              <a:rect l="l" t="t" r="r" b="b"/>
              <a:pathLst>
                <a:path w="11177018" h="6264076" extrusionOk="0">
                  <a:moveTo>
                    <a:pt x="0" y="0"/>
                  </a:moveTo>
                  <a:lnTo>
                    <a:pt x="11177018" y="0"/>
                  </a:lnTo>
                  <a:lnTo>
                    <a:pt x="11176594" y="18833"/>
                  </a:lnTo>
                  <a:cubicBezTo>
                    <a:pt x="11077743" y="2105199"/>
                    <a:pt x="10412614" y="4114515"/>
                    <a:pt x="9267781" y="5836746"/>
                  </a:cubicBezTo>
                  <a:lnTo>
                    <a:pt x="8968319" y="6264076"/>
                  </a:lnTo>
                  <a:lnTo>
                    <a:pt x="8673509" y="6247527"/>
                  </a:lnTo>
                  <a:cubicBezTo>
                    <a:pt x="5780566" y="6051720"/>
                    <a:pt x="2769436" y="4975581"/>
                    <a:pt x="0" y="2641997"/>
                  </a:cubicBezTo>
                  <a:close/>
                </a:path>
              </a:pathLst>
            </a:custGeom>
            <a:gradFill>
              <a:gsLst>
                <a:gs pos="0">
                  <a:schemeClr val="accent1"/>
                </a:gs>
                <a:gs pos="100000">
                  <a:srgbClr val="AB1E19"/>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sp>
        <p:nvSpPr>
          <p:cNvPr id="272" name="Google Shape;272;p49"/>
          <p:cNvSpPr>
            <a:spLocks noGrp="1"/>
          </p:cNvSpPr>
          <p:nvPr>
            <p:ph type="pic" idx="2"/>
          </p:nvPr>
        </p:nvSpPr>
        <p:spPr>
          <a:xfrm>
            <a:off x="12331337" y="0"/>
            <a:ext cx="7145702" cy="10972800"/>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25_Title Slide">
  <p:cSld name="25_Title Slide">
    <p:spTree>
      <p:nvGrpSpPr>
        <p:cNvPr id="1" name="Shape 273"/>
        <p:cNvGrpSpPr/>
        <p:nvPr/>
      </p:nvGrpSpPr>
      <p:grpSpPr>
        <a:xfrm>
          <a:off x="0" y="0"/>
          <a:ext cx="0" cy="0"/>
          <a:chOff x="0" y="0"/>
          <a:chExt cx="0" cy="0"/>
        </a:xfrm>
      </p:grpSpPr>
      <p:sp>
        <p:nvSpPr>
          <p:cNvPr id="274" name="Google Shape;274;p50"/>
          <p:cNvSpPr/>
          <p:nvPr/>
        </p:nvSpPr>
        <p:spPr>
          <a:xfrm rot="10800000">
            <a:off x="0" y="3385750"/>
            <a:ext cx="8507154" cy="7587049"/>
          </a:xfrm>
          <a:custGeom>
            <a:avLst/>
            <a:gdLst/>
            <a:ahLst/>
            <a:cxnLst/>
            <a:rect l="l" t="t" r="r" b="b"/>
            <a:pathLst>
              <a:path w="7391400" h="6591971" extrusionOk="0">
                <a:moveTo>
                  <a:pt x="4648" y="0"/>
                </a:moveTo>
                <a:lnTo>
                  <a:pt x="7371596" y="0"/>
                </a:lnTo>
                <a:cubicBezTo>
                  <a:pt x="7378197" y="1983551"/>
                  <a:pt x="7384799" y="3967101"/>
                  <a:pt x="7391400" y="5950652"/>
                </a:cubicBezTo>
                <a:cubicBezTo>
                  <a:pt x="6896311" y="6571165"/>
                  <a:pt x="4789466" y="7199770"/>
                  <a:pt x="3529694" y="5465800"/>
                </a:cubicBezTo>
                <a:cubicBezTo>
                  <a:pt x="2910240" y="4101497"/>
                  <a:pt x="3795384" y="3078814"/>
                  <a:pt x="2981550" y="2062229"/>
                </a:cubicBezTo>
                <a:cubicBezTo>
                  <a:pt x="2167716" y="1045644"/>
                  <a:pt x="-116596" y="2394604"/>
                  <a:pt x="4648" y="0"/>
                </a:cubicBezTo>
                <a:close/>
              </a:path>
            </a:pathLst>
          </a:custGeom>
          <a:gradFill>
            <a:gsLst>
              <a:gs pos="0">
                <a:schemeClr val="accent6"/>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275" name="Google Shape;275;p50"/>
          <p:cNvPicPr preferRelativeResize="0"/>
          <p:nvPr/>
        </p:nvPicPr>
        <p:blipFill rotWithShape="1">
          <a:blip r:embed="rId2">
            <a:alphaModFix/>
          </a:blip>
          <a:srcRect/>
          <a:stretch/>
        </p:blipFill>
        <p:spPr>
          <a:xfrm rot="-1059671" flipH="1">
            <a:off x="1873001" y="1640851"/>
            <a:ext cx="5009654" cy="8349422"/>
          </a:xfrm>
          <a:prstGeom prst="rect">
            <a:avLst/>
          </a:prstGeom>
          <a:noFill/>
          <a:ln>
            <a:noFill/>
          </a:ln>
          <a:effectLst>
            <a:outerShdw blurRad="1270000" dist="1676400" dir="8100000" sx="83000" sy="83000" algn="tr" rotWithShape="0">
              <a:srgbClr val="000000">
                <a:alpha val="32941"/>
              </a:srgbClr>
            </a:outerShdw>
          </a:effectLst>
        </p:spPr>
      </p:pic>
      <p:sp>
        <p:nvSpPr>
          <p:cNvPr id="276" name="Google Shape;276;p50"/>
          <p:cNvSpPr>
            <a:spLocks noGrp="1"/>
          </p:cNvSpPr>
          <p:nvPr>
            <p:ph type="pic" idx="2"/>
          </p:nvPr>
        </p:nvSpPr>
        <p:spPr>
          <a:xfrm>
            <a:off x="2956985" y="2958724"/>
            <a:ext cx="3536766" cy="5670800"/>
          </a:xfrm>
          <a:prstGeom prst="rect">
            <a:avLst/>
          </a:prstGeom>
          <a:solidFill>
            <a:srgbClr val="D8D8D8">
              <a:alpha val="24705"/>
            </a:srgbClr>
          </a:solidFill>
          <a:ln>
            <a:noFill/>
          </a:ln>
        </p:spPr>
      </p:sp>
      <p:sp>
        <p:nvSpPr>
          <p:cNvPr id="277" name="Google Shape;277;p5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6_Title and Content">
  <p:cSld name="6_Title and Content">
    <p:spTree>
      <p:nvGrpSpPr>
        <p:cNvPr id="1" name="Shape 60"/>
        <p:cNvGrpSpPr/>
        <p:nvPr/>
      </p:nvGrpSpPr>
      <p:grpSpPr>
        <a:xfrm>
          <a:off x="0" y="0"/>
          <a:ext cx="0" cy="0"/>
          <a:chOff x="0" y="0"/>
          <a:chExt cx="0" cy="0"/>
        </a:xfrm>
      </p:grpSpPr>
      <p:sp>
        <p:nvSpPr>
          <p:cNvPr id="61" name="Google Shape;61;p21"/>
          <p:cNvSpPr/>
          <p:nvPr/>
        </p:nvSpPr>
        <p:spPr>
          <a:xfrm>
            <a:off x="2517402" y="-15712"/>
            <a:ext cx="12293021" cy="6159218"/>
          </a:xfrm>
          <a:custGeom>
            <a:avLst/>
            <a:gdLst/>
            <a:ahLst/>
            <a:cxnLst/>
            <a:rect l="l" t="t" r="r" b="b"/>
            <a:pathLst>
              <a:path w="13146390" h="6586785" extrusionOk="0">
                <a:moveTo>
                  <a:pt x="6582629" y="6586779"/>
                </a:moveTo>
                <a:cubicBezTo>
                  <a:pt x="7717936" y="6585150"/>
                  <a:pt x="8852821" y="6289743"/>
                  <a:pt x="9869158" y="5700727"/>
                </a:cubicBezTo>
                <a:cubicBezTo>
                  <a:pt x="11901832" y="4522696"/>
                  <a:pt x="13151233" y="2349361"/>
                  <a:pt x="13146376" y="0"/>
                </a:cubicBezTo>
                <a:lnTo>
                  <a:pt x="9311401" y="5505"/>
                </a:lnTo>
                <a:lnTo>
                  <a:pt x="9311809" y="13588"/>
                </a:lnTo>
                <a:cubicBezTo>
                  <a:pt x="9311809" y="1526082"/>
                  <a:pt x="8085689" y="2752201"/>
                  <a:pt x="6573194" y="2752201"/>
                </a:cubicBezTo>
                <a:cubicBezTo>
                  <a:pt x="5060699" y="2752201"/>
                  <a:pt x="3834579" y="1526082"/>
                  <a:pt x="3834579" y="13588"/>
                </a:cubicBezTo>
                <a:lnTo>
                  <a:pt x="3834591" y="13367"/>
                </a:lnTo>
                <a:lnTo>
                  <a:pt x="0" y="18871"/>
                </a:lnTo>
                <a:cubicBezTo>
                  <a:pt x="1887" y="2368236"/>
                  <a:pt x="1257522" y="4537975"/>
                  <a:pt x="3293570" y="5710166"/>
                </a:cubicBezTo>
                <a:cubicBezTo>
                  <a:pt x="4311594" y="6296261"/>
                  <a:pt x="5447323" y="6588409"/>
                  <a:pt x="6582629" y="6586779"/>
                </a:cubicBezTo>
                <a:close/>
              </a:path>
            </a:pathLst>
          </a:cu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2" name="Google Shape;62;p21"/>
          <p:cNvSpPr txBox="1">
            <a:spLocks noGrp="1"/>
          </p:cNvSpPr>
          <p:nvPr>
            <p:ph type="title"/>
          </p:nvPr>
        </p:nvSpPr>
        <p:spPr>
          <a:xfrm>
            <a:off x="970057" y="1131814"/>
            <a:ext cx="4937760" cy="37124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6000"/>
              <a:buFont typeface="Raleway"/>
              <a:buNone/>
              <a:defRPr sz="60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1390489" y="4789679"/>
            <a:ext cx="7096125" cy="5199062"/>
          </a:xfrm>
          <a:prstGeom prst="rect">
            <a:avLst/>
          </a:prstGeom>
          <a:noFill/>
          <a:ln>
            <a:noFill/>
          </a:ln>
          <a:effectLst>
            <a:outerShdw blurRad="76200" dist="63500" dir="18900000" algn="bl" rotWithShape="0">
              <a:srgbClr val="000000">
                <a:alpha val="40000"/>
              </a:srgbClr>
            </a:outerShdw>
          </a:effectLst>
        </p:spPr>
      </p:sp>
      <p:sp>
        <p:nvSpPr>
          <p:cNvPr id="64" name="Google Shape;64;p21"/>
          <p:cNvSpPr>
            <a:spLocks noGrp="1"/>
          </p:cNvSpPr>
          <p:nvPr>
            <p:ph type="pic" idx="3"/>
          </p:nvPr>
        </p:nvSpPr>
        <p:spPr>
          <a:xfrm>
            <a:off x="11166729" y="1216282"/>
            <a:ext cx="3525838" cy="5147836"/>
          </a:xfrm>
          <a:prstGeom prst="rect">
            <a:avLst/>
          </a:prstGeom>
          <a:noFill/>
          <a:ln>
            <a:noFill/>
          </a:ln>
          <a:effectLst>
            <a:outerShdw blurRad="76200" dist="63500" dir="18900000" algn="bl" rotWithShape="0">
              <a:srgbClr val="000000">
                <a:alpha val="40000"/>
              </a:srgbClr>
            </a:outerShdw>
          </a:effectLst>
        </p:spPr>
      </p:sp>
      <p:sp>
        <p:nvSpPr>
          <p:cNvPr id="65" name="Google Shape;65;p21"/>
          <p:cNvSpPr>
            <a:spLocks noGrp="1"/>
          </p:cNvSpPr>
          <p:nvPr>
            <p:ph type="pic" idx="4"/>
          </p:nvPr>
        </p:nvSpPr>
        <p:spPr>
          <a:xfrm>
            <a:off x="14468806" y="2058451"/>
            <a:ext cx="3525838" cy="5199062"/>
          </a:xfrm>
          <a:prstGeom prst="rect">
            <a:avLst/>
          </a:prstGeom>
          <a:noFill/>
          <a:ln>
            <a:noFill/>
          </a:ln>
          <a:effectLst>
            <a:outerShdw blurRad="76200" dist="63500" dir="18900000" algn="bl" rotWithShape="0">
              <a:srgbClr val="000000">
                <a:alpha val="40000"/>
              </a:srgbClr>
            </a:outerShdw>
          </a:effectLst>
        </p:spPr>
      </p:sp>
      <p:pic>
        <p:nvPicPr>
          <p:cNvPr id="66" name="Google Shape;66;p21"/>
          <p:cNvPicPr preferRelativeResize="0"/>
          <p:nvPr/>
        </p:nvPicPr>
        <p:blipFill rotWithShape="1">
          <a:blip r:embed="rId2">
            <a:alphaModFix/>
          </a:blip>
          <a:srcRect/>
          <a:stretch/>
        </p:blipFill>
        <p:spPr>
          <a:xfrm>
            <a:off x="6882676" y="1783080"/>
            <a:ext cx="3697636" cy="7406640"/>
          </a:xfrm>
          <a:prstGeom prst="rect">
            <a:avLst/>
          </a:prstGeom>
          <a:noFill/>
          <a:ln>
            <a:noFill/>
          </a:ln>
        </p:spPr>
      </p:pic>
      <p:sp>
        <p:nvSpPr>
          <p:cNvPr id="67" name="Google Shape;67;p21"/>
          <p:cNvSpPr>
            <a:spLocks noGrp="1"/>
          </p:cNvSpPr>
          <p:nvPr>
            <p:ph type="pic" idx="5"/>
          </p:nvPr>
        </p:nvSpPr>
        <p:spPr>
          <a:xfrm>
            <a:off x="7022982" y="1914595"/>
            <a:ext cx="3362274" cy="71323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68" name="Google Shape;68;p21"/>
          <p:cNvSpPr txBox="1">
            <a:spLocks noGrp="1"/>
          </p:cNvSpPr>
          <p:nvPr>
            <p:ph type="body" idx="1"/>
          </p:nvPr>
        </p:nvSpPr>
        <p:spPr>
          <a:xfrm>
            <a:off x="970057" y="6506402"/>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chemeClr val="accent1"/>
              </a:buClr>
              <a:buSzPts val="2000"/>
              <a:buFont typeface="Arial"/>
              <a:buChar char="•"/>
              <a:defRPr sz="2000" b="0">
                <a:solidFill>
                  <a:schemeClr val="accen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69" name="Google Shape;69;p21"/>
          <p:cNvSpPr txBox="1">
            <a:spLocks noGrp="1"/>
          </p:cNvSpPr>
          <p:nvPr>
            <p:ph type="body" idx="6"/>
          </p:nvPr>
        </p:nvSpPr>
        <p:spPr>
          <a:xfrm>
            <a:off x="970057" y="8255729"/>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chemeClr val="accent1"/>
              </a:buClr>
              <a:buSzPts val="2000"/>
              <a:buFont typeface="Arial"/>
              <a:buChar char="•"/>
              <a:defRPr sz="2000" b="0">
                <a:solidFill>
                  <a:schemeClr val="accen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70" name="Google Shape;70;p2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2" presetClass="entr" presetSubtype="4" fill="hold" nodeType="withEffect">
                                  <p:stCondLst>
                                    <p:cond delay="0"/>
                                  </p:stCondLst>
                                  <p:childTnLst>
                                    <p:set>
                                      <p:cBhvr>
                                        <p:cTn id="9" dur="1" fill="hold">
                                          <p:stCondLst>
                                            <p:cond delay="0"/>
                                          </p:stCondLst>
                                        </p:cTn>
                                        <p:tgtEl>
                                          <p:spTgt spid="66"/>
                                        </p:tgtEl>
                                        <p:attrNameLst>
                                          <p:attrName>style.visibility</p:attrName>
                                        </p:attrNameLst>
                                      </p:cBhvr>
                                      <p:to>
                                        <p:strVal val="visible"/>
                                      </p:to>
                                    </p:set>
                                    <p:anim calcmode="lin" valueType="num">
                                      <p:cBhvr additive="base">
                                        <p:cTn id="10" dur="1000"/>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78"/>
        <p:cNvGrpSpPr/>
        <p:nvPr/>
      </p:nvGrpSpPr>
      <p:grpSpPr>
        <a:xfrm>
          <a:off x="0" y="0"/>
          <a:ext cx="0" cy="0"/>
          <a:chOff x="0" y="0"/>
          <a:chExt cx="0" cy="0"/>
        </a:xfrm>
      </p:grpSpPr>
      <p:sp>
        <p:nvSpPr>
          <p:cNvPr id="279" name="Google Shape;279;p51"/>
          <p:cNvSpPr txBox="1">
            <a:spLocks noGrp="1"/>
          </p:cNvSpPr>
          <p:nvPr>
            <p:ph type="title"/>
          </p:nvPr>
        </p:nvSpPr>
        <p:spPr>
          <a:xfrm>
            <a:off x="1338263" y="1177025"/>
            <a:ext cx="16800512" cy="111397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6600"/>
              <a:buFont typeface="Raleway"/>
              <a:buNone/>
              <a:defRPr sz="6600" b="1">
                <a:latin typeface="Raleway"/>
                <a:ea typeface="Raleway"/>
                <a:cs typeface="Raleway"/>
                <a:sym typeface="Raleway"/>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80" name="Google Shape;280;p51"/>
          <p:cNvPicPr preferRelativeResize="0"/>
          <p:nvPr/>
        </p:nvPicPr>
        <p:blipFill rotWithShape="1">
          <a:blip r:embed="rId2">
            <a:alphaModFix/>
          </a:blip>
          <a:srcRect/>
          <a:stretch/>
        </p:blipFill>
        <p:spPr>
          <a:xfrm>
            <a:off x="16559338" y="244293"/>
            <a:ext cx="2196110" cy="1280160"/>
          </a:xfrm>
          <a:prstGeom prst="rect">
            <a:avLst/>
          </a:prstGeom>
          <a:noFill/>
          <a:ln>
            <a:noFill/>
          </a:ln>
        </p:spPr>
      </p:pic>
      <p:pic>
        <p:nvPicPr>
          <p:cNvPr id="281" name="Google Shape;281;p51"/>
          <p:cNvPicPr preferRelativeResize="0"/>
          <p:nvPr/>
        </p:nvPicPr>
        <p:blipFill rotWithShape="1">
          <a:blip r:embed="rId3">
            <a:alphaModFix/>
          </a:blip>
          <a:srcRect/>
          <a:stretch/>
        </p:blipFill>
        <p:spPr>
          <a:xfrm>
            <a:off x="813392" y="519310"/>
            <a:ext cx="3140088" cy="548640"/>
          </a:xfrm>
          <a:prstGeom prst="rect">
            <a:avLst/>
          </a:prstGeom>
          <a:noFill/>
          <a:ln>
            <a:noFill/>
          </a:ln>
        </p:spPr>
      </p:pic>
      <p:sp>
        <p:nvSpPr>
          <p:cNvPr id="282" name="Google Shape;282;p5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83"/>
        <p:cNvGrpSpPr/>
        <p:nvPr/>
      </p:nvGrpSpPr>
      <p:grpSpPr>
        <a:xfrm>
          <a:off x="0" y="0"/>
          <a:ext cx="0" cy="0"/>
          <a:chOff x="0" y="0"/>
          <a:chExt cx="0" cy="0"/>
        </a:xfrm>
      </p:grpSpPr>
      <p:pic>
        <p:nvPicPr>
          <p:cNvPr id="284" name="Google Shape;284;p52"/>
          <p:cNvPicPr preferRelativeResize="0"/>
          <p:nvPr/>
        </p:nvPicPr>
        <p:blipFill rotWithShape="1">
          <a:blip r:embed="rId2">
            <a:alphaModFix/>
          </a:blip>
          <a:srcRect/>
          <a:stretch/>
        </p:blipFill>
        <p:spPr>
          <a:xfrm>
            <a:off x="16559338" y="244293"/>
            <a:ext cx="2196110" cy="1280160"/>
          </a:xfrm>
          <a:prstGeom prst="rect">
            <a:avLst/>
          </a:prstGeom>
          <a:noFill/>
          <a:ln>
            <a:noFill/>
          </a:ln>
        </p:spPr>
      </p:pic>
      <p:pic>
        <p:nvPicPr>
          <p:cNvPr id="285" name="Google Shape;285;p52"/>
          <p:cNvPicPr preferRelativeResize="0"/>
          <p:nvPr/>
        </p:nvPicPr>
        <p:blipFill rotWithShape="1">
          <a:blip r:embed="rId3">
            <a:alphaModFix/>
          </a:blip>
          <a:srcRect/>
          <a:stretch/>
        </p:blipFill>
        <p:spPr>
          <a:xfrm>
            <a:off x="813392" y="519310"/>
            <a:ext cx="3140088" cy="548640"/>
          </a:xfrm>
          <a:prstGeom prst="rect">
            <a:avLst/>
          </a:prstGeom>
          <a:noFill/>
          <a:ln>
            <a:noFill/>
          </a:ln>
        </p:spPr>
      </p:pic>
      <p:sp>
        <p:nvSpPr>
          <p:cNvPr id="286" name="Google Shape;286;p52"/>
          <p:cNvSpPr txBox="1">
            <a:spLocks noGrp="1"/>
          </p:cNvSpPr>
          <p:nvPr>
            <p:ph type="title"/>
          </p:nvPr>
        </p:nvSpPr>
        <p:spPr>
          <a:xfrm>
            <a:off x="1567690" y="2551590"/>
            <a:ext cx="4995720" cy="26213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600"/>
              <a:buFont typeface="Raleway"/>
              <a:buNone/>
              <a:defRPr sz="6600" b="1">
                <a:latin typeface="Raleway"/>
                <a:ea typeface="Raleway"/>
                <a:cs typeface="Raleway"/>
                <a:sym typeface="Raleway"/>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7" name="Google Shape;287;p5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27_Title Slide">
  <p:cSld name="27_Title Slide">
    <p:spTree>
      <p:nvGrpSpPr>
        <p:cNvPr id="1" name="Shape 288"/>
        <p:cNvGrpSpPr/>
        <p:nvPr/>
      </p:nvGrpSpPr>
      <p:grpSpPr>
        <a:xfrm>
          <a:off x="0" y="0"/>
          <a:ext cx="0" cy="0"/>
          <a:chOff x="0" y="0"/>
          <a:chExt cx="0" cy="0"/>
        </a:xfrm>
      </p:grpSpPr>
      <p:sp>
        <p:nvSpPr>
          <p:cNvPr id="289" name="Google Shape;289;p53"/>
          <p:cNvSpPr/>
          <p:nvPr/>
        </p:nvSpPr>
        <p:spPr>
          <a:xfrm>
            <a:off x="12782693" y="6914114"/>
            <a:ext cx="2035516" cy="2027983"/>
          </a:xfrm>
          <a:prstGeom prst="roundRect">
            <a:avLst>
              <a:gd name="adj" fmla="val 14597"/>
            </a:avLst>
          </a:prstGeom>
          <a:gradFill>
            <a:gsLst>
              <a:gs pos="0">
                <a:srgbClr val="BFBFBF"/>
              </a:gs>
              <a:gs pos="1000">
                <a:srgbClr val="BFBFBF"/>
              </a:gs>
              <a:gs pos="100000">
                <a:schemeClr val="accent5"/>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0" name="Google Shape;290;p53"/>
          <p:cNvSpPr/>
          <p:nvPr/>
        </p:nvSpPr>
        <p:spPr>
          <a:xfrm>
            <a:off x="10031569" y="691411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1" name="Google Shape;291;p53"/>
          <p:cNvSpPr/>
          <p:nvPr/>
        </p:nvSpPr>
        <p:spPr>
          <a:xfrm>
            <a:off x="7426543" y="6910994"/>
            <a:ext cx="2035516" cy="2027983"/>
          </a:xfrm>
          <a:prstGeom prst="roundRect">
            <a:avLst>
              <a:gd name="adj" fmla="val 14597"/>
            </a:avLst>
          </a:prstGeom>
          <a:gradFill>
            <a:gsLst>
              <a:gs pos="0">
                <a:srgbClr val="BFBFBF"/>
              </a:gs>
              <a:gs pos="1000">
                <a:srgbClr val="BFBFBF"/>
              </a:gs>
              <a:gs pos="100000">
                <a:schemeClr val="accent5"/>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2" name="Google Shape;292;p53"/>
          <p:cNvSpPr/>
          <p:nvPr/>
        </p:nvSpPr>
        <p:spPr>
          <a:xfrm>
            <a:off x="4687673" y="691099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3" name="Google Shape;293;p53"/>
          <p:cNvSpPr/>
          <p:nvPr/>
        </p:nvSpPr>
        <p:spPr>
          <a:xfrm>
            <a:off x="1958440" y="6914114"/>
            <a:ext cx="2035516" cy="2027983"/>
          </a:xfrm>
          <a:prstGeom prst="roundRect">
            <a:avLst>
              <a:gd name="adj" fmla="val 14597"/>
            </a:avLst>
          </a:prstGeom>
          <a:gradFill>
            <a:gsLst>
              <a:gs pos="0">
                <a:schemeClr val="accent6"/>
              </a:gs>
              <a:gs pos="1000">
                <a:schemeClr val="accent6"/>
              </a:gs>
              <a:gs pos="100000">
                <a:srgbClr val="BFBFBF"/>
              </a:gs>
            </a:gsLst>
            <a:lin ang="2700000" scaled="0"/>
          </a:gra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294" name="Google Shape;294;p53"/>
          <p:cNvSpPr txBox="1">
            <a:spLocks noGrp="1"/>
          </p:cNvSpPr>
          <p:nvPr>
            <p:ph type="body" idx="1"/>
          </p:nvPr>
        </p:nvSpPr>
        <p:spPr>
          <a:xfrm>
            <a:off x="1958440" y="8112006"/>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5" name="Google Shape;295;p53"/>
          <p:cNvSpPr txBox="1">
            <a:spLocks noGrp="1"/>
          </p:cNvSpPr>
          <p:nvPr>
            <p:ph type="body" idx="2"/>
          </p:nvPr>
        </p:nvSpPr>
        <p:spPr>
          <a:xfrm>
            <a:off x="468767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6" name="Google Shape;296;p53"/>
          <p:cNvSpPr txBox="1">
            <a:spLocks noGrp="1"/>
          </p:cNvSpPr>
          <p:nvPr>
            <p:ph type="body" idx="3"/>
          </p:nvPr>
        </p:nvSpPr>
        <p:spPr>
          <a:xfrm>
            <a:off x="742654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7" name="Google Shape;297;p53"/>
          <p:cNvSpPr txBox="1">
            <a:spLocks noGrp="1"/>
          </p:cNvSpPr>
          <p:nvPr>
            <p:ph type="body" idx="4"/>
          </p:nvPr>
        </p:nvSpPr>
        <p:spPr>
          <a:xfrm>
            <a:off x="10031569"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8" name="Google Shape;298;p53"/>
          <p:cNvSpPr txBox="1">
            <a:spLocks noGrp="1"/>
          </p:cNvSpPr>
          <p:nvPr>
            <p:ph type="body" idx="5"/>
          </p:nvPr>
        </p:nvSpPr>
        <p:spPr>
          <a:xfrm>
            <a:off x="12782693" y="8066039"/>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299" name="Google Shape;299;p53"/>
          <p:cNvSpPr>
            <a:spLocks noGrp="1"/>
          </p:cNvSpPr>
          <p:nvPr>
            <p:ph type="pic" idx="6"/>
          </p:nvPr>
        </p:nvSpPr>
        <p:spPr>
          <a:xfrm>
            <a:off x="2541858" y="7170075"/>
            <a:ext cx="868680" cy="868680"/>
          </a:xfrm>
          <a:prstGeom prst="rect">
            <a:avLst/>
          </a:prstGeom>
          <a:noFill/>
          <a:ln>
            <a:noFill/>
          </a:ln>
        </p:spPr>
      </p:sp>
      <p:sp>
        <p:nvSpPr>
          <p:cNvPr id="300" name="Google Shape;300;p53"/>
          <p:cNvSpPr>
            <a:spLocks noGrp="1"/>
          </p:cNvSpPr>
          <p:nvPr>
            <p:ph type="pic" idx="7"/>
          </p:nvPr>
        </p:nvSpPr>
        <p:spPr>
          <a:xfrm>
            <a:off x="5271091" y="7170075"/>
            <a:ext cx="868680" cy="868680"/>
          </a:xfrm>
          <a:prstGeom prst="rect">
            <a:avLst/>
          </a:prstGeom>
          <a:noFill/>
          <a:ln>
            <a:noFill/>
          </a:ln>
        </p:spPr>
      </p:sp>
      <p:sp>
        <p:nvSpPr>
          <p:cNvPr id="301" name="Google Shape;301;p53"/>
          <p:cNvSpPr>
            <a:spLocks noGrp="1"/>
          </p:cNvSpPr>
          <p:nvPr>
            <p:ph type="pic" idx="8"/>
          </p:nvPr>
        </p:nvSpPr>
        <p:spPr>
          <a:xfrm>
            <a:off x="8009961" y="7170075"/>
            <a:ext cx="868680" cy="868680"/>
          </a:xfrm>
          <a:prstGeom prst="rect">
            <a:avLst/>
          </a:prstGeom>
          <a:noFill/>
          <a:ln>
            <a:noFill/>
          </a:ln>
        </p:spPr>
      </p:sp>
      <p:sp>
        <p:nvSpPr>
          <p:cNvPr id="302" name="Google Shape;302;p53"/>
          <p:cNvSpPr>
            <a:spLocks noGrp="1"/>
          </p:cNvSpPr>
          <p:nvPr>
            <p:ph type="pic" idx="9"/>
          </p:nvPr>
        </p:nvSpPr>
        <p:spPr>
          <a:xfrm>
            <a:off x="10614987" y="7170075"/>
            <a:ext cx="868680" cy="868680"/>
          </a:xfrm>
          <a:prstGeom prst="rect">
            <a:avLst/>
          </a:prstGeom>
          <a:noFill/>
          <a:ln>
            <a:noFill/>
          </a:ln>
        </p:spPr>
      </p:sp>
      <p:sp>
        <p:nvSpPr>
          <p:cNvPr id="303" name="Google Shape;303;p53"/>
          <p:cNvSpPr/>
          <p:nvPr/>
        </p:nvSpPr>
        <p:spPr>
          <a:xfrm>
            <a:off x="16188491" y="7268490"/>
            <a:ext cx="638930" cy="832091"/>
          </a:xfrm>
          <a:custGeom>
            <a:avLst/>
            <a:gdLst/>
            <a:ahLst/>
            <a:cxnLst/>
            <a:rect l="l" t="t" r="r" b="b"/>
            <a:pathLst>
              <a:path w="472" h="619" extrusionOk="0">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3200">
              <a:solidFill>
                <a:schemeClr val="dk1"/>
              </a:solidFill>
              <a:latin typeface="Quattrocento Sans"/>
              <a:ea typeface="Quattrocento Sans"/>
              <a:cs typeface="Quattrocento Sans"/>
              <a:sym typeface="Quattrocento Sans"/>
            </a:endParaRPr>
          </a:p>
        </p:txBody>
      </p:sp>
      <p:sp>
        <p:nvSpPr>
          <p:cNvPr id="304" name="Google Shape;304;p53"/>
          <p:cNvSpPr>
            <a:spLocks noGrp="1"/>
          </p:cNvSpPr>
          <p:nvPr>
            <p:ph type="pic" idx="13"/>
          </p:nvPr>
        </p:nvSpPr>
        <p:spPr>
          <a:xfrm>
            <a:off x="13366111" y="7170075"/>
            <a:ext cx="868680" cy="868680"/>
          </a:xfrm>
          <a:prstGeom prst="rect">
            <a:avLst/>
          </a:prstGeom>
          <a:noFill/>
          <a:ln>
            <a:noFill/>
          </a:ln>
        </p:spPr>
      </p:sp>
      <p:grpSp>
        <p:nvGrpSpPr>
          <p:cNvPr id="305" name="Google Shape;305;p53"/>
          <p:cNvGrpSpPr/>
          <p:nvPr/>
        </p:nvGrpSpPr>
        <p:grpSpPr>
          <a:xfrm>
            <a:off x="0" y="0"/>
            <a:ext cx="19477038" cy="5486400"/>
            <a:chOff x="0" y="0"/>
            <a:chExt cx="19477038" cy="6280728"/>
          </a:xfrm>
        </p:grpSpPr>
        <p:sp>
          <p:nvSpPr>
            <p:cNvPr id="306" name="Google Shape;306;p53"/>
            <p:cNvSpPr/>
            <p:nvPr/>
          </p:nvSpPr>
          <p:spPr>
            <a:xfrm>
              <a:off x="0" y="0"/>
              <a:ext cx="19477038" cy="6280728"/>
            </a:xfrm>
            <a:custGeom>
              <a:avLst/>
              <a:gdLst/>
              <a:ahLst/>
              <a:cxnLst/>
              <a:rect l="l" t="t" r="r" b="b"/>
              <a:pathLst>
                <a:path w="19477038" h="6280728" extrusionOk="0">
                  <a:moveTo>
                    <a:pt x="0" y="0"/>
                  </a:moveTo>
                  <a:lnTo>
                    <a:pt x="19477038" y="0"/>
                  </a:lnTo>
                  <a:lnTo>
                    <a:pt x="19477038" y="2641997"/>
                  </a:lnTo>
                  <a:cubicBezTo>
                    <a:pt x="15098614" y="6511331"/>
                    <a:pt x="6817071" y="8386204"/>
                    <a:pt x="0" y="2641997"/>
                  </a:cubicBezTo>
                  <a:close/>
                </a:path>
              </a:pathLst>
            </a:custGeom>
            <a:gradFill>
              <a:gsLst>
                <a:gs pos="0">
                  <a:schemeClr val="accent1"/>
                </a:gs>
                <a:gs pos="100000">
                  <a:schemeClr val="accent3"/>
                </a:gs>
              </a:gsLst>
              <a:lin ang="10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307" name="Google Shape;307;p53"/>
            <p:cNvSpPr/>
            <p:nvPr/>
          </p:nvSpPr>
          <p:spPr>
            <a:xfrm>
              <a:off x="0" y="0"/>
              <a:ext cx="11177018" cy="6264076"/>
            </a:xfrm>
            <a:custGeom>
              <a:avLst/>
              <a:gdLst/>
              <a:ahLst/>
              <a:cxnLst/>
              <a:rect l="l" t="t" r="r" b="b"/>
              <a:pathLst>
                <a:path w="11177018" h="6264076" extrusionOk="0">
                  <a:moveTo>
                    <a:pt x="0" y="0"/>
                  </a:moveTo>
                  <a:lnTo>
                    <a:pt x="11177018" y="0"/>
                  </a:lnTo>
                  <a:lnTo>
                    <a:pt x="11176594" y="18833"/>
                  </a:lnTo>
                  <a:cubicBezTo>
                    <a:pt x="11077743" y="2105199"/>
                    <a:pt x="10412614" y="4114515"/>
                    <a:pt x="9267781" y="5836746"/>
                  </a:cubicBezTo>
                  <a:lnTo>
                    <a:pt x="8968319" y="6264076"/>
                  </a:lnTo>
                  <a:lnTo>
                    <a:pt x="8673509" y="6247527"/>
                  </a:lnTo>
                  <a:cubicBezTo>
                    <a:pt x="5780566" y="6051720"/>
                    <a:pt x="2769436" y="4975581"/>
                    <a:pt x="0" y="2641997"/>
                  </a:cubicBezTo>
                  <a:close/>
                </a:path>
              </a:pathLst>
            </a:custGeom>
            <a:gradFill>
              <a:gsLst>
                <a:gs pos="0">
                  <a:schemeClr val="accent1"/>
                </a:gs>
                <a:gs pos="100000">
                  <a:schemeClr val="accent3"/>
                </a:gs>
              </a:gsLst>
              <a:lin ang="102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pic>
        <p:nvPicPr>
          <p:cNvPr id="308" name="Google Shape;308;p53"/>
          <p:cNvPicPr preferRelativeResize="0"/>
          <p:nvPr/>
        </p:nvPicPr>
        <p:blipFill rotWithShape="1">
          <a:blip r:embed="rId2">
            <a:alphaModFix/>
          </a:blip>
          <a:srcRect/>
          <a:stretch/>
        </p:blipFill>
        <p:spPr>
          <a:xfrm>
            <a:off x="4204088" y="227720"/>
            <a:ext cx="11068864" cy="7379242"/>
          </a:xfrm>
          <a:prstGeom prst="rect">
            <a:avLst/>
          </a:prstGeom>
          <a:noFill/>
          <a:ln>
            <a:noFill/>
          </a:ln>
        </p:spPr>
      </p:pic>
      <p:sp>
        <p:nvSpPr>
          <p:cNvPr id="309" name="Google Shape;309;p53"/>
          <p:cNvSpPr>
            <a:spLocks noGrp="1"/>
          </p:cNvSpPr>
          <p:nvPr>
            <p:ph type="pic" idx="14"/>
          </p:nvPr>
        </p:nvSpPr>
        <p:spPr>
          <a:xfrm>
            <a:off x="6721005" y="1817760"/>
            <a:ext cx="6035028" cy="3786204"/>
          </a:xfrm>
          <a:prstGeom prst="rect">
            <a:avLst/>
          </a:prstGeom>
          <a:solidFill>
            <a:srgbClr val="F2F2F2">
              <a:alpha val="24705"/>
            </a:srgbClr>
          </a:solidFill>
          <a:ln>
            <a:noFill/>
          </a:ln>
        </p:spPr>
      </p:sp>
      <p:sp>
        <p:nvSpPr>
          <p:cNvPr id="310" name="Google Shape;310;p53"/>
          <p:cNvSpPr/>
          <p:nvPr/>
        </p:nvSpPr>
        <p:spPr>
          <a:xfrm>
            <a:off x="15490198" y="6910994"/>
            <a:ext cx="2035516" cy="2027983"/>
          </a:xfrm>
          <a:prstGeom prst="roundRect">
            <a:avLst>
              <a:gd name="adj" fmla="val 14597"/>
            </a:avLst>
          </a:prstGeom>
          <a:solidFill>
            <a:schemeClr val="lt1"/>
          </a:solidFill>
          <a:ln>
            <a:noFill/>
          </a:ln>
          <a:effectLst>
            <a:outerShdw blurRad="101600" dist="1016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Quattrocento Sans"/>
              <a:ea typeface="Quattrocento Sans"/>
              <a:cs typeface="Quattrocento Sans"/>
              <a:sym typeface="Quattrocento Sans"/>
            </a:endParaRPr>
          </a:p>
        </p:txBody>
      </p:sp>
      <p:sp>
        <p:nvSpPr>
          <p:cNvPr id="311" name="Google Shape;311;p53"/>
          <p:cNvSpPr txBox="1">
            <a:spLocks noGrp="1"/>
          </p:cNvSpPr>
          <p:nvPr>
            <p:ph type="body" idx="15"/>
          </p:nvPr>
        </p:nvSpPr>
        <p:spPr>
          <a:xfrm>
            <a:off x="15483081" y="8038755"/>
            <a:ext cx="2035517" cy="6859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800"/>
              <a:buFont typeface="Quattrocento Sans"/>
              <a:buNone/>
              <a:defRPr sz="1800">
                <a:solidFill>
                  <a:schemeClr val="dk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12" name="Google Shape;312;p53"/>
          <p:cNvSpPr>
            <a:spLocks noGrp="1"/>
          </p:cNvSpPr>
          <p:nvPr>
            <p:ph type="pic" idx="16"/>
          </p:nvPr>
        </p:nvSpPr>
        <p:spPr>
          <a:xfrm>
            <a:off x="16066498" y="7142791"/>
            <a:ext cx="868680" cy="868680"/>
          </a:xfrm>
          <a:prstGeom prst="rect">
            <a:avLst/>
          </a:prstGeom>
          <a:noFill/>
          <a:ln>
            <a:noFill/>
          </a:ln>
        </p:spPr>
      </p:sp>
      <p:pic>
        <p:nvPicPr>
          <p:cNvPr id="313" name="Google Shape;313;p53"/>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314" name="Google Shape;314;p5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8_Title Slide">
  <p:cSld name="28_Title Slide">
    <p:spTree>
      <p:nvGrpSpPr>
        <p:cNvPr id="1" name="Shape 315"/>
        <p:cNvGrpSpPr/>
        <p:nvPr/>
      </p:nvGrpSpPr>
      <p:grpSpPr>
        <a:xfrm>
          <a:off x="0" y="0"/>
          <a:ext cx="0" cy="0"/>
          <a:chOff x="0" y="0"/>
          <a:chExt cx="0" cy="0"/>
        </a:xfrm>
      </p:grpSpPr>
      <p:sp>
        <p:nvSpPr>
          <p:cNvPr id="316" name="Google Shape;316;p54"/>
          <p:cNvSpPr/>
          <p:nvPr/>
        </p:nvSpPr>
        <p:spPr>
          <a:xfrm rot="10800000" flipH="1">
            <a:off x="1" y="0"/>
            <a:ext cx="8106032" cy="8122943"/>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gradFill>
            <a:gsLst>
              <a:gs pos="0">
                <a:schemeClr val="accent1"/>
              </a:gs>
              <a:gs pos="1000">
                <a:schemeClr val="accent1"/>
              </a:gs>
              <a:gs pos="100000">
                <a:srgbClr val="AB1E19"/>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17" name="Google Shape;317;p54"/>
          <p:cNvGrpSpPr/>
          <p:nvPr/>
        </p:nvGrpSpPr>
        <p:grpSpPr>
          <a:xfrm>
            <a:off x="552678" y="4646845"/>
            <a:ext cx="7330932" cy="4576380"/>
            <a:chOff x="5141669" y="2177476"/>
            <a:chExt cx="6392469" cy="3990539"/>
          </a:xfrm>
        </p:grpSpPr>
        <p:pic>
          <p:nvPicPr>
            <p:cNvPr id="318" name="Google Shape;318;p54"/>
            <p:cNvPicPr preferRelativeResize="0"/>
            <p:nvPr/>
          </p:nvPicPr>
          <p:blipFill rotWithShape="1">
            <a:blip r:embed="rId2">
              <a:alphaModFix/>
            </a:blip>
            <a:srcRect/>
            <a:stretch/>
          </p:blipFill>
          <p:spPr>
            <a:xfrm>
              <a:off x="5141669" y="2177476"/>
              <a:ext cx="6392469" cy="3990539"/>
            </a:xfrm>
            <a:prstGeom prst="rect">
              <a:avLst/>
            </a:prstGeom>
            <a:noFill/>
            <a:ln>
              <a:noFill/>
            </a:ln>
          </p:spPr>
        </p:pic>
        <p:sp>
          <p:nvSpPr>
            <p:cNvPr id="319" name="Google Shape;319;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0" name="Google Shape;320;p54"/>
          <p:cNvSpPr>
            <a:spLocks noGrp="1"/>
          </p:cNvSpPr>
          <p:nvPr>
            <p:ph type="pic" idx="2"/>
          </p:nvPr>
        </p:nvSpPr>
        <p:spPr>
          <a:xfrm>
            <a:off x="2719657" y="3989631"/>
            <a:ext cx="2963674" cy="5371566"/>
          </a:xfrm>
          <a:prstGeom prst="rect">
            <a:avLst/>
          </a:prstGeom>
          <a:solidFill>
            <a:srgbClr val="F2F2F2">
              <a:alpha val="24705"/>
            </a:srgbClr>
          </a:solidFill>
          <a:ln>
            <a:noFill/>
          </a:ln>
        </p:spPr>
      </p:sp>
      <p:grpSp>
        <p:nvGrpSpPr>
          <p:cNvPr id="321" name="Google Shape;321;p54"/>
          <p:cNvGrpSpPr/>
          <p:nvPr/>
        </p:nvGrpSpPr>
        <p:grpSpPr>
          <a:xfrm>
            <a:off x="4692192" y="2930819"/>
            <a:ext cx="6308112" cy="3937878"/>
            <a:chOff x="5141669" y="2177476"/>
            <a:chExt cx="6392469" cy="3990539"/>
          </a:xfrm>
        </p:grpSpPr>
        <p:pic>
          <p:nvPicPr>
            <p:cNvPr id="322" name="Google Shape;322;p54"/>
            <p:cNvPicPr preferRelativeResize="0"/>
            <p:nvPr/>
          </p:nvPicPr>
          <p:blipFill rotWithShape="1">
            <a:blip r:embed="rId2">
              <a:alphaModFix/>
            </a:blip>
            <a:srcRect/>
            <a:stretch/>
          </p:blipFill>
          <p:spPr>
            <a:xfrm>
              <a:off x="5141669" y="2177476"/>
              <a:ext cx="6392469" cy="3990539"/>
            </a:xfrm>
            <a:prstGeom prst="rect">
              <a:avLst/>
            </a:prstGeom>
            <a:noFill/>
            <a:ln>
              <a:noFill/>
            </a:ln>
          </p:spPr>
        </p:pic>
        <p:sp>
          <p:nvSpPr>
            <p:cNvPr id="323" name="Google Shape;323;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4" name="Google Shape;324;p54"/>
          <p:cNvSpPr>
            <a:spLocks noGrp="1"/>
          </p:cNvSpPr>
          <p:nvPr>
            <p:ph type="pic" idx="3"/>
          </p:nvPr>
        </p:nvSpPr>
        <p:spPr>
          <a:xfrm>
            <a:off x="6567208" y="2354477"/>
            <a:ext cx="2550180" cy="4622120"/>
          </a:xfrm>
          <a:prstGeom prst="rect">
            <a:avLst/>
          </a:prstGeom>
          <a:solidFill>
            <a:srgbClr val="F2F2F2">
              <a:alpha val="24705"/>
            </a:srgbClr>
          </a:solidFill>
          <a:ln>
            <a:noFill/>
          </a:ln>
        </p:spPr>
      </p:sp>
      <p:grpSp>
        <p:nvGrpSpPr>
          <p:cNvPr id="325" name="Google Shape;325;p54"/>
          <p:cNvGrpSpPr/>
          <p:nvPr/>
        </p:nvGrpSpPr>
        <p:grpSpPr>
          <a:xfrm>
            <a:off x="7887993" y="1501106"/>
            <a:ext cx="5655012" cy="3530178"/>
            <a:chOff x="5141669" y="2177476"/>
            <a:chExt cx="6392469" cy="3990539"/>
          </a:xfrm>
        </p:grpSpPr>
        <p:pic>
          <p:nvPicPr>
            <p:cNvPr id="326" name="Google Shape;326;p54"/>
            <p:cNvPicPr preferRelativeResize="0"/>
            <p:nvPr/>
          </p:nvPicPr>
          <p:blipFill rotWithShape="1">
            <a:blip r:embed="rId3">
              <a:alphaModFix/>
            </a:blip>
            <a:srcRect/>
            <a:stretch/>
          </p:blipFill>
          <p:spPr>
            <a:xfrm>
              <a:off x="5141669" y="2177476"/>
              <a:ext cx="6392469" cy="3990539"/>
            </a:xfrm>
            <a:prstGeom prst="rect">
              <a:avLst/>
            </a:prstGeom>
            <a:noFill/>
            <a:ln>
              <a:noFill/>
            </a:ln>
          </p:spPr>
        </p:pic>
        <p:sp>
          <p:nvSpPr>
            <p:cNvPr id="327" name="Google Shape;327;p54"/>
            <p:cNvSpPr/>
            <p:nvPr/>
          </p:nvSpPr>
          <p:spPr>
            <a:xfrm>
              <a:off x="7081762" y="2899056"/>
              <a:ext cx="3307620" cy="2232672"/>
            </a:xfrm>
            <a:custGeom>
              <a:avLst/>
              <a:gdLst/>
              <a:ahLst/>
              <a:cxnLst/>
              <a:rect l="l" t="t" r="r" b="b"/>
              <a:pathLst>
                <a:path w="3307620" h="2232672" extrusionOk="0">
                  <a:moveTo>
                    <a:pt x="507492" y="3786"/>
                  </a:moveTo>
                  <a:cubicBezTo>
                    <a:pt x="177292" y="43474"/>
                    <a:pt x="-25908" y="502261"/>
                    <a:pt x="2667" y="746736"/>
                  </a:cubicBezTo>
                  <a:cubicBezTo>
                    <a:pt x="31242" y="991211"/>
                    <a:pt x="356680" y="1227749"/>
                    <a:pt x="678942" y="1470636"/>
                  </a:cubicBezTo>
                  <a:cubicBezTo>
                    <a:pt x="1001204" y="1713523"/>
                    <a:pt x="1582230" y="2110399"/>
                    <a:pt x="1936242" y="2204061"/>
                  </a:cubicBezTo>
                  <a:cubicBezTo>
                    <a:pt x="2290255" y="2297724"/>
                    <a:pt x="2579180" y="2140561"/>
                    <a:pt x="2803017" y="2032611"/>
                  </a:cubicBezTo>
                  <a:cubicBezTo>
                    <a:pt x="3026854" y="1924661"/>
                    <a:pt x="3415792" y="1810361"/>
                    <a:pt x="3279267" y="1556361"/>
                  </a:cubicBezTo>
                  <a:cubicBezTo>
                    <a:pt x="3142742" y="1302361"/>
                    <a:pt x="2442654" y="773723"/>
                    <a:pt x="1983867" y="508611"/>
                  </a:cubicBezTo>
                  <a:cubicBezTo>
                    <a:pt x="1525080" y="243499"/>
                    <a:pt x="837692" y="-35902"/>
                    <a:pt x="507492" y="3786"/>
                  </a:cubicBezTo>
                  <a:close/>
                </a:path>
              </a:pathLst>
            </a:custGeom>
            <a:solidFill>
              <a:srgbClr val="ECEB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100">
                <a:solidFill>
                  <a:schemeClr val="lt1"/>
                </a:solidFill>
                <a:latin typeface="Quattrocento Sans"/>
                <a:ea typeface="Quattrocento Sans"/>
                <a:cs typeface="Quattrocento Sans"/>
                <a:sym typeface="Quattrocento Sans"/>
              </a:endParaRPr>
            </a:p>
          </p:txBody>
        </p:sp>
      </p:grpSp>
      <p:sp>
        <p:nvSpPr>
          <p:cNvPr id="328" name="Google Shape;328;p54"/>
          <p:cNvSpPr>
            <a:spLocks noGrp="1"/>
          </p:cNvSpPr>
          <p:nvPr>
            <p:ph type="pic" idx="4"/>
          </p:nvPr>
        </p:nvSpPr>
        <p:spPr>
          <a:xfrm>
            <a:off x="9558948" y="988760"/>
            <a:ext cx="2286152" cy="4143578"/>
          </a:xfrm>
          <a:prstGeom prst="rect">
            <a:avLst/>
          </a:prstGeom>
          <a:solidFill>
            <a:srgbClr val="F2F2F2">
              <a:alpha val="24705"/>
            </a:srgbClr>
          </a:solidFill>
          <a:ln>
            <a:noFill/>
          </a:ln>
        </p:spPr>
      </p:sp>
      <p:sp>
        <p:nvSpPr>
          <p:cNvPr id="329" name="Google Shape;329;p54"/>
          <p:cNvSpPr txBox="1">
            <a:spLocks noGrp="1"/>
          </p:cNvSpPr>
          <p:nvPr>
            <p:ph type="title"/>
          </p:nvPr>
        </p:nvSpPr>
        <p:spPr>
          <a:xfrm>
            <a:off x="11491256" y="5333390"/>
            <a:ext cx="6655285" cy="816447"/>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0" name="Google Shape;330;p54"/>
          <p:cNvSpPr/>
          <p:nvPr/>
        </p:nvSpPr>
        <p:spPr>
          <a:xfrm>
            <a:off x="11698709" y="6459911"/>
            <a:ext cx="1307286" cy="1307286"/>
          </a:xfrm>
          <a:prstGeom prst="ellipse">
            <a:avLst/>
          </a:prstGeom>
          <a:solidFill>
            <a:srgbClr val="7F7F7F"/>
          </a:solidFill>
          <a:ln w="9525" cap="flat" cmpd="sng">
            <a:solidFill>
              <a:schemeClr val="accent2"/>
            </a:solidFill>
            <a:prstDash val="solid"/>
            <a:miter lim="800000"/>
            <a:headEnd type="none" w="sm" len="sm"/>
            <a:tailEnd type="none" w="sm" len="sm"/>
          </a:ln>
          <a:effectLst>
            <a:outerShdw blurRad="38100" dist="12700" dir="5400000" algn="ctr" rotWithShape="0">
              <a:srgbClr val="000000">
                <a:alpha val="14901"/>
              </a:srgbClr>
            </a:outerShdw>
          </a:effectLst>
        </p:spPr>
        <p:txBody>
          <a:bodyPr spcFirstLastPara="1" wrap="square" lIns="292150" tIns="146075" rIns="91425" bIns="45700" anchor="ctr" anchorCtr="0">
            <a:noAutofit/>
          </a:bodyPr>
          <a:lstStyle/>
          <a:p>
            <a:pPr marL="0" marR="0" lvl="0" indent="0" algn="ctr" rtl="0">
              <a:spcBef>
                <a:spcPts val="0"/>
              </a:spcBef>
              <a:spcAft>
                <a:spcPts val="0"/>
              </a:spcAft>
              <a:buNone/>
            </a:pPr>
            <a:endParaRPr sz="7029">
              <a:solidFill>
                <a:schemeClr val="lt1"/>
              </a:solidFill>
              <a:latin typeface="Quattrocento Sans"/>
              <a:ea typeface="Quattrocento Sans"/>
              <a:cs typeface="Quattrocento Sans"/>
              <a:sym typeface="Quattrocento Sans"/>
            </a:endParaRPr>
          </a:p>
        </p:txBody>
      </p:sp>
      <p:sp>
        <p:nvSpPr>
          <p:cNvPr id="331" name="Google Shape;331;p54"/>
          <p:cNvSpPr/>
          <p:nvPr/>
        </p:nvSpPr>
        <p:spPr>
          <a:xfrm>
            <a:off x="11665824" y="8365762"/>
            <a:ext cx="1307286" cy="1307286"/>
          </a:xfrm>
          <a:prstGeom prst="ellipse">
            <a:avLst/>
          </a:prstGeom>
          <a:solidFill>
            <a:schemeClr val="accent1"/>
          </a:solidFill>
          <a:ln>
            <a:noFill/>
          </a:ln>
          <a:effectLst>
            <a:outerShdw blurRad="762000" dist="254000" dir="5400000" algn="t" rotWithShape="0">
              <a:srgbClr val="000000">
                <a:alpha val="29803"/>
              </a:srgbClr>
            </a:outerShdw>
          </a:effectLst>
        </p:spPr>
        <p:txBody>
          <a:bodyPr spcFirstLastPara="1" wrap="square" lIns="292150" tIns="146075" rIns="91425" bIns="45700" anchor="ctr" anchorCtr="0">
            <a:noAutofit/>
          </a:bodyPr>
          <a:lstStyle/>
          <a:p>
            <a:pPr marL="0" marR="0" lvl="0" indent="0" algn="ctr" rtl="0">
              <a:spcBef>
                <a:spcPts val="0"/>
              </a:spcBef>
              <a:spcAft>
                <a:spcPts val="0"/>
              </a:spcAft>
              <a:buNone/>
            </a:pPr>
            <a:endParaRPr sz="7029">
              <a:solidFill>
                <a:schemeClr val="lt1"/>
              </a:solidFill>
              <a:latin typeface="Quattrocento Sans"/>
              <a:ea typeface="Quattrocento Sans"/>
              <a:cs typeface="Quattrocento Sans"/>
              <a:sym typeface="Quattrocento Sans"/>
            </a:endParaRPr>
          </a:p>
        </p:txBody>
      </p:sp>
      <p:sp>
        <p:nvSpPr>
          <p:cNvPr id="332" name="Google Shape;332;p54"/>
          <p:cNvSpPr txBox="1">
            <a:spLocks noGrp="1"/>
          </p:cNvSpPr>
          <p:nvPr>
            <p:ph type="body" idx="1"/>
          </p:nvPr>
        </p:nvSpPr>
        <p:spPr>
          <a:xfrm>
            <a:off x="13315055" y="8853702"/>
            <a:ext cx="4754880" cy="96603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1800"/>
              <a:buFont typeface="Quattrocento Sans"/>
              <a:buNone/>
              <a:defRPr sz="18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3" name="Google Shape;333;p54"/>
          <p:cNvSpPr txBox="1">
            <a:spLocks noGrp="1"/>
          </p:cNvSpPr>
          <p:nvPr>
            <p:ph type="body" idx="5"/>
          </p:nvPr>
        </p:nvSpPr>
        <p:spPr>
          <a:xfrm>
            <a:off x="13347941" y="7047209"/>
            <a:ext cx="4754880" cy="96603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1800"/>
              <a:buFont typeface="Quattrocento Sans"/>
              <a:buNone/>
              <a:defRPr sz="18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4" name="Google Shape;334;p54"/>
          <p:cNvSpPr txBox="1">
            <a:spLocks noGrp="1"/>
          </p:cNvSpPr>
          <p:nvPr>
            <p:ph type="body" idx="6"/>
          </p:nvPr>
        </p:nvSpPr>
        <p:spPr>
          <a:xfrm>
            <a:off x="13347941" y="6439728"/>
            <a:ext cx="4754880" cy="48301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2400"/>
              <a:buFont typeface="Raleway"/>
              <a:buNone/>
              <a:defRPr sz="24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5" name="Google Shape;335;p54"/>
          <p:cNvSpPr txBox="1">
            <a:spLocks noGrp="1"/>
          </p:cNvSpPr>
          <p:nvPr>
            <p:ph type="body" idx="7"/>
          </p:nvPr>
        </p:nvSpPr>
        <p:spPr>
          <a:xfrm>
            <a:off x="13315055" y="8290025"/>
            <a:ext cx="4754880" cy="48301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accent1"/>
              </a:buClr>
              <a:buSzPts val="2400"/>
              <a:buFont typeface="Raleway"/>
              <a:buNone/>
              <a:defRPr sz="2400" b="1">
                <a:solidFill>
                  <a:schemeClr val="accen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36" name="Google Shape;336;p54"/>
          <p:cNvSpPr>
            <a:spLocks noGrp="1"/>
          </p:cNvSpPr>
          <p:nvPr>
            <p:ph type="pic" idx="8"/>
          </p:nvPr>
        </p:nvSpPr>
        <p:spPr>
          <a:xfrm>
            <a:off x="11856933" y="8562205"/>
            <a:ext cx="914400" cy="914400"/>
          </a:xfrm>
          <a:prstGeom prst="rect">
            <a:avLst/>
          </a:prstGeom>
          <a:noFill/>
          <a:ln>
            <a:noFill/>
          </a:ln>
        </p:spPr>
      </p:sp>
      <p:sp>
        <p:nvSpPr>
          <p:cNvPr id="337" name="Google Shape;337;p54"/>
          <p:cNvSpPr>
            <a:spLocks noGrp="1"/>
          </p:cNvSpPr>
          <p:nvPr>
            <p:ph type="pic" idx="9"/>
          </p:nvPr>
        </p:nvSpPr>
        <p:spPr>
          <a:xfrm>
            <a:off x="11889817" y="6635333"/>
            <a:ext cx="914400" cy="914400"/>
          </a:xfrm>
          <a:prstGeom prst="rect">
            <a:avLst/>
          </a:prstGeom>
          <a:noFill/>
          <a:ln>
            <a:noFill/>
          </a:ln>
        </p:spPr>
      </p:sp>
      <p:pic>
        <p:nvPicPr>
          <p:cNvPr id="338" name="Google Shape;338;p54"/>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339" name="Google Shape;339;p5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71_Title Slide">
  <p:cSld name="71_Title Slide">
    <p:spTree>
      <p:nvGrpSpPr>
        <p:cNvPr id="1" name="Shape 340"/>
        <p:cNvGrpSpPr/>
        <p:nvPr/>
      </p:nvGrpSpPr>
      <p:grpSpPr>
        <a:xfrm>
          <a:off x="0" y="0"/>
          <a:ext cx="0" cy="0"/>
          <a:chOff x="0" y="0"/>
          <a:chExt cx="0" cy="0"/>
        </a:xfrm>
      </p:grpSpPr>
      <p:sp>
        <p:nvSpPr>
          <p:cNvPr id="341" name="Google Shape;341;p55"/>
          <p:cNvSpPr/>
          <p:nvPr/>
        </p:nvSpPr>
        <p:spPr>
          <a:xfrm>
            <a:off x="7637556" y="10010318"/>
            <a:ext cx="4267200" cy="9300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42" name="Google Shape;342;p55"/>
          <p:cNvGrpSpPr/>
          <p:nvPr/>
        </p:nvGrpSpPr>
        <p:grpSpPr>
          <a:xfrm rot="5400000">
            <a:off x="10790633" y="2286396"/>
            <a:ext cx="8522581" cy="8850227"/>
            <a:chOff x="6033490" y="0"/>
            <a:chExt cx="6158512" cy="6395273"/>
          </a:xfrm>
        </p:grpSpPr>
        <p:sp>
          <p:nvSpPr>
            <p:cNvPr id="343" name="Google Shape;343;p55"/>
            <p:cNvSpPr/>
            <p:nvPr/>
          </p:nvSpPr>
          <p:spPr>
            <a:xfrm>
              <a:off x="6457512" y="0"/>
              <a:ext cx="5734490" cy="5971251"/>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344" name="Google Shape;344;p55"/>
            <p:cNvSpPr/>
            <p:nvPr/>
          </p:nvSpPr>
          <p:spPr>
            <a:xfrm>
              <a:off x="6033490" y="0"/>
              <a:ext cx="6158512" cy="6395273"/>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pic>
        <p:nvPicPr>
          <p:cNvPr id="345" name="Google Shape;345;p55"/>
          <p:cNvPicPr preferRelativeResize="0"/>
          <p:nvPr/>
        </p:nvPicPr>
        <p:blipFill rotWithShape="1">
          <a:blip r:embed="rId2">
            <a:alphaModFix/>
          </a:blip>
          <a:srcRect/>
          <a:stretch/>
        </p:blipFill>
        <p:spPr>
          <a:xfrm>
            <a:off x="11001665" y="4285037"/>
            <a:ext cx="9117059" cy="4710681"/>
          </a:xfrm>
          <a:prstGeom prst="rect">
            <a:avLst/>
          </a:prstGeom>
          <a:noFill/>
          <a:ln>
            <a:noFill/>
          </a:ln>
          <a:effectLst>
            <a:outerShdw blurRad="12700" sx="101000" sy="101000" algn="ctr" rotWithShape="0">
              <a:srgbClr val="000000">
                <a:alpha val="16862"/>
              </a:srgbClr>
            </a:outerShdw>
          </a:effectLst>
        </p:spPr>
      </p:pic>
      <p:grpSp>
        <p:nvGrpSpPr>
          <p:cNvPr id="346" name="Google Shape;346;p55"/>
          <p:cNvGrpSpPr/>
          <p:nvPr/>
        </p:nvGrpSpPr>
        <p:grpSpPr>
          <a:xfrm>
            <a:off x="4393677" y="4551404"/>
            <a:ext cx="4003301" cy="6075403"/>
            <a:chOff x="4854902" y="335022"/>
            <a:chExt cx="3406097" cy="5058700"/>
          </a:xfrm>
        </p:grpSpPr>
        <p:sp>
          <p:nvSpPr>
            <p:cNvPr id="347" name="Google Shape;347;p55"/>
            <p:cNvSpPr/>
            <p:nvPr/>
          </p:nvSpPr>
          <p:spPr>
            <a:xfrm>
              <a:off x="8089090" y="1206862"/>
              <a:ext cx="171909" cy="464981"/>
            </a:xfrm>
            <a:prstGeom prst="roundRect">
              <a:avLst>
                <a:gd name="adj" fmla="val 16667"/>
              </a:avLst>
            </a:prstGeom>
            <a:solidFill>
              <a:srgbClr val="3F3F3F"/>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grpSp>
          <p:nvGrpSpPr>
            <p:cNvPr id="348" name="Google Shape;348;p55"/>
            <p:cNvGrpSpPr/>
            <p:nvPr/>
          </p:nvGrpSpPr>
          <p:grpSpPr>
            <a:xfrm>
              <a:off x="4854902" y="1124961"/>
              <a:ext cx="171909" cy="1283713"/>
              <a:chOff x="5371632" y="1124962"/>
              <a:chExt cx="171909" cy="1283712"/>
            </a:xfrm>
          </p:grpSpPr>
          <p:sp>
            <p:nvSpPr>
              <p:cNvPr id="349" name="Google Shape;349;p55"/>
              <p:cNvSpPr/>
              <p:nvPr/>
            </p:nvSpPr>
            <p:spPr>
              <a:xfrm>
                <a:off x="5371632" y="1124962"/>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0" name="Google Shape;350;p55"/>
              <p:cNvSpPr/>
              <p:nvPr/>
            </p:nvSpPr>
            <p:spPr>
              <a:xfrm>
                <a:off x="5371632" y="1657655"/>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1" name="Google Shape;351;p55"/>
              <p:cNvSpPr/>
              <p:nvPr/>
            </p:nvSpPr>
            <p:spPr>
              <a:xfrm>
                <a:off x="5371632" y="2145390"/>
                <a:ext cx="171909" cy="263284"/>
              </a:xfrm>
              <a:prstGeom prst="roundRect">
                <a:avLst>
                  <a:gd name="adj" fmla="val 16667"/>
                </a:avLst>
              </a:prstGeom>
              <a:solidFill>
                <a:srgbClr val="3F3F3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grpSp>
        <p:sp>
          <p:nvSpPr>
            <p:cNvPr id="352" name="Google Shape;352;p55"/>
            <p:cNvSpPr/>
            <p:nvPr/>
          </p:nvSpPr>
          <p:spPr>
            <a:xfrm>
              <a:off x="4882675" y="335022"/>
              <a:ext cx="3346926" cy="5058700"/>
            </a:xfrm>
            <a:prstGeom prst="roundRect">
              <a:avLst>
                <a:gd name="adj" fmla="val 5969"/>
              </a:avLst>
            </a:prstGeom>
            <a:solidFill>
              <a:srgbClr val="FFFFFF"/>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3" name="Google Shape;353;p55"/>
            <p:cNvSpPr/>
            <p:nvPr/>
          </p:nvSpPr>
          <p:spPr>
            <a:xfrm>
              <a:off x="6360617" y="4872604"/>
              <a:ext cx="391041" cy="387848"/>
            </a:xfrm>
            <a:prstGeom prst="ellipse">
              <a:avLst/>
            </a:prstGeom>
            <a:noFill/>
            <a:ln w="15875" cap="flat" cmpd="sng">
              <a:solidFill>
                <a:srgbClr val="595959"/>
              </a:solidFill>
              <a:prstDash val="solid"/>
              <a:miter lim="800000"/>
              <a:headEnd type="none" w="sm" len="sm"/>
              <a:tailEnd type="none" w="sm" len="sm"/>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4" name="Google Shape;354;p55"/>
            <p:cNvSpPr/>
            <p:nvPr/>
          </p:nvSpPr>
          <p:spPr>
            <a:xfrm>
              <a:off x="6256724" y="635139"/>
              <a:ext cx="598825" cy="43591"/>
            </a:xfrm>
            <a:prstGeom prst="roundRect">
              <a:avLst>
                <a:gd name="adj" fmla="val 16667"/>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5" name="Google Shape;355;p55"/>
            <p:cNvSpPr/>
            <p:nvPr/>
          </p:nvSpPr>
          <p:spPr>
            <a:xfrm flipH="1">
              <a:off x="6054246" y="629238"/>
              <a:ext cx="56748" cy="55394"/>
            </a:xfrm>
            <a:prstGeom prst="ellipse">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6" name="Google Shape;356;p55"/>
            <p:cNvSpPr/>
            <p:nvPr/>
          </p:nvSpPr>
          <p:spPr>
            <a:xfrm flipH="1">
              <a:off x="6527762" y="457384"/>
              <a:ext cx="56748" cy="55394"/>
            </a:xfrm>
            <a:prstGeom prst="ellipse">
              <a:avLst/>
            </a:prstGeom>
            <a:solidFill>
              <a:schemeClr val="dk1">
                <a:alpha val="20000"/>
              </a:schemeClr>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903">
                <a:solidFill>
                  <a:schemeClr val="lt1"/>
                </a:solidFill>
                <a:latin typeface="Quattrocento Sans"/>
                <a:ea typeface="Quattrocento Sans"/>
                <a:cs typeface="Quattrocento Sans"/>
                <a:sym typeface="Quattrocento Sans"/>
              </a:endParaRPr>
            </a:p>
          </p:txBody>
        </p:sp>
        <p:sp>
          <p:nvSpPr>
            <p:cNvPr id="357" name="Google Shape;357;p55"/>
            <p:cNvSpPr/>
            <p:nvPr/>
          </p:nvSpPr>
          <p:spPr>
            <a:xfrm>
              <a:off x="5026809" y="812894"/>
              <a:ext cx="3060318" cy="3926256"/>
            </a:xfrm>
            <a:prstGeom prst="rect">
              <a:avLst/>
            </a:prstGeom>
            <a:solidFill>
              <a:srgbClr val="F2F2F2"/>
            </a:solidFill>
            <a:ln>
              <a:noFill/>
            </a:ln>
            <a:effectLst>
              <a:outerShdw blurRad="1270000" dist="1612900" dir="10800000" sx="80000" sy="80000" algn="r" rotWithShape="0">
                <a:srgbClr val="3F3F3F">
                  <a:alpha val="1098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grpSp>
        <p:nvGrpSpPr>
          <p:cNvPr id="358" name="Google Shape;358;p55"/>
          <p:cNvGrpSpPr/>
          <p:nvPr/>
        </p:nvGrpSpPr>
        <p:grpSpPr>
          <a:xfrm>
            <a:off x="8821762" y="2300539"/>
            <a:ext cx="2610084" cy="5129330"/>
            <a:chOff x="1264255" y="645824"/>
            <a:chExt cx="2821047" cy="5535343"/>
          </a:xfrm>
        </p:grpSpPr>
        <p:grpSp>
          <p:nvGrpSpPr>
            <p:cNvPr id="359" name="Google Shape;359;p55"/>
            <p:cNvGrpSpPr/>
            <p:nvPr/>
          </p:nvGrpSpPr>
          <p:grpSpPr>
            <a:xfrm>
              <a:off x="1264255" y="645824"/>
              <a:ext cx="2821047" cy="5535343"/>
              <a:chOff x="3421726" y="1142996"/>
              <a:chExt cx="2530947" cy="4966075"/>
            </a:xfrm>
          </p:grpSpPr>
          <p:sp>
            <p:nvSpPr>
              <p:cNvPr id="360" name="Google Shape;360;p55"/>
              <p:cNvSpPr/>
              <p:nvPr/>
            </p:nvSpPr>
            <p:spPr>
              <a:xfrm>
                <a:off x="5772371" y="2057394"/>
                <a:ext cx="180302" cy="487678"/>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1" name="Google Shape;361;p55"/>
              <p:cNvSpPr/>
              <p:nvPr/>
            </p:nvSpPr>
            <p:spPr>
              <a:xfrm>
                <a:off x="3421726" y="1971493"/>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2" name="Google Shape;362;p55"/>
              <p:cNvSpPr/>
              <p:nvPr/>
            </p:nvSpPr>
            <p:spPr>
              <a:xfrm>
                <a:off x="3421726" y="2530190"/>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3" name="Google Shape;363;p55"/>
              <p:cNvSpPr/>
              <p:nvPr/>
            </p:nvSpPr>
            <p:spPr>
              <a:xfrm>
                <a:off x="3421726" y="3041734"/>
                <a:ext cx="180302" cy="276136"/>
              </a:xfrm>
              <a:prstGeom prst="roundRect">
                <a:avLst>
                  <a:gd name="adj" fmla="val 16667"/>
                </a:avLst>
              </a:prstGeom>
              <a:solidFill>
                <a:schemeClr val="dk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4" name="Google Shape;364;p55"/>
              <p:cNvSpPr/>
              <p:nvPr/>
            </p:nvSpPr>
            <p:spPr>
              <a:xfrm>
                <a:off x="3453680" y="1142996"/>
                <a:ext cx="2465296" cy="4966075"/>
              </a:xfrm>
              <a:prstGeom prst="roundRect">
                <a:avLst>
                  <a:gd name="adj" fmla="val 16667"/>
                </a:avLst>
              </a:prstGeom>
              <a:solidFill>
                <a:srgbClr val="FFFFFF"/>
              </a:solidFill>
              <a:ln w="19050" cap="flat" cmpd="sng">
                <a:solidFill>
                  <a:srgbClr val="BFBFB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5" name="Google Shape;365;p55"/>
              <p:cNvSpPr/>
              <p:nvPr/>
            </p:nvSpPr>
            <p:spPr>
              <a:xfrm>
                <a:off x="4481262" y="5604469"/>
                <a:ext cx="410133" cy="406780"/>
              </a:xfrm>
              <a:prstGeom prst="ellipse">
                <a:avLst/>
              </a:prstGeom>
              <a:noFill/>
              <a:ln w="15875"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6" name="Google Shape;366;p55"/>
              <p:cNvSpPr/>
              <p:nvPr/>
            </p:nvSpPr>
            <p:spPr>
              <a:xfrm>
                <a:off x="4372295" y="1457762"/>
                <a:ext cx="628062" cy="45719"/>
              </a:xfrm>
              <a:prstGeom prst="roundRect">
                <a:avLst>
                  <a:gd name="adj" fmla="val 16667"/>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7" name="Google Shape;367;p55"/>
              <p:cNvSpPr/>
              <p:nvPr/>
            </p:nvSpPr>
            <p:spPr>
              <a:xfrm flipH="1">
                <a:off x="4159931" y="1451571"/>
                <a:ext cx="59518" cy="58098"/>
              </a:xfrm>
              <a:prstGeom prst="ellipse">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sp>
            <p:nvSpPr>
              <p:cNvPr id="368" name="Google Shape;368;p55"/>
              <p:cNvSpPr/>
              <p:nvPr/>
            </p:nvSpPr>
            <p:spPr>
              <a:xfrm flipH="1">
                <a:off x="4656540" y="1271335"/>
                <a:ext cx="59518" cy="58098"/>
              </a:xfrm>
              <a:prstGeom prst="ellipse">
                <a:avLst/>
              </a:prstGeom>
              <a:solidFill>
                <a:schemeClr val="dk1">
                  <a:alpha val="2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43">
                  <a:solidFill>
                    <a:schemeClr val="lt1"/>
                  </a:solidFill>
                  <a:latin typeface="Quattrocento Sans"/>
                  <a:ea typeface="Quattrocento Sans"/>
                  <a:cs typeface="Quattrocento Sans"/>
                  <a:sym typeface="Quattrocento Sans"/>
                </a:endParaRPr>
              </a:p>
            </p:txBody>
          </p:sp>
        </p:grpSp>
        <p:sp>
          <p:nvSpPr>
            <p:cNvPr id="369" name="Google Shape;369;p55"/>
            <p:cNvSpPr/>
            <p:nvPr/>
          </p:nvSpPr>
          <p:spPr>
            <a:xfrm>
              <a:off x="1509656" y="1204476"/>
              <a:ext cx="2330245" cy="4281924"/>
            </a:xfrm>
            <a:prstGeom prst="rect">
              <a:avLst/>
            </a:prstGeom>
            <a:solidFill>
              <a:srgbClr val="F2F2F2"/>
            </a:solidFill>
            <a:ln>
              <a:noFill/>
            </a:ln>
            <a:effectLst>
              <a:outerShdw blurRad="1270000" sx="90000" sy="90000" algn="ctr" rotWithShape="0">
                <a:srgbClr val="000000">
                  <a:alpha val="29803"/>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sp>
        <p:nvSpPr>
          <p:cNvPr id="370" name="Google Shape;370;p55"/>
          <p:cNvSpPr>
            <a:spLocks noGrp="1"/>
          </p:cNvSpPr>
          <p:nvPr>
            <p:ph type="pic" idx="2"/>
          </p:nvPr>
        </p:nvSpPr>
        <p:spPr>
          <a:xfrm>
            <a:off x="12284763" y="4569141"/>
            <a:ext cx="6550863" cy="3839850"/>
          </a:xfrm>
          <a:prstGeom prst="rect">
            <a:avLst/>
          </a:prstGeom>
          <a:noFill/>
          <a:ln>
            <a:noFill/>
          </a:ln>
        </p:spPr>
      </p:sp>
      <p:sp>
        <p:nvSpPr>
          <p:cNvPr id="371" name="Google Shape;371;p55"/>
          <p:cNvSpPr>
            <a:spLocks noGrp="1"/>
          </p:cNvSpPr>
          <p:nvPr>
            <p:ph type="pic" idx="3"/>
          </p:nvPr>
        </p:nvSpPr>
        <p:spPr>
          <a:xfrm>
            <a:off x="9050061" y="2826464"/>
            <a:ext cx="2153487" cy="3961454"/>
          </a:xfrm>
          <a:prstGeom prst="rect">
            <a:avLst/>
          </a:prstGeom>
          <a:noFill/>
          <a:ln>
            <a:noFill/>
          </a:ln>
        </p:spPr>
      </p:sp>
      <p:sp>
        <p:nvSpPr>
          <p:cNvPr id="372" name="Google Shape;372;p55"/>
          <p:cNvSpPr>
            <a:spLocks noGrp="1"/>
          </p:cNvSpPr>
          <p:nvPr>
            <p:ph type="pic" idx="4"/>
          </p:nvPr>
        </p:nvSpPr>
        <p:spPr>
          <a:xfrm>
            <a:off x="4638857" y="5143750"/>
            <a:ext cx="3503598" cy="4659570"/>
          </a:xfrm>
          <a:prstGeom prst="rect">
            <a:avLst/>
          </a:prstGeom>
          <a:noFill/>
          <a:ln>
            <a:noFill/>
          </a:ln>
        </p:spPr>
      </p:sp>
      <p:pic>
        <p:nvPicPr>
          <p:cNvPr id="373" name="Google Shape;373;p55"/>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374" name="Google Shape;374;p55"/>
          <p:cNvSpPr txBox="1">
            <a:spLocks noGrp="1"/>
          </p:cNvSpPr>
          <p:nvPr>
            <p:ph type="title"/>
          </p:nvPr>
        </p:nvSpPr>
        <p:spPr>
          <a:xfrm>
            <a:off x="1344076" y="2203803"/>
            <a:ext cx="6798379" cy="914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5" name="Google Shape;375;p55"/>
          <p:cNvSpPr txBox="1">
            <a:spLocks noGrp="1"/>
          </p:cNvSpPr>
          <p:nvPr>
            <p:ph type="body" idx="1"/>
          </p:nvPr>
        </p:nvSpPr>
        <p:spPr>
          <a:xfrm>
            <a:off x="1344076" y="3290306"/>
            <a:ext cx="6798379" cy="122414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376" name="Google Shape;376;p5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125_Custom Layout">
  <p:cSld name="125_Custom Layout">
    <p:spTree>
      <p:nvGrpSpPr>
        <p:cNvPr id="1" name="Shape 377"/>
        <p:cNvGrpSpPr/>
        <p:nvPr/>
      </p:nvGrpSpPr>
      <p:grpSpPr>
        <a:xfrm>
          <a:off x="0" y="0"/>
          <a:ext cx="0" cy="0"/>
          <a:chOff x="0" y="0"/>
          <a:chExt cx="0" cy="0"/>
        </a:xfrm>
      </p:grpSpPr>
      <p:pic>
        <p:nvPicPr>
          <p:cNvPr id="378" name="Google Shape;378;p56"/>
          <p:cNvPicPr preferRelativeResize="0"/>
          <p:nvPr/>
        </p:nvPicPr>
        <p:blipFill rotWithShape="1">
          <a:blip r:embed="rId2">
            <a:alphaModFix/>
          </a:blip>
          <a:srcRect/>
          <a:stretch/>
        </p:blipFill>
        <p:spPr>
          <a:xfrm>
            <a:off x="1871210" y="2717074"/>
            <a:ext cx="3718230" cy="7237824"/>
          </a:xfrm>
          <a:prstGeom prst="rect">
            <a:avLst/>
          </a:prstGeom>
          <a:noFill/>
          <a:ln>
            <a:noFill/>
          </a:ln>
        </p:spPr>
      </p:pic>
      <p:pic>
        <p:nvPicPr>
          <p:cNvPr id="379" name="Google Shape;379;p56"/>
          <p:cNvPicPr preferRelativeResize="0"/>
          <p:nvPr/>
        </p:nvPicPr>
        <p:blipFill rotWithShape="1">
          <a:blip r:embed="rId2">
            <a:alphaModFix/>
          </a:blip>
          <a:srcRect/>
          <a:stretch/>
        </p:blipFill>
        <p:spPr>
          <a:xfrm>
            <a:off x="5986470" y="2717074"/>
            <a:ext cx="3718230" cy="7237824"/>
          </a:xfrm>
          <a:prstGeom prst="rect">
            <a:avLst/>
          </a:prstGeom>
          <a:noFill/>
          <a:ln>
            <a:noFill/>
          </a:ln>
        </p:spPr>
      </p:pic>
      <p:pic>
        <p:nvPicPr>
          <p:cNvPr id="380" name="Google Shape;380;p56"/>
          <p:cNvPicPr preferRelativeResize="0"/>
          <p:nvPr/>
        </p:nvPicPr>
        <p:blipFill rotWithShape="1">
          <a:blip r:embed="rId2">
            <a:alphaModFix/>
          </a:blip>
          <a:srcRect/>
          <a:stretch/>
        </p:blipFill>
        <p:spPr>
          <a:xfrm>
            <a:off x="10076669" y="2717074"/>
            <a:ext cx="3718230" cy="7237824"/>
          </a:xfrm>
          <a:prstGeom prst="rect">
            <a:avLst/>
          </a:prstGeom>
          <a:noFill/>
          <a:ln>
            <a:noFill/>
          </a:ln>
        </p:spPr>
      </p:pic>
      <p:pic>
        <p:nvPicPr>
          <p:cNvPr id="381" name="Google Shape;381;p56"/>
          <p:cNvPicPr preferRelativeResize="0"/>
          <p:nvPr/>
        </p:nvPicPr>
        <p:blipFill rotWithShape="1">
          <a:blip r:embed="rId2">
            <a:alphaModFix/>
          </a:blip>
          <a:srcRect/>
          <a:stretch/>
        </p:blipFill>
        <p:spPr>
          <a:xfrm>
            <a:off x="14166869" y="2717074"/>
            <a:ext cx="3718230" cy="7237824"/>
          </a:xfrm>
          <a:prstGeom prst="rect">
            <a:avLst/>
          </a:prstGeom>
          <a:noFill/>
          <a:ln>
            <a:noFill/>
          </a:ln>
        </p:spPr>
      </p:pic>
      <p:sp>
        <p:nvSpPr>
          <p:cNvPr id="382" name="Google Shape;382;p56"/>
          <p:cNvSpPr>
            <a:spLocks noGrp="1"/>
          </p:cNvSpPr>
          <p:nvPr>
            <p:ph type="pic" idx="2"/>
          </p:nvPr>
        </p:nvSpPr>
        <p:spPr>
          <a:xfrm>
            <a:off x="2263092" y="3087098"/>
            <a:ext cx="2959866" cy="6497777"/>
          </a:xfrm>
          <a:prstGeom prst="rect">
            <a:avLst/>
          </a:prstGeom>
          <a:solidFill>
            <a:srgbClr val="F2F2F2">
              <a:alpha val="14901"/>
            </a:srgbClr>
          </a:solidFill>
          <a:ln>
            <a:noFill/>
          </a:ln>
        </p:spPr>
      </p:sp>
      <p:sp>
        <p:nvSpPr>
          <p:cNvPr id="383" name="Google Shape;383;p56"/>
          <p:cNvSpPr>
            <a:spLocks noGrp="1"/>
          </p:cNvSpPr>
          <p:nvPr>
            <p:ph type="pic" idx="3"/>
          </p:nvPr>
        </p:nvSpPr>
        <p:spPr>
          <a:xfrm>
            <a:off x="10455851" y="3087098"/>
            <a:ext cx="2959866" cy="6497777"/>
          </a:xfrm>
          <a:prstGeom prst="rect">
            <a:avLst/>
          </a:prstGeom>
          <a:solidFill>
            <a:srgbClr val="F2F2F2">
              <a:alpha val="14901"/>
            </a:srgbClr>
          </a:solidFill>
          <a:ln>
            <a:noFill/>
          </a:ln>
        </p:spPr>
      </p:sp>
      <p:sp>
        <p:nvSpPr>
          <p:cNvPr id="384" name="Google Shape;384;p56"/>
          <p:cNvSpPr>
            <a:spLocks noGrp="1"/>
          </p:cNvSpPr>
          <p:nvPr>
            <p:ph type="pic" idx="4"/>
          </p:nvPr>
        </p:nvSpPr>
        <p:spPr>
          <a:xfrm>
            <a:off x="6384702" y="3087098"/>
            <a:ext cx="2959866" cy="6497777"/>
          </a:xfrm>
          <a:prstGeom prst="rect">
            <a:avLst/>
          </a:prstGeom>
          <a:solidFill>
            <a:srgbClr val="F2F2F2">
              <a:alpha val="14901"/>
            </a:srgbClr>
          </a:solidFill>
          <a:ln>
            <a:noFill/>
          </a:ln>
        </p:spPr>
      </p:sp>
      <p:sp>
        <p:nvSpPr>
          <p:cNvPr id="385" name="Google Shape;385;p56"/>
          <p:cNvSpPr>
            <a:spLocks noGrp="1"/>
          </p:cNvSpPr>
          <p:nvPr>
            <p:ph type="pic" idx="5"/>
          </p:nvPr>
        </p:nvSpPr>
        <p:spPr>
          <a:xfrm>
            <a:off x="14565102" y="3087098"/>
            <a:ext cx="2959866" cy="6497777"/>
          </a:xfrm>
          <a:prstGeom prst="rect">
            <a:avLst/>
          </a:prstGeom>
          <a:solidFill>
            <a:srgbClr val="F2F2F2">
              <a:alpha val="14901"/>
            </a:srgbClr>
          </a:solidFill>
          <a:ln>
            <a:noFill/>
          </a:ln>
        </p:spPr>
      </p:sp>
      <p:sp>
        <p:nvSpPr>
          <p:cNvPr id="386" name="Google Shape;386;p5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87"/>
        <p:cNvGrpSpPr/>
        <p:nvPr/>
      </p:nvGrpSpPr>
      <p:grpSpPr>
        <a:xfrm>
          <a:off x="0" y="0"/>
          <a:ext cx="0" cy="0"/>
          <a:chOff x="0" y="0"/>
          <a:chExt cx="0" cy="0"/>
        </a:xfrm>
      </p:grpSpPr>
      <p:sp>
        <p:nvSpPr>
          <p:cNvPr id="388" name="Google Shape;388;p57"/>
          <p:cNvSpPr/>
          <p:nvPr/>
        </p:nvSpPr>
        <p:spPr>
          <a:xfrm rot="10800000" flipH="1">
            <a:off x="0" y="-5560"/>
            <a:ext cx="10941827" cy="10972535"/>
          </a:xfrm>
          <a:custGeom>
            <a:avLst/>
            <a:gdLst/>
            <a:ahLst/>
            <a:cxnLst/>
            <a:rect l="l" t="t" r="r" b="b"/>
            <a:pathLst>
              <a:path w="4615373" h="4628326" extrusionOk="0">
                <a:moveTo>
                  <a:pt x="0" y="0"/>
                </a:moveTo>
                <a:cubicBezTo>
                  <a:pt x="1225911" y="0"/>
                  <a:pt x="2401457" y="487718"/>
                  <a:pt x="3267310" y="1355564"/>
                </a:cubicBezTo>
                <a:cubicBezTo>
                  <a:pt x="4133164" y="2223409"/>
                  <a:pt x="4618179" y="3400073"/>
                  <a:pt x="4615361" y="4625981"/>
                </a:cubicBezTo>
                <a:lnTo>
                  <a:pt x="0" y="4628326"/>
                </a:lnTo>
                <a:lnTo>
                  <a:pt x="0"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389" name="Google Shape;389;p57"/>
          <p:cNvGrpSpPr/>
          <p:nvPr/>
        </p:nvGrpSpPr>
        <p:grpSpPr>
          <a:xfrm>
            <a:off x="4730197" y="8174032"/>
            <a:ext cx="10799509" cy="548640"/>
            <a:chOff x="4730197" y="8174032"/>
            <a:chExt cx="10799509" cy="548640"/>
          </a:xfrm>
        </p:grpSpPr>
        <p:sp>
          <p:nvSpPr>
            <p:cNvPr id="390" name="Google Shape;390;p57"/>
            <p:cNvSpPr/>
            <p:nvPr/>
          </p:nvSpPr>
          <p:spPr>
            <a:xfrm>
              <a:off x="4730197" y="8174032"/>
              <a:ext cx="548640" cy="548640"/>
            </a:xfrm>
            <a:custGeom>
              <a:avLst/>
              <a:gdLst/>
              <a:ahLst/>
              <a:cxnLst/>
              <a:rect l="l" t="t" r="r" b="b"/>
              <a:pathLst>
                <a:path w="280669"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lt2"/>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1" name="Google Shape;391;p57"/>
            <p:cNvSpPr/>
            <p:nvPr/>
          </p:nvSpPr>
          <p:spPr>
            <a:xfrm>
              <a:off x="7786678"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5"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2" name="Google Shape;392;p57"/>
            <p:cNvSpPr/>
            <p:nvPr/>
          </p:nvSpPr>
          <p:spPr>
            <a:xfrm>
              <a:off x="10787226" y="8174032"/>
              <a:ext cx="548640" cy="548640"/>
            </a:xfrm>
            <a:custGeom>
              <a:avLst/>
              <a:gdLst/>
              <a:ahLst/>
              <a:cxnLst/>
              <a:rect l="l" t="t" r="r" b="b"/>
              <a:pathLst>
                <a:path w="280670" h="139064" extrusionOk="0">
                  <a:moveTo>
                    <a:pt x="211073" y="0"/>
                  </a:moveTo>
                  <a:lnTo>
                    <a:pt x="211073" y="34670"/>
                  </a:lnTo>
                  <a:lnTo>
                    <a:pt x="0" y="34670"/>
                  </a:lnTo>
                  <a:lnTo>
                    <a:pt x="0" y="104012"/>
                  </a:lnTo>
                  <a:lnTo>
                    <a:pt x="211073" y="104012"/>
                  </a:lnTo>
                  <a:lnTo>
                    <a:pt x="211073" y="138683"/>
                  </a:lnTo>
                  <a:lnTo>
                    <a:pt x="280415" y="69341"/>
                  </a:lnTo>
                  <a:lnTo>
                    <a:pt x="211073"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sp>
          <p:nvSpPr>
            <p:cNvPr id="393" name="Google Shape;393;p57"/>
            <p:cNvSpPr/>
            <p:nvPr/>
          </p:nvSpPr>
          <p:spPr>
            <a:xfrm>
              <a:off x="14981066" y="8174032"/>
              <a:ext cx="548640" cy="548640"/>
            </a:xfrm>
            <a:custGeom>
              <a:avLst/>
              <a:gdLst/>
              <a:ahLst/>
              <a:cxnLst/>
              <a:rect l="l" t="t" r="r" b="b"/>
              <a:pathLst>
                <a:path w="280670" h="139064" extrusionOk="0">
                  <a:moveTo>
                    <a:pt x="211074" y="0"/>
                  </a:moveTo>
                  <a:lnTo>
                    <a:pt x="211074" y="34670"/>
                  </a:lnTo>
                  <a:lnTo>
                    <a:pt x="0" y="34670"/>
                  </a:lnTo>
                  <a:lnTo>
                    <a:pt x="0" y="104012"/>
                  </a:lnTo>
                  <a:lnTo>
                    <a:pt x="211074" y="104012"/>
                  </a:lnTo>
                  <a:lnTo>
                    <a:pt x="211074" y="138683"/>
                  </a:lnTo>
                  <a:lnTo>
                    <a:pt x="280416" y="69341"/>
                  </a:lnTo>
                  <a:lnTo>
                    <a:pt x="211074" y="0"/>
                  </a:lnTo>
                  <a:close/>
                </a:path>
              </a:pathLst>
            </a:custGeom>
            <a:solidFill>
              <a:schemeClr val="accent1"/>
            </a:solid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spcBef>
                  <a:spcPts val="0"/>
                </a:spcBef>
                <a:spcAft>
                  <a:spcPts val="0"/>
                </a:spcAft>
                <a:buNone/>
              </a:pPr>
              <a:endParaRPr sz="2880">
                <a:solidFill>
                  <a:schemeClr val="dk1"/>
                </a:solidFill>
                <a:latin typeface="Quattrocento Sans"/>
                <a:ea typeface="Quattrocento Sans"/>
                <a:cs typeface="Quattrocento Sans"/>
                <a:sym typeface="Quattrocento Sans"/>
              </a:endParaRPr>
            </a:p>
          </p:txBody>
        </p:sp>
      </p:grpSp>
      <p:sp>
        <p:nvSpPr>
          <p:cNvPr id="394" name="Google Shape;394;p57"/>
          <p:cNvSpPr txBox="1">
            <a:spLocks noGrp="1"/>
          </p:cNvSpPr>
          <p:nvPr>
            <p:ph type="title"/>
          </p:nvPr>
        </p:nvSpPr>
        <p:spPr>
          <a:xfrm>
            <a:off x="5021938" y="586016"/>
            <a:ext cx="5605272" cy="28620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6000"/>
              <a:buFont typeface="Raleway"/>
              <a:buNone/>
              <a:defRPr sz="60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5" name="Google Shape;395;p57"/>
          <p:cNvSpPr txBox="1">
            <a:spLocks noGrp="1"/>
          </p:cNvSpPr>
          <p:nvPr>
            <p:ph type="body" idx="1"/>
          </p:nvPr>
        </p:nvSpPr>
        <p:spPr>
          <a:xfrm>
            <a:off x="5021938" y="3555445"/>
            <a:ext cx="45720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0"/>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396" name="Google Shape;396;p57"/>
          <p:cNvPicPr preferRelativeResize="0"/>
          <p:nvPr/>
        </p:nvPicPr>
        <p:blipFill rotWithShape="1">
          <a:blip r:embed="rId2">
            <a:alphaModFix/>
          </a:blip>
          <a:srcRect/>
          <a:stretch/>
        </p:blipFill>
        <p:spPr>
          <a:xfrm>
            <a:off x="11054328" y="7292631"/>
            <a:ext cx="4286638" cy="2286000"/>
          </a:xfrm>
          <a:prstGeom prst="rect">
            <a:avLst/>
          </a:prstGeom>
          <a:noFill/>
          <a:ln>
            <a:noFill/>
          </a:ln>
        </p:spPr>
      </p:pic>
      <p:sp>
        <p:nvSpPr>
          <p:cNvPr id="397" name="Google Shape;397;p57"/>
          <p:cNvSpPr>
            <a:spLocks noGrp="1"/>
          </p:cNvSpPr>
          <p:nvPr>
            <p:ph type="pic" idx="2"/>
          </p:nvPr>
        </p:nvSpPr>
        <p:spPr>
          <a:xfrm>
            <a:off x="1952094" y="6766560"/>
            <a:ext cx="2236217" cy="2681287"/>
          </a:xfrm>
          <a:prstGeom prst="rect">
            <a:avLst/>
          </a:prstGeom>
          <a:noFill/>
          <a:ln>
            <a:noFill/>
          </a:ln>
        </p:spPr>
      </p:sp>
      <p:pic>
        <p:nvPicPr>
          <p:cNvPr id="398" name="Google Shape;398;p57"/>
          <p:cNvPicPr preferRelativeResize="0"/>
          <p:nvPr/>
        </p:nvPicPr>
        <p:blipFill rotWithShape="1">
          <a:blip r:embed="rId3">
            <a:alphaModFix/>
          </a:blip>
          <a:srcRect/>
          <a:stretch/>
        </p:blipFill>
        <p:spPr>
          <a:xfrm>
            <a:off x="9070746" y="6817220"/>
            <a:ext cx="1323836" cy="2651760"/>
          </a:xfrm>
          <a:prstGeom prst="rect">
            <a:avLst/>
          </a:prstGeom>
          <a:noFill/>
          <a:ln>
            <a:noFill/>
          </a:ln>
        </p:spPr>
      </p:pic>
      <p:pic>
        <p:nvPicPr>
          <p:cNvPr id="399" name="Google Shape;399;p57"/>
          <p:cNvPicPr preferRelativeResize="0"/>
          <p:nvPr/>
        </p:nvPicPr>
        <p:blipFill rotWithShape="1">
          <a:blip r:embed="rId3">
            <a:alphaModFix/>
          </a:blip>
          <a:srcRect/>
          <a:stretch/>
        </p:blipFill>
        <p:spPr>
          <a:xfrm>
            <a:off x="5730305" y="6817220"/>
            <a:ext cx="1323836" cy="2651760"/>
          </a:xfrm>
          <a:prstGeom prst="rect">
            <a:avLst/>
          </a:prstGeom>
          <a:noFill/>
          <a:ln>
            <a:noFill/>
          </a:ln>
        </p:spPr>
      </p:pic>
      <p:sp>
        <p:nvSpPr>
          <p:cNvPr id="400" name="Google Shape;400;p57"/>
          <p:cNvSpPr>
            <a:spLocks noGrp="1"/>
          </p:cNvSpPr>
          <p:nvPr>
            <p:ph type="pic" idx="3"/>
          </p:nvPr>
        </p:nvSpPr>
        <p:spPr>
          <a:xfrm>
            <a:off x="5820723" y="6885800"/>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01" name="Google Shape;401;p57"/>
          <p:cNvSpPr>
            <a:spLocks noGrp="1"/>
          </p:cNvSpPr>
          <p:nvPr>
            <p:ph type="pic" idx="4"/>
          </p:nvPr>
        </p:nvSpPr>
        <p:spPr>
          <a:xfrm>
            <a:off x="9158272" y="6894582"/>
            <a:ext cx="1143000" cy="25146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02" name="Google Shape;402;p57"/>
          <p:cNvSpPr txBox="1">
            <a:spLocks noGrp="1"/>
          </p:cNvSpPr>
          <p:nvPr>
            <p:ph type="body" idx="5"/>
          </p:nvPr>
        </p:nvSpPr>
        <p:spPr>
          <a:xfrm>
            <a:off x="11855397"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3" name="Google Shape;403;p57"/>
          <p:cNvSpPr txBox="1">
            <a:spLocks noGrp="1"/>
          </p:cNvSpPr>
          <p:nvPr>
            <p:ph type="body" idx="6"/>
          </p:nvPr>
        </p:nvSpPr>
        <p:spPr>
          <a:xfrm>
            <a:off x="15542019" y="9597398"/>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4" name="Google Shape;404;p57"/>
          <p:cNvSpPr txBox="1">
            <a:spLocks noGrp="1"/>
          </p:cNvSpPr>
          <p:nvPr>
            <p:ph type="body" idx="7"/>
          </p:nvPr>
        </p:nvSpPr>
        <p:spPr>
          <a:xfrm>
            <a:off x="8363585"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5" name="Google Shape;405;p57"/>
          <p:cNvSpPr txBox="1">
            <a:spLocks noGrp="1"/>
          </p:cNvSpPr>
          <p:nvPr>
            <p:ph type="body" idx="8"/>
          </p:nvPr>
        </p:nvSpPr>
        <p:spPr>
          <a:xfrm>
            <a:off x="507052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dk1"/>
              </a:buClr>
              <a:buSzPts val="1600"/>
              <a:buFont typeface="Quattrocento Sans"/>
              <a:buNone/>
              <a:defRPr sz="1600"/>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6" name="Google Shape;406;p57"/>
          <p:cNvSpPr txBox="1">
            <a:spLocks noGrp="1"/>
          </p:cNvSpPr>
          <p:nvPr>
            <p:ph type="body" idx="9"/>
          </p:nvPr>
        </p:nvSpPr>
        <p:spPr>
          <a:xfrm>
            <a:off x="1777464" y="9578631"/>
            <a:ext cx="2600325" cy="78967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600"/>
              <a:buFont typeface="Quattrocento Sans"/>
              <a:buNone/>
              <a:defRPr sz="1600">
                <a:solidFill>
                  <a:schemeClr val="lt1"/>
                </a:solidFill>
              </a:defRPr>
            </a:lvl1pPr>
            <a:lvl2pPr marL="914400" lvl="1" indent="-228600" algn="l">
              <a:lnSpc>
                <a:spcPct val="90000"/>
              </a:lnSpc>
              <a:spcBef>
                <a:spcPts val="799"/>
              </a:spcBef>
              <a:spcAft>
                <a:spcPts val="0"/>
              </a:spcAft>
              <a:buClr>
                <a:schemeClr val="dk1"/>
              </a:buClr>
              <a:buSzPts val="3834"/>
              <a:buFont typeface="Quattrocento Sans"/>
              <a:buNone/>
              <a:defRPr/>
            </a:lvl2pPr>
            <a:lvl3pPr marL="1371600" lvl="2" indent="-228600" algn="l">
              <a:lnSpc>
                <a:spcPct val="90000"/>
              </a:lnSpc>
              <a:spcBef>
                <a:spcPts val="799"/>
              </a:spcBef>
              <a:spcAft>
                <a:spcPts val="0"/>
              </a:spcAft>
              <a:buClr>
                <a:schemeClr val="dk1"/>
              </a:buClr>
              <a:buSzPts val="3195"/>
              <a:buFont typeface="Quattrocento Sans"/>
              <a:buNone/>
              <a:defRPr/>
            </a:lvl3pPr>
            <a:lvl4pPr marL="1828800" lvl="3" indent="-228600" algn="l">
              <a:lnSpc>
                <a:spcPct val="90000"/>
              </a:lnSpc>
              <a:spcBef>
                <a:spcPts val="799"/>
              </a:spcBef>
              <a:spcAft>
                <a:spcPts val="0"/>
              </a:spcAft>
              <a:buClr>
                <a:schemeClr val="dk1"/>
              </a:buClr>
              <a:buSzPts val="2876"/>
              <a:buFont typeface="Quattrocento Sans"/>
              <a:buNone/>
              <a:defRPr/>
            </a:lvl4pPr>
            <a:lvl5pPr marL="2286000" lvl="4" indent="-228600" algn="l">
              <a:lnSpc>
                <a:spcPct val="90000"/>
              </a:lnSpc>
              <a:spcBef>
                <a:spcPts val="799"/>
              </a:spcBef>
              <a:spcAft>
                <a:spcPts val="0"/>
              </a:spcAft>
              <a:buClr>
                <a:schemeClr val="dk1"/>
              </a:buClr>
              <a:buSzPts val="2876"/>
              <a:buFont typeface="Quattrocento Sans"/>
              <a:buNone/>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07" name="Google Shape;407;p57"/>
          <p:cNvSpPr>
            <a:spLocks noGrp="1"/>
          </p:cNvSpPr>
          <p:nvPr>
            <p:ph type="pic" idx="13"/>
          </p:nvPr>
        </p:nvSpPr>
        <p:spPr>
          <a:xfrm>
            <a:off x="15741089" y="6766560"/>
            <a:ext cx="2235200" cy="2681288"/>
          </a:xfrm>
          <a:prstGeom prst="rect">
            <a:avLst/>
          </a:prstGeom>
          <a:noFill/>
          <a:ln>
            <a:noFill/>
          </a:ln>
        </p:spPr>
      </p:sp>
      <p:pic>
        <p:nvPicPr>
          <p:cNvPr id="408" name="Google Shape;408;p57"/>
          <p:cNvPicPr preferRelativeResize="0"/>
          <p:nvPr/>
        </p:nvPicPr>
        <p:blipFill rotWithShape="1">
          <a:blip r:embed="rId3">
            <a:alphaModFix/>
          </a:blip>
          <a:srcRect/>
          <a:stretch/>
        </p:blipFill>
        <p:spPr>
          <a:xfrm>
            <a:off x="1777464" y="614438"/>
            <a:ext cx="2693336" cy="5394960"/>
          </a:xfrm>
          <a:prstGeom prst="rect">
            <a:avLst/>
          </a:prstGeom>
          <a:noFill/>
          <a:ln>
            <a:noFill/>
          </a:ln>
        </p:spPr>
      </p:pic>
      <p:sp>
        <p:nvSpPr>
          <p:cNvPr id="409" name="Google Shape;409;p57"/>
          <p:cNvSpPr>
            <a:spLocks noGrp="1"/>
          </p:cNvSpPr>
          <p:nvPr>
            <p:ph type="pic" idx="14"/>
          </p:nvPr>
        </p:nvSpPr>
        <p:spPr>
          <a:xfrm>
            <a:off x="1917120" y="743654"/>
            <a:ext cx="2410702" cy="511376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10" name="Google Shape;410;p57"/>
          <p:cNvSpPr>
            <a:spLocks noGrp="1"/>
          </p:cNvSpPr>
          <p:nvPr>
            <p:ph type="pic" idx="15"/>
          </p:nvPr>
        </p:nvSpPr>
        <p:spPr>
          <a:xfrm>
            <a:off x="11821820" y="7444966"/>
            <a:ext cx="2791107" cy="1699034"/>
          </a:xfrm>
          <a:prstGeom prst="rect">
            <a:avLst/>
          </a:prstGeom>
          <a:noFill/>
          <a:ln>
            <a:noFill/>
          </a:ln>
        </p:spPr>
      </p:sp>
      <p:pic>
        <p:nvPicPr>
          <p:cNvPr id="411" name="Google Shape;411;p57"/>
          <p:cNvPicPr preferRelativeResize="0"/>
          <p:nvPr/>
        </p:nvPicPr>
        <p:blipFill rotWithShape="1">
          <a:blip r:embed="rId4">
            <a:alphaModFix/>
          </a:blip>
          <a:srcRect/>
          <a:stretch/>
        </p:blipFill>
        <p:spPr>
          <a:xfrm>
            <a:off x="16559338" y="244293"/>
            <a:ext cx="2196110" cy="1280160"/>
          </a:xfrm>
          <a:prstGeom prst="rect">
            <a:avLst/>
          </a:prstGeom>
          <a:noFill/>
          <a:ln>
            <a:noFill/>
          </a:ln>
        </p:spPr>
      </p:pic>
      <p:sp>
        <p:nvSpPr>
          <p:cNvPr id="412" name="Google Shape;412;p57"/>
          <p:cNvSpPr txBox="1">
            <a:spLocks noGrp="1"/>
          </p:cNvSpPr>
          <p:nvPr>
            <p:ph type="body" idx="16"/>
          </p:nvPr>
        </p:nvSpPr>
        <p:spPr>
          <a:xfrm>
            <a:off x="5021938" y="4942962"/>
            <a:ext cx="3749040" cy="1645920"/>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0"/>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3" name="Google Shape;413;p57"/>
          <p:cNvSpPr txBox="1">
            <a:spLocks noGrp="1"/>
          </p:cNvSpPr>
          <p:nvPr>
            <p:ph type="body" idx="17"/>
          </p:nvPr>
        </p:nvSpPr>
        <p:spPr>
          <a:xfrm>
            <a:off x="11002280" y="2133672"/>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4" name="Google Shape;414;p57"/>
          <p:cNvSpPr txBox="1">
            <a:spLocks noGrp="1"/>
          </p:cNvSpPr>
          <p:nvPr>
            <p:ph type="body" idx="18"/>
          </p:nvPr>
        </p:nvSpPr>
        <p:spPr>
          <a:xfrm>
            <a:off x="11002280" y="3577315"/>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5" name="Google Shape;415;p57"/>
          <p:cNvSpPr txBox="1">
            <a:spLocks noGrp="1"/>
          </p:cNvSpPr>
          <p:nvPr>
            <p:ph type="body" idx="19"/>
          </p:nvPr>
        </p:nvSpPr>
        <p:spPr>
          <a:xfrm>
            <a:off x="11002280" y="5020958"/>
            <a:ext cx="7315200" cy="128016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16" name="Google Shape;416;p5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8"/>
                                        </p:tgtEl>
                                        <p:attrNameLst>
                                          <p:attrName>style.visibility</p:attrName>
                                        </p:attrNameLst>
                                      </p:cBhvr>
                                      <p:to>
                                        <p:strVal val="visible"/>
                                      </p:to>
                                    </p:set>
                                    <p:anim calcmode="lin" valueType="num">
                                      <p:cBhvr additive="base">
                                        <p:cTn id="7" dur="1000"/>
                                        <p:tgtEl>
                                          <p:spTgt spid="398"/>
                                        </p:tgtEl>
                                        <p:attrNameLst>
                                          <p:attrName>ppt_y</p:attrName>
                                        </p:attrNameLst>
                                      </p:cBhvr>
                                      <p:tavLst>
                                        <p:tav tm="0">
                                          <p:val>
                                            <p:strVal val="#ppt_y+1"/>
                                          </p:val>
                                        </p:tav>
                                        <p:tav tm="100000">
                                          <p:val>
                                            <p:strVal val="#ppt_y"/>
                                          </p:val>
                                        </p:tav>
                                      </p:tavLst>
                                    </p:anim>
                                  </p:childTnLst>
                                </p:cTn>
                              </p:par>
                              <p:par>
                                <p:cTn id="8" presetID="10" presetClass="entr" presetSubtype="0" fill="hold" nodeType="withEffect">
                                  <p:stCondLst>
                                    <p:cond delay="500"/>
                                  </p:stCondLst>
                                  <p:childTnLst>
                                    <p:set>
                                      <p:cBhvr>
                                        <p:cTn id="9" dur="1" fill="hold">
                                          <p:stCondLst>
                                            <p:cond delay="0"/>
                                          </p:stCondLst>
                                        </p:cTn>
                                        <p:tgtEl>
                                          <p:spTgt spid="400"/>
                                        </p:tgtEl>
                                        <p:attrNameLst>
                                          <p:attrName>style.visibility</p:attrName>
                                        </p:attrNameLst>
                                      </p:cBhvr>
                                      <p:to>
                                        <p:strVal val="visible"/>
                                      </p:to>
                                    </p:set>
                                    <p:animEffect transition="in" filter="fade">
                                      <p:cBhvr>
                                        <p:cTn id="10" dur="500"/>
                                        <p:tgtEl>
                                          <p:spTgt spid="400"/>
                                        </p:tgtEl>
                                      </p:cBhvr>
                                    </p:animEffect>
                                  </p:childTnLst>
                                </p:cTn>
                              </p:par>
                              <p:par>
                                <p:cTn id="11" presetID="2" presetClass="entr" presetSubtype="4" fill="hold" nodeType="withEffect">
                                  <p:stCondLst>
                                    <p:cond delay="0"/>
                                  </p:stCondLst>
                                  <p:childTnLst>
                                    <p:set>
                                      <p:cBhvr>
                                        <p:cTn id="12" dur="1" fill="hold">
                                          <p:stCondLst>
                                            <p:cond delay="0"/>
                                          </p:stCondLst>
                                        </p:cTn>
                                        <p:tgtEl>
                                          <p:spTgt spid="399"/>
                                        </p:tgtEl>
                                        <p:attrNameLst>
                                          <p:attrName>style.visibility</p:attrName>
                                        </p:attrNameLst>
                                      </p:cBhvr>
                                      <p:to>
                                        <p:strVal val="visible"/>
                                      </p:to>
                                    </p:set>
                                    <p:anim calcmode="lin" valueType="num">
                                      <p:cBhvr additive="base">
                                        <p:cTn id="13" dur="1000"/>
                                        <p:tgtEl>
                                          <p:spTgt spid="399"/>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500"/>
                                  </p:stCondLst>
                                  <p:childTnLst>
                                    <p:set>
                                      <p:cBhvr>
                                        <p:cTn id="15" dur="1" fill="hold">
                                          <p:stCondLst>
                                            <p:cond delay="0"/>
                                          </p:stCondLst>
                                        </p:cTn>
                                        <p:tgtEl>
                                          <p:spTgt spid="401"/>
                                        </p:tgtEl>
                                        <p:attrNameLst>
                                          <p:attrName>style.visibility</p:attrName>
                                        </p:attrNameLst>
                                      </p:cBhvr>
                                      <p:to>
                                        <p:strVal val="visible"/>
                                      </p:to>
                                    </p:set>
                                    <p:animEffect transition="in" filter="fade">
                                      <p:cBhvr>
                                        <p:cTn id="16" dur="500"/>
                                        <p:tgtEl>
                                          <p:spTgt spid="401"/>
                                        </p:tgtEl>
                                      </p:cBhvr>
                                    </p:animEffect>
                                  </p:childTnLst>
                                </p:cTn>
                              </p:par>
                              <p:par>
                                <p:cTn id="17" presetID="10" presetClass="entr" presetSubtype="0" fill="hold" nodeType="withEffect">
                                  <p:stCondLst>
                                    <p:cond delay="500"/>
                                  </p:stCondLst>
                                  <p:childTnLst>
                                    <p:set>
                                      <p:cBhvr>
                                        <p:cTn id="18" dur="1" fill="hold">
                                          <p:stCondLst>
                                            <p:cond delay="0"/>
                                          </p:stCondLst>
                                        </p:cTn>
                                        <p:tgtEl>
                                          <p:spTgt spid="409"/>
                                        </p:tgtEl>
                                        <p:attrNameLst>
                                          <p:attrName>style.visibility</p:attrName>
                                        </p:attrNameLst>
                                      </p:cBhvr>
                                      <p:to>
                                        <p:strVal val="visible"/>
                                      </p:to>
                                    </p:set>
                                    <p:animEffect transition="in" filter="fade">
                                      <p:cBhvr>
                                        <p:cTn id="19" dur="500"/>
                                        <p:tgtEl>
                                          <p:spTgt spid="409"/>
                                        </p:tgtEl>
                                      </p:cBhvr>
                                    </p:animEffect>
                                  </p:childTnLst>
                                </p:cTn>
                              </p:par>
                              <p:par>
                                <p:cTn id="20" presetID="2" presetClass="entr" presetSubtype="4" fill="hold" nodeType="withEffect">
                                  <p:stCondLst>
                                    <p:cond delay="0"/>
                                  </p:stCondLst>
                                  <p:childTnLst>
                                    <p:set>
                                      <p:cBhvr>
                                        <p:cTn id="21" dur="1" fill="hold">
                                          <p:stCondLst>
                                            <p:cond delay="0"/>
                                          </p:stCondLst>
                                        </p:cTn>
                                        <p:tgtEl>
                                          <p:spTgt spid="408"/>
                                        </p:tgtEl>
                                        <p:attrNameLst>
                                          <p:attrName>style.visibility</p:attrName>
                                        </p:attrNameLst>
                                      </p:cBhvr>
                                      <p:to>
                                        <p:strVal val="visible"/>
                                      </p:to>
                                    </p:set>
                                    <p:anim calcmode="lin" valueType="num">
                                      <p:cBhvr additive="base">
                                        <p:cTn id="22" dur="1000"/>
                                        <p:tgtEl>
                                          <p:spTgt spid="4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17"/>
        <p:cNvGrpSpPr/>
        <p:nvPr/>
      </p:nvGrpSpPr>
      <p:grpSpPr>
        <a:xfrm>
          <a:off x="0" y="0"/>
          <a:ext cx="0" cy="0"/>
          <a:chOff x="0" y="0"/>
          <a:chExt cx="0" cy="0"/>
        </a:xfrm>
      </p:grpSpPr>
      <p:sp>
        <p:nvSpPr>
          <p:cNvPr id="418" name="Google Shape;418;p58"/>
          <p:cNvSpPr/>
          <p:nvPr/>
        </p:nvSpPr>
        <p:spPr>
          <a:xfrm>
            <a:off x="2517402" y="-15712"/>
            <a:ext cx="12293021" cy="6159218"/>
          </a:xfrm>
          <a:custGeom>
            <a:avLst/>
            <a:gdLst/>
            <a:ahLst/>
            <a:cxnLst/>
            <a:rect l="l" t="t" r="r" b="b"/>
            <a:pathLst>
              <a:path w="13146390" h="6586785" extrusionOk="0">
                <a:moveTo>
                  <a:pt x="6582629" y="6586779"/>
                </a:moveTo>
                <a:cubicBezTo>
                  <a:pt x="7717936" y="6585150"/>
                  <a:pt x="8852821" y="6289743"/>
                  <a:pt x="9869158" y="5700727"/>
                </a:cubicBezTo>
                <a:cubicBezTo>
                  <a:pt x="11901832" y="4522696"/>
                  <a:pt x="13151233" y="2349361"/>
                  <a:pt x="13146376" y="0"/>
                </a:cubicBezTo>
                <a:lnTo>
                  <a:pt x="9311401" y="5505"/>
                </a:lnTo>
                <a:lnTo>
                  <a:pt x="9311809" y="13588"/>
                </a:lnTo>
                <a:cubicBezTo>
                  <a:pt x="9311809" y="1526082"/>
                  <a:pt x="8085689" y="2752201"/>
                  <a:pt x="6573194" y="2752201"/>
                </a:cubicBezTo>
                <a:cubicBezTo>
                  <a:pt x="5060699" y="2752201"/>
                  <a:pt x="3834579" y="1526082"/>
                  <a:pt x="3834579" y="13588"/>
                </a:cubicBezTo>
                <a:lnTo>
                  <a:pt x="3834591" y="13367"/>
                </a:lnTo>
                <a:lnTo>
                  <a:pt x="0" y="18871"/>
                </a:lnTo>
                <a:cubicBezTo>
                  <a:pt x="1887" y="2368236"/>
                  <a:pt x="1257522" y="4537975"/>
                  <a:pt x="3293570" y="5710166"/>
                </a:cubicBezTo>
                <a:cubicBezTo>
                  <a:pt x="4311594" y="6296261"/>
                  <a:pt x="5447323" y="6588409"/>
                  <a:pt x="6582629" y="6586779"/>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19" name="Google Shape;419;p58"/>
          <p:cNvSpPr txBox="1">
            <a:spLocks noGrp="1"/>
          </p:cNvSpPr>
          <p:nvPr>
            <p:ph type="title"/>
          </p:nvPr>
        </p:nvSpPr>
        <p:spPr>
          <a:xfrm>
            <a:off x="970057" y="1131814"/>
            <a:ext cx="4937760" cy="37124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0" name="Google Shape;420;p58"/>
          <p:cNvSpPr>
            <a:spLocks noGrp="1"/>
          </p:cNvSpPr>
          <p:nvPr>
            <p:ph type="pic" idx="2"/>
          </p:nvPr>
        </p:nvSpPr>
        <p:spPr>
          <a:xfrm>
            <a:off x="11390489" y="4789679"/>
            <a:ext cx="7096125" cy="5199062"/>
          </a:xfrm>
          <a:prstGeom prst="rect">
            <a:avLst/>
          </a:prstGeom>
          <a:noFill/>
          <a:ln>
            <a:noFill/>
          </a:ln>
          <a:effectLst>
            <a:outerShdw blurRad="76200" dist="63500" dir="18900000" algn="bl" rotWithShape="0">
              <a:srgbClr val="000000">
                <a:alpha val="40000"/>
              </a:srgbClr>
            </a:outerShdw>
          </a:effectLst>
        </p:spPr>
      </p:sp>
      <p:sp>
        <p:nvSpPr>
          <p:cNvPr id="421" name="Google Shape;421;p58"/>
          <p:cNvSpPr>
            <a:spLocks noGrp="1"/>
          </p:cNvSpPr>
          <p:nvPr>
            <p:ph type="pic" idx="3"/>
          </p:nvPr>
        </p:nvSpPr>
        <p:spPr>
          <a:xfrm>
            <a:off x="11166729" y="1216282"/>
            <a:ext cx="3525838" cy="5147836"/>
          </a:xfrm>
          <a:prstGeom prst="rect">
            <a:avLst/>
          </a:prstGeom>
          <a:noFill/>
          <a:ln>
            <a:noFill/>
          </a:ln>
          <a:effectLst>
            <a:outerShdw blurRad="76200" dist="63500" dir="18900000" algn="bl" rotWithShape="0">
              <a:srgbClr val="000000">
                <a:alpha val="40000"/>
              </a:srgbClr>
            </a:outerShdw>
          </a:effectLst>
        </p:spPr>
      </p:sp>
      <p:sp>
        <p:nvSpPr>
          <p:cNvPr id="422" name="Google Shape;422;p58"/>
          <p:cNvSpPr>
            <a:spLocks noGrp="1"/>
          </p:cNvSpPr>
          <p:nvPr>
            <p:ph type="pic" idx="4"/>
          </p:nvPr>
        </p:nvSpPr>
        <p:spPr>
          <a:xfrm>
            <a:off x="14468806" y="2058451"/>
            <a:ext cx="3525838" cy="5199062"/>
          </a:xfrm>
          <a:prstGeom prst="rect">
            <a:avLst/>
          </a:prstGeom>
          <a:noFill/>
          <a:ln>
            <a:noFill/>
          </a:ln>
          <a:effectLst>
            <a:outerShdw blurRad="76200" dist="63500" dir="18900000" algn="bl" rotWithShape="0">
              <a:srgbClr val="000000">
                <a:alpha val="40000"/>
              </a:srgbClr>
            </a:outerShdw>
          </a:effectLst>
        </p:spPr>
      </p:sp>
      <p:pic>
        <p:nvPicPr>
          <p:cNvPr id="423" name="Google Shape;423;p58"/>
          <p:cNvPicPr preferRelativeResize="0"/>
          <p:nvPr/>
        </p:nvPicPr>
        <p:blipFill rotWithShape="1">
          <a:blip r:embed="rId2">
            <a:alphaModFix/>
          </a:blip>
          <a:srcRect/>
          <a:stretch/>
        </p:blipFill>
        <p:spPr>
          <a:xfrm>
            <a:off x="6882676" y="1783080"/>
            <a:ext cx="3697636" cy="7406640"/>
          </a:xfrm>
          <a:prstGeom prst="rect">
            <a:avLst/>
          </a:prstGeom>
          <a:noFill/>
          <a:ln>
            <a:noFill/>
          </a:ln>
        </p:spPr>
      </p:pic>
      <p:sp>
        <p:nvSpPr>
          <p:cNvPr id="424" name="Google Shape;424;p58"/>
          <p:cNvSpPr>
            <a:spLocks noGrp="1"/>
          </p:cNvSpPr>
          <p:nvPr>
            <p:ph type="pic" idx="5"/>
          </p:nvPr>
        </p:nvSpPr>
        <p:spPr>
          <a:xfrm>
            <a:off x="7022982" y="1914595"/>
            <a:ext cx="3362274" cy="71323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25" name="Google Shape;425;p58"/>
          <p:cNvSpPr txBox="1">
            <a:spLocks noGrp="1"/>
          </p:cNvSpPr>
          <p:nvPr>
            <p:ph type="body" idx="1"/>
          </p:nvPr>
        </p:nvSpPr>
        <p:spPr>
          <a:xfrm>
            <a:off x="970057" y="6506402"/>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26" name="Google Shape;426;p58"/>
          <p:cNvSpPr txBox="1">
            <a:spLocks noGrp="1"/>
          </p:cNvSpPr>
          <p:nvPr>
            <p:ph type="body" idx="6"/>
          </p:nvPr>
        </p:nvSpPr>
        <p:spPr>
          <a:xfrm>
            <a:off x="970057" y="8255729"/>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27" name="Google Shape;427;p5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24"/>
                                        </p:tgtEl>
                                        <p:attrNameLst>
                                          <p:attrName>style.visibility</p:attrName>
                                        </p:attrNameLst>
                                      </p:cBhvr>
                                      <p:to>
                                        <p:strVal val="visible"/>
                                      </p:to>
                                    </p:set>
                                    <p:animEffect transition="in" filter="fade">
                                      <p:cBhvr>
                                        <p:cTn id="7" dur="500"/>
                                        <p:tgtEl>
                                          <p:spTgt spid="424"/>
                                        </p:tgtEl>
                                      </p:cBhvr>
                                    </p:animEffect>
                                  </p:childTnLst>
                                </p:cTn>
                              </p:par>
                              <p:par>
                                <p:cTn id="8" presetID="2" presetClass="entr" presetSubtype="4" fill="hold" nodeType="withEffect">
                                  <p:stCondLst>
                                    <p:cond delay="0"/>
                                  </p:stCondLst>
                                  <p:childTnLst>
                                    <p:set>
                                      <p:cBhvr>
                                        <p:cTn id="9" dur="1" fill="hold">
                                          <p:stCondLst>
                                            <p:cond delay="0"/>
                                          </p:stCondLst>
                                        </p:cTn>
                                        <p:tgtEl>
                                          <p:spTgt spid="423"/>
                                        </p:tgtEl>
                                        <p:attrNameLst>
                                          <p:attrName>style.visibility</p:attrName>
                                        </p:attrNameLst>
                                      </p:cBhvr>
                                      <p:to>
                                        <p:strVal val="visible"/>
                                      </p:to>
                                    </p:set>
                                    <p:anim calcmode="lin" valueType="num">
                                      <p:cBhvr additive="base">
                                        <p:cTn id="10" dur="1000"/>
                                        <p:tgtEl>
                                          <p:spTgt spid="4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5_Title and Content">
  <p:cSld name="5_Title and Content">
    <p:spTree>
      <p:nvGrpSpPr>
        <p:cNvPr id="1" name="Shape 428"/>
        <p:cNvGrpSpPr/>
        <p:nvPr/>
      </p:nvGrpSpPr>
      <p:grpSpPr>
        <a:xfrm>
          <a:off x="0" y="0"/>
          <a:ext cx="0" cy="0"/>
          <a:chOff x="0" y="0"/>
          <a:chExt cx="0" cy="0"/>
        </a:xfrm>
      </p:grpSpPr>
      <p:sp>
        <p:nvSpPr>
          <p:cNvPr id="429" name="Google Shape;429;p59"/>
          <p:cNvSpPr/>
          <p:nvPr/>
        </p:nvSpPr>
        <p:spPr>
          <a:xfrm rot="10800000" flipH="1">
            <a:off x="0" y="-5560"/>
            <a:ext cx="10941827" cy="10972535"/>
          </a:xfrm>
          <a:custGeom>
            <a:avLst/>
            <a:gdLst/>
            <a:ahLst/>
            <a:cxnLst/>
            <a:rect l="l" t="t" r="r" b="b"/>
            <a:pathLst>
              <a:path w="4615373" h="4628326" extrusionOk="0">
                <a:moveTo>
                  <a:pt x="0" y="0"/>
                </a:moveTo>
                <a:cubicBezTo>
                  <a:pt x="1225911" y="0"/>
                  <a:pt x="2401457" y="487718"/>
                  <a:pt x="3267310" y="1355564"/>
                </a:cubicBezTo>
                <a:cubicBezTo>
                  <a:pt x="4133164" y="2223409"/>
                  <a:pt x="4618179" y="3400073"/>
                  <a:pt x="4615361" y="4625981"/>
                </a:cubicBezTo>
                <a:lnTo>
                  <a:pt x="0" y="4628326"/>
                </a:lnTo>
                <a:lnTo>
                  <a:pt x="0" y="0"/>
                </a:lnTo>
                <a:close/>
              </a:path>
            </a:pathLst>
          </a:cu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30" name="Google Shape;430;p59"/>
          <p:cNvSpPr>
            <a:spLocks noGrp="1"/>
          </p:cNvSpPr>
          <p:nvPr>
            <p:ph type="pic" idx="2"/>
          </p:nvPr>
        </p:nvSpPr>
        <p:spPr>
          <a:xfrm>
            <a:off x="11390489" y="4789679"/>
            <a:ext cx="7096125" cy="5199062"/>
          </a:xfrm>
          <a:prstGeom prst="rect">
            <a:avLst/>
          </a:prstGeom>
          <a:noFill/>
          <a:ln>
            <a:noFill/>
          </a:ln>
          <a:effectLst>
            <a:outerShdw blurRad="88900" dist="63500" dir="8100000" algn="tr" rotWithShape="0">
              <a:srgbClr val="000000">
                <a:alpha val="40000"/>
              </a:srgbClr>
            </a:outerShdw>
          </a:effectLst>
        </p:spPr>
      </p:sp>
      <p:sp>
        <p:nvSpPr>
          <p:cNvPr id="431" name="Google Shape;431;p59"/>
          <p:cNvSpPr>
            <a:spLocks noGrp="1"/>
          </p:cNvSpPr>
          <p:nvPr>
            <p:ph type="pic" idx="3"/>
          </p:nvPr>
        </p:nvSpPr>
        <p:spPr>
          <a:xfrm>
            <a:off x="11090452" y="1390442"/>
            <a:ext cx="3525838" cy="5147836"/>
          </a:xfrm>
          <a:prstGeom prst="rect">
            <a:avLst/>
          </a:prstGeom>
          <a:noFill/>
          <a:ln>
            <a:noFill/>
          </a:ln>
          <a:effectLst>
            <a:outerShdw blurRad="76200" dist="63500" dir="18900000" algn="bl" rotWithShape="0">
              <a:srgbClr val="000000">
                <a:alpha val="40000"/>
              </a:srgbClr>
            </a:outerShdw>
          </a:effectLst>
        </p:spPr>
      </p:sp>
      <p:sp>
        <p:nvSpPr>
          <p:cNvPr id="432" name="Google Shape;432;p59"/>
          <p:cNvSpPr>
            <a:spLocks noGrp="1"/>
          </p:cNvSpPr>
          <p:nvPr>
            <p:ph type="pic" idx="4"/>
          </p:nvPr>
        </p:nvSpPr>
        <p:spPr>
          <a:xfrm>
            <a:off x="14556288" y="1927869"/>
            <a:ext cx="3525838" cy="5199062"/>
          </a:xfrm>
          <a:prstGeom prst="rect">
            <a:avLst/>
          </a:prstGeom>
          <a:noFill/>
          <a:ln>
            <a:noFill/>
          </a:ln>
          <a:effectLst>
            <a:outerShdw blurRad="76200" dist="63500" dir="18900000" algn="bl" rotWithShape="0">
              <a:srgbClr val="000000">
                <a:alpha val="40000"/>
              </a:srgbClr>
            </a:outerShdw>
          </a:effectLst>
        </p:spPr>
      </p:sp>
      <p:sp>
        <p:nvSpPr>
          <p:cNvPr id="433" name="Google Shape;433;p59"/>
          <p:cNvSpPr>
            <a:spLocks noGrp="1"/>
          </p:cNvSpPr>
          <p:nvPr>
            <p:ph type="pic" idx="5"/>
          </p:nvPr>
        </p:nvSpPr>
        <p:spPr>
          <a:xfrm>
            <a:off x="7022982" y="1914595"/>
            <a:ext cx="3362274" cy="71323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34" name="Google Shape;434;p59"/>
          <p:cNvSpPr txBox="1">
            <a:spLocks noGrp="1"/>
          </p:cNvSpPr>
          <p:nvPr>
            <p:ph type="title"/>
          </p:nvPr>
        </p:nvSpPr>
        <p:spPr>
          <a:xfrm>
            <a:off x="970057" y="1131814"/>
            <a:ext cx="4937760" cy="371246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000"/>
              <a:buFont typeface="Raleway"/>
              <a:buNone/>
              <a:defRPr sz="6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5" name="Google Shape;435;p59"/>
          <p:cNvSpPr txBox="1">
            <a:spLocks noGrp="1"/>
          </p:cNvSpPr>
          <p:nvPr>
            <p:ph type="body" idx="1"/>
          </p:nvPr>
        </p:nvSpPr>
        <p:spPr>
          <a:xfrm>
            <a:off x="970057" y="6506402"/>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36" name="Google Shape;436;p59"/>
          <p:cNvSpPr txBox="1">
            <a:spLocks noGrp="1"/>
          </p:cNvSpPr>
          <p:nvPr>
            <p:ph type="body" idx="6"/>
          </p:nvPr>
        </p:nvSpPr>
        <p:spPr>
          <a:xfrm>
            <a:off x="970057" y="8255729"/>
            <a:ext cx="5413248" cy="164592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37" name="Google Shape;437;p5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33"/>
                                        </p:tgtEl>
                                        <p:attrNameLst>
                                          <p:attrName>style.visibility</p:attrName>
                                        </p:attrNameLst>
                                      </p:cBhvr>
                                      <p:to>
                                        <p:strVal val="visible"/>
                                      </p:to>
                                    </p:set>
                                    <p:animEffect transition="in" filter="fade">
                                      <p:cBhvr>
                                        <p:cTn id="7" dur="500"/>
                                        <p:tgtEl>
                                          <p:spTgt spid="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38"/>
        <p:cNvGrpSpPr/>
        <p:nvPr/>
      </p:nvGrpSpPr>
      <p:grpSpPr>
        <a:xfrm>
          <a:off x="0" y="0"/>
          <a:ext cx="0" cy="0"/>
          <a:chOff x="0" y="0"/>
          <a:chExt cx="0" cy="0"/>
        </a:xfrm>
      </p:grpSpPr>
      <p:sp>
        <p:nvSpPr>
          <p:cNvPr id="439" name="Google Shape;439;p60"/>
          <p:cNvSpPr/>
          <p:nvPr/>
        </p:nvSpPr>
        <p:spPr>
          <a:xfrm rot="-5400000">
            <a:off x="-2761137" y="2761137"/>
            <a:ext cx="11008674" cy="5486400"/>
          </a:xfrm>
          <a:custGeom>
            <a:avLst/>
            <a:gdLst/>
            <a:ahLst/>
            <a:cxnLst/>
            <a:rect l="l" t="t" r="r" b="b"/>
            <a:pathLst>
              <a:path w="13146390" h="6586785" extrusionOk="0">
                <a:moveTo>
                  <a:pt x="6582629" y="6586779"/>
                </a:moveTo>
                <a:cubicBezTo>
                  <a:pt x="7717936" y="6585150"/>
                  <a:pt x="8852821" y="6289743"/>
                  <a:pt x="9869158" y="5700727"/>
                </a:cubicBezTo>
                <a:cubicBezTo>
                  <a:pt x="11901832" y="4522696"/>
                  <a:pt x="13151233" y="2349361"/>
                  <a:pt x="13146376" y="0"/>
                </a:cubicBezTo>
                <a:lnTo>
                  <a:pt x="9311401" y="5505"/>
                </a:lnTo>
                <a:lnTo>
                  <a:pt x="9311809" y="13588"/>
                </a:lnTo>
                <a:cubicBezTo>
                  <a:pt x="9311809" y="1526082"/>
                  <a:pt x="8085689" y="2752201"/>
                  <a:pt x="6573194" y="2752201"/>
                </a:cubicBezTo>
                <a:cubicBezTo>
                  <a:pt x="5060699" y="2752201"/>
                  <a:pt x="3834579" y="1526082"/>
                  <a:pt x="3834579" y="13588"/>
                </a:cubicBezTo>
                <a:lnTo>
                  <a:pt x="3834591" y="13367"/>
                </a:lnTo>
                <a:lnTo>
                  <a:pt x="0" y="18871"/>
                </a:lnTo>
                <a:cubicBezTo>
                  <a:pt x="1887" y="2368236"/>
                  <a:pt x="1257522" y="4537975"/>
                  <a:pt x="3293570" y="5710166"/>
                </a:cubicBezTo>
                <a:cubicBezTo>
                  <a:pt x="4311594" y="6296261"/>
                  <a:pt x="5447323" y="6588409"/>
                  <a:pt x="6582629" y="6586779"/>
                </a:cubicBezTo>
                <a:close/>
              </a:path>
            </a:pathLst>
          </a:custGeom>
          <a:gradFill>
            <a:gsLst>
              <a:gs pos="0">
                <a:schemeClr val="accent1"/>
              </a:gs>
              <a:gs pos="17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440" name="Google Shape;440;p60"/>
          <p:cNvPicPr preferRelativeResize="0"/>
          <p:nvPr/>
        </p:nvPicPr>
        <p:blipFill rotWithShape="1">
          <a:blip r:embed="rId2">
            <a:alphaModFix/>
          </a:blip>
          <a:srcRect/>
          <a:stretch/>
        </p:blipFill>
        <p:spPr>
          <a:xfrm>
            <a:off x="2614694" y="4679419"/>
            <a:ext cx="2738986" cy="5486400"/>
          </a:xfrm>
          <a:prstGeom prst="rect">
            <a:avLst/>
          </a:prstGeom>
          <a:noFill/>
          <a:ln>
            <a:noFill/>
          </a:ln>
        </p:spPr>
      </p:pic>
      <p:sp>
        <p:nvSpPr>
          <p:cNvPr id="441" name="Google Shape;441;p60"/>
          <p:cNvSpPr txBox="1">
            <a:spLocks noGrp="1"/>
          </p:cNvSpPr>
          <p:nvPr>
            <p:ph type="title"/>
          </p:nvPr>
        </p:nvSpPr>
        <p:spPr>
          <a:xfrm>
            <a:off x="1959276" y="1188720"/>
            <a:ext cx="5212080" cy="109728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7200"/>
              <a:buFont typeface="Quattrocento Sans"/>
              <a:buNone/>
              <a:defRPr sz="7200">
                <a:latin typeface="Quattrocento Sans"/>
                <a:ea typeface="Quattrocento Sans"/>
                <a:cs typeface="Quattrocento Sans"/>
                <a:sym typeface="Quattrocento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2" name="Google Shape;442;p60"/>
          <p:cNvSpPr>
            <a:spLocks noGrp="1"/>
          </p:cNvSpPr>
          <p:nvPr>
            <p:ph type="pic" idx="2"/>
          </p:nvPr>
        </p:nvSpPr>
        <p:spPr>
          <a:xfrm>
            <a:off x="7323619" y="1188720"/>
            <a:ext cx="3308739" cy="4297680"/>
          </a:xfrm>
          <a:prstGeom prst="rect">
            <a:avLst/>
          </a:prstGeom>
          <a:noFill/>
          <a:ln>
            <a:noFill/>
          </a:ln>
          <a:effectLst>
            <a:outerShdw blurRad="101600" dist="101600" dir="8100000" algn="tr" rotWithShape="0">
              <a:srgbClr val="000000">
                <a:alpha val="40000"/>
              </a:srgbClr>
            </a:outerShdw>
          </a:effectLst>
        </p:spPr>
      </p:sp>
      <p:sp>
        <p:nvSpPr>
          <p:cNvPr id="443" name="Google Shape;443;p60"/>
          <p:cNvSpPr>
            <a:spLocks noGrp="1"/>
          </p:cNvSpPr>
          <p:nvPr>
            <p:ph type="pic" idx="3"/>
          </p:nvPr>
        </p:nvSpPr>
        <p:spPr>
          <a:xfrm>
            <a:off x="9634336" y="2455362"/>
            <a:ext cx="3308739" cy="4297680"/>
          </a:xfrm>
          <a:prstGeom prst="rect">
            <a:avLst/>
          </a:prstGeom>
          <a:noFill/>
          <a:ln>
            <a:noFill/>
          </a:ln>
          <a:effectLst>
            <a:outerShdw blurRad="101600" dist="101600" dir="8100000" algn="tr" rotWithShape="0">
              <a:srgbClr val="000000">
                <a:alpha val="40000"/>
              </a:srgbClr>
            </a:outerShdw>
          </a:effectLst>
        </p:spPr>
      </p:sp>
      <p:sp>
        <p:nvSpPr>
          <p:cNvPr id="444" name="Google Shape;444;p60"/>
          <p:cNvSpPr>
            <a:spLocks noGrp="1"/>
          </p:cNvSpPr>
          <p:nvPr>
            <p:ph type="pic" idx="4"/>
          </p:nvPr>
        </p:nvSpPr>
        <p:spPr>
          <a:xfrm>
            <a:off x="2743200" y="4794674"/>
            <a:ext cx="2500154" cy="530352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45" name="Google Shape;445;p60"/>
          <p:cNvSpPr>
            <a:spLocks noGrp="1"/>
          </p:cNvSpPr>
          <p:nvPr>
            <p:ph type="pic" idx="5"/>
          </p:nvPr>
        </p:nvSpPr>
        <p:spPr>
          <a:xfrm>
            <a:off x="12774513" y="1787616"/>
            <a:ext cx="5687474" cy="8237927"/>
          </a:xfrm>
          <a:prstGeom prst="rect">
            <a:avLst/>
          </a:prstGeom>
          <a:noFill/>
          <a:ln>
            <a:noFill/>
          </a:ln>
          <a:effectLst>
            <a:outerShdw blurRad="101600" dist="101600" dir="8100000" algn="tr" rotWithShape="0">
              <a:srgbClr val="000000">
                <a:alpha val="40000"/>
              </a:srgbClr>
            </a:outerShdw>
          </a:effectLst>
        </p:spPr>
      </p:sp>
      <p:pic>
        <p:nvPicPr>
          <p:cNvPr id="446" name="Google Shape;446;p60"/>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447" name="Google Shape;447;p60"/>
          <p:cNvSpPr txBox="1">
            <a:spLocks noGrp="1"/>
          </p:cNvSpPr>
          <p:nvPr>
            <p:ph type="body" idx="1"/>
          </p:nvPr>
        </p:nvSpPr>
        <p:spPr>
          <a:xfrm>
            <a:off x="6084278" y="6977267"/>
            <a:ext cx="5852160" cy="13716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48" name="Google Shape;448;p60"/>
          <p:cNvSpPr txBox="1">
            <a:spLocks noGrp="1"/>
          </p:cNvSpPr>
          <p:nvPr>
            <p:ph type="body" idx="6"/>
          </p:nvPr>
        </p:nvSpPr>
        <p:spPr>
          <a:xfrm>
            <a:off x="6084278" y="8726594"/>
            <a:ext cx="5852160" cy="1371600"/>
          </a:xfrm>
          <a:prstGeom prst="rect">
            <a:avLst/>
          </a:prstGeom>
          <a:noFill/>
          <a:ln>
            <a:noFill/>
          </a:ln>
        </p:spPr>
        <p:txBody>
          <a:bodyPr spcFirstLastPara="1" wrap="square" lIns="91425" tIns="45700" rIns="91425" bIns="45700" anchor="t" anchorCtr="0">
            <a:normAutofit/>
          </a:bodyPr>
          <a:lstStyle>
            <a:lvl1pPr marL="457200" lvl="0" indent="-355600" algn="l">
              <a:lnSpc>
                <a:spcPct val="100000"/>
              </a:lnSpc>
              <a:spcBef>
                <a:spcPts val="0"/>
              </a:spcBef>
              <a:spcAft>
                <a:spcPts val="0"/>
              </a:spcAft>
              <a:buClr>
                <a:srgbClr val="7F7F7F"/>
              </a:buClr>
              <a:buSzPts val="2000"/>
              <a:buFont typeface="Arial"/>
              <a:buChar char="•"/>
              <a:defRPr sz="20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49" name="Google Shape;449;p60"/>
          <p:cNvSpPr txBox="1">
            <a:spLocks noGrp="1"/>
          </p:cNvSpPr>
          <p:nvPr>
            <p:ph type="body" idx="7"/>
          </p:nvPr>
        </p:nvSpPr>
        <p:spPr>
          <a:xfrm>
            <a:off x="1959276" y="2418474"/>
            <a:ext cx="5212080" cy="10058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6000"/>
              <a:buFont typeface="Raleway"/>
              <a:buNone/>
              <a:defRPr sz="60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0" name="Google Shape;450;p60"/>
          <p:cNvSpPr txBox="1">
            <a:spLocks noGrp="1"/>
          </p:cNvSpPr>
          <p:nvPr>
            <p:ph type="body" idx="8"/>
          </p:nvPr>
        </p:nvSpPr>
        <p:spPr>
          <a:xfrm>
            <a:off x="1959276" y="3556789"/>
            <a:ext cx="5212080" cy="100584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0"/>
              </a:spcBef>
              <a:spcAft>
                <a:spcPts val="0"/>
              </a:spcAft>
              <a:buClr>
                <a:schemeClr val="dk1"/>
              </a:buClr>
              <a:buSzPts val="5400"/>
              <a:buFont typeface="Raleway"/>
              <a:buNone/>
              <a:defRPr sz="5400" b="1">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51" name="Google Shape;451;p6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44"/>
                                        </p:tgtEl>
                                        <p:attrNameLst>
                                          <p:attrName>style.visibility</p:attrName>
                                        </p:attrNameLst>
                                      </p:cBhvr>
                                      <p:to>
                                        <p:strVal val="visible"/>
                                      </p:to>
                                    </p:set>
                                    <p:animEffect transition="in" filter="fade">
                                      <p:cBhvr>
                                        <p:cTn id="7" dur="500"/>
                                        <p:tgtEl>
                                          <p:spTgt spid="444"/>
                                        </p:tgtEl>
                                      </p:cBhvr>
                                    </p:animEffect>
                                  </p:childTnLst>
                                </p:cTn>
                              </p:par>
                              <p:par>
                                <p:cTn id="8" presetID="2" presetClass="entr" presetSubtype="4" fill="hold" nodeType="withEffect">
                                  <p:stCondLst>
                                    <p:cond delay="0"/>
                                  </p:stCondLst>
                                  <p:childTnLst>
                                    <p:set>
                                      <p:cBhvr>
                                        <p:cTn id="9" dur="1" fill="hold">
                                          <p:stCondLst>
                                            <p:cond delay="0"/>
                                          </p:stCondLst>
                                        </p:cTn>
                                        <p:tgtEl>
                                          <p:spTgt spid="440"/>
                                        </p:tgtEl>
                                        <p:attrNameLst>
                                          <p:attrName>style.visibility</p:attrName>
                                        </p:attrNameLst>
                                      </p:cBhvr>
                                      <p:to>
                                        <p:strVal val="visible"/>
                                      </p:to>
                                    </p:set>
                                    <p:anim calcmode="lin" valueType="num">
                                      <p:cBhvr additive="base">
                                        <p:cTn id="10" dur="1000"/>
                                        <p:tgtEl>
                                          <p:spTgt spid="4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9_Title Slide">
  <p:cSld name="39_Title Slide">
    <p:spTree>
      <p:nvGrpSpPr>
        <p:cNvPr id="1" name="Shape 71"/>
        <p:cNvGrpSpPr/>
        <p:nvPr/>
      </p:nvGrpSpPr>
      <p:grpSpPr>
        <a:xfrm>
          <a:off x="0" y="0"/>
          <a:ext cx="0" cy="0"/>
          <a:chOff x="0" y="0"/>
          <a:chExt cx="0" cy="0"/>
        </a:xfrm>
      </p:grpSpPr>
      <p:sp>
        <p:nvSpPr>
          <p:cNvPr id="72" name="Google Shape;72;p22"/>
          <p:cNvSpPr/>
          <p:nvPr/>
        </p:nvSpPr>
        <p:spPr>
          <a:xfrm>
            <a:off x="7637556" y="10010318"/>
            <a:ext cx="4267200" cy="93001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3" name="Google Shape;73;p22"/>
          <p:cNvSpPr/>
          <p:nvPr/>
        </p:nvSpPr>
        <p:spPr>
          <a:xfrm rot="5400000">
            <a:off x="10790633" y="2248698"/>
            <a:ext cx="8522581" cy="885022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74" name="Google Shape;74;p22"/>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75" name="Google Shape;75;p22"/>
          <p:cNvSpPr txBox="1">
            <a:spLocks noGrp="1"/>
          </p:cNvSpPr>
          <p:nvPr>
            <p:ph type="title"/>
          </p:nvPr>
        </p:nvSpPr>
        <p:spPr>
          <a:xfrm>
            <a:off x="1344076" y="2203803"/>
            <a:ext cx="6798379" cy="914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2"/>
          <p:cNvSpPr txBox="1">
            <a:spLocks noGrp="1"/>
          </p:cNvSpPr>
          <p:nvPr>
            <p:ph type="body" idx="1"/>
          </p:nvPr>
        </p:nvSpPr>
        <p:spPr>
          <a:xfrm>
            <a:off x="1344076" y="3290306"/>
            <a:ext cx="6798379" cy="122414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77" name="Google Shape;77;p2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9_Title and Content">
  <p:cSld name="9_Title and Content">
    <p:spTree>
      <p:nvGrpSpPr>
        <p:cNvPr id="1" name="Shape 452"/>
        <p:cNvGrpSpPr/>
        <p:nvPr/>
      </p:nvGrpSpPr>
      <p:grpSpPr>
        <a:xfrm>
          <a:off x="0" y="0"/>
          <a:ext cx="0" cy="0"/>
          <a:chOff x="0" y="0"/>
          <a:chExt cx="0" cy="0"/>
        </a:xfrm>
      </p:grpSpPr>
      <p:pic>
        <p:nvPicPr>
          <p:cNvPr id="453" name="Google Shape;453;p61"/>
          <p:cNvPicPr preferRelativeResize="0"/>
          <p:nvPr/>
        </p:nvPicPr>
        <p:blipFill rotWithShape="1">
          <a:blip r:embed="rId2">
            <a:alphaModFix/>
          </a:blip>
          <a:srcRect/>
          <a:stretch/>
        </p:blipFill>
        <p:spPr>
          <a:xfrm>
            <a:off x="1615237" y="1371600"/>
            <a:ext cx="4019175" cy="8229600"/>
          </a:xfrm>
          <a:prstGeom prst="rect">
            <a:avLst/>
          </a:prstGeom>
          <a:noFill/>
          <a:ln>
            <a:noFill/>
          </a:ln>
        </p:spPr>
      </p:pic>
      <p:grpSp>
        <p:nvGrpSpPr>
          <p:cNvPr id="454" name="Google Shape;454;p61"/>
          <p:cNvGrpSpPr/>
          <p:nvPr/>
        </p:nvGrpSpPr>
        <p:grpSpPr>
          <a:xfrm>
            <a:off x="11828126" y="-26160"/>
            <a:ext cx="7648912" cy="7955280"/>
            <a:chOff x="9638657" y="1"/>
            <a:chExt cx="9838384" cy="10232437"/>
          </a:xfrm>
        </p:grpSpPr>
        <p:sp>
          <p:nvSpPr>
            <p:cNvPr id="455" name="Google Shape;455;p61"/>
            <p:cNvSpPr/>
            <p:nvPr/>
          </p:nvSpPr>
          <p:spPr>
            <a:xfrm>
              <a:off x="10316044" y="1"/>
              <a:ext cx="9160998" cy="9554002"/>
            </a:xfrm>
            <a:custGeom>
              <a:avLst/>
              <a:gdLst/>
              <a:ahLst/>
              <a:cxnLst/>
              <a:rect l="l" t="t" r="r" b="b"/>
              <a:pathLst>
                <a:path w="5734490" h="5971251" extrusionOk="0">
                  <a:moveTo>
                    <a:pt x="5650693" y="0"/>
                  </a:moveTo>
                  <a:lnTo>
                    <a:pt x="5734490" y="0"/>
                  </a:lnTo>
                  <a:lnTo>
                    <a:pt x="5734490" y="76160"/>
                  </a:lnTo>
                  <a:close/>
                  <a:moveTo>
                    <a:pt x="639966" y="0"/>
                  </a:moveTo>
                  <a:lnTo>
                    <a:pt x="2045505" y="0"/>
                  </a:lnTo>
                  <a:lnTo>
                    <a:pt x="1877574" y="152626"/>
                  </a:lnTo>
                  <a:cubicBezTo>
                    <a:pt x="1373273" y="656927"/>
                    <a:pt x="1061356" y="1353613"/>
                    <a:pt x="1061356" y="2123151"/>
                  </a:cubicBezTo>
                  <a:cubicBezTo>
                    <a:pt x="1061356" y="3662227"/>
                    <a:pt x="2309023" y="4909894"/>
                    <a:pt x="3848099" y="4909894"/>
                  </a:cubicBezTo>
                  <a:cubicBezTo>
                    <a:pt x="4521445" y="4909894"/>
                    <a:pt x="5139013" y="4671083"/>
                    <a:pt x="5620726" y="4273538"/>
                  </a:cubicBezTo>
                  <a:lnTo>
                    <a:pt x="5734490" y="4170142"/>
                  </a:lnTo>
                  <a:lnTo>
                    <a:pt x="5734490" y="5476816"/>
                  </a:lnTo>
                  <a:lnTo>
                    <a:pt x="5682332" y="5506806"/>
                  </a:lnTo>
                  <a:cubicBezTo>
                    <a:pt x="5137082" y="5803004"/>
                    <a:pt x="4512239" y="5971251"/>
                    <a:pt x="3848099" y="5971251"/>
                  </a:cubicBezTo>
                  <a:cubicBezTo>
                    <a:pt x="1722852" y="5971251"/>
                    <a:pt x="0" y="4248398"/>
                    <a:pt x="0" y="2123151"/>
                  </a:cubicBezTo>
                  <a:cubicBezTo>
                    <a:pt x="0" y="1459012"/>
                    <a:pt x="168247" y="834168"/>
                    <a:pt x="464444" y="288918"/>
                  </a:cubicBezTo>
                  <a:close/>
                </a:path>
              </a:pathLst>
            </a:custGeom>
            <a:gradFill>
              <a:gsLst>
                <a:gs pos="0">
                  <a:schemeClr val="accent1"/>
                </a:gs>
                <a:gs pos="17000">
                  <a:schemeClr val="accent1"/>
                </a:gs>
                <a:gs pos="100000">
                  <a:srgbClr val="BFBFBF"/>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sp>
          <p:nvSpPr>
            <p:cNvPr id="456" name="Google Shape;456;p61"/>
            <p:cNvSpPr/>
            <p:nvPr/>
          </p:nvSpPr>
          <p:spPr>
            <a:xfrm>
              <a:off x="9638657" y="1"/>
              <a:ext cx="9838384" cy="10232437"/>
            </a:xfrm>
            <a:custGeom>
              <a:avLst/>
              <a:gdLst/>
              <a:ahLst/>
              <a:cxnLst/>
              <a:rect l="l" t="t" r="r" b="b"/>
              <a:pathLst>
                <a:path w="6158512" h="6395273" extrusionOk="0">
                  <a:moveTo>
                    <a:pt x="568356" y="0"/>
                  </a:moveTo>
                  <a:lnTo>
                    <a:pt x="815476" y="0"/>
                  </a:lnTo>
                  <a:lnTo>
                    <a:pt x="701520" y="187577"/>
                  </a:lnTo>
                  <a:cubicBezTo>
                    <a:pt x="388958" y="762952"/>
                    <a:pt x="211415" y="1422317"/>
                    <a:pt x="211415" y="2123150"/>
                  </a:cubicBezTo>
                  <a:cubicBezTo>
                    <a:pt x="211415" y="4365816"/>
                    <a:pt x="2029455" y="6183856"/>
                    <a:pt x="4272120" y="6183856"/>
                  </a:cubicBezTo>
                  <a:cubicBezTo>
                    <a:pt x="4902870" y="6183856"/>
                    <a:pt x="5500031" y="6040047"/>
                    <a:pt x="6032604" y="5783427"/>
                  </a:cubicBezTo>
                  <a:lnTo>
                    <a:pt x="6158512" y="5718940"/>
                  </a:lnTo>
                  <a:lnTo>
                    <a:pt x="6158512" y="5956454"/>
                  </a:lnTo>
                  <a:lnTo>
                    <a:pt x="6124262" y="5973996"/>
                  </a:lnTo>
                  <a:cubicBezTo>
                    <a:pt x="5563962" y="6243976"/>
                    <a:pt x="4935710" y="6395273"/>
                    <a:pt x="4272121" y="6395273"/>
                  </a:cubicBezTo>
                  <a:cubicBezTo>
                    <a:pt x="1912694" y="6395273"/>
                    <a:pt x="0" y="4482579"/>
                    <a:pt x="0" y="2123151"/>
                  </a:cubicBezTo>
                  <a:cubicBezTo>
                    <a:pt x="0" y="1385830"/>
                    <a:pt x="186786" y="692135"/>
                    <a:pt x="515622" y="86804"/>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76">
                <a:solidFill>
                  <a:schemeClr val="lt1"/>
                </a:solidFill>
                <a:latin typeface="Quattrocento Sans"/>
                <a:ea typeface="Quattrocento Sans"/>
                <a:cs typeface="Quattrocento Sans"/>
                <a:sym typeface="Quattrocento Sans"/>
              </a:endParaRPr>
            </a:p>
          </p:txBody>
        </p:sp>
      </p:grpSp>
      <p:pic>
        <p:nvPicPr>
          <p:cNvPr id="457" name="Google Shape;457;p61"/>
          <p:cNvPicPr preferRelativeResize="0"/>
          <p:nvPr/>
        </p:nvPicPr>
        <p:blipFill rotWithShape="1">
          <a:blip r:embed="rId3">
            <a:alphaModFix/>
          </a:blip>
          <a:srcRect/>
          <a:stretch/>
        </p:blipFill>
        <p:spPr>
          <a:xfrm>
            <a:off x="5720152" y="3715134"/>
            <a:ext cx="12688472" cy="6766560"/>
          </a:xfrm>
          <a:prstGeom prst="rect">
            <a:avLst/>
          </a:prstGeom>
          <a:noFill/>
          <a:ln>
            <a:noFill/>
          </a:ln>
        </p:spPr>
      </p:pic>
      <p:sp>
        <p:nvSpPr>
          <p:cNvPr id="458" name="Google Shape;458;p61"/>
          <p:cNvSpPr>
            <a:spLocks noGrp="1"/>
          </p:cNvSpPr>
          <p:nvPr>
            <p:ph type="pic" idx="2"/>
          </p:nvPr>
        </p:nvSpPr>
        <p:spPr>
          <a:xfrm>
            <a:off x="1792817" y="1600200"/>
            <a:ext cx="3664016" cy="777240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459" name="Google Shape;459;p61"/>
          <p:cNvSpPr>
            <a:spLocks noGrp="1"/>
          </p:cNvSpPr>
          <p:nvPr>
            <p:ph type="pic" idx="3"/>
          </p:nvPr>
        </p:nvSpPr>
        <p:spPr>
          <a:xfrm>
            <a:off x="8022763" y="4187825"/>
            <a:ext cx="8170862" cy="4838700"/>
          </a:xfrm>
          <a:prstGeom prst="rect">
            <a:avLst/>
          </a:prstGeom>
          <a:noFill/>
          <a:ln>
            <a:noFill/>
          </a:ln>
        </p:spPr>
      </p:sp>
      <p:pic>
        <p:nvPicPr>
          <p:cNvPr id="460" name="Google Shape;460;p61"/>
          <p:cNvPicPr preferRelativeResize="0"/>
          <p:nvPr/>
        </p:nvPicPr>
        <p:blipFill rotWithShape="1">
          <a:blip r:embed="rId4">
            <a:alphaModFix/>
          </a:blip>
          <a:srcRect/>
          <a:stretch/>
        </p:blipFill>
        <p:spPr>
          <a:xfrm>
            <a:off x="16559338" y="244293"/>
            <a:ext cx="2196110" cy="1280160"/>
          </a:xfrm>
          <a:prstGeom prst="rect">
            <a:avLst/>
          </a:prstGeom>
          <a:noFill/>
          <a:ln>
            <a:noFill/>
          </a:ln>
        </p:spPr>
      </p:pic>
      <p:pic>
        <p:nvPicPr>
          <p:cNvPr id="461" name="Google Shape;461;p61"/>
          <p:cNvPicPr preferRelativeResize="0"/>
          <p:nvPr/>
        </p:nvPicPr>
        <p:blipFill rotWithShape="1">
          <a:blip r:embed="rId5">
            <a:alphaModFix/>
          </a:blip>
          <a:srcRect/>
          <a:stretch/>
        </p:blipFill>
        <p:spPr>
          <a:xfrm>
            <a:off x="7610168" y="787370"/>
            <a:ext cx="4710132" cy="822960"/>
          </a:xfrm>
          <a:prstGeom prst="rect">
            <a:avLst/>
          </a:prstGeom>
          <a:noFill/>
          <a:ln>
            <a:noFill/>
          </a:ln>
        </p:spPr>
      </p:pic>
      <p:pic>
        <p:nvPicPr>
          <p:cNvPr id="462" name="Google Shape;462;p61"/>
          <p:cNvPicPr preferRelativeResize="0"/>
          <p:nvPr/>
        </p:nvPicPr>
        <p:blipFill rotWithShape="1">
          <a:blip r:embed="rId6">
            <a:alphaModFix/>
          </a:blip>
          <a:srcRect/>
          <a:stretch/>
        </p:blipFill>
        <p:spPr>
          <a:xfrm>
            <a:off x="12713448" y="787370"/>
            <a:ext cx="2806292" cy="731520"/>
          </a:xfrm>
          <a:prstGeom prst="rect">
            <a:avLst/>
          </a:prstGeom>
          <a:noFill/>
          <a:ln>
            <a:noFill/>
          </a:ln>
        </p:spPr>
      </p:pic>
      <p:sp>
        <p:nvSpPr>
          <p:cNvPr id="463" name="Google Shape;463;p61"/>
          <p:cNvSpPr txBox="1">
            <a:spLocks noGrp="1"/>
          </p:cNvSpPr>
          <p:nvPr>
            <p:ph type="body" idx="1"/>
          </p:nvPr>
        </p:nvSpPr>
        <p:spPr>
          <a:xfrm>
            <a:off x="7648913" y="1839772"/>
            <a:ext cx="8961120" cy="16459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7F7F7F"/>
              </a:buClr>
              <a:buSzPts val="2400"/>
              <a:buFont typeface="Quattrocento Sans"/>
              <a:buNone/>
              <a:defRPr sz="2400" b="0">
                <a:solidFill>
                  <a:srgbClr val="7F7F7F"/>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64" name="Google Shape;464;p6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58"/>
                                        </p:tgtEl>
                                        <p:attrNameLst>
                                          <p:attrName>style.visibility</p:attrName>
                                        </p:attrNameLst>
                                      </p:cBhvr>
                                      <p:to>
                                        <p:strVal val="visible"/>
                                      </p:to>
                                    </p:set>
                                    <p:animEffect transition="in" filter="fade">
                                      <p:cBhvr>
                                        <p:cTn id="7" dur="500"/>
                                        <p:tgtEl>
                                          <p:spTgt spid="458"/>
                                        </p:tgtEl>
                                      </p:cBhvr>
                                    </p:animEffect>
                                  </p:childTnLst>
                                </p:cTn>
                              </p:par>
                              <p:par>
                                <p:cTn id="8" presetID="2" presetClass="entr" presetSubtype="4" fill="hold" nodeType="withEffect">
                                  <p:stCondLst>
                                    <p:cond delay="0"/>
                                  </p:stCondLst>
                                  <p:childTnLst>
                                    <p:set>
                                      <p:cBhvr>
                                        <p:cTn id="9" dur="1" fill="hold">
                                          <p:stCondLst>
                                            <p:cond delay="0"/>
                                          </p:stCondLst>
                                        </p:cTn>
                                        <p:tgtEl>
                                          <p:spTgt spid="453"/>
                                        </p:tgtEl>
                                        <p:attrNameLst>
                                          <p:attrName>style.visibility</p:attrName>
                                        </p:attrNameLst>
                                      </p:cBhvr>
                                      <p:to>
                                        <p:strVal val="visible"/>
                                      </p:to>
                                    </p:set>
                                    <p:anim calcmode="lin" valueType="num">
                                      <p:cBhvr additive="base">
                                        <p:cTn id="10" dur="1000"/>
                                        <p:tgtEl>
                                          <p:spTgt spid="4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41_Custom Layout">
  <p:cSld name="41_Custom Layout">
    <p:spTree>
      <p:nvGrpSpPr>
        <p:cNvPr id="1" name="Shape 465"/>
        <p:cNvGrpSpPr/>
        <p:nvPr/>
      </p:nvGrpSpPr>
      <p:grpSpPr>
        <a:xfrm>
          <a:off x="0" y="0"/>
          <a:ext cx="0" cy="0"/>
          <a:chOff x="0" y="0"/>
          <a:chExt cx="0" cy="0"/>
        </a:xfrm>
      </p:grpSpPr>
      <p:sp>
        <p:nvSpPr>
          <p:cNvPr id="466" name="Google Shape;466;p62"/>
          <p:cNvSpPr/>
          <p:nvPr/>
        </p:nvSpPr>
        <p:spPr>
          <a:xfrm>
            <a:off x="8416054" y="-1"/>
            <a:ext cx="11060985" cy="10034337"/>
          </a:xfrm>
          <a:custGeom>
            <a:avLst/>
            <a:gdLst/>
            <a:ahLst/>
            <a:cxnLst/>
            <a:rect l="l" t="t" r="r" b="b"/>
            <a:pathLst>
              <a:path w="7080053" h="6422903" extrusionOk="0">
                <a:moveTo>
                  <a:pt x="1996887" y="0"/>
                </a:moveTo>
                <a:lnTo>
                  <a:pt x="7080053" y="0"/>
                </a:lnTo>
                <a:lnTo>
                  <a:pt x="7080053" y="6199875"/>
                </a:lnTo>
                <a:lnTo>
                  <a:pt x="6968878" y="6243657"/>
                </a:lnTo>
                <a:cubicBezTo>
                  <a:pt x="6782559" y="6306522"/>
                  <a:pt x="6552605" y="6501607"/>
                  <a:pt x="6267252" y="6388100"/>
                </a:cubicBezTo>
                <a:cubicBezTo>
                  <a:pt x="5796998" y="6201044"/>
                  <a:pt x="5563460" y="5138208"/>
                  <a:pt x="4813102" y="4933950"/>
                </a:cubicBezTo>
                <a:cubicBezTo>
                  <a:pt x="4062744" y="4729692"/>
                  <a:pt x="2311202" y="5480050"/>
                  <a:pt x="1765102" y="5162550"/>
                </a:cubicBezTo>
                <a:cubicBezTo>
                  <a:pt x="1219002" y="4845050"/>
                  <a:pt x="1793677" y="3508375"/>
                  <a:pt x="1536502" y="3028950"/>
                </a:cubicBezTo>
                <a:cubicBezTo>
                  <a:pt x="1279327" y="2549525"/>
                  <a:pt x="507802" y="2657475"/>
                  <a:pt x="222052" y="2286000"/>
                </a:cubicBezTo>
                <a:cubicBezTo>
                  <a:pt x="-63698" y="1914525"/>
                  <a:pt x="-63698" y="1492250"/>
                  <a:pt x="164902" y="1143000"/>
                </a:cubicBezTo>
                <a:cubicBezTo>
                  <a:pt x="393502" y="793750"/>
                  <a:pt x="1488877" y="495300"/>
                  <a:pt x="1803202" y="209550"/>
                </a:cubicBezTo>
                <a:cubicBezTo>
                  <a:pt x="1881784" y="138113"/>
                  <a:pt x="1944688" y="68263"/>
                  <a:pt x="1996679" y="298"/>
                </a:cubicBezTo>
                <a:lnTo>
                  <a:pt x="1996887" y="0"/>
                </a:lnTo>
                <a:close/>
              </a:path>
            </a:pathLst>
          </a:custGeom>
          <a:gradFill>
            <a:gsLst>
              <a:gs pos="0">
                <a:schemeClr val="accent3"/>
              </a:gs>
              <a:gs pos="100000">
                <a:srgbClr val="BFBFBF"/>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67" name="Google Shape;467;p62"/>
          <p:cNvSpPr>
            <a:spLocks noGrp="1"/>
          </p:cNvSpPr>
          <p:nvPr>
            <p:ph type="pic" idx="2"/>
          </p:nvPr>
        </p:nvSpPr>
        <p:spPr>
          <a:xfrm>
            <a:off x="8951495" y="-1"/>
            <a:ext cx="10525543" cy="9688359"/>
          </a:xfrm>
          <a:prstGeom prst="rect">
            <a:avLst/>
          </a:prstGeom>
          <a:noFill/>
          <a:ln>
            <a:noFill/>
          </a:ln>
        </p:spPr>
      </p:sp>
      <p:sp>
        <p:nvSpPr>
          <p:cNvPr id="468" name="Google Shape;468;p62"/>
          <p:cNvSpPr txBox="1">
            <a:spLocks noGrp="1"/>
          </p:cNvSpPr>
          <p:nvPr>
            <p:ph type="title"/>
          </p:nvPr>
        </p:nvSpPr>
        <p:spPr>
          <a:xfrm>
            <a:off x="1367520" y="2808201"/>
            <a:ext cx="7329318" cy="493633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8800"/>
              <a:buFont typeface="Raleway ExtraBold"/>
              <a:buNone/>
              <a:defRPr sz="8800">
                <a:solidFill>
                  <a:schemeClr val="accent3"/>
                </a:solidFill>
                <a:latin typeface="Raleway ExtraBold"/>
                <a:ea typeface="Raleway ExtraBold"/>
                <a:cs typeface="Raleway ExtraBold"/>
                <a:sym typeface="Raleway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9" name="Google Shape;469;p62"/>
          <p:cNvSpPr txBox="1">
            <a:spLocks noGrp="1"/>
          </p:cNvSpPr>
          <p:nvPr>
            <p:ph type="body" idx="1"/>
          </p:nvPr>
        </p:nvSpPr>
        <p:spPr>
          <a:xfrm>
            <a:off x="3126578" y="7922858"/>
            <a:ext cx="5570260" cy="1765500"/>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0"/>
              </a:spcBef>
              <a:spcAft>
                <a:spcPts val="0"/>
              </a:spcAft>
              <a:buClr>
                <a:schemeClr val="dk1"/>
              </a:buClr>
              <a:buSzPts val="4800"/>
              <a:buFont typeface="Raleway"/>
              <a:buNone/>
              <a:defRPr sz="4800" b="0">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70" name="Google Shape;470;p6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1_Custom Layout">
  <p:cSld name="101_Custom Layout">
    <p:spTree>
      <p:nvGrpSpPr>
        <p:cNvPr id="1" name="Shape 471"/>
        <p:cNvGrpSpPr/>
        <p:nvPr/>
      </p:nvGrpSpPr>
      <p:grpSpPr>
        <a:xfrm>
          <a:off x="0" y="0"/>
          <a:ext cx="0" cy="0"/>
          <a:chOff x="0" y="0"/>
          <a:chExt cx="0" cy="0"/>
        </a:xfrm>
      </p:grpSpPr>
      <p:sp>
        <p:nvSpPr>
          <p:cNvPr id="472" name="Google Shape;472;p63"/>
          <p:cNvSpPr/>
          <p:nvPr/>
        </p:nvSpPr>
        <p:spPr>
          <a:xfrm>
            <a:off x="6954718" y="1371600"/>
            <a:ext cx="12522320" cy="9601200"/>
          </a:xfrm>
          <a:custGeom>
            <a:avLst/>
            <a:gdLst/>
            <a:ahLst/>
            <a:cxnLst/>
            <a:rect l="l" t="t" r="r" b="b"/>
            <a:pathLst>
              <a:path w="8427720" h="6461760" extrusionOk="0">
                <a:moveTo>
                  <a:pt x="3896101" y="0"/>
                </a:moveTo>
                <a:lnTo>
                  <a:pt x="4035886" y="0"/>
                </a:lnTo>
                <a:lnTo>
                  <a:pt x="4170794" y="5064"/>
                </a:lnTo>
                <a:lnTo>
                  <a:pt x="4304078" y="16878"/>
                </a:lnTo>
                <a:lnTo>
                  <a:pt x="4430859" y="28694"/>
                </a:lnTo>
                <a:lnTo>
                  <a:pt x="4556016" y="50635"/>
                </a:lnTo>
                <a:lnTo>
                  <a:pt x="4674670" y="74265"/>
                </a:lnTo>
                <a:lnTo>
                  <a:pt x="4791700" y="102958"/>
                </a:lnTo>
                <a:lnTo>
                  <a:pt x="4907103" y="135027"/>
                </a:lnTo>
                <a:lnTo>
                  <a:pt x="5016006" y="172159"/>
                </a:lnTo>
                <a:lnTo>
                  <a:pt x="5123282" y="212667"/>
                </a:lnTo>
                <a:lnTo>
                  <a:pt x="5225682" y="254863"/>
                </a:lnTo>
                <a:lnTo>
                  <a:pt x="5326458" y="302123"/>
                </a:lnTo>
                <a:lnTo>
                  <a:pt x="5423983" y="352758"/>
                </a:lnTo>
                <a:lnTo>
                  <a:pt x="5515006" y="401704"/>
                </a:lnTo>
                <a:lnTo>
                  <a:pt x="5607654" y="457403"/>
                </a:lnTo>
                <a:lnTo>
                  <a:pt x="5693800" y="516477"/>
                </a:lnTo>
                <a:lnTo>
                  <a:pt x="5776696" y="577239"/>
                </a:lnTo>
                <a:lnTo>
                  <a:pt x="5859592" y="638001"/>
                </a:lnTo>
                <a:lnTo>
                  <a:pt x="5935986" y="702139"/>
                </a:lnTo>
                <a:lnTo>
                  <a:pt x="6012380" y="767965"/>
                </a:lnTo>
                <a:lnTo>
                  <a:pt x="6082272" y="833789"/>
                </a:lnTo>
                <a:lnTo>
                  <a:pt x="6153790" y="902991"/>
                </a:lnTo>
                <a:lnTo>
                  <a:pt x="6220432" y="972192"/>
                </a:lnTo>
                <a:lnTo>
                  <a:pt x="6283823" y="1039705"/>
                </a:lnTo>
                <a:lnTo>
                  <a:pt x="6347214" y="1112282"/>
                </a:lnTo>
                <a:lnTo>
                  <a:pt x="6405729" y="1183171"/>
                </a:lnTo>
                <a:lnTo>
                  <a:pt x="6462618" y="1254060"/>
                </a:lnTo>
                <a:lnTo>
                  <a:pt x="6571520" y="1389087"/>
                </a:lnTo>
                <a:lnTo>
                  <a:pt x="6670670" y="1510611"/>
                </a:lnTo>
                <a:lnTo>
                  <a:pt x="6768194" y="1622008"/>
                </a:lnTo>
                <a:lnTo>
                  <a:pt x="6859217" y="1723278"/>
                </a:lnTo>
                <a:lnTo>
                  <a:pt x="6948614" y="1811045"/>
                </a:lnTo>
                <a:lnTo>
                  <a:pt x="6989250" y="1849865"/>
                </a:lnTo>
                <a:lnTo>
                  <a:pt x="7033135" y="1890373"/>
                </a:lnTo>
                <a:lnTo>
                  <a:pt x="7075396" y="1924130"/>
                </a:lnTo>
                <a:lnTo>
                  <a:pt x="7116031" y="1956199"/>
                </a:lnTo>
                <a:lnTo>
                  <a:pt x="7159918" y="1988267"/>
                </a:lnTo>
                <a:lnTo>
                  <a:pt x="7200552" y="2013585"/>
                </a:lnTo>
                <a:lnTo>
                  <a:pt x="7244439" y="2040590"/>
                </a:lnTo>
                <a:lnTo>
                  <a:pt x="7286698" y="2064220"/>
                </a:lnTo>
                <a:lnTo>
                  <a:pt x="7330585" y="2086161"/>
                </a:lnTo>
                <a:lnTo>
                  <a:pt x="7374472" y="2104728"/>
                </a:lnTo>
                <a:lnTo>
                  <a:pt x="7416731" y="2123294"/>
                </a:lnTo>
                <a:lnTo>
                  <a:pt x="7462242" y="2138485"/>
                </a:lnTo>
                <a:lnTo>
                  <a:pt x="7509380" y="2151988"/>
                </a:lnTo>
                <a:lnTo>
                  <a:pt x="7556517" y="2165490"/>
                </a:lnTo>
                <a:lnTo>
                  <a:pt x="7605278" y="2175617"/>
                </a:lnTo>
                <a:lnTo>
                  <a:pt x="7654042" y="2184056"/>
                </a:lnTo>
                <a:lnTo>
                  <a:pt x="7707680" y="2190807"/>
                </a:lnTo>
                <a:lnTo>
                  <a:pt x="7758068" y="2197558"/>
                </a:lnTo>
                <a:lnTo>
                  <a:pt x="7870220" y="2204310"/>
                </a:lnTo>
                <a:lnTo>
                  <a:pt x="7990500" y="2207685"/>
                </a:lnTo>
                <a:lnTo>
                  <a:pt x="8076647" y="2207685"/>
                </a:lnTo>
                <a:lnTo>
                  <a:pt x="8156292" y="2212749"/>
                </a:lnTo>
                <a:lnTo>
                  <a:pt x="8232686" y="2221188"/>
                </a:lnTo>
                <a:lnTo>
                  <a:pt x="8302578" y="2231315"/>
                </a:lnTo>
                <a:lnTo>
                  <a:pt x="8372470" y="2244818"/>
                </a:lnTo>
                <a:lnTo>
                  <a:pt x="8427720" y="2258058"/>
                </a:lnTo>
                <a:lnTo>
                  <a:pt x="8427720" y="6461760"/>
                </a:lnTo>
                <a:lnTo>
                  <a:pt x="192433" y="6461760"/>
                </a:lnTo>
                <a:lnTo>
                  <a:pt x="188548" y="6455961"/>
                </a:lnTo>
                <a:lnTo>
                  <a:pt x="162541" y="6415453"/>
                </a:lnTo>
                <a:lnTo>
                  <a:pt x="139785" y="6376632"/>
                </a:lnTo>
                <a:lnTo>
                  <a:pt x="117030" y="6336124"/>
                </a:lnTo>
                <a:lnTo>
                  <a:pt x="99151" y="6297304"/>
                </a:lnTo>
                <a:lnTo>
                  <a:pt x="79646" y="6256796"/>
                </a:lnTo>
                <a:lnTo>
                  <a:pt x="63392" y="6214600"/>
                </a:lnTo>
                <a:lnTo>
                  <a:pt x="48763" y="6172405"/>
                </a:lnTo>
                <a:lnTo>
                  <a:pt x="35759" y="6130208"/>
                </a:lnTo>
                <a:lnTo>
                  <a:pt x="26007" y="6088013"/>
                </a:lnTo>
                <a:lnTo>
                  <a:pt x="17880" y="6045817"/>
                </a:lnTo>
                <a:lnTo>
                  <a:pt x="9753" y="6000246"/>
                </a:lnTo>
                <a:lnTo>
                  <a:pt x="4877" y="5954674"/>
                </a:lnTo>
                <a:lnTo>
                  <a:pt x="0" y="5912479"/>
                </a:lnTo>
                <a:lnTo>
                  <a:pt x="0" y="5868595"/>
                </a:lnTo>
                <a:lnTo>
                  <a:pt x="0" y="5819647"/>
                </a:lnTo>
                <a:lnTo>
                  <a:pt x="4877" y="5775764"/>
                </a:lnTo>
                <a:lnTo>
                  <a:pt x="9753" y="5726817"/>
                </a:lnTo>
                <a:lnTo>
                  <a:pt x="16254" y="5682933"/>
                </a:lnTo>
                <a:lnTo>
                  <a:pt x="26007" y="5635674"/>
                </a:lnTo>
                <a:lnTo>
                  <a:pt x="39010" y="5586726"/>
                </a:lnTo>
                <a:lnTo>
                  <a:pt x="52013" y="5537780"/>
                </a:lnTo>
                <a:lnTo>
                  <a:pt x="66642" y="5488832"/>
                </a:lnTo>
                <a:lnTo>
                  <a:pt x="84521" y="5438197"/>
                </a:lnTo>
                <a:lnTo>
                  <a:pt x="107277" y="5390938"/>
                </a:lnTo>
                <a:lnTo>
                  <a:pt x="130033" y="5340303"/>
                </a:lnTo>
                <a:lnTo>
                  <a:pt x="156039" y="5291356"/>
                </a:lnTo>
                <a:lnTo>
                  <a:pt x="183672" y="5237345"/>
                </a:lnTo>
                <a:lnTo>
                  <a:pt x="211303" y="5188398"/>
                </a:lnTo>
                <a:lnTo>
                  <a:pt x="245437" y="5134387"/>
                </a:lnTo>
                <a:lnTo>
                  <a:pt x="281196" y="5082065"/>
                </a:lnTo>
                <a:lnTo>
                  <a:pt x="318580" y="5028054"/>
                </a:lnTo>
                <a:lnTo>
                  <a:pt x="398225" y="4918345"/>
                </a:lnTo>
                <a:lnTo>
                  <a:pt x="471368" y="4803572"/>
                </a:lnTo>
                <a:lnTo>
                  <a:pt x="539635" y="4687112"/>
                </a:lnTo>
                <a:lnTo>
                  <a:pt x="603027" y="4570651"/>
                </a:lnTo>
                <a:lnTo>
                  <a:pt x="661541" y="4452503"/>
                </a:lnTo>
                <a:lnTo>
                  <a:pt x="715179" y="4329292"/>
                </a:lnTo>
                <a:lnTo>
                  <a:pt x="767192" y="4206079"/>
                </a:lnTo>
                <a:lnTo>
                  <a:pt x="812704" y="4076116"/>
                </a:lnTo>
                <a:lnTo>
                  <a:pt x="856590" y="3944466"/>
                </a:lnTo>
                <a:lnTo>
                  <a:pt x="898851" y="3806063"/>
                </a:lnTo>
                <a:lnTo>
                  <a:pt x="937860" y="3662597"/>
                </a:lnTo>
                <a:lnTo>
                  <a:pt x="975244" y="3515756"/>
                </a:lnTo>
                <a:lnTo>
                  <a:pt x="1011003" y="3362163"/>
                </a:lnTo>
                <a:lnTo>
                  <a:pt x="1046762" y="3201819"/>
                </a:lnTo>
                <a:lnTo>
                  <a:pt x="1082521" y="3033036"/>
                </a:lnTo>
                <a:lnTo>
                  <a:pt x="1115029" y="2859189"/>
                </a:lnTo>
                <a:lnTo>
                  <a:pt x="1150788" y="2675215"/>
                </a:lnTo>
                <a:lnTo>
                  <a:pt x="1186547" y="2479427"/>
                </a:lnTo>
                <a:lnTo>
                  <a:pt x="1225557" y="2278574"/>
                </a:lnTo>
                <a:lnTo>
                  <a:pt x="1245062" y="2178993"/>
                </a:lnTo>
                <a:lnTo>
                  <a:pt x="1267818" y="2074347"/>
                </a:lnTo>
                <a:lnTo>
                  <a:pt x="1290573" y="1969701"/>
                </a:lnTo>
                <a:lnTo>
                  <a:pt x="1319831" y="1866743"/>
                </a:lnTo>
                <a:lnTo>
                  <a:pt x="1347463" y="1760410"/>
                </a:lnTo>
                <a:lnTo>
                  <a:pt x="1379971" y="1657452"/>
                </a:lnTo>
                <a:lnTo>
                  <a:pt x="1415730" y="1554495"/>
                </a:lnTo>
                <a:lnTo>
                  <a:pt x="1456365" y="1449849"/>
                </a:lnTo>
                <a:lnTo>
                  <a:pt x="1500251" y="1350266"/>
                </a:lnTo>
                <a:lnTo>
                  <a:pt x="1549013" y="1248996"/>
                </a:lnTo>
                <a:lnTo>
                  <a:pt x="1599401" y="1151102"/>
                </a:lnTo>
                <a:lnTo>
                  <a:pt x="1654664" y="1053208"/>
                </a:lnTo>
                <a:lnTo>
                  <a:pt x="1719681" y="960377"/>
                </a:lnTo>
                <a:lnTo>
                  <a:pt x="1752189" y="916494"/>
                </a:lnTo>
                <a:lnTo>
                  <a:pt x="1784697" y="870922"/>
                </a:lnTo>
                <a:lnTo>
                  <a:pt x="1820456" y="825351"/>
                </a:lnTo>
                <a:lnTo>
                  <a:pt x="1859466" y="781467"/>
                </a:lnTo>
                <a:lnTo>
                  <a:pt x="1896850" y="739271"/>
                </a:lnTo>
                <a:lnTo>
                  <a:pt x="1937485" y="697076"/>
                </a:lnTo>
                <a:lnTo>
                  <a:pt x="1981372" y="653192"/>
                </a:lnTo>
                <a:lnTo>
                  <a:pt x="2025257" y="614371"/>
                </a:lnTo>
                <a:lnTo>
                  <a:pt x="2070769" y="573863"/>
                </a:lnTo>
                <a:lnTo>
                  <a:pt x="2116280" y="536731"/>
                </a:lnTo>
                <a:lnTo>
                  <a:pt x="2165042" y="499599"/>
                </a:lnTo>
                <a:lnTo>
                  <a:pt x="2215430" y="464155"/>
                </a:lnTo>
                <a:lnTo>
                  <a:pt x="2269068" y="428710"/>
                </a:lnTo>
                <a:lnTo>
                  <a:pt x="2322707" y="394953"/>
                </a:lnTo>
                <a:lnTo>
                  <a:pt x="2377971" y="362885"/>
                </a:lnTo>
                <a:lnTo>
                  <a:pt x="2436485" y="330815"/>
                </a:lnTo>
                <a:lnTo>
                  <a:pt x="2498251" y="298747"/>
                </a:lnTo>
                <a:lnTo>
                  <a:pt x="2558390" y="270053"/>
                </a:lnTo>
                <a:lnTo>
                  <a:pt x="2625033" y="243048"/>
                </a:lnTo>
                <a:lnTo>
                  <a:pt x="2691674" y="217731"/>
                </a:lnTo>
                <a:lnTo>
                  <a:pt x="2759941" y="190726"/>
                </a:lnTo>
                <a:lnTo>
                  <a:pt x="2831459" y="167096"/>
                </a:lnTo>
                <a:lnTo>
                  <a:pt x="2902977" y="145154"/>
                </a:lnTo>
                <a:lnTo>
                  <a:pt x="2979371" y="124900"/>
                </a:lnTo>
                <a:lnTo>
                  <a:pt x="3055765" y="106334"/>
                </a:lnTo>
                <a:lnTo>
                  <a:pt x="3137035" y="89456"/>
                </a:lnTo>
                <a:lnTo>
                  <a:pt x="3297951" y="59075"/>
                </a:lnTo>
                <a:lnTo>
                  <a:pt x="3452364" y="35445"/>
                </a:lnTo>
                <a:lnTo>
                  <a:pt x="3603528" y="18567"/>
                </a:lnTo>
                <a:lnTo>
                  <a:pt x="3751439" y="8440"/>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73" name="Google Shape;473;p63"/>
          <p:cNvSpPr>
            <a:spLocks noGrp="1"/>
          </p:cNvSpPr>
          <p:nvPr>
            <p:ph type="pic" idx="2"/>
          </p:nvPr>
        </p:nvSpPr>
        <p:spPr>
          <a:xfrm>
            <a:off x="7069828" y="1896194"/>
            <a:ext cx="12407209" cy="9076606"/>
          </a:xfrm>
          <a:prstGeom prst="rect">
            <a:avLst/>
          </a:prstGeom>
          <a:noFill/>
          <a:ln>
            <a:noFill/>
          </a:ln>
        </p:spPr>
      </p:sp>
      <p:sp>
        <p:nvSpPr>
          <p:cNvPr id="474" name="Google Shape;474;p63"/>
          <p:cNvSpPr txBox="1">
            <a:spLocks noGrp="1"/>
          </p:cNvSpPr>
          <p:nvPr>
            <p:ph type="title"/>
          </p:nvPr>
        </p:nvSpPr>
        <p:spPr>
          <a:xfrm>
            <a:off x="852055" y="1562249"/>
            <a:ext cx="8344196" cy="64322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7200"/>
              <a:buFont typeface="Raleway ExtraBold"/>
              <a:buNone/>
              <a:defRPr sz="7200">
                <a:solidFill>
                  <a:schemeClr val="accent3"/>
                </a:solidFill>
                <a:latin typeface="Raleway ExtraBold"/>
                <a:ea typeface="Raleway ExtraBold"/>
                <a:cs typeface="Raleway ExtraBold"/>
                <a:sym typeface="Raleway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5" name="Google Shape;475;p63"/>
          <p:cNvSpPr txBox="1">
            <a:spLocks noGrp="1"/>
          </p:cNvSpPr>
          <p:nvPr>
            <p:ph type="body" idx="1"/>
          </p:nvPr>
        </p:nvSpPr>
        <p:spPr>
          <a:xfrm>
            <a:off x="852055" y="7994469"/>
            <a:ext cx="5570260" cy="17655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4800"/>
              <a:buFont typeface="Raleway"/>
              <a:buNone/>
              <a:defRPr sz="4800" b="0">
                <a:solidFill>
                  <a:schemeClr val="dk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1_Title Slide">
  <p:cSld name="11_Title Slide">
    <p:spTree>
      <p:nvGrpSpPr>
        <p:cNvPr id="1" name="Shape 476"/>
        <p:cNvGrpSpPr/>
        <p:nvPr/>
      </p:nvGrpSpPr>
      <p:grpSpPr>
        <a:xfrm>
          <a:off x="0" y="0"/>
          <a:ext cx="0" cy="0"/>
          <a:chOff x="0" y="0"/>
          <a:chExt cx="0" cy="0"/>
        </a:xfrm>
      </p:grpSpPr>
      <p:sp>
        <p:nvSpPr>
          <p:cNvPr id="477" name="Google Shape;477;p64"/>
          <p:cNvSpPr>
            <a:spLocks noGrp="1"/>
          </p:cNvSpPr>
          <p:nvPr>
            <p:ph type="pic" idx="2"/>
          </p:nvPr>
        </p:nvSpPr>
        <p:spPr>
          <a:xfrm>
            <a:off x="1087032" y="0"/>
            <a:ext cx="18390006" cy="10972800"/>
          </a:xfrm>
          <a:prstGeom prst="rect">
            <a:avLst/>
          </a:prstGeom>
          <a:noFill/>
          <a:ln>
            <a:noFill/>
          </a:ln>
        </p:spPr>
      </p:sp>
      <p:sp>
        <p:nvSpPr>
          <p:cNvPr id="478" name="Google Shape;478;p6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98_Custom Layout">
  <p:cSld name="98_Custom Layout">
    <p:spTree>
      <p:nvGrpSpPr>
        <p:cNvPr id="1" name="Shape 479"/>
        <p:cNvGrpSpPr/>
        <p:nvPr/>
      </p:nvGrpSpPr>
      <p:grpSpPr>
        <a:xfrm>
          <a:off x="0" y="0"/>
          <a:ext cx="0" cy="0"/>
          <a:chOff x="0" y="0"/>
          <a:chExt cx="0" cy="0"/>
        </a:xfrm>
      </p:grpSpPr>
      <p:sp>
        <p:nvSpPr>
          <p:cNvPr id="480" name="Google Shape;480;p65"/>
          <p:cNvSpPr>
            <a:spLocks noGrp="1"/>
          </p:cNvSpPr>
          <p:nvPr>
            <p:ph type="pic" idx="2"/>
          </p:nvPr>
        </p:nvSpPr>
        <p:spPr>
          <a:xfrm>
            <a:off x="13193486" y="0"/>
            <a:ext cx="6283550" cy="10972800"/>
          </a:xfrm>
          <a:prstGeom prst="rect">
            <a:avLst/>
          </a:prstGeom>
          <a:noFill/>
          <a:ln>
            <a:noFill/>
          </a:ln>
        </p:spPr>
      </p:sp>
      <p:pic>
        <p:nvPicPr>
          <p:cNvPr id="481" name="Google Shape;481;p65"/>
          <p:cNvPicPr preferRelativeResize="0"/>
          <p:nvPr/>
        </p:nvPicPr>
        <p:blipFill rotWithShape="1">
          <a:blip r:embed="rId2">
            <a:alphaModFix/>
          </a:blip>
          <a:srcRect/>
          <a:stretch/>
        </p:blipFill>
        <p:spPr>
          <a:xfrm>
            <a:off x="811816" y="5594776"/>
            <a:ext cx="5943600" cy="45370"/>
          </a:xfrm>
          <a:prstGeom prst="rect">
            <a:avLst/>
          </a:prstGeom>
          <a:noFill/>
          <a:ln>
            <a:noFill/>
          </a:ln>
        </p:spPr>
      </p:pic>
      <p:pic>
        <p:nvPicPr>
          <p:cNvPr id="482" name="Google Shape;482;p65"/>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483" name="Google Shape;483;p65"/>
          <p:cNvSpPr txBox="1">
            <a:spLocks noGrp="1"/>
          </p:cNvSpPr>
          <p:nvPr>
            <p:ph type="title"/>
          </p:nvPr>
        </p:nvSpPr>
        <p:spPr>
          <a:xfrm>
            <a:off x="721590" y="3530708"/>
            <a:ext cx="6283550" cy="177051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4" name="Google Shape;484;p65"/>
          <p:cNvSpPr txBox="1">
            <a:spLocks noGrp="1"/>
          </p:cNvSpPr>
          <p:nvPr>
            <p:ph type="body" idx="1"/>
          </p:nvPr>
        </p:nvSpPr>
        <p:spPr>
          <a:xfrm>
            <a:off x="721589" y="5933704"/>
            <a:ext cx="6283551"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800"/>
              <a:buFont typeface="Quattrocento Sans"/>
              <a:buNone/>
              <a:defRPr sz="28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5" name="Google Shape;485;p65"/>
          <p:cNvSpPr txBox="1">
            <a:spLocks noGrp="1"/>
          </p:cNvSpPr>
          <p:nvPr>
            <p:ph type="body" idx="3"/>
          </p:nvPr>
        </p:nvSpPr>
        <p:spPr>
          <a:xfrm>
            <a:off x="14167238" y="5859648"/>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6" name="Google Shape;486;p65"/>
          <p:cNvSpPr txBox="1">
            <a:spLocks noGrp="1"/>
          </p:cNvSpPr>
          <p:nvPr>
            <p:ph type="body" idx="4"/>
          </p:nvPr>
        </p:nvSpPr>
        <p:spPr>
          <a:xfrm>
            <a:off x="10930232" y="5893317"/>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7" name="Google Shape;487;p65"/>
          <p:cNvSpPr txBox="1">
            <a:spLocks noGrp="1"/>
          </p:cNvSpPr>
          <p:nvPr>
            <p:ph type="body" idx="5"/>
          </p:nvPr>
        </p:nvSpPr>
        <p:spPr>
          <a:xfrm>
            <a:off x="7732488" y="5912711"/>
            <a:ext cx="2470395" cy="212441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chemeClr val="lt1"/>
              </a:buClr>
              <a:buSzPts val="1800"/>
              <a:buFont typeface="Quattrocento Sans"/>
              <a:buNone/>
              <a:defRPr sz="1800">
                <a:solidFill>
                  <a:schemeClr val="lt1"/>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8" name="Google Shape;488;p65"/>
          <p:cNvSpPr txBox="1">
            <a:spLocks noGrp="1"/>
          </p:cNvSpPr>
          <p:nvPr>
            <p:ph type="body" idx="6"/>
          </p:nvPr>
        </p:nvSpPr>
        <p:spPr>
          <a:xfrm>
            <a:off x="14167238" y="4901204"/>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89" name="Google Shape;489;p65"/>
          <p:cNvSpPr txBox="1">
            <a:spLocks noGrp="1"/>
          </p:cNvSpPr>
          <p:nvPr>
            <p:ph type="body" idx="7"/>
          </p:nvPr>
        </p:nvSpPr>
        <p:spPr>
          <a:xfrm>
            <a:off x="10930232" y="4909504"/>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0" name="Google Shape;490;p65"/>
          <p:cNvSpPr txBox="1">
            <a:spLocks noGrp="1"/>
          </p:cNvSpPr>
          <p:nvPr>
            <p:ph type="body" idx="8"/>
          </p:nvPr>
        </p:nvSpPr>
        <p:spPr>
          <a:xfrm>
            <a:off x="7732488" y="4901203"/>
            <a:ext cx="2470395" cy="800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598"/>
              </a:spcBef>
              <a:spcAft>
                <a:spcPts val="0"/>
              </a:spcAft>
              <a:buClr>
                <a:schemeClr val="lt1"/>
              </a:buClr>
              <a:buSzPts val="2000"/>
              <a:buFont typeface="Raleway"/>
              <a:buNone/>
              <a:defRPr sz="2000" b="1">
                <a:solidFill>
                  <a:schemeClr val="lt1"/>
                </a:solidFill>
                <a:latin typeface="Raleway"/>
                <a:ea typeface="Raleway"/>
                <a:cs typeface="Raleway"/>
                <a:sym typeface="Raleway"/>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34_Custom Layout">
  <p:cSld name="34_Custom Layout">
    <p:spTree>
      <p:nvGrpSpPr>
        <p:cNvPr id="1" name="Shape 491"/>
        <p:cNvGrpSpPr/>
        <p:nvPr/>
      </p:nvGrpSpPr>
      <p:grpSpPr>
        <a:xfrm>
          <a:off x="0" y="0"/>
          <a:ext cx="0" cy="0"/>
          <a:chOff x="0" y="0"/>
          <a:chExt cx="0" cy="0"/>
        </a:xfrm>
      </p:grpSpPr>
      <p:sp>
        <p:nvSpPr>
          <p:cNvPr id="492" name="Google Shape;492;p66"/>
          <p:cNvSpPr/>
          <p:nvPr/>
        </p:nvSpPr>
        <p:spPr>
          <a:xfrm rot="10800000">
            <a:off x="10894784" y="0"/>
            <a:ext cx="8577471" cy="8595360"/>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93" name="Google Shape;493;p66"/>
          <p:cNvSpPr/>
          <p:nvPr/>
        </p:nvSpPr>
        <p:spPr>
          <a:xfrm rot="10800000">
            <a:off x="12190911" y="0"/>
            <a:ext cx="7286126" cy="7301326"/>
          </a:xfrm>
          <a:custGeom>
            <a:avLst/>
            <a:gdLst/>
            <a:ahLst/>
            <a:cxnLst/>
            <a:rect l="l" t="t" r="r" b="b"/>
            <a:pathLst>
              <a:path w="8106032" h="8122943" extrusionOk="0">
                <a:moveTo>
                  <a:pt x="5604" y="4078531"/>
                </a:moveTo>
                <a:lnTo>
                  <a:pt x="3316" y="5727365"/>
                </a:lnTo>
                <a:lnTo>
                  <a:pt x="15" y="8105673"/>
                </a:lnTo>
                <a:lnTo>
                  <a:pt x="1762" y="6094849"/>
                </a:lnTo>
                <a:close/>
                <a:moveTo>
                  <a:pt x="11274" y="0"/>
                </a:moveTo>
                <a:cubicBezTo>
                  <a:pt x="2161361" y="0"/>
                  <a:pt x="4223114" y="855394"/>
                  <a:pt x="5741707" y="2377481"/>
                </a:cubicBezTo>
                <a:cubicBezTo>
                  <a:pt x="7260301" y="3899568"/>
                  <a:pt x="8110954" y="5963281"/>
                  <a:pt x="8106011" y="8113363"/>
                </a:cubicBezTo>
                <a:lnTo>
                  <a:pt x="0" y="8122943"/>
                </a:lnTo>
                <a:lnTo>
                  <a:pt x="6" y="8116481"/>
                </a:lnTo>
                <a:lnTo>
                  <a:pt x="4768273" y="8110846"/>
                </a:lnTo>
                <a:cubicBezTo>
                  <a:pt x="4771180" y="6846084"/>
                  <a:pt x="4270793" y="5632127"/>
                  <a:pt x="3377496" y="4736776"/>
                </a:cubicBezTo>
                <a:cubicBezTo>
                  <a:pt x="2540032" y="3897385"/>
                  <a:pt x="1421750" y="3402678"/>
                  <a:pt x="243101" y="3344119"/>
                </a:cubicBezTo>
                <a:lnTo>
                  <a:pt x="7015" y="3338259"/>
                </a:lnTo>
                <a:lnTo>
                  <a:pt x="9512" y="2028094"/>
                </a:lnTo>
                <a:cubicBezTo>
                  <a:pt x="10569" y="1350888"/>
                  <a:pt x="11274" y="674563"/>
                  <a:pt x="11274" y="0"/>
                </a:cubicBezTo>
                <a:close/>
              </a:path>
            </a:pathLst>
          </a:custGeom>
          <a:gradFill>
            <a:gsLst>
              <a:gs pos="0">
                <a:srgbClr val="BFBFBF"/>
              </a:gs>
              <a:gs pos="1000">
                <a:srgbClr val="BFBFBF"/>
              </a:gs>
              <a:gs pos="100000">
                <a:schemeClr val="accent6"/>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494" name="Google Shape;494;p66"/>
          <p:cNvSpPr>
            <a:spLocks noGrp="1"/>
          </p:cNvSpPr>
          <p:nvPr>
            <p:ph type="pic" idx="2"/>
          </p:nvPr>
        </p:nvSpPr>
        <p:spPr>
          <a:xfrm>
            <a:off x="10861650" y="1143000"/>
            <a:ext cx="7328424" cy="8686800"/>
          </a:xfrm>
          <a:prstGeom prst="rect">
            <a:avLst/>
          </a:prstGeom>
          <a:noFill/>
          <a:ln>
            <a:noFill/>
          </a:ln>
        </p:spPr>
      </p:sp>
      <p:pic>
        <p:nvPicPr>
          <p:cNvPr id="495" name="Google Shape;495;p66"/>
          <p:cNvPicPr preferRelativeResize="0"/>
          <p:nvPr/>
        </p:nvPicPr>
        <p:blipFill rotWithShape="1">
          <a:blip r:embed="rId2">
            <a:alphaModFix/>
          </a:blip>
          <a:srcRect/>
          <a:stretch/>
        </p:blipFill>
        <p:spPr>
          <a:xfrm>
            <a:off x="2127608" y="340228"/>
            <a:ext cx="2823570" cy="1645920"/>
          </a:xfrm>
          <a:prstGeom prst="rect">
            <a:avLst/>
          </a:prstGeom>
          <a:noFill/>
          <a:ln>
            <a:noFill/>
          </a:ln>
        </p:spPr>
      </p:pic>
      <p:sp>
        <p:nvSpPr>
          <p:cNvPr id="496" name="Google Shape;496;p66"/>
          <p:cNvSpPr txBox="1">
            <a:spLocks noGrp="1"/>
          </p:cNvSpPr>
          <p:nvPr>
            <p:ph type="title"/>
          </p:nvPr>
        </p:nvSpPr>
        <p:spPr>
          <a:xfrm>
            <a:off x="2127607" y="2551160"/>
            <a:ext cx="7610911" cy="192024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7200"/>
              <a:buFont typeface="Raleway"/>
              <a:buNone/>
              <a:defRPr sz="72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 name="Google Shape;497;p66"/>
          <p:cNvSpPr txBox="1">
            <a:spLocks noGrp="1"/>
          </p:cNvSpPr>
          <p:nvPr>
            <p:ph type="body" idx="1"/>
          </p:nvPr>
        </p:nvSpPr>
        <p:spPr>
          <a:xfrm>
            <a:off x="2127606" y="4624105"/>
            <a:ext cx="7610911" cy="445160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1800"/>
              <a:buFont typeface="Quattrocento Sans"/>
              <a:buNone/>
              <a:defRPr sz="18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498" name="Google Shape;498;p6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44_Custom Layout">
  <p:cSld name="44_Custom Layout">
    <p:spTree>
      <p:nvGrpSpPr>
        <p:cNvPr id="1" name="Shape 499"/>
        <p:cNvGrpSpPr/>
        <p:nvPr/>
      </p:nvGrpSpPr>
      <p:grpSpPr>
        <a:xfrm>
          <a:off x="0" y="0"/>
          <a:ext cx="0" cy="0"/>
          <a:chOff x="0" y="0"/>
          <a:chExt cx="0" cy="0"/>
        </a:xfrm>
      </p:grpSpPr>
      <p:sp>
        <p:nvSpPr>
          <p:cNvPr id="500" name="Google Shape;500;p67"/>
          <p:cNvSpPr>
            <a:spLocks noGrp="1"/>
          </p:cNvSpPr>
          <p:nvPr>
            <p:ph type="pic" idx="2"/>
          </p:nvPr>
        </p:nvSpPr>
        <p:spPr>
          <a:xfrm>
            <a:off x="273267" y="246302"/>
            <a:ext cx="12542111" cy="10480196"/>
          </a:xfrm>
          <a:prstGeom prst="rect">
            <a:avLst/>
          </a:prstGeom>
          <a:noFill/>
          <a:ln>
            <a:noFill/>
          </a:ln>
          <a:effectLst>
            <a:outerShdw blurRad="50800" dist="38100" dir="2700000" algn="tl" rotWithShape="0">
              <a:srgbClr val="000000">
                <a:alpha val="40000"/>
              </a:srgbClr>
            </a:outerShdw>
          </a:effectLst>
        </p:spPr>
      </p:sp>
      <p:pic>
        <p:nvPicPr>
          <p:cNvPr id="501" name="Google Shape;501;p67"/>
          <p:cNvPicPr preferRelativeResize="0"/>
          <p:nvPr/>
        </p:nvPicPr>
        <p:blipFill rotWithShape="1">
          <a:blip r:embed="rId2">
            <a:alphaModFix/>
          </a:blip>
          <a:srcRect/>
          <a:stretch/>
        </p:blipFill>
        <p:spPr>
          <a:xfrm>
            <a:off x="12464747" y="4686838"/>
            <a:ext cx="5852160" cy="54864"/>
          </a:xfrm>
          <a:prstGeom prst="rect">
            <a:avLst/>
          </a:prstGeom>
          <a:noFill/>
          <a:ln>
            <a:noFill/>
          </a:ln>
        </p:spPr>
      </p:pic>
      <p:sp>
        <p:nvSpPr>
          <p:cNvPr id="502" name="Google Shape;502;p67"/>
          <p:cNvSpPr txBox="1">
            <a:spLocks noGrp="1"/>
          </p:cNvSpPr>
          <p:nvPr>
            <p:ph type="title"/>
          </p:nvPr>
        </p:nvSpPr>
        <p:spPr>
          <a:xfrm>
            <a:off x="12464748" y="2463865"/>
            <a:ext cx="5943600" cy="192024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3" name="Google Shape;503;p67"/>
          <p:cNvSpPr txBox="1">
            <a:spLocks noGrp="1"/>
          </p:cNvSpPr>
          <p:nvPr>
            <p:ph type="body" idx="1"/>
          </p:nvPr>
        </p:nvSpPr>
        <p:spPr>
          <a:xfrm>
            <a:off x="12464748" y="5044435"/>
            <a:ext cx="5943600"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04" name="Google Shape;504;p67"/>
          <p:cNvSpPr txBox="1">
            <a:spLocks noGrp="1"/>
          </p:cNvSpPr>
          <p:nvPr>
            <p:ph type="body" idx="3"/>
          </p:nvPr>
        </p:nvSpPr>
        <p:spPr>
          <a:xfrm>
            <a:off x="7338563" y="8611011"/>
            <a:ext cx="9773779"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505" name="Google Shape;505;p67"/>
          <p:cNvSpPr txBox="1">
            <a:spLocks noGrp="1"/>
          </p:cNvSpPr>
          <p:nvPr>
            <p:ph type="body" idx="4"/>
          </p:nvPr>
        </p:nvSpPr>
        <p:spPr>
          <a:xfrm>
            <a:off x="11877110" y="6827724"/>
            <a:ext cx="6531238" cy="148055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400"/>
              <a:buFont typeface="Quattrocento Sans"/>
              <a:buNone/>
              <a:defRPr sz="24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506" name="Google Shape;506;p67"/>
          <p:cNvPicPr preferRelativeResize="0"/>
          <p:nvPr/>
        </p:nvPicPr>
        <p:blipFill rotWithShape="1">
          <a:blip r:embed="rId3">
            <a:alphaModFix/>
          </a:blip>
          <a:srcRect/>
          <a:stretch/>
        </p:blipFill>
        <p:spPr>
          <a:xfrm>
            <a:off x="16559338" y="244293"/>
            <a:ext cx="2196110" cy="1280160"/>
          </a:xfrm>
          <a:prstGeom prst="rect">
            <a:avLst/>
          </a:prstGeom>
          <a:noFill/>
          <a:ln>
            <a:noFill/>
          </a:ln>
        </p:spPr>
      </p:pic>
      <p:sp>
        <p:nvSpPr>
          <p:cNvPr id="507" name="Google Shape;507;p6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7_Title and Content">
  <p:cSld name="7_Title and Content">
    <p:spTree>
      <p:nvGrpSpPr>
        <p:cNvPr id="1" name="Shape 508"/>
        <p:cNvGrpSpPr/>
        <p:nvPr/>
      </p:nvGrpSpPr>
      <p:grpSpPr>
        <a:xfrm>
          <a:off x="0" y="0"/>
          <a:ext cx="0" cy="0"/>
          <a:chOff x="0" y="0"/>
          <a:chExt cx="0" cy="0"/>
        </a:xfrm>
      </p:grpSpPr>
      <p:sp>
        <p:nvSpPr>
          <p:cNvPr id="509" name="Google Shape;509;p6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17_Title Slide">
  <p:cSld name="17_Title Slide">
    <p:spTree>
      <p:nvGrpSpPr>
        <p:cNvPr id="1" name="Shape 510"/>
        <p:cNvGrpSpPr/>
        <p:nvPr/>
      </p:nvGrpSpPr>
      <p:grpSpPr>
        <a:xfrm>
          <a:off x="0" y="0"/>
          <a:ext cx="0" cy="0"/>
          <a:chOff x="0" y="0"/>
          <a:chExt cx="0" cy="0"/>
        </a:xfrm>
      </p:grpSpPr>
      <p:sp>
        <p:nvSpPr>
          <p:cNvPr id="511" name="Google Shape;511;p69"/>
          <p:cNvSpPr txBox="1">
            <a:spLocks noGrp="1"/>
          </p:cNvSpPr>
          <p:nvPr>
            <p:ph type="title"/>
          </p:nvPr>
        </p:nvSpPr>
        <p:spPr>
          <a:xfrm>
            <a:off x="1237399" y="545819"/>
            <a:ext cx="12575317" cy="6771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Raleway"/>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12" name="Google Shape;512;p69"/>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513" name="Google Shape;513;p6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13_Title Slide">
  <p:cSld name="13_Title Slide">
    <p:spTree>
      <p:nvGrpSpPr>
        <p:cNvPr id="1" name="Shape 514"/>
        <p:cNvGrpSpPr/>
        <p:nvPr/>
      </p:nvGrpSpPr>
      <p:grpSpPr>
        <a:xfrm>
          <a:off x="0" y="0"/>
          <a:ext cx="0" cy="0"/>
          <a:chOff x="0" y="0"/>
          <a:chExt cx="0" cy="0"/>
        </a:xfrm>
      </p:grpSpPr>
      <p:sp>
        <p:nvSpPr>
          <p:cNvPr id="515" name="Google Shape;515;p70"/>
          <p:cNvSpPr>
            <a:spLocks noGrp="1"/>
          </p:cNvSpPr>
          <p:nvPr>
            <p:ph type="pic" idx="2"/>
          </p:nvPr>
        </p:nvSpPr>
        <p:spPr>
          <a:xfrm>
            <a:off x="3644488" y="4002555"/>
            <a:ext cx="7630713" cy="2556255"/>
          </a:xfrm>
          <a:prstGeom prst="rect">
            <a:avLst/>
          </a:prstGeom>
          <a:noFill/>
          <a:ln>
            <a:noFill/>
          </a:ln>
        </p:spPr>
      </p:sp>
      <p:sp>
        <p:nvSpPr>
          <p:cNvPr id="516" name="Google Shape;516;p70"/>
          <p:cNvSpPr>
            <a:spLocks noGrp="1"/>
          </p:cNvSpPr>
          <p:nvPr>
            <p:ph type="pic" idx="3"/>
          </p:nvPr>
        </p:nvSpPr>
        <p:spPr>
          <a:xfrm>
            <a:off x="7471780" y="6743883"/>
            <a:ext cx="7630713" cy="2556255"/>
          </a:xfrm>
          <a:prstGeom prst="rect">
            <a:avLst/>
          </a:prstGeom>
          <a:noFill/>
          <a:ln>
            <a:noFill/>
          </a:ln>
        </p:spPr>
      </p:sp>
      <p:sp>
        <p:nvSpPr>
          <p:cNvPr id="517" name="Google Shape;517;p7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20_Custom Layout">
  <p:cSld name="120_Custom Layout">
    <p:spTree>
      <p:nvGrpSpPr>
        <p:cNvPr id="1" name="Shape 78"/>
        <p:cNvGrpSpPr/>
        <p:nvPr/>
      </p:nvGrpSpPr>
      <p:grpSpPr>
        <a:xfrm>
          <a:off x="0" y="0"/>
          <a:ext cx="0" cy="0"/>
          <a:chOff x="0" y="0"/>
          <a:chExt cx="0" cy="0"/>
        </a:xfrm>
      </p:grpSpPr>
      <p:sp>
        <p:nvSpPr>
          <p:cNvPr id="79" name="Google Shape;79;p23"/>
          <p:cNvSpPr/>
          <p:nvPr/>
        </p:nvSpPr>
        <p:spPr>
          <a:xfrm>
            <a:off x="1" y="8484"/>
            <a:ext cx="7787148" cy="11001483"/>
          </a:xfrm>
          <a:prstGeom prst="rect">
            <a:avLst/>
          </a:prstGeom>
          <a:solidFill>
            <a:schemeClr val="accent1"/>
          </a:solidFill>
          <a:ln>
            <a:noFill/>
          </a:ln>
        </p:spPr>
        <p:txBody>
          <a:bodyPr spcFirstLastPara="1" wrap="square" lIns="0" tIns="0" rIns="0" bIns="0" anchor="t" anchorCtr="0">
            <a:noAutofit/>
          </a:bodyPr>
          <a:lstStyle/>
          <a:p>
            <a:pPr marL="0" marR="0" lvl="0" indent="0" algn="ctr" rtl="0">
              <a:spcBef>
                <a:spcPts val="0"/>
              </a:spcBef>
              <a:spcAft>
                <a:spcPts val="0"/>
              </a:spcAft>
              <a:buNone/>
            </a:pPr>
            <a:endParaRPr sz="2237" b="1">
              <a:solidFill>
                <a:schemeClr val="dk1"/>
              </a:solidFill>
              <a:latin typeface="Quattrocento Sans"/>
              <a:ea typeface="Quattrocento Sans"/>
              <a:cs typeface="Quattrocento Sans"/>
              <a:sym typeface="Quattrocento Sans"/>
            </a:endParaRPr>
          </a:p>
        </p:txBody>
      </p:sp>
      <p:sp>
        <p:nvSpPr>
          <p:cNvPr id="80" name="Google Shape;80;p23"/>
          <p:cNvSpPr>
            <a:spLocks noGrp="1"/>
          </p:cNvSpPr>
          <p:nvPr>
            <p:ph type="pic" idx="2"/>
          </p:nvPr>
        </p:nvSpPr>
        <p:spPr>
          <a:xfrm>
            <a:off x="1530669" y="7373174"/>
            <a:ext cx="1005840" cy="1005840"/>
          </a:xfrm>
          <a:prstGeom prst="rect">
            <a:avLst/>
          </a:prstGeom>
          <a:noFill/>
          <a:ln>
            <a:noFill/>
          </a:ln>
        </p:spPr>
      </p:sp>
      <p:sp>
        <p:nvSpPr>
          <p:cNvPr id="81" name="Google Shape;81;p23"/>
          <p:cNvSpPr>
            <a:spLocks noGrp="1"/>
          </p:cNvSpPr>
          <p:nvPr>
            <p:ph type="pic" idx="3"/>
          </p:nvPr>
        </p:nvSpPr>
        <p:spPr>
          <a:xfrm>
            <a:off x="1530669" y="6030100"/>
            <a:ext cx="1005840" cy="1005840"/>
          </a:xfrm>
          <a:prstGeom prst="rect">
            <a:avLst/>
          </a:prstGeom>
          <a:noFill/>
          <a:ln>
            <a:noFill/>
          </a:ln>
        </p:spPr>
      </p:sp>
      <p:pic>
        <p:nvPicPr>
          <p:cNvPr id="82" name="Google Shape;82;p23"/>
          <p:cNvPicPr preferRelativeResize="0"/>
          <p:nvPr/>
        </p:nvPicPr>
        <p:blipFill rotWithShape="1">
          <a:blip r:embed="rId2">
            <a:alphaModFix/>
          </a:blip>
          <a:srcRect/>
          <a:stretch/>
        </p:blipFill>
        <p:spPr>
          <a:xfrm>
            <a:off x="9738520" y="1068253"/>
            <a:ext cx="4477979" cy="8969827"/>
          </a:xfrm>
          <a:prstGeom prst="rect">
            <a:avLst/>
          </a:prstGeom>
          <a:noFill/>
          <a:ln>
            <a:noFill/>
          </a:ln>
        </p:spPr>
      </p:pic>
      <p:sp>
        <p:nvSpPr>
          <p:cNvPr id="83" name="Google Shape;83;p23"/>
          <p:cNvSpPr>
            <a:spLocks noGrp="1"/>
          </p:cNvSpPr>
          <p:nvPr>
            <p:ph type="pic" idx="4"/>
          </p:nvPr>
        </p:nvSpPr>
        <p:spPr>
          <a:xfrm>
            <a:off x="10019483" y="1316449"/>
            <a:ext cx="3910768" cy="847725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84" name="Google Shape;84;p23"/>
          <p:cNvSpPr>
            <a:spLocks noGrp="1"/>
          </p:cNvSpPr>
          <p:nvPr>
            <p:ph type="pic" idx="5"/>
          </p:nvPr>
        </p:nvSpPr>
        <p:spPr>
          <a:xfrm>
            <a:off x="14497463" y="1316449"/>
            <a:ext cx="3910768" cy="847725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85" name="Google Shape;85;p23"/>
          <p:cNvSpPr>
            <a:spLocks noGrp="1"/>
          </p:cNvSpPr>
          <p:nvPr>
            <p:ph type="pic" idx="6"/>
          </p:nvPr>
        </p:nvSpPr>
        <p:spPr>
          <a:xfrm>
            <a:off x="18689194" y="1316449"/>
            <a:ext cx="3910768" cy="8477250"/>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86" name="Google Shape;86;p23"/>
          <p:cNvSpPr txBox="1">
            <a:spLocks noGrp="1"/>
          </p:cNvSpPr>
          <p:nvPr>
            <p:ph type="body" idx="1"/>
          </p:nvPr>
        </p:nvSpPr>
        <p:spPr>
          <a:xfrm>
            <a:off x="2850573" y="34011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7" name="Google Shape;87;p23"/>
          <p:cNvSpPr txBox="1">
            <a:spLocks noGrp="1"/>
          </p:cNvSpPr>
          <p:nvPr>
            <p:ph type="body" idx="7"/>
          </p:nvPr>
        </p:nvSpPr>
        <p:spPr>
          <a:xfrm>
            <a:off x="2850573" y="473105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8" name="Google Shape;88;p23"/>
          <p:cNvSpPr txBox="1">
            <a:spLocks noGrp="1"/>
          </p:cNvSpPr>
          <p:nvPr>
            <p:ph type="body" idx="8"/>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89" name="Google Shape;89;p23"/>
          <p:cNvSpPr txBox="1">
            <a:spLocks noGrp="1"/>
          </p:cNvSpPr>
          <p:nvPr>
            <p:ph type="body" idx="9"/>
          </p:nvPr>
        </p:nvSpPr>
        <p:spPr>
          <a:xfrm>
            <a:off x="2850573" y="87206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90" name="Google Shape;90;p23"/>
          <p:cNvSpPr>
            <a:spLocks noGrp="1"/>
          </p:cNvSpPr>
          <p:nvPr>
            <p:ph type="pic" idx="13"/>
          </p:nvPr>
        </p:nvSpPr>
        <p:spPr>
          <a:xfrm>
            <a:off x="1530669" y="3343952"/>
            <a:ext cx="1005840" cy="1005840"/>
          </a:xfrm>
          <a:prstGeom prst="rect">
            <a:avLst/>
          </a:prstGeom>
          <a:noFill/>
          <a:ln>
            <a:noFill/>
          </a:ln>
        </p:spPr>
      </p:sp>
      <p:sp>
        <p:nvSpPr>
          <p:cNvPr id="91" name="Google Shape;91;p23"/>
          <p:cNvSpPr>
            <a:spLocks noGrp="1"/>
          </p:cNvSpPr>
          <p:nvPr>
            <p:ph type="pic" idx="14"/>
          </p:nvPr>
        </p:nvSpPr>
        <p:spPr>
          <a:xfrm>
            <a:off x="1530669" y="4687026"/>
            <a:ext cx="1005840" cy="1005840"/>
          </a:xfrm>
          <a:prstGeom prst="rect">
            <a:avLst/>
          </a:prstGeom>
          <a:noFill/>
          <a:ln>
            <a:noFill/>
          </a:ln>
        </p:spPr>
      </p:sp>
      <p:sp>
        <p:nvSpPr>
          <p:cNvPr id="92" name="Google Shape;92;p23"/>
          <p:cNvSpPr>
            <a:spLocks noGrp="1"/>
          </p:cNvSpPr>
          <p:nvPr>
            <p:ph type="pic" idx="15"/>
          </p:nvPr>
        </p:nvSpPr>
        <p:spPr>
          <a:xfrm>
            <a:off x="1530669" y="8716247"/>
            <a:ext cx="1005840" cy="1005840"/>
          </a:xfrm>
          <a:prstGeom prst="rect">
            <a:avLst/>
          </a:prstGeom>
          <a:noFill/>
          <a:ln>
            <a:noFill/>
          </a:ln>
        </p:spPr>
      </p:sp>
      <p:sp>
        <p:nvSpPr>
          <p:cNvPr id="93" name="Google Shape;93;p23"/>
          <p:cNvSpPr txBox="1">
            <a:spLocks noGrp="1"/>
          </p:cNvSpPr>
          <p:nvPr>
            <p:ph type="body" idx="16"/>
          </p:nvPr>
        </p:nvSpPr>
        <p:spPr>
          <a:xfrm>
            <a:off x="2850573" y="739080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lt1"/>
              </a:buClr>
              <a:buSzPts val="2000"/>
              <a:buFont typeface="Quattrocento Sans"/>
              <a:buNone/>
              <a:defRPr sz="2000" b="0">
                <a:solidFill>
                  <a:schemeClr val="lt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94" name="Google Shape;94;p23"/>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95" name="Google Shape;95;p23"/>
          <p:cNvSpPr txBox="1">
            <a:spLocks noGrp="1"/>
          </p:cNvSpPr>
          <p:nvPr>
            <p:ph type="title"/>
          </p:nvPr>
        </p:nvSpPr>
        <p:spPr>
          <a:xfrm>
            <a:off x="1530669" y="2096432"/>
            <a:ext cx="5029200" cy="109728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5400"/>
              <a:buFont typeface="Raleway"/>
              <a:buNone/>
              <a:defRPr sz="54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2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250"/>
                                  </p:stCondLst>
                                  <p:childTnLst>
                                    <p:set>
                                      <p:cBhvr>
                                        <p:cTn id="9" dur="1" fill="hold">
                                          <p:stCondLst>
                                            <p:cond delay="0"/>
                                          </p:stCondLst>
                                        </p:cTn>
                                        <p:tgtEl>
                                          <p:spTgt spid="84"/>
                                        </p:tgtEl>
                                        <p:attrNameLst>
                                          <p:attrName>style.visibility</p:attrName>
                                        </p:attrNameLst>
                                      </p:cBhvr>
                                      <p:to>
                                        <p:strVal val="visible"/>
                                      </p:to>
                                    </p:set>
                                    <p:anim calcmode="lin" valueType="num">
                                      <p:cBhvr additive="base">
                                        <p:cTn id="10" dur="1000"/>
                                        <p:tgtEl>
                                          <p:spTgt spid="84"/>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500"/>
                                  </p:stCondLst>
                                  <p:childTnLst>
                                    <p:set>
                                      <p:cBhvr>
                                        <p:cTn id="12" dur="1" fill="hold">
                                          <p:stCondLst>
                                            <p:cond delay="0"/>
                                          </p:stCondLst>
                                        </p:cTn>
                                        <p:tgtEl>
                                          <p:spTgt spid="85"/>
                                        </p:tgtEl>
                                        <p:attrNameLst>
                                          <p:attrName>style.visibility</p:attrName>
                                        </p:attrNameLst>
                                      </p:cBhvr>
                                      <p:to>
                                        <p:strVal val="visible"/>
                                      </p:to>
                                    </p:set>
                                    <p:anim calcmode="lin" valueType="num">
                                      <p:cBhvr additive="base">
                                        <p:cTn id="13" dur="1000"/>
                                        <p:tgtEl>
                                          <p:spTgt spid="85"/>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5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21_Title Slide">
  <p:cSld name="21_Title Slide">
    <p:spTree>
      <p:nvGrpSpPr>
        <p:cNvPr id="1" name="Shape 518"/>
        <p:cNvGrpSpPr/>
        <p:nvPr/>
      </p:nvGrpSpPr>
      <p:grpSpPr>
        <a:xfrm>
          <a:off x="0" y="0"/>
          <a:ext cx="0" cy="0"/>
          <a:chOff x="0" y="0"/>
          <a:chExt cx="0" cy="0"/>
        </a:xfrm>
      </p:grpSpPr>
      <p:sp>
        <p:nvSpPr>
          <p:cNvPr id="519" name="Google Shape;519;p71"/>
          <p:cNvSpPr>
            <a:spLocks noGrp="1"/>
          </p:cNvSpPr>
          <p:nvPr>
            <p:ph type="pic" idx="2"/>
          </p:nvPr>
        </p:nvSpPr>
        <p:spPr>
          <a:xfrm>
            <a:off x="0" y="0"/>
            <a:ext cx="19477037" cy="6280728"/>
          </a:xfrm>
          <a:prstGeom prst="rect">
            <a:avLst/>
          </a:prstGeom>
          <a:noFill/>
          <a:ln>
            <a:noFill/>
          </a:ln>
        </p:spPr>
      </p:sp>
      <p:sp>
        <p:nvSpPr>
          <p:cNvPr id="520" name="Google Shape;520;p7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22_Title Slide">
  <p:cSld name="22_Title Slide">
    <p:spTree>
      <p:nvGrpSpPr>
        <p:cNvPr id="1" name="Shape 521"/>
        <p:cNvGrpSpPr/>
        <p:nvPr/>
      </p:nvGrpSpPr>
      <p:grpSpPr>
        <a:xfrm>
          <a:off x="0" y="0"/>
          <a:ext cx="0" cy="0"/>
          <a:chOff x="0" y="0"/>
          <a:chExt cx="0" cy="0"/>
        </a:xfrm>
      </p:grpSpPr>
      <p:sp>
        <p:nvSpPr>
          <p:cNvPr id="522" name="Google Shape;522;p72"/>
          <p:cNvSpPr>
            <a:spLocks noGrp="1"/>
          </p:cNvSpPr>
          <p:nvPr>
            <p:ph type="pic" idx="2"/>
          </p:nvPr>
        </p:nvSpPr>
        <p:spPr>
          <a:xfrm>
            <a:off x="12653922" y="678194"/>
            <a:ext cx="6173410" cy="9616415"/>
          </a:xfrm>
          <a:prstGeom prst="rect">
            <a:avLst/>
          </a:prstGeom>
          <a:noFill/>
          <a:ln>
            <a:noFill/>
          </a:ln>
        </p:spPr>
      </p:sp>
      <p:sp>
        <p:nvSpPr>
          <p:cNvPr id="523" name="Google Shape;523;p7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23_Title Slide">
  <p:cSld name="23_Title Slide">
    <p:spTree>
      <p:nvGrpSpPr>
        <p:cNvPr id="1" name="Shape 524"/>
        <p:cNvGrpSpPr/>
        <p:nvPr/>
      </p:nvGrpSpPr>
      <p:grpSpPr>
        <a:xfrm>
          <a:off x="0" y="0"/>
          <a:ext cx="0" cy="0"/>
          <a:chOff x="0" y="0"/>
          <a:chExt cx="0" cy="0"/>
        </a:xfrm>
      </p:grpSpPr>
      <p:sp>
        <p:nvSpPr>
          <p:cNvPr id="525" name="Google Shape;525;p73"/>
          <p:cNvSpPr>
            <a:spLocks noGrp="1"/>
          </p:cNvSpPr>
          <p:nvPr>
            <p:ph type="pic" idx="2"/>
          </p:nvPr>
        </p:nvSpPr>
        <p:spPr>
          <a:xfrm>
            <a:off x="-15239" y="-12949"/>
            <a:ext cx="10957066" cy="10979925"/>
          </a:xfrm>
          <a:prstGeom prst="rect">
            <a:avLst/>
          </a:prstGeom>
          <a:noFill/>
          <a:ln>
            <a:noFill/>
          </a:ln>
        </p:spPr>
      </p:sp>
      <p:sp>
        <p:nvSpPr>
          <p:cNvPr id="526" name="Google Shape;526;p7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527"/>
        <p:cNvGrpSpPr/>
        <p:nvPr/>
      </p:nvGrpSpPr>
      <p:grpSpPr>
        <a:xfrm>
          <a:off x="0" y="0"/>
          <a:ext cx="0" cy="0"/>
          <a:chOff x="0" y="0"/>
          <a:chExt cx="0" cy="0"/>
        </a:xfrm>
      </p:grpSpPr>
      <p:sp>
        <p:nvSpPr>
          <p:cNvPr id="528" name="Google Shape;528;p74"/>
          <p:cNvSpPr>
            <a:spLocks noGrp="1"/>
          </p:cNvSpPr>
          <p:nvPr>
            <p:ph type="pic" idx="2"/>
          </p:nvPr>
        </p:nvSpPr>
        <p:spPr>
          <a:xfrm>
            <a:off x="11022227" y="2630761"/>
            <a:ext cx="8454811" cy="8374212"/>
          </a:xfrm>
          <a:prstGeom prst="rect">
            <a:avLst/>
          </a:prstGeom>
          <a:noFill/>
          <a:ln>
            <a:noFill/>
          </a:ln>
        </p:spPr>
      </p:sp>
      <p:sp>
        <p:nvSpPr>
          <p:cNvPr id="529" name="Google Shape;529;p7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530"/>
        <p:cNvGrpSpPr/>
        <p:nvPr/>
      </p:nvGrpSpPr>
      <p:grpSpPr>
        <a:xfrm>
          <a:off x="0" y="0"/>
          <a:ext cx="0" cy="0"/>
          <a:chOff x="0" y="0"/>
          <a:chExt cx="0" cy="0"/>
        </a:xfrm>
      </p:grpSpPr>
      <p:sp>
        <p:nvSpPr>
          <p:cNvPr id="531" name="Google Shape;531;p75"/>
          <p:cNvSpPr>
            <a:spLocks noGrp="1"/>
          </p:cNvSpPr>
          <p:nvPr>
            <p:ph type="pic" idx="2"/>
          </p:nvPr>
        </p:nvSpPr>
        <p:spPr>
          <a:xfrm>
            <a:off x="642551" y="1408670"/>
            <a:ext cx="9095967" cy="9564130"/>
          </a:xfrm>
          <a:prstGeom prst="rect">
            <a:avLst/>
          </a:prstGeom>
          <a:noFill/>
          <a:ln>
            <a:noFill/>
          </a:ln>
          <a:effectLst>
            <a:outerShdw blurRad="1270000" dist="952500" dir="5400000" sx="85000" sy="85000" algn="t" rotWithShape="0">
              <a:srgbClr val="000000">
                <a:alpha val="40000"/>
              </a:srgbClr>
            </a:outerShdw>
          </a:effectLst>
        </p:spPr>
      </p:sp>
      <p:sp>
        <p:nvSpPr>
          <p:cNvPr id="532" name="Google Shape;532;p7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533"/>
        <p:cNvGrpSpPr/>
        <p:nvPr/>
      </p:nvGrpSpPr>
      <p:grpSpPr>
        <a:xfrm>
          <a:off x="0" y="0"/>
          <a:ext cx="0" cy="0"/>
          <a:chOff x="0" y="0"/>
          <a:chExt cx="0" cy="0"/>
        </a:xfrm>
      </p:grpSpPr>
      <p:sp>
        <p:nvSpPr>
          <p:cNvPr id="534" name="Google Shape;534;p7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15_Title Slide">
  <p:cSld name="15_Title Slide">
    <p:spTree>
      <p:nvGrpSpPr>
        <p:cNvPr id="1" name="Shape 535"/>
        <p:cNvGrpSpPr/>
        <p:nvPr/>
      </p:nvGrpSpPr>
      <p:grpSpPr>
        <a:xfrm>
          <a:off x="0" y="0"/>
          <a:ext cx="0" cy="0"/>
          <a:chOff x="0" y="0"/>
          <a:chExt cx="0" cy="0"/>
        </a:xfrm>
      </p:grpSpPr>
      <p:sp>
        <p:nvSpPr>
          <p:cNvPr id="536" name="Google Shape;536;p77"/>
          <p:cNvSpPr/>
          <p:nvPr/>
        </p:nvSpPr>
        <p:spPr>
          <a:xfrm>
            <a:off x="1" y="0"/>
            <a:ext cx="19477037" cy="7961631"/>
          </a:xfrm>
          <a:custGeom>
            <a:avLst/>
            <a:gdLst/>
            <a:ahLst/>
            <a:cxnLst/>
            <a:rect l="l" t="t" r="r" b="b"/>
            <a:pathLst>
              <a:path w="12191999" h="4983725" extrusionOk="0">
                <a:moveTo>
                  <a:pt x="0" y="0"/>
                </a:moveTo>
                <a:lnTo>
                  <a:pt x="12191999" y="0"/>
                </a:lnTo>
                <a:lnTo>
                  <a:pt x="12191999" y="4229957"/>
                </a:lnTo>
                <a:lnTo>
                  <a:pt x="11863347" y="4319535"/>
                </a:lnTo>
                <a:cubicBezTo>
                  <a:pt x="10255100" y="4736689"/>
                  <a:pt x="8258728" y="4983725"/>
                  <a:pt x="6096000" y="4983725"/>
                </a:cubicBezTo>
                <a:cubicBezTo>
                  <a:pt x="3933272" y="4983725"/>
                  <a:pt x="1936900" y="4736689"/>
                  <a:pt x="328654" y="4319535"/>
                </a:cubicBezTo>
                <a:lnTo>
                  <a:pt x="0" y="4229957"/>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800">
              <a:solidFill>
                <a:schemeClr val="lt1"/>
              </a:solidFill>
              <a:latin typeface="Quattrocento Sans"/>
              <a:ea typeface="Quattrocento Sans"/>
              <a:cs typeface="Quattrocento Sans"/>
              <a:sym typeface="Quattrocento Sans"/>
            </a:endParaRPr>
          </a:p>
        </p:txBody>
      </p:sp>
      <p:sp>
        <p:nvSpPr>
          <p:cNvPr id="537" name="Google Shape;537;p77"/>
          <p:cNvSpPr>
            <a:spLocks noGrp="1"/>
          </p:cNvSpPr>
          <p:nvPr>
            <p:ph type="pic" idx="2"/>
          </p:nvPr>
        </p:nvSpPr>
        <p:spPr>
          <a:xfrm>
            <a:off x="9738519" y="2"/>
            <a:ext cx="9738519" cy="7961630"/>
          </a:xfrm>
          <a:prstGeom prst="rect">
            <a:avLst/>
          </a:prstGeom>
          <a:noFill/>
          <a:ln>
            <a:noFill/>
          </a:ln>
        </p:spPr>
      </p:sp>
      <p:sp>
        <p:nvSpPr>
          <p:cNvPr id="538" name="Google Shape;538;p7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41_Title Slide">
  <p:cSld name="41_Title Slide">
    <p:spTree>
      <p:nvGrpSpPr>
        <p:cNvPr id="1" name="Shape 539"/>
        <p:cNvGrpSpPr/>
        <p:nvPr/>
      </p:nvGrpSpPr>
      <p:grpSpPr>
        <a:xfrm>
          <a:off x="0" y="0"/>
          <a:ext cx="0" cy="0"/>
          <a:chOff x="0" y="0"/>
          <a:chExt cx="0" cy="0"/>
        </a:xfrm>
      </p:grpSpPr>
      <p:grpSp>
        <p:nvGrpSpPr>
          <p:cNvPr id="540" name="Google Shape;540;p78"/>
          <p:cNvGrpSpPr/>
          <p:nvPr/>
        </p:nvGrpSpPr>
        <p:grpSpPr>
          <a:xfrm>
            <a:off x="-20704" y="0"/>
            <a:ext cx="19497741" cy="10972799"/>
            <a:chOff x="-20704" y="0"/>
            <a:chExt cx="19497741" cy="10972799"/>
          </a:xfrm>
        </p:grpSpPr>
        <p:sp>
          <p:nvSpPr>
            <p:cNvPr id="541" name="Google Shape;541;p78"/>
            <p:cNvSpPr/>
            <p:nvPr/>
          </p:nvSpPr>
          <p:spPr>
            <a:xfrm rot="10800000" flipH="1">
              <a:off x="-20704" y="0"/>
              <a:ext cx="19497741" cy="10972799"/>
            </a:xfrm>
            <a:custGeom>
              <a:avLst/>
              <a:gdLst/>
              <a:ahLst/>
              <a:cxnLst/>
              <a:rect l="l" t="t" r="r" b="b"/>
              <a:pathLst>
                <a:path w="19497741" h="10972799" extrusionOk="0">
                  <a:moveTo>
                    <a:pt x="11237929" y="10972799"/>
                  </a:moveTo>
                  <a:lnTo>
                    <a:pt x="19497741" y="10972799"/>
                  </a:lnTo>
                  <a:lnTo>
                    <a:pt x="19497741" y="8814991"/>
                  </a:lnTo>
                  <a:lnTo>
                    <a:pt x="19405985" y="8545701"/>
                  </a:lnTo>
                  <a:cubicBezTo>
                    <a:pt x="18391445" y="5724286"/>
                    <a:pt x="16763395" y="3130981"/>
                    <a:pt x="14605057" y="967679"/>
                  </a:cubicBezTo>
                  <a:cubicBezTo>
                    <a:pt x="14363565" y="725631"/>
                    <a:pt x="14116674" y="490210"/>
                    <a:pt x="13864668" y="261532"/>
                  </a:cubicBezTo>
                  <a:lnTo>
                    <a:pt x="13569188" y="0"/>
                  </a:lnTo>
                  <a:lnTo>
                    <a:pt x="20263" y="0"/>
                  </a:lnTo>
                  <a:lnTo>
                    <a:pt x="20194" y="78707"/>
                  </a:lnTo>
                  <a:lnTo>
                    <a:pt x="13840" y="3412260"/>
                  </a:lnTo>
                  <a:lnTo>
                    <a:pt x="614532" y="3427171"/>
                  </a:lnTo>
                  <a:cubicBezTo>
                    <a:pt x="3613460" y="3576167"/>
                    <a:pt x="6458792" y="4834888"/>
                    <a:pt x="8589614" y="6970615"/>
                  </a:cubicBezTo>
                  <a:cubicBezTo>
                    <a:pt x="9726056" y="8109670"/>
                    <a:pt x="10612570" y="9451388"/>
                    <a:pt x="11214049" y="10910596"/>
                  </a:cubicBezTo>
                  <a:close/>
                  <a:moveTo>
                    <a:pt x="0" y="10972799"/>
                  </a:moveTo>
                  <a:lnTo>
                    <a:pt x="2372" y="10972799"/>
                  </a:lnTo>
                  <a:lnTo>
                    <a:pt x="4429" y="9491046"/>
                  </a:lnTo>
                  <a:lnTo>
                    <a:pt x="10250" y="5295791"/>
                  </a:lnTo>
                  <a:lnTo>
                    <a:pt x="475" y="10426064"/>
                  </a:lnTo>
                  <a:close/>
                </a:path>
              </a:pathLst>
            </a:custGeom>
            <a:gradFill>
              <a:gsLst>
                <a:gs pos="0">
                  <a:srgbClr val="AB1E19"/>
                </a:gs>
                <a:gs pos="1000">
                  <a:srgbClr val="AB1E19"/>
                </a:gs>
                <a:gs pos="100000">
                  <a:schemeClr val="accen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2" name="Google Shape;542;p78"/>
            <p:cNvSpPr/>
            <p:nvPr/>
          </p:nvSpPr>
          <p:spPr>
            <a:xfrm rot="10800000" flipH="1">
              <a:off x="-20704" y="0"/>
              <a:ext cx="12510899" cy="7623970"/>
            </a:xfrm>
            <a:custGeom>
              <a:avLst/>
              <a:gdLst/>
              <a:ahLst/>
              <a:cxnLst/>
              <a:rect l="l" t="t" r="r" b="b"/>
              <a:pathLst>
                <a:path w="12510899" h="7623970" extrusionOk="0">
                  <a:moveTo>
                    <a:pt x="11237929" y="7623970"/>
                  </a:moveTo>
                  <a:lnTo>
                    <a:pt x="12510899" y="7623970"/>
                  </a:lnTo>
                  <a:lnTo>
                    <a:pt x="12268701" y="7123618"/>
                  </a:lnTo>
                  <a:cubicBezTo>
                    <a:pt x="11607584" y="5843436"/>
                    <a:pt x="10704946" y="4663732"/>
                    <a:pt x="9587222" y="3642946"/>
                  </a:cubicBezTo>
                  <a:cubicBezTo>
                    <a:pt x="7192109" y="1455549"/>
                    <a:pt x="3993861" y="166375"/>
                    <a:pt x="622967" y="13774"/>
                  </a:cubicBezTo>
                  <a:lnTo>
                    <a:pt x="13961" y="0"/>
                  </a:lnTo>
                  <a:lnTo>
                    <a:pt x="13840" y="63431"/>
                  </a:lnTo>
                  <a:lnTo>
                    <a:pt x="614532" y="78342"/>
                  </a:lnTo>
                  <a:cubicBezTo>
                    <a:pt x="3613461" y="227338"/>
                    <a:pt x="6458792" y="1486059"/>
                    <a:pt x="8589614" y="3621786"/>
                  </a:cubicBezTo>
                  <a:cubicBezTo>
                    <a:pt x="9726056" y="4760841"/>
                    <a:pt x="10612570" y="6102559"/>
                    <a:pt x="11214049" y="7561767"/>
                  </a:cubicBezTo>
                  <a:close/>
                  <a:moveTo>
                    <a:pt x="0" y="7623970"/>
                  </a:moveTo>
                  <a:lnTo>
                    <a:pt x="2372" y="7623970"/>
                  </a:lnTo>
                  <a:lnTo>
                    <a:pt x="4429" y="6142217"/>
                  </a:lnTo>
                  <a:lnTo>
                    <a:pt x="10250" y="1946962"/>
                  </a:lnTo>
                  <a:lnTo>
                    <a:pt x="475" y="7077235"/>
                  </a:lnTo>
                  <a:close/>
                </a:path>
              </a:pathLst>
            </a:custGeom>
            <a:solidFill>
              <a:schemeClr val="lt1">
                <a:alpha val="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sp>
        <p:nvSpPr>
          <p:cNvPr id="543" name="Google Shape;543;p78"/>
          <p:cNvSpPr>
            <a:spLocks noGrp="1"/>
          </p:cNvSpPr>
          <p:nvPr>
            <p:ph type="pic" idx="2"/>
          </p:nvPr>
        </p:nvSpPr>
        <p:spPr>
          <a:xfrm>
            <a:off x="11793276" y="825910"/>
            <a:ext cx="7378776" cy="10146890"/>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42_Title Slide">
  <p:cSld name="42_Title Slide">
    <p:spTree>
      <p:nvGrpSpPr>
        <p:cNvPr id="1" name="Shape 544"/>
        <p:cNvGrpSpPr/>
        <p:nvPr/>
      </p:nvGrpSpPr>
      <p:grpSpPr>
        <a:xfrm>
          <a:off x="0" y="0"/>
          <a:ext cx="0" cy="0"/>
          <a:chOff x="0" y="0"/>
          <a:chExt cx="0" cy="0"/>
        </a:xfrm>
      </p:grpSpPr>
      <p:sp>
        <p:nvSpPr>
          <p:cNvPr id="545" name="Google Shape;545;p79"/>
          <p:cNvSpPr>
            <a:spLocks noGrp="1"/>
          </p:cNvSpPr>
          <p:nvPr>
            <p:ph type="pic" idx="2"/>
          </p:nvPr>
        </p:nvSpPr>
        <p:spPr>
          <a:xfrm>
            <a:off x="8465574" y="2241754"/>
            <a:ext cx="9969059" cy="8731045"/>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43_Title Slide">
  <p:cSld name="43_Title Slide">
    <p:spTree>
      <p:nvGrpSpPr>
        <p:cNvPr id="1" name="Shape 546"/>
        <p:cNvGrpSpPr/>
        <p:nvPr/>
      </p:nvGrpSpPr>
      <p:grpSpPr>
        <a:xfrm>
          <a:off x="0" y="0"/>
          <a:ext cx="0" cy="0"/>
          <a:chOff x="0" y="0"/>
          <a:chExt cx="0" cy="0"/>
        </a:xfrm>
      </p:grpSpPr>
      <p:sp>
        <p:nvSpPr>
          <p:cNvPr id="547" name="Google Shape;547;p80"/>
          <p:cNvSpPr/>
          <p:nvPr/>
        </p:nvSpPr>
        <p:spPr>
          <a:xfrm>
            <a:off x="12110114" y="3708277"/>
            <a:ext cx="7366924" cy="7296696"/>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chemeClr val="accent3"/>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8" name="Google Shape;548;p80"/>
          <p:cNvSpPr/>
          <p:nvPr/>
        </p:nvSpPr>
        <p:spPr>
          <a:xfrm rot="10800000" flipH="1">
            <a:off x="-15239" y="-12950"/>
            <a:ext cx="10957066" cy="10979925"/>
          </a:xfrm>
          <a:custGeom>
            <a:avLst/>
            <a:gdLst/>
            <a:ahLst/>
            <a:cxnLst/>
            <a:rect l="l" t="t" r="r" b="b"/>
            <a:pathLst>
              <a:path w="4621801" h="4631443" extrusionOk="0">
                <a:moveTo>
                  <a:pt x="6428" y="0"/>
                </a:moveTo>
                <a:cubicBezTo>
                  <a:pt x="1232339" y="0"/>
                  <a:pt x="2407885" y="487718"/>
                  <a:pt x="3273738" y="1355564"/>
                </a:cubicBezTo>
                <a:cubicBezTo>
                  <a:pt x="4139592" y="2223409"/>
                  <a:pt x="4624607" y="3400073"/>
                  <a:pt x="4621789" y="4625981"/>
                </a:cubicBezTo>
                <a:lnTo>
                  <a:pt x="0" y="4631443"/>
                </a:lnTo>
                <a:cubicBezTo>
                  <a:pt x="0" y="3092985"/>
                  <a:pt x="6428" y="1538458"/>
                  <a:pt x="6428" y="0"/>
                </a:cubicBezTo>
                <a:close/>
              </a:path>
            </a:pathLst>
          </a:custGeom>
          <a:gradFill>
            <a:gsLst>
              <a:gs pos="0">
                <a:schemeClr val="accent3"/>
              </a:gs>
              <a:gs pos="1000">
                <a:schemeClr val="accent3"/>
              </a:gs>
              <a:gs pos="100000">
                <a:schemeClr val="accen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49" name="Google Shape;549;p80"/>
          <p:cNvSpPr>
            <a:spLocks noGrp="1"/>
          </p:cNvSpPr>
          <p:nvPr>
            <p:ph type="pic" idx="2"/>
          </p:nvPr>
        </p:nvSpPr>
        <p:spPr>
          <a:xfrm>
            <a:off x="6042513" y="2861187"/>
            <a:ext cx="12086153" cy="6990736"/>
          </a:xfrm>
          <a:prstGeom prst="rect">
            <a:avLst/>
          </a:prstGeom>
          <a:noFill/>
          <a:ln>
            <a:noFill/>
          </a:ln>
          <a:effectLst>
            <a:outerShdw blurRad="1270000" dist="952500" dir="5400000" sx="85000" sy="85000" algn="t" rotWithShape="0">
              <a:srgbClr val="000000">
                <a:alpha val="40000"/>
              </a:srgbClr>
            </a:outerShdw>
          </a:effectLst>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27_Custom Layout">
  <p:cSld name="127_Custom Layout">
    <p:spTree>
      <p:nvGrpSpPr>
        <p:cNvPr id="1" name="Shape 97"/>
        <p:cNvGrpSpPr/>
        <p:nvPr/>
      </p:nvGrpSpPr>
      <p:grpSpPr>
        <a:xfrm>
          <a:off x="0" y="0"/>
          <a:ext cx="0" cy="0"/>
          <a:chOff x="0" y="0"/>
          <a:chExt cx="0" cy="0"/>
        </a:xfrm>
      </p:grpSpPr>
      <p:sp>
        <p:nvSpPr>
          <p:cNvPr id="98" name="Google Shape;98;p24"/>
          <p:cNvSpPr>
            <a:spLocks noGrp="1"/>
          </p:cNvSpPr>
          <p:nvPr>
            <p:ph type="pic" idx="2"/>
          </p:nvPr>
        </p:nvSpPr>
        <p:spPr>
          <a:xfrm>
            <a:off x="11172670" y="3131269"/>
            <a:ext cx="3133597" cy="6488474"/>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p:spPr>
      </p:sp>
      <p:sp>
        <p:nvSpPr>
          <p:cNvPr id="99" name="Google Shape;99;p24"/>
          <p:cNvSpPr txBox="1">
            <a:spLocks noGrp="1"/>
          </p:cNvSpPr>
          <p:nvPr>
            <p:ph type="title"/>
          </p:nvPr>
        </p:nvSpPr>
        <p:spPr>
          <a:xfrm>
            <a:off x="1338263" y="1940314"/>
            <a:ext cx="16800512" cy="782914"/>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5400"/>
              <a:buFont typeface="Raleway"/>
              <a:buNone/>
              <a:defRPr sz="54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0" name="Google Shape;100;p24"/>
          <p:cNvSpPr>
            <a:spLocks noGrp="1"/>
          </p:cNvSpPr>
          <p:nvPr>
            <p:ph type="pic" idx="3"/>
          </p:nvPr>
        </p:nvSpPr>
        <p:spPr>
          <a:xfrm>
            <a:off x="8838952" y="3543330"/>
            <a:ext cx="2655127" cy="553359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1" name="Google Shape;101;p24"/>
          <p:cNvSpPr>
            <a:spLocks noGrp="1"/>
          </p:cNvSpPr>
          <p:nvPr>
            <p:ph type="pic" idx="4"/>
          </p:nvPr>
        </p:nvSpPr>
        <p:spPr>
          <a:xfrm>
            <a:off x="7200285" y="3943749"/>
            <a:ext cx="227087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2" name="Google Shape;102;p24"/>
          <p:cNvSpPr>
            <a:spLocks noGrp="1"/>
          </p:cNvSpPr>
          <p:nvPr>
            <p:ph type="pic" idx="5"/>
          </p:nvPr>
        </p:nvSpPr>
        <p:spPr>
          <a:xfrm>
            <a:off x="14105598" y="3543330"/>
            <a:ext cx="2655127" cy="5533597"/>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3" name="Google Shape;103;p24"/>
          <p:cNvSpPr>
            <a:spLocks noGrp="1"/>
          </p:cNvSpPr>
          <p:nvPr>
            <p:ph type="pic" idx="6"/>
          </p:nvPr>
        </p:nvSpPr>
        <p:spPr>
          <a:xfrm>
            <a:off x="16128617" y="3943749"/>
            <a:ext cx="227087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sp>
      <p:sp>
        <p:nvSpPr>
          <p:cNvPr id="104" name="Google Shape;104;p24"/>
          <p:cNvSpPr>
            <a:spLocks noGrp="1"/>
          </p:cNvSpPr>
          <p:nvPr>
            <p:ph type="pic" idx="7"/>
          </p:nvPr>
        </p:nvSpPr>
        <p:spPr>
          <a:xfrm>
            <a:off x="1530669" y="7373174"/>
            <a:ext cx="1005840" cy="1005840"/>
          </a:xfrm>
          <a:prstGeom prst="rect">
            <a:avLst/>
          </a:prstGeom>
          <a:noFill/>
          <a:ln>
            <a:noFill/>
          </a:ln>
        </p:spPr>
      </p:sp>
      <p:sp>
        <p:nvSpPr>
          <p:cNvPr id="105" name="Google Shape;105;p24"/>
          <p:cNvSpPr>
            <a:spLocks noGrp="1"/>
          </p:cNvSpPr>
          <p:nvPr>
            <p:ph type="pic" idx="8"/>
          </p:nvPr>
        </p:nvSpPr>
        <p:spPr>
          <a:xfrm>
            <a:off x="1530669" y="6030100"/>
            <a:ext cx="1005840" cy="1005840"/>
          </a:xfrm>
          <a:prstGeom prst="rect">
            <a:avLst/>
          </a:prstGeom>
          <a:noFill/>
          <a:ln>
            <a:noFill/>
          </a:ln>
        </p:spPr>
      </p:sp>
      <p:sp>
        <p:nvSpPr>
          <p:cNvPr id="106" name="Google Shape;106;p24"/>
          <p:cNvSpPr txBox="1">
            <a:spLocks noGrp="1"/>
          </p:cNvSpPr>
          <p:nvPr>
            <p:ph type="body" idx="1"/>
          </p:nvPr>
        </p:nvSpPr>
        <p:spPr>
          <a:xfrm>
            <a:off x="2850573" y="34011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7" name="Google Shape;107;p24"/>
          <p:cNvSpPr txBox="1">
            <a:spLocks noGrp="1"/>
          </p:cNvSpPr>
          <p:nvPr>
            <p:ph type="body" idx="9"/>
          </p:nvPr>
        </p:nvSpPr>
        <p:spPr>
          <a:xfrm>
            <a:off x="2850573" y="473105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8" name="Google Shape;108;p24"/>
          <p:cNvSpPr txBox="1">
            <a:spLocks noGrp="1"/>
          </p:cNvSpPr>
          <p:nvPr>
            <p:ph type="body" idx="13"/>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09" name="Google Shape;109;p24"/>
          <p:cNvSpPr txBox="1">
            <a:spLocks noGrp="1"/>
          </p:cNvSpPr>
          <p:nvPr>
            <p:ph type="body" idx="14"/>
          </p:nvPr>
        </p:nvSpPr>
        <p:spPr>
          <a:xfrm>
            <a:off x="2850573" y="8720684"/>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10" name="Google Shape;110;p24"/>
          <p:cNvSpPr>
            <a:spLocks noGrp="1"/>
          </p:cNvSpPr>
          <p:nvPr>
            <p:ph type="pic" idx="15"/>
          </p:nvPr>
        </p:nvSpPr>
        <p:spPr>
          <a:xfrm>
            <a:off x="1530669" y="3343952"/>
            <a:ext cx="1005840" cy="1005840"/>
          </a:xfrm>
          <a:prstGeom prst="rect">
            <a:avLst/>
          </a:prstGeom>
          <a:noFill/>
          <a:ln>
            <a:noFill/>
          </a:ln>
        </p:spPr>
      </p:sp>
      <p:sp>
        <p:nvSpPr>
          <p:cNvPr id="111" name="Google Shape;111;p24"/>
          <p:cNvSpPr>
            <a:spLocks noGrp="1"/>
          </p:cNvSpPr>
          <p:nvPr>
            <p:ph type="pic" idx="16"/>
          </p:nvPr>
        </p:nvSpPr>
        <p:spPr>
          <a:xfrm>
            <a:off x="1530669" y="4687026"/>
            <a:ext cx="1005840" cy="1005840"/>
          </a:xfrm>
          <a:prstGeom prst="rect">
            <a:avLst/>
          </a:prstGeom>
          <a:noFill/>
          <a:ln>
            <a:noFill/>
          </a:ln>
        </p:spPr>
      </p:sp>
      <p:sp>
        <p:nvSpPr>
          <p:cNvPr id="112" name="Google Shape;112;p24"/>
          <p:cNvSpPr>
            <a:spLocks noGrp="1"/>
          </p:cNvSpPr>
          <p:nvPr>
            <p:ph type="pic" idx="17"/>
          </p:nvPr>
        </p:nvSpPr>
        <p:spPr>
          <a:xfrm>
            <a:off x="1530669" y="8716247"/>
            <a:ext cx="1005840" cy="1005840"/>
          </a:xfrm>
          <a:prstGeom prst="rect">
            <a:avLst/>
          </a:prstGeom>
          <a:noFill/>
          <a:ln>
            <a:noFill/>
          </a:ln>
        </p:spPr>
      </p:sp>
      <p:sp>
        <p:nvSpPr>
          <p:cNvPr id="113" name="Google Shape;113;p24"/>
          <p:cNvSpPr txBox="1">
            <a:spLocks noGrp="1"/>
          </p:cNvSpPr>
          <p:nvPr>
            <p:ph type="body" idx="18"/>
          </p:nvPr>
        </p:nvSpPr>
        <p:spPr>
          <a:xfrm>
            <a:off x="2850573" y="7390809"/>
            <a:ext cx="3657600" cy="100584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chemeClr val="dk1"/>
              </a:buClr>
              <a:buSzPts val="2000"/>
              <a:buFont typeface="Quattrocento Sans"/>
              <a:buNone/>
              <a:defRPr sz="2000" b="0">
                <a:solidFill>
                  <a:schemeClr val="dk1"/>
                </a:solidFill>
                <a:latin typeface="Quattrocento Sans"/>
                <a:ea typeface="Quattrocento Sans"/>
                <a:cs typeface="Quattrocento Sans"/>
                <a:sym typeface="Quattrocento Sans"/>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114" name="Google Shape;114;p24"/>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115" name="Google Shape;115;p24"/>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par>
                                <p:cTn id="8" presetID="10" presetClass="entr" presetSubtype="0" fill="hold" nodeType="withEffect">
                                  <p:stCondLst>
                                    <p:cond delay="250"/>
                                  </p:stCondLst>
                                  <p:childTnLst>
                                    <p:set>
                                      <p:cBhvr>
                                        <p:cTn id="9" dur="1" fill="hold">
                                          <p:stCondLst>
                                            <p:cond delay="0"/>
                                          </p:stCondLst>
                                        </p:cTn>
                                        <p:tgtEl>
                                          <p:spTgt spid="100"/>
                                        </p:tgtEl>
                                        <p:attrNameLst>
                                          <p:attrName>style.visibility</p:attrName>
                                        </p:attrNameLst>
                                      </p:cBhvr>
                                      <p:to>
                                        <p:strVal val="visible"/>
                                      </p:to>
                                    </p:set>
                                    <p:animEffect transition="in" filter="fade">
                                      <p:cBhvr>
                                        <p:cTn id="10" dur="500"/>
                                        <p:tgtEl>
                                          <p:spTgt spid="100"/>
                                        </p:tgtEl>
                                      </p:cBhvr>
                                    </p:animEffect>
                                  </p:childTnLst>
                                </p:cTn>
                              </p:par>
                              <p:par>
                                <p:cTn id="11" presetID="10" presetClass="entr" presetSubtype="0" fill="hold" nodeType="withEffect">
                                  <p:stCondLst>
                                    <p:cond delay="50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500"/>
                                        <p:tgtEl>
                                          <p:spTgt spid="98"/>
                                        </p:tgtEl>
                                      </p:cBhvr>
                                    </p:animEffect>
                                  </p:childTnLst>
                                </p:cTn>
                              </p:par>
                              <p:par>
                                <p:cTn id="14" presetID="10" presetClass="entr" presetSubtype="0" fill="hold" nodeType="withEffect">
                                  <p:stCondLst>
                                    <p:cond delay="75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500"/>
                                        <p:tgtEl>
                                          <p:spTgt spid="102"/>
                                        </p:tgtEl>
                                      </p:cBhvr>
                                    </p:animEffect>
                                  </p:childTnLst>
                                </p:cTn>
                              </p:par>
                              <p:par>
                                <p:cTn id="17" presetID="10" presetClass="entr" presetSubtype="0" fill="hold" nodeType="withEffect">
                                  <p:stCondLst>
                                    <p:cond delay="1000"/>
                                  </p:stCondLst>
                                  <p:childTnLst>
                                    <p:set>
                                      <p:cBhvr>
                                        <p:cTn id="18" dur="1" fill="hold">
                                          <p:stCondLst>
                                            <p:cond delay="0"/>
                                          </p:stCondLst>
                                        </p:cTn>
                                        <p:tgtEl>
                                          <p:spTgt spid="103"/>
                                        </p:tgtEl>
                                        <p:attrNameLst>
                                          <p:attrName>style.visibility</p:attrName>
                                        </p:attrNameLst>
                                      </p:cBhvr>
                                      <p:to>
                                        <p:strVal val="visible"/>
                                      </p:to>
                                    </p:set>
                                    <p:animEffect transition="in" filter="fade">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44_Title Slide">
  <p:cSld name="44_Title Slide">
    <p:spTree>
      <p:nvGrpSpPr>
        <p:cNvPr id="1" name="Shape 550"/>
        <p:cNvGrpSpPr/>
        <p:nvPr/>
      </p:nvGrpSpPr>
      <p:grpSpPr>
        <a:xfrm>
          <a:off x="0" y="0"/>
          <a:ext cx="0" cy="0"/>
          <a:chOff x="0" y="0"/>
          <a:chExt cx="0" cy="0"/>
        </a:xfrm>
      </p:grpSpPr>
      <p:sp>
        <p:nvSpPr>
          <p:cNvPr id="551" name="Google Shape;551;p81"/>
          <p:cNvSpPr/>
          <p:nvPr/>
        </p:nvSpPr>
        <p:spPr>
          <a:xfrm>
            <a:off x="0" y="-14748"/>
            <a:ext cx="9380283" cy="10987548"/>
          </a:xfrm>
          <a:custGeom>
            <a:avLst/>
            <a:gdLst/>
            <a:ahLst/>
            <a:cxnLst/>
            <a:rect l="l" t="t" r="r" b="b"/>
            <a:pathLst>
              <a:path w="4152900" h="3990013" extrusionOk="0">
                <a:moveTo>
                  <a:pt x="0" y="8563"/>
                </a:moveTo>
                <a:cubicBezTo>
                  <a:pt x="13918" y="5708"/>
                  <a:pt x="1616991" y="12918"/>
                  <a:pt x="1607574" y="0"/>
                </a:cubicBezTo>
                <a:cubicBezTo>
                  <a:pt x="2301035" y="299248"/>
                  <a:pt x="1648790" y="1201123"/>
                  <a:pt x="2073011" y="1866125"/>
                </a:cubicBezTo>
                <a:cubicBezTo>
                  <a:pt x="2497232" y="2531127"/>
                  <a:pt x="3971925" y="2649738"/>
                  <a:pt x="4152900" y="3990013"/>
                </a:cubicBezTo>
                <a:lnTo>
                  <a:pt x="0" y="3990013"/>
                </a:lnTo>
                <a:lnTo>
                  <a:pt x="0" y="8563"/>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2" name="Google Shape;552;p81"/>
          <p:cNvSpPr/>
          <p:nvPr/>
        </p:nvSpPr>
        <p:spPr>
          <a:xfrm flipH="1">
            <a:off x="16014357" y="6925510"/>
            <a:ext cx="3462680" cy="4047289"/>
          </a:xfrm>
          <a:custGeom>
            <a:avLst/>
            <a:gdLst/>
            <a:ahLst/>
            <a:cxnLst/>
            <a:rect l="l" t="t" r="r" b="b"/>
            <a:pathLst>
              <a:path w="4152900" h="3981450" extrusionOk="0">
                <a:moveTo>
                  <a:pt x="0" y="0"/>
                </a:moveTo>
                <a:cubicBezTo>
                  <a:pt x="1461964" y="320790"/>
                  <a:pt x="1694254" y="1290383"/>
                  <a:pt x="1759618" y="2435937"/>
                </a:cubicBezTo>
                <a:cubicBezTo>
                  <a:pt x="1824982" y="3581491"/>
                  <a:pt x="3971925" y="2641175"/>
                  <a:pt x="4152900" y="3981450"/>
                </a:cubicBezTo>
                <a:lnTo>
                  <a:pt x="0" y="3981450"/>
                </a:lnTo>
                <a:lnTo>
                  <a:pt x="0" y="0"/>
                </a:lnTo>
                <a:close/>
              </a:path>
            </a:pathLst>
          </a:custGeom>
          <a:gradFill>
            <a:gsLst>
              <a:gs pos="0">
                <a:schemeClr val="accent1"/>
              </a:gs>
              <a:gs pos="1000">
                <a:schemeClr val="accent1"/>
              </a:gs>
              <a:gs pos="100000">
                <a:schemeClr val="accent3"/>
              </a:gs>
            </a:gsLst>
            <a:lin ang="27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53" name="Google Shape;553;p81"/>
          <p:cNvSpPr>
            <a:spLocks noGrp="1"/>
          </p:cNvSpPr>
          <p:nvPr>
            <p:ph type="pic" idx="2"/>
          </p:nvPr>
        </p:nvSpPr>
        <p:spPr>
          <a:xfrm>
            <a:off x="13089556" y="1130968"/>
            <a:ext cx="5849601" cy="9841831"/>
          </a:xfrm>
          <a:prstGeom prst="rect">
            <a:avLst/>
          </a:prstGeom>
          <a:noFill/>
          <a:ln>
            <a:noFill/>
          </a:ln>
          <a:effectLst>
            <a:outerShdw blurRad="1270000" dist="1625600" dir="5400000" sx="85000" sy="85000" algn="t" rotWithShape="0">
              <a:srgbClr val="000000">
                <a:alpha val="20000"/>
              </a:srgbClr>
            </a:outerShdw>
          </a:effectLst>
        </p:spPr>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45_Title Slide">
  <p:cSld name="45_Title Slide">
    <p:spTree>
      <p:nvGrpSpPr>
        <p:cNvPr id="1" name="Shape 554"/>
        <p:cNvGrpSpPr/>
        <p:nvPr/>
      </p:nvGrpSpPr>
      <p:grpSpPr>
        <a:xfrm>
          <a:off x="0" y="0"/>
          <a:ext cx="0" cy="0"/>
          <a:chOff x="0" y="0"/>
          <a:chExt cx="0" cy="0"/>
        </a:xfrm>
      </p:grpSpPr>
      <p:sp>
        <p:nvSpPr>
          <p:cNvPr id="555" name="Google Shape;555;p82"/>
          <p:cNvSpPr>
            <a:spLocks noGrp="1"/>
          </p:cNvSpPr>
          <p:nvPr>
            <p:ph type="pic" idx="2"/>
          </p:nvPr>
        </p:nvSpPr>
        <p:spPr>
          <a:xfrm>
            <a:off x="672966" y="1130968"/>
            <a:ext cx="5849601" cy="9841831"/>
          </a:xfrm>
          <a:prstGeom prst="rect">
            <a:avLst/>
          </a:prstGeom>
          <a:noFill/>
          <a:ln>
            <a:noFill/>
          </a:ln>
          <a:effectLst>
            <a:outerShdw blurRad="1270000" dist="1625600" dir="5400000" sx="85000" sy="85000" algn="t" rotWithShape="0">
              <a:srgbClr val="000000">
                <a:alpha val="20000"/>
              </a:srgbClr>
            </a:outerShdw>
          </a:effectLst>
        </p:spPr>
      </p:sp>
      <p:sp>
        <p:nvSpPr>
          <p:cNvPr id="556" name="Google Shape;556;p8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50_Title Slide">
  <p:cSld name="50_Title Slide">
    <p:spTree>
      <p:nvGrpSpPr>
        <p:cNvPr id="1" name="Shape 557"/>
        <p:cNvGrpSpPr/>
        <p:nvPr/>
      </p:nvGrpSpPr>
      <p:grpSpPr>
        <a:xfrm>
          <a:off x="0" y="0"/>
          <a:ext cx="0" cy="0"/>
          <a:chOff x="0" y="0"/>
          <a:chExt cx="0" cy="0"/>
        </a:xfrm>
      </p:grpSpPr>
      <p:sp>
        <p:nvSpPr>
          <p:cNvPr id="558" name="Google Shape;558;p83"/>
          <p:cNvSpPr>
            <a:spLocks noGrp="1"/>
          </p:cNvSpPr>
          <p:nvPr>
            <p:ph type="pic" idx="2"/>
          </p:nvPr>
        </p:nvSpPr>
        <p:spPr>
          <a:xfrm>
            <a:off x="0" y="1769806"/>
            <a:ext cx="7898065" cy="9202993"/>
          </a:xfrm>
          <a:prstGeom prst="rect">
            <a:avLst/>
          </a:prstGeom>
          <a:noFill/>
          <a:ln>
            <a:noFill/>
          </a:ln>
          <a:effectLst>
            <a:outerShdw blurRad="1270000" dist="1625600" dir="5400000" sx="85000" sy="85000" algn="t" rotWithShape="0">
              <a:srgbClr val="000000">
                <a:alpha val="20000"/>
              </a:srgbClr>
            </a:outerShdw>
          </a:effectLst>
        </p:spPr>
      </p:sp>
      <p:sp>
        <p:nvSpPr>
          <p:cNvPr id="559" name="Google Shape;559;p83"/>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32_Custom Layout">
  <p:cSld name="32_Custom Layout">
    <p:spTree>
      <p:nvGrpSpPr>
        <p:cNvPr id="1" name="Shape 560"/>
        <p:cNvGrpSpPr/>
        <p:nvPr/>
      </p:nvGrpSpPr>
      <p:grpSpPr>
        <a:xfrm>
          <a:off x="0" y="0"/>
          <a:ext cx="0" cy="0"/>
          <a:chOff x="0" y="0"/>
          <a:chExt cx="0" cy="0"/>
        </a:xfrm>
      </p:grpSpPr>
      <p:sp>
        <p:nvSpPr>
          <p:cNvPr id="561" name="Google Shape;561;p84"/>
          <p:cNvSpPr>
            <a:spLocks noGrp="1"/>
          </p:cNvSpPr>
          <p:nvPr>
            <p:ph type="pic" idx="2"/>
          </p:nvPr>
        </p:nvSpPr>
        <p:spPr>
          <a:xfrm>
            <a:off x="0" y="0"/>
            <a:ext cx="19477037" cy="109728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31_Custom Layout">
  <p:cSld name="31_Custom Layout">
    <p:spTree>
      <p:nvGrpSpPr>
        <p:cNvPr id="1" name="Shape 562"/>
        <p:cNvGrpSpPr/>
        <p:nvPr/>
      </p:nvGrpSpPr>
      <p:grpSpPr>
        <a:xfrm>
          <a:off x="0" y="0"/>
          <a:ext cx="0" cy="0"/>
          <a:chOff x="0" y="0"/>
          <a:chExt cx="0" cy="0"/>
        </a:xfrm>
      </p:grpSpPr>
      <p:sp>
        <p:nvSpPr>
          <p:cNvPr id="563" name="Google Shape;563;p8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33_Custom Layout">
  <p:cSld name="33_Custom Layout">
    <p:spTree>
      <p:nvGrpSpPr>
        <p:cNvPr id="1" name="Shape 564"/>
        <p:cNvGrpSpPr/>
        <p:nvPr/>
      </p:nvGrpSpPr>
      <p:grpSpPr>
        <a:xfrm>
          <a:off x="0" y="0"/>
          <a:ext cx="0" cy="0"/>
          <a:chOff x="0" y="0"/>
          <a:chExt cx="0" cy="0"/>
        </a:xfrm>
      </p:grpSpPr>
      <p:sp>
        <p:nvSpPr>
          <p:cNvPr id="565" name="Google Shape;565;p8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106_Custom Layout">
  <p:cSld name="106_Custom Layout">
    <p:spTree>
      <p:nvGrpSpPr>
        <p:cNvPr id="1" name="Shape 566"/>
        <p:cNvGrpSpPr/>
        <p:nvPr/>
      </p:nvGrpSpPr>
      <p:grpSpPr>
        <a:xfrm>
          <a:off x="0" y="0"/>
          <a:ext cx="0" cy="0"/>
          <a:chOff x="0" y="0"/>
          <a:chExt cx="0" cy="0"/>
        </a:xfrm>
      </p:grpSpPr>
      <p:sp>
        <p:nvSpPr>
          <p:cNvPr id="567" name="Google Shape;567;p87"/>
          <p:cNvSpPr>
            <a:spLocks noGrp="1"/>
          </p:cNvSpPr>
          <p:nvPr>
            <p:ph type="pic" idx="2"/>
          </p:nvPr>
        </p:nvSpPr>
        <p:spPr>
          <a:xfrm>
            <a:off x="1357602" y="2798763"/>
            <a:ext cx="10890250" cy="5292725"/>
          </a:xfrm>
          <a:prstGeom prst="rect">
            <a:avLst/>
          </a:prstGeom>
          <a:noFill/>
          <a:ln>
            <a:noFill/>
          </a:ln>
        </p:spPr>
      </p:sp>
      <p:sp>
        <p:nvSpPr>
          <p:cNvPr id="568" name="Google Shape;568;p8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38_Custom Layout">
  <p:cSld name="38_Custom Layout">
    <p:spTree>
      <p:nvGrpSpPr>
        <p:cNvPr id="1" name="Shape 569"/>
        <p:cNvGrpSpPr/>
        <p:nvPr/>
      </p:nvGrpSpPr>
      <p:grpSpPr>
        <a:xfrm>
          <a:off x="0" y="0"/>
          <a:ext cx="0" cy="0"/>
          <a:chOff x="0" y="0"/>
          <a:chExt cx="0" cy="0"/>
        </a:xfrm>
      </p:grpSpPr>
      <p:sp>
        <p:nvSpPr>
          <p:cNvPr id="570" name="Google Shape;570;p88"/>
          <p:cNvSpPr>
            <a:spLocks noGrp="1"/>
          </p:cNvSpPr>
          <p:nvPr>
            <p:ph type="pic" idx="2"/>
          </p:nvPr>
        </p:nvSpPr>
        <p:spPr>
          <a:xfrm>
            <a:off x="3080209" y="2012642"/>
            <a:ext cx="6604869" cy="5961300"/>
          </a:xfrm>
          <a:prstGeom prst="rect">
            <a:avLst/>
          </a:prstGeom>
          <a:noFill/>
          <a:ln>
            <a:noFill/>
          </a:ln>
          <a:effectLst>
            <a:outerShdw blurRad="1270000" dist="952500" dir="5400000" sx="84000" sy="84000" algn="t" rotWithShape="0">
              <a:srgbClr val="000000">
                <a:alpha val="40000"/>
              </a:srgbClr>
            </a:outerShdw>
          </a:effectLst>
        </p:spPr>
      </p:sp>
      <p:sp>
        <p:nvSpPr>
          <p:cNvPr id="571" name="Google Shape;571;p88"/>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40_Custom Layout">
  <p:cSld name="40_Custom Layout">
    <p:spTree>
      <p:nvGrpSpPr>
        <p:cNvPr id="1" name="Shape 572"/>
        <p:cNvGrpSpPr/>
        <p:nvPr/>
      </p:nvGrpSpPr>
      <p:grpSpPr>
        <a:xfrm>
          <a:off x="0" y="0"/>
          <a:ext cx="0" cy="0"/>
          <a:chOff x="0" y="0"/>
          <a:chExt cx="0" cy="0"/>
        </a:xfrm>
      </p:grpSpPr>
      <p:sp>
        <p:nvSpPr>
          <p:cNvPr id="573" name="Google Shape;573;p89"/>
          <p:cNvSpPr>
            <a:spLocks noGrp="1"/>
          </p:cNvSpPr>
          <p:nvPr>
            <p:ph type="pic" idx="2"/>
          </p:nvPr>
        </p:nvSpPr>
        <p:spPr>
          <a:xfrm>
            <a:off x="2412288" y="1828800"/>
            <a:ext cx="5552502" cy="7315200"/>
          </a:xfrm>
          <a:prstGeom prst="rect">
            <a:avLst/>
          </a:prstGeom>
          <a:noFill/>
          <a:ln>
            <a:noFill/>
          </a:ln>
        </p:spPr>
      </p:sp>
      <p:sp>
        <p:nvSpPr>
          <p:cNvPr id="574" name="Google Shape;574;p8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47_Custom Layout">
  <p:cSld name="47_Custom Layout">
    <p:spTree>
      <p:nvGrpSpPr>
        <p:cNvPr id="1" name="Shape 575"/>
        <p:cNvGrpSpPr/>
        <p:nvPr/>
      </p:nvGrpSpPr>
      <p:grpSpPr>
        <a:xfrm>
          <a:off x="0" y="0"/>
          <a:ext cx="0" cy="0"/>
          <a:chOff x="0" y="0"/>
          <a:chExt cx="0" cy="0"/>
        </a:xfrm>
      </p:grpSpPr>
      <p:sp>
        <p:nvSpPr>
          <p:cNvPr id="576" name="Google Shape;576;p90"/>
          <p:cNvSpPr>
            <a:spLocks noGrp="1"/>
          </p:cNvSpPr>
          <p:nvPr>
            <p:ph type="pic" idx="2"/>
          </p:nvPr>
        </p:nvSpPr>
        <p:spPr>
          <a:xfrm>
            <a:off x="13398316" y="-1"/>
            <a:ext cx="6078722" cy="8387692"/>
          </a:xfrm>
          <a:prstGeom prst="rect">
            <a:avLst/>
          </a:prstGeom>
          <a:noFill/>
          <a:ln>
            <a:noFill/>
          </a:ln>
        </p:spPr>
      </p:sp>
      <p:sp>
        <p:nvSpPr>
          <p:cNvPr id="577" name="Google Shape;577;p90"/>
          <p:cNvSpPr/>
          <p:nvPr/>
        </p:nvSpPr>
        <p:spPr>
          <a:xfrm>
            <a:off x="0" y="-1"/>
            <a:ext cx="13398316" cy="8387692"/>
          </a:xfrm>
          <a:prstGeom prst="rect">
            <a:avLst/>
          </a:prstGeom>
          <a:gradFill>
            <a:gsLst>
              <a:gs pos="0">
                <a:schemeClr val="accent2"/>
              </a:gs>
              <a:gs pos="100000">
                <a:schemeClr val="accent2"/>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78" name="Google Shape;578;p9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8_Title Slide">
  <p:cSld name="58_Title Slide">
    <p:spTree>
      <p:nvGrpSpPr>
        <p:cNvPr id="1" name="Shape 116"/>
        <p:cNvGrpSpPr/>
        <p:nvPr/>
      </p:nvGrpSpPr>
      <p:grpSpPr>
        <a:xfrm>
          <a:off x="0" y="0"/>
          <a:ext cx="0" cy="0"/>
          <a:chOff x="0" y="0"/>
          <a:chExt cx="0" cy="0"/>
        </a:xfrm>
      </p:grpSpPr>
      <p:sp>
        <p:nvSpPr>
          <p:cNvPr id="117" name="Google Shape;117;p25"/>
          <p:cNvSpPr>
            <a:spLocks noGrp="1"/>
          </p:cNvSpPr>
          <p:nvPr>
            <p:ph type="pic" idx="2"/>
          </p:nvPr>
        </p:nvSpPr>
        <p:spPr>
          <a:xfrm>
            <a:off x="4476245" y="5602009"/>
            <a:ext cx="3793660" cy="4322024"/>
          </a:xfrm>
          <a:prstGeom prst="rect">
            <a:avLst/>
          </a:prstGeom>
          <a:solidFill>
            <a:srgbClr val="F2F2F2">
              <a:alpha val="14901"/>
            </a:srgbClr>
          </a:solidFill>
          <a:ln>
            <a:noFill/>
          </a:ln>
        </p:spPr>
      </p:sp>
      <p:sp>
        <p:nvSpPr>
          <p:cNvPr id="118" name="Google Shape;118;p25"/>
          <p:cNvSpPr>
            <a:spLocks noGrp="1"/>
          </p:cNvSpPr>
          <p:nvPr>
            <p:ph type="pic" idx="3"/>
          </p:nvPr>
        </p:nvSpPr>
        <p:spPr>
          <a:xfrm>
            <a:off x="405847" y="5602009"/>
            <a:ext cx="3793660" cy="4322024"/>
          </a:xfrm>
          <a:prstGeom prst="rect">
            <a:avLst/>
          </a:prstGeom>
          <a:solidFill>
            <a:srgbClr val="F2F2F2">
              <a:alpha val="14901"/>
            </a:srgbClr>
          </a:solidFill>
          <a:ln>
            <a:noFill/>
          </a:ln>
        </p:spPr>
      </p:sp>
      <p:sp>
        <p:nvSpPr>
          <p:cNvPr id="119" name="Google Shape;119;p25"/>
          <p:cNvSpPr>
            <a:spLocks noGrp="1"/>
          </p:cNvSpPr>
          <p:nvPr>
            <p:ph type="pic" idx="4"/>
          </p:nvPr>
        </p:nvSpPr>
        <p:spPr>
          <a:xfrm>
            <a:off x="8546639" y="1099603"/>
            <a:ext cx="3793660" cy="8824429"/>
          </a:xfrm>
          <a:prstGeom prst="rect">
            <a:avLst/>
          </a:prstGeom>
          <a:solidFill>
            <a:srgbClr val="F2F2F2">
              <a:alpha val="14901"/>
            </a:srgbClr>
          </a:solidFill>
          <a:ln>
            <a:noFill/>
          </a:ln>
        </p:spPr>
      </p:sp>
      <p:sp>
        <p:nvSpPr>
          <p:cNvPr id="120" name="Google Shape;120;p25"/>
          <p:cNvSpPr>
            <a:spLocks noGrp="1"/>
          </p:cNvSpPr>
          <p:nvPr>
            <p:ph type="pic" idx="5"/>
          </p:nvPr>
        </p:nvSpPr>
        <p:spPr>
          <a:xfrm>
            <a:off x="405846" y="1099606"/>
            <a:ext cx="7864057" cy="4305461"/>
          </a:xfrm>
          <a:prstGeom prst="rect">
            <a:avLst/>
          </a:prstGeom>
          <a:solidFill>
            <a:srgbClr val="F2F2F2">
              <a:alpha val="14901"/>
            </a:srgbClr>
          </a:solidFill>
          <a:ln>
            <a:noFill/>
          </a:ln>
        </p:spPr>
      </p:sp>
      <p:sp>
        <p:nvSpPr>
          <p:cNvPr id="121" name="Google Shape;121;p25"/>
          <p:cNvSpPr txBox="1">
            <a:spLocks noGrp="1"/>
          </p:cNvSpPr>
          <p:nvPr>
            <p:ph type="title"/>
          </p:nvPr>
        </p:nvSpPr>
        <p:spPr>
          <a:xfrm>
            <a:off x="12958352" y="1724296"/>
            <a:ext cx="5721533" cy="30305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6600"/>
              <a:buFont typeface="Raleway"/>
              <a:buNone/>
              <a:defRPr sz="66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25"/>
          <p:cNvSpPr txBox="1">
            <a:spLocks noGrp="1"/>
          </p:cNvSpPr>
          <p:nvPr>
            <p:ph type="body" idx="1"/>
          </p:nvPr>
        </p:nvSpPr>
        <p:spPr>
          <a:xfrm>
            <a:off x="12958353" y="5016136"/>
            <a:ext cx="5721533" cy="4907895"/>
          </a:xfrm>
          <a:prstGeom prst="rect">
            <a:avLst/>
          </a:prstGeom>
          <a:noFill/>
          <a:ln>
            <a:noFill/>
          </a:ln>
        </p:spPr>
        <p:txBody>
          <a:bodyPr spcFirstLastPara="1" wrap="square" lIns="91425" tIns="45700" rIns="91425" bIns="45700" anchor="t" anchorCtr="0">
            <a:normAutofit/>
          </a:bodyPr>
          <a:lstStyle>
            <a:lvl1pPr marL="457200" lvl="0" indent="-228600" algn="l">
              <a:lnSpc>
                <a:spcPct val="130000"/>
              </a:lnSpc>
              <a:spcBef>
                <a:spcPts val="0"/>
              </a:spcBef>
              <a:spcAft>
                <a:spcPts val="0"/>
              </a:spcAft>
              <a:buClr>
                <a:srgbClr val="7F7F7F"/>
              </a:buClr>
              <a:buSzPts val="2800"/>
              <a:buFont typeface="Quattrocento Sans"/>
              <a:buNone/>
              <a:defRPr sz="28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123" name="Google Shape;123;p25"/>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124" name="Google Shape;124;p25"/>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750"/>
                                        <p:tgtEl>
                                          <p:spTgt spid="118"/>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250"/>
                                  </p:stCondLst>
                                  <p:childTnLst>
                                    <p:set>
                                      <p:cBhvr>
                                        <p:cTn id="9" dur="1" fill="hold">
                                          <p:stCondLst>
                                            <p:cond delay="0"/>
                                          </p:stCondLst>
                                        </p:cTn>
                                        <p:tgtEl>
                                          <p:spTgt spid="117"/>
                                        </p:tgtEl>
                                        <p:attrNameLst>
                                          <p:attrName>style.visibility</p:attrName>
                                        </p:attrNameLst>
                                      </p:cBhvr>
                                      <p:to>
                                        <p:strVal val="visible"/>
                                      </p:to>
                                    </p:set>
                                    <p:anim calcmode="lin" valueType="num">
                                      <p:cBhvr additive="base">
                                        <p:cTn id="10" dur="750"/>
                                        <p:tgtEl>
                                          <p:spTgt spid="117"/>
                                        </p:tgtEl>
                                        <p:attrNameLst>
                                          <p:attrName>ppt_y</p:attrName>
                                        </p:attrNameLst>
                                      </p:cBhvr>
                                      <p:tavLst>
                                        <p:tav tm="0">
                                          <p:val>
                                            <p:strVal val="#ppt_y+1"/>
                                          </p:val>
                                        </p:tav>
                                        <p:tav tm="100000">
                                          <p:val>
                                            <p:strVal val="#ppt_y"/>
                                          </p:val>
                                        </p:tav>
                                      </p:tavLst>
                                    </p:anim>
                                  </p:childTnLst>
                                </p:cTn>
                              </p:par>
                              <p:par>
                                <p:cTn id="11" presetID="2" presetClass="entr" presetSubtype="1" fill="hold" nodeType="withEffect">
                                  <p:stCondLst>
                                    <p:cond delay="250"/>
                                  </p:stCondLst>
                                  <p:childTnLst>
                                    <p:set>
                                      <p:cBhvr>
                                        <p:cTn id="12" dur="1" fill="hold">
                                          <p:stCondLst>
                                            <p:cond delay="0"/>
                                          </p:stCondLst>
                                        </p:cTn>
                                        <p:tgtEl>
                                          <p:spTgt spid="120"/>
                                        </p:tgtEl>
                                        <p:attrNameLst>
                                          <p:attrName>style.visibility</p:attrName>
                                        </p:attrNameLst>
                                      </p:cBhvr>
                                      <p:to>
                                        <p:strVal val="visible"/>
                                      </p:to>
                                    </p:set>
                                    <p:anim calcmode="lin" valueType="num">
                                      <p:cBhvr additive="base">
                                        <p:cTn id="13" dur="1000"/>
                                        <p:tgtEl>
                                          <p:spTgt spid="120"/>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500"/>
                                  </p:stCondLst>
                                  <p:childTnLst>
                                    <p:set>
                                      <p:cBhvr>
                                        <p:cTn id="15" dur="1" fill="hold">
                                          <p:stCondLst>
                                            <p:cond delay="0"/>
                                          </p:stCondLst>
                                        </p:cTn>
                                        <p:tgtEl>
                                          <p:spTgt spid="119"/>
                                        </p:tgtEl>
                                        <p:attrNameLst>
                                          <p:attrName>style.visibility</p:attrName>
                                        </p:attrNameLst>
                                      </p:cBhvr>
                                      <p:to>
                                        <p:strVal val="visible"/>
                                      </p:to>
                                    </p:set>
                                    <p:anim calcmode="lin" valueType="num">
                                      <p:cBhvr additive="base">
                                        <p:cTn id="16" dur="1000"/>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73_Custom Layout">
  <p:cSld name="73_Custom Layout">
    <p:spTree>
      <p:nvGrpSpPr>
        <p:cNvPr id="1" name="Shape 579"/>
        <p:cNvGrpSpPr/>
        <p:nvPr/>
      </p:nvGrpSpPr>
      <p:grpSpPr>
        <a:xfrm>
          <a:off x="0" y="0"/>
          <a:ext cx="0" cy="0"/>
          <a:chOff x="0" y="0"/>
          <a:chExt cx="0" cy="0"/>
        </a:xfrm>
      </p:grpSpPr>
      <p:sp>
        <p:nvSpPr>
          <p:cNvPr id="580" name="Google Shape;580;p91"/>
          <p:cNvSpPr>
            <a:spLocks noGrp="1"/>
          </p:cNvSpPr>
          <p:nvPr>
            <p:ph type="pic" idx="2"/>
          </p:nvPr>
        </p:nvSpPr>
        <p:spPr>
          <a:xfrm>
            <a:off x="9909969" y="1358537"/>
            <a:ext cx="7883593" cy="4054929"/>
          </a:xfrm>
          <a:prstGeom prst="rect">
            <a:avLst/>
          </a:prstGeom>
          <a:noFill/>
          <a:ln>
            <a:noFill/>
          </a:ln>
        </p:spPr>
      </p:sp>
      <p:sp>
        <p:nvSpPr>
          <p:cNvPr id="581" name="Google Shape;581;p91"/>
          <p:cNvSpPr>
            <a:spLocks noGrp="1"/>
          </p:cNvSpPr>
          <p:nvPr>
            <p:ph type="pic" idx="3"/>
          </p:nvPr>
        </p:nvSpPr>
        <p:spPr>
          <a:xfrm>
            <a:off x="1854926" y="5559334"/>
            <a:ext cx="7883593" cy="4054929"/>
          </a:xfrm>
          <a:prstGeom prst="rect">
            <a:avLst/>
          </a:prstGeom>
          <a:noFill/>
          <a:ln>
            <a:noFill/>
          </a:ln>
        </p:spPr>
      </p:sp>
      <p:sp>
        <p:nvSpPr>
          <p:cNvPr id="582" name="Google Shape;582;p91"/>
          <p:cNvSpPr>
            <a:spLocks noGrp="1"/>
          </p:cNvSpPr>
          <p:nvPr>
            <p:ph type="pic" idx="4"/>
          </p:nvPr>
        </p:nvSpPr>
        <p:spPr>
          <a:xfrm>
            <a:off x="9909969" y="5559334"/>
            <a:ext cx="7883593" cy="4054929"/>
          </a:xfrm>
          <a:prstGeom prst="rect">
            <a:avLst/>
          </a:prstGeom>
          <a:noFill/>
          <a:ln>
            <a:noFill/>
          </a:ln>
        </p:spPr>
      </p:sp>
      <p:sp>
        <p:nvSpPr>
          <p:cNvPr id="583" name="Google Shape;583;p91"/>
          <p:cNvSpPr>
            <a:spLocks noGrp="1"/>
          </p:cNvSpPr>
          <p:nvPr>
            <p:ph type="pic" idx="5"/>
          </p:nvPr>
        </p:nvSpPr>
        <p:spPr>
          <a:xfrm>
            <a:off x="1854926" y="1358537"/>
            <a:ext cx="7883593" cy="4054929"/>
          </a:xfrm>
          <a:prstGeom prst="rect">
            <a:avLst/>
          </a:prstGeom>
          <a:noFill/>
          <a:ln>
            <a:noFill/>
          </a:ln>
        </p:spPr>
      </p:sp>
      <p:sp>
        <p:nvSpPr>
          <p:cNvPr id="584" name="Google Shape;584;p91"/>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99_Custom Layout">
  <p:cSld name="99_Custom Layout">
    <p:spTree>
      <p:nvGrpSpPr>
        <p:cNvPr id="1" name="Shape 585"/>
        <p:cNvGrpSpPr/>
        <p:nvPr/>
      </p:nvGrpSpPr>
      <p:grpSpPr>
        <a:xfrm>
          <a:off x="0" y="0"/>
          <a:ext cx="0" cy="0"/>
          <a:chOff x="0" y="0"/>
          <a:chExt cx="0" cy="0"/>
        </a:xfrm>
      </p:grpSpPr>
      <p:sp>
        <p:nvSpPr>
          <p:cNvPr id="586" name="Google Shape;586;p92"/>
          <p:cNvSpPr/>
          <p:nvPr/>
        </p:nvSpPr>
        <p:spPr>
          <a:xfrm>
            <a:off x="5989034" y="-1857439"/>
            <a:ext cx="14681220" cy="14687680"/>
          </a:xfrm>
          <a:custGeom>
            <a:avLst/>
            <a:gdLst/>
            <a:ahLst/>
            <a:cxnLst/>
            <a:rect l="l" t="t" r="r" b="b"/>
            <a:pathLst>
              <a:path w="14681220" h="14687680" extrusionOk="0">
                <a:moveTo>
                  <a:pt x="7340610" y="1964017"/>
                </a:moveTo>
                <a:cubicBezTo>
                  <a:pt x="4370723" y="1964017"/>
                  <a:pt x="1963154" y="4372646"/>
                  <a:pt x="1963154" y="7343840"/>
                </a:cubicBezTo>
                <a:cubicBezTo>
                  <a:pt x="1963154" y="10315034"/>
                  <a:pt x="4370723" y="12723663"/>
                  <a:pt x="7340610" y="12723663"/>
                </a:cubicBezTo>
                <a:cubicBezTo>
                  <a:pt x="10310497" y="12723663"/>
                  <a:pt x="12718066" y="10315034"/>
                  <a:pt x="12718066" y="7343840"/>
                </a:cubicBezTo>
                <a:cubicBezTo>
                  <a:pt x="12718066" y="4372646"/>
                  <a:pt x="10310497" y="1964017"/>
                  <a:pt x="7340610" y="1964017"/>
                </a:cubicBezTo>
                <a:close/>
                <a:moveTo>
                  <a:pt x="7340610" y="0"/>
                </a:moveTo>
                <a:cubicBezTo>
                  <a:pt x="11394718" y="0"/>
                  <a:pt x="14681220" y="3287949"/>
                  <a:pt x="14681220" y="7343840"/>
                </a:cubicBezTo>
                <a:cubicBezTo>
                  <a:pt x="14681220" y="11399731"/>
                  <a:pt x="11394718" y="14687680"/>
                  <a:pt x="7340610" y="14687680"/>
                </a:cubicBezTo>
                <a:cubicBezTo>
                  <a:pt x="3286503" y="14687680"/>
                  <a:pt x="0" y="11399731"/>
                  <a:pt x="0" y="7343840"/>
                </a:cubicBezTo>
                <a:cubicBezTo>
                  <a:pt x="0" y="3287949"/>
                  <a:pt x="3286503" y="0"/>
                  <a:pt x="7340610"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87" name="Google Shape;587;p92"/>
          <p:cNvSpPr>
            <a:spLocks noGrp="1"/>
          </p:cNvSpPr>
          <p:nvPr>
            <p:ph type="pic" idx="2"/>
          </p:nvPr>
        </p:nvSpPr>
        <p:spPr>
          <a:xfrm>
            <a:off x="1959060" y="2502311"/>
            <a:ext cx="15558921" cy="5968180"/>
          </a:xfrm>
          <a:prstGeom prst="roundRect">
            <a:avLst>
              <a:gd name="adj" fmla="val 1749"/>
            </a:avLst>
          </a:prstGeom>
          <a:noFill/>
          <a:ln>
            <a:noFill/>
          </a:ln>
          <a:effectLst>
            <a:outerShdw blurRad="1270000" dist="558800" dir="5400000" sx="92000" sy="92000" algn="t" rotWithShape="0">
              <a:srgbClr val="0C0C0C">
                <a:alpha val="14901"/>
              </a:srgbClr>
            </a:outerShdw>
          </a:effectLst>
        </p:spPr>
      </p:sp>
      <p:sp>
        <p:nvSpPr>
          <p:cNvPr id="588" name="Google Shape;588;p92"/>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103_Custom Layout">
  <p:cSld name="103_Custom Layout">
    <p:spTree>
      <p:nvGrpSpPr>
        <p:cNvPr id="1" name="Shape 589"/>
        <p:cNvGrpSpPr/>
        <p:nvPr/>
      </p:nvGrpSpPr>
      <p:grpSpPr>
        <a:xfrm>
          <a:off x="0" y="0"/>
          <a:ext cx="0" cy="0"/>
          <a:chOff x="0" y="0"/>
          <a:chExt cx="0" cy="0"/>
        </a:xfrm>
      </p:grpSpPr>
      <p:sp>
        <p:nvSpPr>
          <p:cNvPr id="590" name="Google Shape;590;p93"/>
          <p:cNvSpPr>
            <a:spLocks noGrp="1"/>
          </p:cNvSpPr>
          <p:nvPr>
            <p:ph type="pic" idx="2"/>
          </p:nvPr>
        </p:nvSpPr>
        <p:spPr>
          <a:xfrm>
            <a:off x="11682497" y="0"/>
            <a:ext cx="6749883" cy="10972800"/>
          </a:xfrm>
          <a:prstGeom prst="rect">
            <a:avLst/>
          </a:prstGeom>
          <a:noFill/>
          <a:ln>
            <a:noFill/>
          </a:ln>
          <a:effectLst>
            <a:outerShdw blurRad="1270000" dist="787400" dir="5400000" sx="85000" sy="85000" algn="t" rotWithShape="0">
              <a:srgbClr val="000000">
                <a:alpha val="40000"/>
              </a:srgbClr>
            </a:outerShdw>
          </a:effectLst>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105_Custom Layout">
  <p:cSld name="105_Custom Layout">
    <p:spTree>
      <p:nvGrpSpPr>
        <p:cNvPr id="1" name="Shape 591"/>
        <p:cNvGrpSpPr/>
        <p:nvPr/>
      </p:nvGrpSpPr>
      <p:grpSpPr>
        <a:xfrm>
          <a:off x="0" y="0"/>
          <a:ext cx="0" cy="0"/>
          <a:chOff x="0" y="0"/>
          <a:chExt cx="0" cy="0"/>
        </a:xfrm>
      </p:grpSpPr>
      <p:sp>
        <p:nvSpPr>
          <p:cNvPr id="592" name="Google Shape;592;p94"/>
          <p:cNvSpPr/>
          <p:nvPr/>
        </p:nvSpPr>
        <p:spPr>
          <a:xfrm>
            <a:off x="10513014" y="0"/>
            <a:ext cx="8964024" cy="10972801"/>
          </a:xfrm>
          <a:custGeom>
            <a:avLst/>
            <a:gdLst/>
            <a:ahLst/>
            <a:cxnLst/>
            <a:rect l="l" t="t" r="r" b="b"/>
            <a:pathLst>
              <a:path w="5602515" h="6858000" extrusionOk="0">
                <a:moveTo>
                  <a:pt x="1465057" y="0"/>
                </a:moveTo>
                <a:lnTo>
                  <a:pt x="3009900" y="0"/>
                </a:lnTo>
                <a:lnTo>
                  <a:pt x="4857750" y="0"/>
                </a:lnTo>
                <a:lnTo>
                  <a:pt x="5602515" y="0"/>
                </a:lnTo>
                <a:lnTo>
                  <a:pt x="5602515" y="6858000"/>
                </a:lnTo>
                <a:lnTo>
                  <a:pt x="4857750" y="6858000"/>
                </a:lnTo>
                <a:lnTo>
                  <a:pt x="3009900" y="6858000"/>
                </a:lnTo>
                <a:lnTo>
                  <a:pt x="1465055" y="6858000"/>
                </a:lnTo>
                <a:lnTo>
                  <a:pt x="1357463" y="6756875"/>
                </a:lnTo>
                <a:cubicBezTo>
                  <a:pt x="523545" y="5934467"/>
                  <a:pt x="0" y="4748075"/>
                  <a:pt x="0" y="3429001"/>
                </a:cubicBezTo>
                <a:cubicBezTo>
                  <a:pt x="0" y="2109928"/>
                  <a:pt x="523545" y="923535"/>
                  <a:pt x="1357463" y="101128"/>
                </a:cubicBezTo>
                <a:close/>
              </a:path>
            </a:pathLst>
          </a:custGeom>
          <a:gradFill>
            <a:gsLst>
              <a:gs pos="0">
                <a:schemeClr val="accent2"/>
              </a:gs>
              <a:gs pos="100000">
                <a:schemeClr val="accent2"/>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593" name="Google Shape;593;p94"/>
          <p:cNvSpPr>
            <a:spLocks noGrp="1"/>
          </p:cNvSpPr>
          <p:nvPr>
            <p:ph type="pic" idx="2"/>
          </p:nvPr>
        </p:nvSpPr>
        <p:spPr>
          <a:xfrm>
            <a:off x="10818177" y="0"/>
            <a:ext cx="8658859" cy="10972800"/>
          </a:xfrm>
          <a:prstGeom prst="rect">
            <a:avLst/>
          </a:prstGeom>
          <a:noFill/>
          <a:ln>
            <a:noFill/>
          </a:ln>
        </p:spPr>
      </p:sp>
    </p:spTree>
  </p:cSld>
  <p:clrMapOvr>
    <a:masterClrMapping/>
  </p:clrMapOvr>
  <p:extLst>
    <p:ext uri="{DCECCB84-F9BA-43D5-87BE-67443E8EF086}">
      <p15:sldGuideLst xmlns:p15="http://schemas.microsoft.com/office/powerpoint/2012/main">
        <p15:guide id="1" orient="horz" pos="3456">
          <p15:clr>
            <a:srgbClr val="FBAE40"/>
          </p15:clr>
        </p15:guide>
        <p15:guide id="2" pos="613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18_Title Slide">
  <p:cSld name="18_Title Slide">
    <p:spTree>
      <p:nvGrpSpPr>
        <p:cNvPr id="1" name="Shape 21"/>
        <p:cNvGrpSpPr/>
        <p:nvPr/>
      </p:nvGrpSpPr>
      <p:grpSpPr>
        <a:xfrm>
          <a:off x="0" y="0"/>
          <a:ext cx="0" cy="0"/>
          <a:chOff x="0" y="0"/>
          <a:chExt cx="0" cy="0"/>
        </a:xfrm>
      </p:grpSpPr>
      <p:sp>
        <p:nvSpPr>
          <p:cNvPr id="22" name="Google Shape;22;p19"/>
          <p:cNvSpPr/>
          <p:nvPr/>
        </p:nvSpPr>
        <p:spPr>
          <a:xfrm>
            <a:off x="10917382" y="1371600"/>
            <a:ext cx="8559655" cy="9633373"/>
          </a:xfrm>
          <a:custGeom>
            <a:avLst/>
            <a:gdLst/>
            <a:ahLst/>
            <a:cxnLst/>
            <a:rect l="l" t="t" r="r" b="b"/>
            <a:pathLst>
              <a:path w="8072818" h="7995861" extrusionOk="0">
                <a:moveTo>
                  <a:pt x="8072818" y="0"/>
                </a:moveTo>
                <a:lnTo>
                  <a:pt x="8072818" y="7995861"/>
                </a:lnTo>
                <a:lnTo>
                  <a:pt x="0" y="7995861"/>
                </a:lnTo>
                <a:lnTo>
                  <a:pt x="100589" y="7967904"/>
                </a:lnTo>
                <a:cubicBezTo>
                  <a:pt x="1969845" y="7398755"/>
                  <a:pt x="3689359" y="6375780"/>
                  <a:pt x="5094712" y="4967192"/>
                </a:cubicBezTo>
                <a:cubicBezTo>
                  <a:pt x="6359530" y="3699465"/>
                  <a:pt x="7311420" y="2177985"/>
                  <a:pt x="7900924" y="522728"/>
                </a:cubicBezTo>
                <a:close/>
              </a:path>
            </a:pathLst>
          </a:custGeom>
          <a:gradFill>
            <a:gsLst>
              <a:gs pos="0">
                <a:schemeClr val="accent3"/>
              </a:gs>
              <a:gs pos="1000">
                <a:schemeClr val="accent3"/>
              </a:gs>
              <a:gs pos="100000">
                <a:srgbClr val="BFBFBF"/>
              </a:gs>
            </a:gsLst>
            <a:lin ang="27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23" name="Google Shape;23;p19"/>
          <p:cNvSpPr>
            <a:spLocks noGrp="1"/>
          </p:cNvSpPr>
          <p:nvPr>
            <p:ph type="pic" idx="2"/>
          </p:nvPr>
        </p:nvSpPr>
        <p:spPr>
          <a:xfrm>
            <a:off x="858982" y="1854837"/>
            <a:ext cx="16939350" cy="7236912"/>
          </a:xfrm>
          <a:prstGeom prst="round2DiagRect">
            <a:avLst>
              <a:gd name="adj1" fmla="val 16667"/>
              <a:gd name="adj2" fmla="val 0"/>
            </a:avLst>
          </a:prstGeom>
          <a:noFill/>
          <a:ln>
            <a:noFill/>
          </a:ln>
        </p:spPr>
      </p:sp>
      <p:pic>
        <p:nvPicPr>
          <p:cNvPr id="24" name="Google Shape;24;p19"/>
          <p:cNvPicPr preferRelativeResize="0"/>
          <p:nvPr/>
        </p:nvPicPr>
        <p:blipFill rotWithShape="1">
          <a:blip r:embed="rId2">
            <a:alphaModFix/>
          </a:blip>
          <a:srcRect/>
          <a:stretch/>
        </p:blipFill>
        <p:spPr>
          <a:xfrm>
            <a:off x="16559338" y="244293"/>
            <a:ext cx="2196110" cy="1280160"/>
          </a:xfrm>
          <a:prstGeom prst="rect">
            <a:avLst/>
          </a:prstGeom>
          <a:noFill/>
          <a:ln>
            <a:noFill/>
          </a:ln>
        </p:spPr>
      </p:pic>
      <p:sp>
        <p:nvSpPr>
          <p:cNvPr id="25" name="Google Shape;25;p19"/>
          <p:cNvSpPr txBox="1">
            <a:spLocks noGrp="1"/>
          </p:cNvSpPr>
          <p:nvPr>
            <p:ph type="title"/>
          </p:nvPr>
        </p:nvSpPr>
        <p:spPr>
          <a:xfrm>
            <a:off x="12683016" y="2159787"/>
            <a:ext cx="5872434" cy="15696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4800"/>
              <a:buFont typeface="Raleway"/>
              <a:buNone/>
              <a:defRPr sz="48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9"/>
          <p:cNvSpPr txBox="1">
            <a:spLocks noGrp="1"/>
          </p:cNvSpPr>
          <p:nvPr>
            <p:ph type="body" idx="1"/>
          </p:nvPr>
        </p:nvSpPr>
        <p:spPr>
          <a:xfrm>
            <a:off x="12683016" y="3983932"/>
            <a:ext cx="5872434" cy="21054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F2F2F2"/>
              </a:buClr>
              <a:buSzPts val="2800"/>
              <a:buFont typeface="Quattrocento Sans"/>
              <a:buNone/>
              <a:defRPr sz="2800">
                <a:solidFill>
                  <a:srgbClr val="F2F2F2"/>
                </a:solidFill>
              </a:defRPr>
            </a:lvl1pPr>
            <a:lvl2pPr marL="914400" lvl="1" indent="-228600" algn="l">
              <a:lnSpc>
                <a:spcPct val="90000"/>
              </a:lnSpc>
              <a:spcBef>
                <a:spcPts val="799"/>
              </a:spcBef>
              <a:spcAft>
                <a:spcPts val="0"/>
              </a:spcAft>
              <a:buClr>
                <a:srgbClr val="F2F2F2"/>
              </a:buClr>
              <a:buSzPts val="2800"/>
              <a:buFont typeface="Quattrocento Sans"/>
              <a:buNone/>
              <a:defRPr sz="2800">
                <a:solidFill>
                  <a:srgbClr val="F2F2F2"/>
                </a:solidFill>
              </a:defRPr>
            </a:lvl2pPr>
            <a:lvl3pPr marL="1371600" lvl="2" indent="-342900" algn="l">
              <a:lnSpc>
                <a:spcPct val="90000"/>
              </a:lnSpc>
              <a:spcBef>
                <a:spcPts val="799"/>
              </a:spcBef>
              <a:spcAft>
                <a:spcPts val="0"/>
              </a:spcAft>
              <a:buClr>
                <a:schemeClr val="dk1"/>
              </a:buClr>
              <a:buSzPts val="1800"/>
              <a:buChar char="•"/>
              <a:defRPr/>
            </a:lvl3pPr>
            <a:lvl4pPr marL="1828800" lvl="3" indent="-342900" algn="l">
              <a:lnSpc>
                <a:spcPct val="90000"/>
              </a:lnSpc>
              <a:spcBef>
                <a:spcPts val="799"/>
              </a:spcBef>
              <a:spcAft>
                <a:spcPts val="0"/>
              </a:spcAft>
              <a:buClr>
                <a:schemeClr val="dk1"/>
              </a:buClr>
              <a:buSzPts val="1800"/>
              <a:buChar char="•"/>
              <a:defRPr/>
            </a:lvl4pPr>
            <a:lvl5pPr marL="2286000" lvl="4" indent="-342900" algn="l">
              <a:lnSpc>
                <a:spcPct val="90000"/>
              </a:lnSpc>
              <a:spcBef>
                <a:spcPts val="799"/>
              </a:spcBef>
              <a:spcAft>
                <a:spcPts val="0"/>
              </a:spcAft>
              <a:buClr>
                <a:schemeClr val="dk1"/>
              </a:buClr>
              <a:buSzPts val="1800"/>
              <a:buChar char="•"/>
              <a:defRPr/>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pic>
        <p:nvPicPr>
          <p:cNvPr id="27" name="Google Shape;27;p19"/>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28" name="Google Shape;28;p19"/>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78862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6_Title Slide">
  <p:cSld name="36_Title Slide">
    <p:spTree>
      <p:nvGrpSpPr>
        <p:cNvPr id="1" name="Shape 125"/>
        <p:cNvGrpSpPr/>
        <p:nvPr/>
      </p:nvGrpSpPr>
      <p:grpSpPr>
        <a:xfrm>
          <a:off x="0" y="0"/>
          <a:ext cx="0" cy="0"/>
          <a:chOff x="0" y="0"/>
          <a:chExt cx="0" cy="0"/>
        </a:xfrm>
      </p:grpSpPr>
      <p:sp>
        <p:nvSpPr>
          <p:cNvPr id="126" name="Google Shape;126;p26"/>
          <p:cNvSpPr/>
          <p:nvPr/>
        </p:nvSpPr>
        <p:spPr>
          <a:xfrm>
            <a:off x="11816839" y="718505"/>
            <a:ext cx="7129104" cy="7132320"/>
          </a:xfrm>
          <a:prstGeom prst="ellipse">
            <a:avLst/>
          </a:prstGeom>
          <a:gradFill>
            <a:gsLst>
              <a:gs pos="0">
                <a:schemeClr val="accent1"/>
              </a:gs>
              <a:gs pos="100000">
                <a:srgbClr val="AB1E19"/>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127" name="Google Shape;127;p26"/>
          <p:cNvPicPr preferRelativeResize="0"/>
          <p:nvPr/>
        </p:nvPicPr>
        <p:blipFill rotWithShape="1">
          <a:blip r:embed="rId2">
            <a:alphaModFix/>
          </a:blip>
          <a:srcRect/>
          <a:stretch/>
        </p:blipFill>
        <p:spPr>
          <a:xfrm>
            <a:off x="15306098" y="3466057"/>
            <a:ext cx="3408630" cy="6856672"/>
          </a:xfrm>
          <a:prstGeom prst="rect">
            <a:avLst/>
          </a:prstGeom>
          <a:noFill/>
          <a:ln>
            <a:noFill/>
          </a:ln>
        </p:spPr>
      </p:pic>
      <p:sp>
        <p:nvSpPr>
          <p:cNvPr id="128" name="Google Shape;128;p26"/>
          <p:cNvSpPr/>
          <p:nvPr/>
        </p:nvSpPr>
        <p:spPr>
          <a:xfrm>
            <a:off x="8603399" y="3865736"/>
            <a:ext cx="4663440" cy="4663440"/>
          </a:xfrm>
          <a:prstGeom prst="ellipse">
            <a:avLst/>
          </a:prstGeom>
          <a:gradFill>
            <a:gsLst>
              <a:gs pos="0">
                <a:schemeClr val="accent2"/>
              </a:gs>
              <a:gs pos="100000">
                <a:schemeClr val="accent2"/>
              </a:gs>
            </a:gsLst>
            <a:lin ang="66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129" name="Google Shape;129;p26"/>
          <p:cNvPicPr preferRelativeResize="0"/>
          <p:nvPr/>
        </p:nvPicPr>
        <p:blipFill rotWithShape="1">
          <a:blip r:embed="rId2">
            <a:alphaModFix/>
          </a:blip>
          <a:srcRect/>
          <a:stretch/>
        </p:blipFill>
        <p:spPr>
          <a:xfrm>
            <a:off x="10945703" y="994153"/>
            <a:ext cx="3408630" cy="6856672"/>
          </a:xfrm>
          <a:prstGeom prst="rect">
            <a:avLst/>
          </a:prstGeom>
          <a:noFill/>
          <a:ln>
            <a:noFill/>
          </a:ln>
        </p:spPr>
      </p:pic>
      <p:pic>
        <p:nvPicPr>
          <p:cNvPr id="130" name="Google Shape;130;p26"/>
          <p:cNvPicPr preferRelativeResize="0"/>
          <p:nvPr/>
        </p:nvPicPr>
        <p:blipFill rotWithShape="1">
          <a:blip r:embed="rId2">
            <a:alphaModFix/>
          </a:blip>
          <a:srcRect/>
          <a:stretch/>
        </p:blipFill>
        <p:spPr>
          <a:xfrm>
            <a:off x="6449579" y="3466057"/>
            <a:ext cx="3408630" cy="6856672"/>
          </a:xfrm>
          <a:prstGeom prst="rect">
            <a:avLst/>
          </a:prstGeom>
          <a:noFill/>
          <a:ln>
            <a:noFill/>
          </a:ln>
        </p:spPr>
      </p:pic>
      <p:pic>
        <p:nvPicPr>
          <p:cNvPr id="131" name="Google Shape;131;p26"/>
          <p:cNvPicPr preferRelativeResize="0"/>
          <p:nvPr/>
        </p:nvPicPr>
        <p:blipFill rotWithShape="1">
          <a:blip r:embed="rId3">
            <a:alphaModFix/>
          </a:blip>
          <a:srcRect/>
          <a:stretch/>
        </p:blipFill>
        <p:spPr>
          <a:xfrm>
            <a:off x="721590" y="244293"/>
            <a:ext cx="2196110" cy="1280160"/>
          </a:xfrm>
          <a:prstGeom prst="rect">
            <a:avLst/>
          </a:prstGeom>
          <a:noFill/>
          <a:ln>
            <a:noFill/>
          </a:ln>
        </p:spPr>
      </p:pic>
      <p:sp>
        <p:nvSpPr>
          <p:cNvPr id="132" name="Google Shape;132;p26"/>
          <p:cNvSpPr txBox="1">
            <a:spLocks noGrp="1"/>
          </p:cNvSpPr>
          <p:nvPr>
            <p:ph type="title"/>
          </p:nvPr>
        </p:nvSpPr>
        <p:spPr>
          <a:xfrm>
            <a:off x="327731" y="2923459"/>
            <a:ext cx="5044938" cy="149686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800"/>
              <a:buFont typeface="Raleway"/>
              <a:buNone/>
              <a:defRPr sz="4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26"/>
          <p:cNvSpPr txBox="1">
            <a:spLocks noGrp="1"/>
          </p:cNvSpPr>
          <p:nvPr>
            <p:ph type="body" idx="1"/>
          </p:nvPr>
        </p:nvSpPr>
        <p:spPr>
          <a:xfrm>
            <a:off x="311909" y="5044440"/>
            <a:ext cx="4480382" cy="42672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598"/>
              </a:spcBef>
              <a:spcAft>
                <a:spcPts val="0"/>
              </a:spcAft>
              <a:buClr>
                <a:srgbClr val="7F7F7F"/>
              </a:buClr>
              <a:buSzPts val="2000"/>
              <a:buFont typeface="Quattrocento Sans"/>
              <a:buNone/>
              <a:defRPr sz="2000">
                <a:solidFill>
                  <a:srgbClr val="7F7F7F"/>
                </a:solidFill>
              </a:defRPr>
            </a:lvl1pPr>
            <a:lvl2pPr marL="914400" lvl="1" indent="-228600" algn="l">
              <a:lnSpc>
                <a:spcPct val="90000"/>
              </a:lnSpc>
              <a:spcBef>
                <a:spcPts val="799"/>
              </a:spcBef>
              <a:spcAft>
                <a:spcPts val="0"/>
              </a:spcAft>
              <a:buClr>
                <a:schemeClr val="dk1"/>
              </a:buClr>
              <a:buSzPts val="2000"/>
              <a:buFont typeface="Quattrocento Sans"/>
              <a:buNone/>
              <a:defRPr sz="2000"/>
            </a:lvl2pPr>
            <a:lvl3pPr marL="1371600" lvl="2" indent="-228600" algn="l">
              <a:lnSpc>
                <a:spcPct val="90000"/>
              </a:lnSpc>
              <a:spcBef>
                <a:spcPts val="799"/>
              </a:spcBef>
              <a:spcAft>
                <a:spcPts val="0"/>
              </a:spcAft>
              <a:buClr>
                <a:schemeClr val="dk1"/>
              </a:buClr>
              <a:buSzPts val="2000"/>
              <a:buFont typeface="Quattrocento Sans"/>
              <a:buNone/>
              <a:defRPr sz="2000"/>
            </a:lvl3pPr>
            <a:lvl4pPr marL="1828800" lvl="3" indent="-228600" algn="l">
              <a:lnSpc>
                <a:spcPct val="90000"/>
              </a:lnSpc>
              <a:spcBef>
                <a:spcPts val="799"/>
              </a:spcBef>
              <a:spcAft>
                <a:spcPts val="0"/>
              </a:spcAft>
              <a:buClr>
                <a:schemeClr val="dk1"/>
              </a:buClr>
              <a:buSzPts val="2000"/>
              <a:buFont typeface="Quattrocento Sans"/>
              <a:buNone/>
              <a:defRPr sz="2000"/>
            </a:lvl4pPr>
            <a:lvl5pPr marL="2286000" lvl="4" indent="-228600" algn="l">
              <a:lnSpc>
                <a:spcPct val="90000"/>
              </a:lnSpc>
              <a:spcBef>
                <a:spcPts val="799"/>
              </a:spcBef>
              <a:spcAft>
                <a:spcPts val="0"/>
              </a:spcAft>
              <a:buClr>
                <a:schemeClr val="dk1"/>
              </a:buClr>
              <a:buSzPts val="2000"/>
              <a:buFont typeface="Quattrocento Sans"/>
              <a:buNone/>
              <a:defRPr sz="2000"/>
            </a:lvl5pPr>
            <a:lvl6pPr marL="2743200" lvl="5" indent="-342900" algn="l">
              <a:lnSpc>
                <a:spcPct val="90000"/>
              </a:lnSpc>
              <a:spcBef>
                <a:spcPts val="799"/>
              </a:spcBef>
              <a:spcAft>
                <a:spcPts val="0"/>
              </a:spcAft>
              <a:buClr>
                <a:schemeClr val="dk1"/>
              </a:buClr>
              <a:buSzPts val="1800"/>
              <a:buChar char="•"/>
              <a:defRPr/>
            </a:lvl6pPr>
            <a:lvl7pPr marL="3200400" lvl="6" indent="-342900" algn="l">
              <a:lnSpc>
                <a:spcPct val="90000"/>
              </a:lnSpc>
              <a:spcBef>
                <a:spcPts val="799"/>
              </a:spcBef>
              <a:spcAft>
                <a:spcPts val="0"/>
              </a:spcAft>
              <a:buClr>
                <a:schemeClr val="dk1"/>
              </a:buClr>
              <a:buSzPts val="1800"/>
              <a:buChar char="•"/>
              <a:defRPr/>
            </a:lvl7pPr>
            <a:lvl8pPr marL="3657600" lvl="7" indent="-342900" algn="l">
              <a:lnSpc>
                <a:spcPct val="90000"/>
              </a:lnSpc>
              <a:spcBef>
                <a:spcPts val="799"/>
              </a:spcBef>
              <a:spcAft>
                <a:spcPts val="0"/>
              </a:spcAft>
              <a:buClr>
                <a:schemeClr val="dk1"/>
              </a:buClr>
              <a:buSzPts val="1800"/>
              <a:buChar char="•"/>
              <a:defRPr/>
            </a:lvl8pPr>
            <a:lvl9pPr marL="4114800" lvl="8" indent="-342900" algn="l">
              <a:lnSpc>
                <a:spcPct val="90000"/>
              </a:lnSpc>
              <a:spcBef>
                <a:spcPts val="799"/>
              </a:spcBef>
              <a:spcAft>
                <a:spcPts val="0"/>
              </a:spcAft>
              <a:buClr>
                <a:schemeClr val="dk1"/>
              </a:buClr>
              <a:buSzPts val="1800"/>
              <a:buChar char="•"/>
              <a:defRPr/>
            </a:lvl9pPr>
          </a:lstStyle>
          <a:p>
            <a:endParaRPr/>
          </a:p>
        </p:txBody>
      </p:sp>
      <p:sp>
        <p:nvSpPr>
          <p:cNvPr id="134" name="Google Shape;134;p2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rgbClr val="7F7F7F"/>
                </a:solidFill>
                <a:latin typeface="Quattrocento Sans"/>
                <a:ea typeface="Quattrocento Sans"/>
                <a:cs typeface="Quattrocento Sans"/>
                <a:sym typeface="Quattrocento Sans"/>
              </a:defRPr>
            </a:lvl1pPr>
            <a:lvl2pPr marL="0" lvl="1" indent="0" algn="r">
              <a:spcBef>
                <a:spcPts val="0"/>
              </a:spcBef>
              <a:buNone/>
              <a:defRPr sz="1200">
                <a:solidFill>
                  <a:srgbClr val="7F7F7F"/>
                </a:solidFill>
                <a:latin typeface="Quattrocento Sans"/>
                <a:ea typeface="Quattrocento Sans"/>
                <a:cs typeface="Quattrocento Sans"/>
                <a:sym typeface="Quattrocento Sans"/>
              </a:defRPr>
            </a:lvl2pPr>
            <a:lvl3pPr marL="0" lvl="2" indent="0" algn="r">
              <a:spcBef>
                <a:spcPts val="0"/>
              </a:spcBef>
              <a:buNone/>
              <a:defRPr sz="1200">
                <a:solidFill>
                  <a:srgbClr val="7F7F7F"/>
                </a:solidFill>
                <a:latin typeface="Quattrocento Sans"/>
                <a:ea typeface="Quattrocento Sans"/>
                <a:cs typeface="Quattrocento Sans"/>
                <a:sym typeface="Quattrocento Sans"/>
              </a:defRPr>
            </a:lvl3pPr>
            <a:lvl4pPr marL="0" lvl="3" indent="0" algn="r">
              <a:spcBef>
                <a:spcPts val="0"/>
              </a:spcBef>
              <a:buNone/>
              <a:defRPr sz="1200">
                <a:solidFill>
                  <a:srgbClr val="7F7F7F"/>
                </a:solidFill>
                <a:latin typeface="Quattrocento Sans"/>
                <a:ea typeface="Quattrocento Sans"/>
                <a:cs typeface="Quattrocento Sans"/>
                <a:sym typeface="Quattrocento Sans"/>
              </a:defRPr>
            </a:lvl4pPr>
            <a:lvl5pPr marL="0" lvl="4" indent="0" algn="r">
              <a:spcBef>
                <a:spcPts val="0"/>
              </a:spcBef>
              <a:buNone/>
              <a:defRPr sz="1200">
                <a:solidFill>
                  <a:srgbClr val="7F7F7F"/>
                </a:solidFill>
                <a:latin typeface="Quattrocento Sans"/>
                <a:ea typeface="Quattrocento Sans"/>
                <a:cs typeface="Quattrocento Sans"/>
                <a:sym typeface="Quattrocento Sans"/>
              </a:defRPr>
            </a:lvl5pPr>
            <a:lvl6pPr marL="0" lvl="5" indent="0" algn="r">
              <a:spcBef>
                <a:spcPts val="0"/>
              </a:spcBef>
              <a:buNone/>
              <a:defRPr sz="1200">
                <a:solidFill>
                  <a:srgbClr val="7F7F7F"/>
                </a:solidFill>
                <a:latin typeface="Quattrocento Sans"/>
                <a:ea typeface="Quattrocento Sans"/>
                <a:cs typeface="Quattrocento Sans"/>
                <a:sym typeface="Quattrocento Sans"/>
              </a:defRPr>
            </a:lvl6pPr>
            <a:lvl7pPr marL="0" lvl="6" indent="0" algn="r">
              <a:spcBef>
                <a:spcPts val="0"/>
              </a:spcBef>
              <a:buNone/>
              <a:defRPr sz="1200">
                <a:solidFill>
                  <a:srgbClr val="7F7F7F"/>
                </a:solidFill>
                <a:latin typeface="Quattrocento Sans"/>
                <a:ea typeface="Quattrocento Sans"/>
                <a:cs typeface="Quattrocento Sans"/>
                <a:sym typeface="Quattrocento Sans"/>
              </a:defRPr>
            </a:lvl7pPr>
            <a:lvl8pPr marL="0" lvl="7" indent="0" algn="r">
              <a:spcBef>
                <a:spcPts val="0"/>
              </a:spcBef>
              <a:buNone/>
              <a:defRPr sz="1200">
                <a:solidFill>
                  <a:srgbClr val="7F7F7F"/>
                </a:solidFill>
                <a:latin typeface="Quattrocento Sans"/>
                <a:ea typeface="Quattrocento Sans"/>
                <a:cs typeface="Quattrocento Sans"/>
                <a:sym typeface="Quattrocento Sans"/>
              </a:defRPr>
            </a:lvl8pPr>
            <a:lvl9pPr marL="0" lvl="8" indent="0" algn="r">
              <a:spcBef>
                <a:spcPts val="0"/>
              </a:spcBef>
              <a:buNone/>
              <a:defRPr sz="1200">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additive="base">
                                        <p:cTn id="7" dur="1000"/>
                                        <p:tgtEl>
                                          <p:spTgt spid="130"/>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29"/>
                                        </p:tgtEl>
                                        <p:attrNameLst>
                                          <p:attrName>style.visibility</p:attrName>
                                        </p:attrNameLst>
                                      </p:cBhvr>
                                      <p:to>
                                        <p:strVal val="visible"/>
                                      </p:to>
                                    </p:set>
                                    <p:anim calcmode="lin" valueType="num">
                                      <p:cBhvr additive="base">
                                        <p:cTn id="10" dur="1000"/>
                                        <p:tgtEl>
                                          <p:spTgt spid="129"/>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additive="base">
                                        <p:cTn id="13" dur="1000"/>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3_Blank">
  <p:cSld name="3_Blank">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1237399" y="545819"/>
            <a:ext cx="12575317" cy="6771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Raleway"/>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30"/>
          <p:cNvSpPr txBox="1"/>
          <p:nvPr/>
        </p:nvSpPr>
        <p:spPr>
          <a:xfrm>
            <a:off x="7966869" y="10444013"/>
            <a:ext cx="3543300" cy="31393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1800">
                <a:solidFill>
                  <a:srgbClr val="A5A5A5"/>
                </a:solidFill>
                <a:latin typeface="Quattrocento Sans"/>
                <a:ea typeface="Quattrocento Sans"/>
                <a:cs typeface="Quattrocento Sans"/>
                <a:sym typeface="Quattrocento Sans"/>
              </a:rPr>
              <a:t>www.quick2credit.com</a:t>
            </a:r>
            <a:endParaRPr/>
          </a:p>
        </p:txBody>
      </p:sp>
      <p:sp>
        <p:nvSpPr>
          <p:cNvPr id="174" name="Google Shape;174;p30"/>
          <p:cNvSpPr txBox="1"/>
          <p:nvPr/>
        </p:nvSpPr>
        <p:spPr>
          <a:xfrm>
            <a:off x="13768270" y="10462480"/>
            <a:ext cx="4465517" cy="276999"/>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US" sz="1200" b="0" i="0" strike="noStrike">
                <a:solidFill>
                  <a:srgbClr val="7F7F7F"/>
                </a:solidFill>
                <a:latin typeface="Quattrocento Sans"/>
                <a:ea typeface="Quattrocento Sans"/>
                <a:cs typeface="Quattrocento Sans"/>
                <a:sym typeface="Quattrocento Sans"/>
              </a:rPr>
              <a:t>‹#›</a:t>
            </a:fld>
            <a:endParaRPr sz="7200" b="0" i="0" strike="noStrike">
              <a:solidFill>
                <a:srgbClr val="7F7F7F"/>
              </a:solidFill>
              <a:latin typeface="Quattrocento Sans"/>
              <a:ea typeface="Quattrocento Sans"/>
              <a:cs typeface="Quattrocento Sans"/>
              <a:sym typeface="Quattrocento Sans"/>
            </a:endParaRPr>
          </a:p>
        </p:txBody>
      </p:sp>
      <p:pic>
        <p:nvPicPr>
          <p:cNvPr id="175" name="Google Shape;175;p30"/>
          <p:cNvPicPr preferRelativeResize="0"/>
          <p:nvPr/>
        </p:nvPicPr>
        <p:blipFill rotWithShape="1">
          <a:blip r:embed="rId2">
            <a:alphaModFix/>
          </a:blip>
          <a:srcRect/>
          <a:stretch/>
        </p:blipFill>
        <p:spPr>
          <a:xfrm>
            <a:off x="16559338" y="244293"/>
            <a:ext cx="2196110" cy="128016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p:nvPr/>
        </p:nvSpPr>
        <p:spPr>
          <a:xfrm rot="10800000" flipH="1">
            <a:off x="0" y="-1"/>
            <a:ext cx="10941827" cy="10966976"/>
          </a:xfrm>
          <a:custGeom>
            <a:avLst/>
            <a:gdLst/>
            <a:ahLst/>
            <a:cxnLst/>
            <a:rect l="l" t="t" r="r" b="b"/>
            <a:pathLst>
              <a:path w="4615373" h="4625981" extrusionOk="0">
                <a:moveTo>
                  <a:pt x="0" y="0"/>
                </a:moveTo>
                <a:cubicBezTo>
                  <a:pt x="1225911" y="0"/>
                  <a:pt x="2401457" y="487718"/>
                  <a:pt x="3267310" y="1355564"/>
                </a:cubicBezTo>
                <a:cubicBezTo>
                  <a:pt x="4133164" y="2223409"/>
                  <a:pt x="4618179" y="3400073"/>
                  <a:pt x="4615361" y="4625981"/>
                </a:cubicBezTo>
                <a:lnTo>
                  <a:pt x="0" y="4615373"/>
                </a:lnTo>
                <a:lnTo>
                  <a:pt x="0" y="0"/>
                </a:lnTo>
                <a:close/>
              </a:path>
            </a:pathLst>
          </a:custGeom>
          <a:gradFill>
            <a:gsLst>
              <a:gs pos="0">
                <a:srgbClr val="F2F2F2"/>
              </a:gs>
              <a:gs pos="1000">
                <a:srgbClr val="F2F2F2"/>
              </a:gs>
              <a:gs pos="100000">
                <a:schemeClr val="lt1"/>
              </a:gs>
            </a:gsLst>
            <a:lin ang="8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Quattrocento Sans"/>
              <a:ea typeface="Quattrocento Sans"/>
              <a:cs typeface="Quattrocento Sans"/>
              <a:sym typeface="Quattrocento Sans"/>
            </a:endParaRPr>
          </a:p>
        </p:txBody>
      </p:sp>
      <p:sp>
        <p:nvSpPr>
          <p:cNvPr id="11" name="Google Shape;11;p17"/>
          <p:cNvSpPr txBox="1"/>
          <p:nvPr/>
        </p:nvSpPr>
        <p:spPr>
          <a:xfrm>
            <a:off x="7966869" y="10457863"/>
            <a:ext cx="3543300" cy="31393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1800" b="0" i="0" u="none" strike="noStrike" cap="none">
                <a:solidFill>
                  <a:srgbClr val="A5A5A5"/>
                </a:solidFill>
                <a:latin typeface="Quattrocento Sans"/>
                <a:ea typeface="Quattrocento Sans"/>
                <a:cs typeface="Quattrocento Sans"/>
                <a:sym typeface="Quattrocento Sans"/>
              </a:rPr>
              <a:t>www.quick2credit.com</a:t>
            </a:r>
            <a:endParaRPr/>
          </a:p>
        </p:txBody>
      </p:sp>
      <p:sp>
        <p:nvSpPr>
          <p:cNvPr id="12" name="Google Shape;12;p17"/>
          <p:cNvSpPr txBox="1">
            <a:spLocks noGrp="1"/>
          </p:cNvSpPr>
          <p:nvPr>
            <p:ph type="title"/>
          </p:nvPr>
        </p:nvSpPr>
        <p:spPr>
          <a:xfrm>
            <a:off x="1338263" y="584200"/>
            <a:ext cx="16800512" cy="21209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7029"/>
              <a:buFont typeface="Raleway"/>
              <a:buNone/>
              <a:defRPr sz="7029" b="0" i="0" u="none" strike="noStrike" cap="none">
                <a:solidFill>
                  <a:schemeClr val="dk1"/>
                </a:solidFill>
                <a:latin typeface="Raleway"/>
                <a:ea typeface="Raleway"/>
                <a:cs typeface="Raleway"/>
                <a:sym typeface="Ralew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17"/>
          <p:cNvSpPr txBox="1">
            <a:spLocks noGrp="1"/>
          </p:cNvSpPr>
          <p:nvPr>
            <p:ph type="body" idx="1"/>
          </p:nvPr>
        </p:nvSpPr>
        <p:spPr>
          <a:xfrm>
            <a:off x="1338263" y="2921000"/>
            <a:ext cx="16800512" cy="6962775"/>
          </a:xfrm>
          <a:prstGeom prst="rect">
            <a:avLst/>
          </a:prstGeom>
          <a:noFill/>
          <a:ln>
            <a:noFill/>
          </a:ln>
        </p:spPr>
        <p:txBody>
          <a:bodyPr spcFirstLastPara="1" wrap="square" lIns="91425" tIns="45700" rIns="91425" bIns="45700" anchor="t" anchorCtr="0">
            <a:normAutofit/>
          </a:bodyPr>
          <a:lstStyle>
            <a:lvl1pPr marL="457200" marR="0" lvl="0" indent="-512635" algn="l" rtl="0">
              <a:lnSpc>
                <a:spcPct val="90000"/>
              </a:lnSpc>
              <a:spcBef>
                <a:spcPts val="1598"/>
              </a:spcBef>
              <a:spcAft>
                <a:spcPts val="0"/>
              </a:spcAft>
              <a:buClr>
                <a:schemeClr val="dk1"/>
              </a:buClr>
              <a:buSzPts val="4473"/>
              <a:buFont typeface="Arial"/>
              <a:buChar char="•"/>
              <a:defRPr sz="4473" b="0" i="0" u="none" strike="noStrike" cap="none">
                <a:solidFill>
                  <a:schemeClr val="dk1"/>
                </a:solidFill>
                <a:latin typeface="Quattrocento Sans"/>
                <a:ea typeface="Quattrocento Sans"/>
                <a:cs typeface="Quattrocento Sans"/>
                <a:sym typeface="Quattrocento Sans"/>
              </a:defRPr>
            </a:lvl1pPr>
            <a:lvl2pPr marL="914400" marR="0" lvl="1" indent="-472058" algn="l" rtl="0">
              <a:lnSpc>
                <a:spcPct val="90000"/>
              </a:lnSpc>
              <a:spcBef>
                <a:spcPts val="799"/>
              </a:spcBef>
              <a:spcAft>
                <a:spcPts val="0"/>
              </a:spcAft>
              <a:buClr>
                <a:schemeClr val="dk1"/>
              </a:buClr>
              <a:buSzPts val="3834"/>
              <a:buFont typeface="Arial"/>
              <a:buChar char="•"/>
              <a:defRPr sz="3834" b="0" i="0" u="none" strike="noStrike" cap="none">
                <a:solidFill>
                  <a:schemeClr val="dk1"/>
                </a:solidFill>
                <a:latin typeface="Quattrocento Sans"/>
                <a:ea typeface="Quattrocento Sans"/>
                <a:cs typeface="Quattrocento Sans"/>
                <a:sym typeface="Quattrocento Sans"/>
              </a:defRPr>
            </a:lvl2pPr>
            <a:lvl3pPr marL="1371600" marR="0" lvl="2" indent="-431482" algn="l" rtl="0">
              <a:lnSpc>
                <a:spcPct val="90000"/>
              </a:lnSpc>
              <a:spcBef>
                <a:spcPts val="799"/>
              </a:spcBef>
              <a:spcAft>
                <a:spcPts val="0"/>
              </a:spcAft>
              <a:buClr>
                <a:schemeClr val="dk1"/>
              </a:buClr>
              <a:buSzPts val="3195"/>
              <a:buFont typeface="Arial"/>
              <a:buChar char="•"/>
              <a:defRPr sz="3195" b="0" i="0" u="none" strike="noStrike" cap="none">
                <a:solidFill>
                  <a:schemeClr val="dk1"/>
                </a:solidFill>
                <a:latin typeface="Quattrocento Sans"/>
                <a:ea typeface="Quattrocento Sans"/>
                <a:cs typeface="Quattrocento Sans"/>
                <a:sym typeface="Quattrocento Sans"/>
              </a:defRPr>
            </a:lvl3pPr>
            <a:lvl4pPr marL="1828800" marR="0" lvl="3" indent="-411225"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4pPr>
            <a:lvl5pPr marL="2286000" marR="0" lvl="4"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5pPr>
            <a:lvl6pPr marL="2743200" marR="0" lvl="5"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6pPr>
            <a:lvl7pPr marL="3200400" marR="0" lvl="6"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7pPr>
            <a:lvl8pPr marL="3657600" marR="0" lvl="7"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8pPr>
            <a:lvl9pPr marL="4114800" marR="0" lvl="8" indent="-411226" algn="l" rtl="0">
              <a:lnSpc>
                <a:spcPct val="90000"/>
              </a:lnSpc>
              <a:spcBef>
                <a:spcPts val="799"/>
              </a:spcBef>
              <a:spcAft>
                <a:spcPts val="0"/>
              </a:spcAft>
              <a:buClr>
                <a:schemeClr val="dk1"/>
              </a:buClr>
              <a:buSzPts val="2876"/>
              <a:buFont typeface="Arial"/>
              <a:buChar char="•"/>
              <a:defRPr sz="2876" b="0" i="0" u="none" strike="noStrike" cap="none">
                <a:solidFill>
                  <a:schemeClr val="dk1"/>
                </a:solidFill>
                <a:latin typeface="Quattrocento Sans"/>
                <a:ea typeface="Quattrocento Sans"/>
                <a:cs typeface="Quattrocento Sans"/>
                <a:sym typeface="Quattrocento Sans"/>
              </a:defRPr>
            </a:lvl9pPr>
          </a:lstStyle>
          <a:p>
            <a:endParaRPr/>
          </a:p>
        </p:txBody>
      </p:sp>
      <p:sp>
        <p:nvSpPr>
          <p:cNvPr id="14" name="Google Shape;14;p1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1pPr>
            <a:lvl2pPr marL="0" marR="0" lvl="1"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2pPr>
            <a:lvl3pPr marL="0" marR="0" lvl="2"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3pPr>
            <a:lvl4pPr marL="0" marR="0" lvl="3"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4pPr>
            <a:lvl5pPr marL="0" marR="0" lvl="4"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5pPr>
            <a:lvl6pPr marL="0" marR="0" lvl="5"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6pPr>
            <a:lvl7pPr marL="0" marR="0" lvl="6"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7pPr>
            <a:lvl8pPr marL="0" marR="0" lvl="7"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8pPr>
            <a:lvl9pPr marL="0" marR="0" lvl="8" indent="0" algn="r" rtl="0">
              <a:spcBef>
                <a:spcPts val="0"/>
              </a:spcBef>
              <a:buNone/>
              <a:defRPr sz="1200" b="0" i="0" u="none" strike="noStrike" cap="none">
                <a:solidFill>
                  <a:srgbClr val="7F7F7F"/>
                </a:solidFill>
                <a:latin typeface="Quattrocento Sans"/>
                <a:ea typeface="Quattrocento Sans"/>
                <a:cs typeface="Quattrocento Sans"/>
                <a:sym typeface="Quattrocento Sans"/>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71" r:id="rId19"/>
    <p:sldLayoutId id="2147483672" r:id="rId20"/>
    <p:sldLayoutId id="2147483673" r:id="rId21"/>
    <p:sldLayoutId id="2147483674" r:id="rId22"/>
    <p:sldLayoutId id="2147483675" r:id="rId23"/>
    <p:sldLayoutId id="2147483676" r:id="rId24"/>
    <p:sldLayoutId id="2147483677" r:id="rId25"/>
    <p:sldLayoutId id="2147483678" r:id="rId26"/>
    <p:sldLayoutId id="2147483679" r:id="rId27"/>
    <p:sldLayoutId id="2147483680" r:id="rId28"/>
    <p:sldLayoutId id="2147483681" r:id="rId29"/>
    <p:sldLayoutId id="2147483682" r:id="rId30"/>
    <p:sldLayoutId id="2147483683" r:id="rId31"/>
    <p:sldLayoutId id="2147483684" r:id="rId32"/>
    <p:sldLayoutId id="2147483685" r:id="rId33"/>
    <p:sldLayoutId id="2147483686" r:id="rId34"/>
    <p:sldLayoutId id="2147483687" r:id="rId35"/>
    <p:sldLayoutId id="2147483688" r:id="rId36"/>
    <p:sldLayoutId id="2147483689" r:id="rId37"/>
    <p:sldLayoutId id="2147483690" r:id="rId38"/>
    <p:sldLayoutId id="2147483691" r:id="rId39"/>
    <p:sldLayoutId id="2147483692" r:id="rId40"/>
    <p:sldLayoutId id="2147483693" r:id="rId41"/>
    <p:sldLayoutId id="2147483694" r:id="rId42"/>
    <p:sldLayoutId id="2147483695" r:id="rId43"/>
    <p:sldLayoutId id="2147483696" r:id="rId44"/>
    <p:sldLayoutId id="2147483697" r:id="rId45"/>
    <p:sldLayoutId id="2147483698" r:id="rId46"/>
    <p:sldLayoutId id="2147483699" r:id="rId47"/>
    <p:sldLayoutId id="2147483700" r:id="rId48"/>
    <p:sldLayoutId id="2147483701" r:id="rId49"/>
    <p:sldLayoutId id="2147483702" r:id="rId50"/>
    <p:sldLayoutId id="2147483703" r:id="rId51"/>
    <p:sldLayoutId id="2147483704" r:id="rId52"/>
    <p:sldLayoutId id="2147483705" r:id="rId53"/>
    <p:sldLayoutId id="2147483706" r:id="rId54"/>
    <p:sldLayoutId id="2147483707" r:id="rId55"/>
    <p:sldLayoutId id="2147483708" r:id="rId56"/>
    <p:sldLayoutId id="2147483709" r:id="rId57"/>
    <p:sldLayoutId id="2147483710" r:id="rId58"/>
    <p:sldLayoutId id="2147483711" r:id="rId59"/>
    <p:sldLayoutId id="2147483712" r:id="rId60"/>
    <p:sldLayoutId id="2147483713" r:id="rId61"/>
    <p:sldLayoutId id="2147483714" r:id="rId62"/>
    <p:sldLayoutId id="2147483715" r:id="rId63"/>
    <p:sldLayoutId id="2147483716" r:id="rId64"/>
    <p:sldLayoutId id="2147483717" r:id="rId65"/>
    <p:sldLayoutId id="2147483718" r:id="rId66"/>
    <p:sldLayoutId id="2147483719" r:id="rId67"/>
    <p:sldLayoutId id="2147483720" r:id="rId68"/>
    <p:sldLayoutId id="2147483721" r:id="rId69"/>
    <p:sldLayoutId id="2147483722" r:id="rId70"/>
    <p:sldLayoutId id="2147483723" r:id="rId71"/>
    <p:sldLayoutId id="2147483724" r:id="rId72"/>
    <p:sldLayoutId id="2147483725" r:id="rId73"/>
    <p:sldLayoutId id="2147483726" r:id="rId7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1.xml"/><Relationship Id="rId16"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9.png"/></Relationships>
</file>

<file path=ppt/slides/_rels/slide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83.png"/><Relationship Id="rId4" Type="http://schemas.openxmlformats.org/officeDocument/2006/relationships/image" Target="../media/image82.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85.png"/><Relationship Id="rId4" Type="http://schemas.openxmlformats.org/officeDocument/2006/relationships/image" Target="../media/image8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43.jpg"/><Relationship Id="rId4" Type="http://schemas.openxmlformats.org/officeDocument/2006/relationships/image" Target="../media/image42.jpg"/></Relationships>
</file>

<file path=ppt/slides/_rels/slide5.xml.rels><?xml version="1.0" encoding="UTF-8" standalone="yes"?>
<Relationships xmlns="http://schemas.openxmlformats.org/package/2006/relationships"><Relationship Id="rId8" Type="http://schemas.openxmlformats.org/officeDocument/2006/relationships/image" Target="../media/image49.jpg"/><Relationship Id="rId3" Type="http://schemas.openxmlformats.org/officeDocument/2006/relationships/image" Target="../media/image44.jpg"/><Relationship Id="rId7" Type="http://schemas.openxmlformats.org/officeDocument/2006/relationships/image" Target="../media/image48.jpg"/><Relationship Id="rId12" Type="http://schemas.openxmlformats.org/officeDocument/2006/relationships/image" Target="../media/image53.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7.jpg"/><Relationship Id="rId11" Type="http://schemas.openxmlformats.org/officeDocument/2006/relationships/image" Target="../media/image52.jpg"/><Relationship Id="rId5" Type="http://schemas.openxmlformats.org/officeDocument/2006/relationships/image" Target="../media/image46.jpg"/><Relationship Id="rId10" Type="http://schemas.openxmlformats.org/officeDocument/2006/relationships/image" Target="../media/image51.jpg"/><Relationship Id="rId4" Type="http://schemas.openxmlformats.org/officeDocument/2006/relationships/image" Target="../media/image45.jpg"/><Relationship Id="rId9" Type="http://schemas.openxmlformats.org/officeDocument/2006/relationships/image" Target="../media/image50.jp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 Id="rId9" Type="http://schemas.openxmlformats.org/officeDocument/2006/relationships/image" Target="../media/image59.png"/></Relationships>
</file>

<file path=ppt/slides/_rels/slide7.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9.png"/><Relationship Id="rId3" Type="http://schemas.openxmlformats.org/officeDocument/2006/relationships/image" Target="../media/image60.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2.png"/><Relationship Id="rId10" Type="http://schemas.openxmlformats.org/officeDocument/2006/relationships/image" Target="../media/image66.png"/><Relationship Id="rId4" Type="http://schemas.openxmlformats.org/officeDocument/2006/relationships/image" Target="../media/image61.png"/><Relationship Id="rId9" Type="http://schemas.openxmlformats.org/officeDocument/2006/relationships/image" Target="../media/image65.png"/></Relationships>
</file>

<file path=ppt/slides/_rels/slide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30.png"/><Relationship Id="rId4" Type="http://schemas.openxmlformats.org/officeDocument/2006/relationships/image" Target="../media/image71.png"/><Relationship Id="rId9" Type="http://schemas.openxmlformats.org/officeDocument/2006/relationships/image" Target="../media/image76.png"/></Relationships>
</file>

<file path=ppt/slides/_rels/slide9.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30.png"/><Relationship Id="rId4" Type="http://schemas.openxmlformats.org/officeDocument/2006/relationships/image" Target="../media/image7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grpSp>
        <p:nvGrpSpPr>
          <p:cNvPr id="598" name="Google Shape;598;p1"/>
          <p:cNvGrpSpPr/>
          <p:nvPr/>
        </p:nvGrpSpPr>
        <p:grpSpPr>
          <a:xfrm>
            <a:off x="-6081" y="4050"/>
            <a:ext cx="17991719" cy="10944682"/>
            <a:chOff x="0" y="0"/>
            <a:chExt cx="11273713" cy="6858000"/>
          </a:xfrm>
        </p:grpSpPr>
        <p:pic>
          <p:nvPicPr>
            <p:cNvPr id="599" name="Google Shape;599;p1"/>
            <p:cNvPicPr preferRelativeResize="0"/>
            <p:nvPr/>
          </p:nvPicPr>
          <p:blipFill rotWithShape="1">
            <a:blip r:embed="rId3">
              <a:alphaModFix/>
            </a:blip>
            <a:srcRect/>
            <a:stretch/>
          </p:blipFill>
          <p:spPr>
            <a:xfrm>
              <a:off x="0" y="6245216"/>
              <a:ext cx="5888913" cy="612783"/>
            </a:xfrm>
            <a:prstGeom prst="rect">
              <a:avLst/>
            </a:prstGeom>
            <a:noFill/>
            <a:ln>
              <a:noFill/>
            </a:ln>
          </p:spPr>
        </p:pic>
        <p:pic>
          <p:nvPicPr>
            <p:cNvPr id="600" name="Google Shape;600;p1"/>
            <p:cNvPicPr preferRelativeResize="0"/>
            <p:nvPr/>
          </p:nvPicPr>
          <p:blipFill rotWithShape="1">
            <a:blip r:embed="rId4">
              <a:alphaModFix/>
            </a:blip>
            <a:srcRect/>
            <a:stretch/>
          </p:blipFill>
          <p:spPr>
            <a:xfrm>
              <a:off x="0" y="0"/>
              <a:ext cx="11273713" cy="6858000"/>
            </a:xfrm>
            <a:prstGeom prst="rect">
              <a:avLst/>
            </a:prstGeom>
            <a:noFill/>
            <a:ln>
              <a:noFill/>
            </a:ln>
          </p:spPr>
        </p:pic>
        <p:pic>
          <p:nvPicPr>
            <p:cNvPr id="601" name="Google Shape;601;p1"/>
            <p:cNvPicPr preferRelativeResize="0"/>
            <p:nvPr/>
          </p:nvPicPr>
          <p:blipFill rotWithShape="1">
            <a:blip r:embed="rId5">
              <a:alphaModFix/>
            </a:blip>
            <a:srcRect/>
            <a:stretch/>
          </p:blipFill>
          <p:spPr>
            <a:xfrm>
              <a:off x="0" y="0"/>
              <a:ext cx="9521119" cy="6858000"/>
            </a:xfrm>
            <a:prstGeom prst="rect">
              <a:avLst/>
            </a:prstGeom>
            <a:noFill/>
            <a:ln>
              <a:noFill/>
            </a:ln>
          </p:spPr>
        </p:pic>
        <p:pic>
          <p:nvPicPr>
            <p:cNvPr id="602" name="Google Shape;602;p1"/>
            <p:cNvPicPr preferRelativeResize="0"/>
            <p:nvPr/>
          </p:nvPicPr>
          <p:blipFill rotWithShape="1">
            <a:blip r:embed="rId6">
              <a:alphaModFix/>
            </a:blip>
            <a:srcRect/>
            <a:stretch/>
          </p:blipFill>
          <p:spPr>
            <a:xfrm>
              <a:off x="0" y="0"/>
              <a:ext cx="6282613" cy="6858000"/>
            </a:xfrm>
            <a:prstGeom prst="rect">
              <a:avLst/>
            </a:prstGeom>
            <a:noFill/>
            <a:ln>
              <a:noFill/>
            </a:ln>
          </p:spPr>
        </p:pic>
        <p:pic>
          <p:nvPicPr>
            <p:cNvPr id="603" name="Google Shape;603;p1"/>
            <p:cNvPicPr preferRelativeResize="0"/>
            <p:nvPr/>
          </p:nvPicPr>
          <p:blipFill rotWithShape="1">
            <a:blip r:embed="rId7">
              <a:alphaModFix/>
            </a:blip>
            <a:srcRect/>
            <a:stretch/>
          </p:blipFill>
          <p:spPr>
            <a:xfrm>
              <a:off x="0" y="0"/>
              <a:ext cx="7044613" cy="6858000"/>
            </a:xfrm>
            <a:prstGeom prst="rect">
              <a:avLst/>
            </a:prstGeom>
            <a:noFill/>
            <a:ln>
              <a:noFill/>
            </a:ln>
          </p:spPr>
        </p:pic>
        <p:pic>
          <p:nvPicPr>
            <p:cNvPr id="604" name="Google Shape;604;p1"/>
            <p:cNvPicPr preferRelativeResize="0"/>
            <p:nvPr/>
          </p:nvPicPr>
          <p:blipFill rotWithShape="1">
            <a:blip r:embed="rId8">
              <a:alphaModFix/>
            </a:blip>
            <a:srcRect/>
            <a:stretch/>
          </p:blipFill>
          <p:spPr>
            <a:xfrm>
              <a:off x="970419" y="1646212"/>
              <a:ext cx="6946898" cy="4660893"/>
            </a:xfrm>
            <a:prstGeom prst="rect">
              <a:avLst/>
            </a:prstGeom>
            <a:noFill/>
            <a:ln>
              <a:noFill/>
            </a:ln>
          </p:spPr>
        </p:pic>
      </p:grpSp>
      <p:sp>
        <p:nvSpPr>
          <p:cNvPr id="605" name="Google Shape;605;p1"/>
          <p:cNvSpPr txBox="1"/>
          <p:nvPr/>
        </p:nvSpPr>
        <p:spPr>
          <a:xfrm>
            <a:off x="2812784" y="6270546"/>
            <a:ext cx="7621582" cy="1346790"/>
          </a:xfrm>
          <a:prstGeom prst="rect">
            <a:avLst/>
          </a:prstGeom>
          <a:noFill/>
          <a:ln>
            <a:noFill/>
          </a:ln>
        </p:spPr>
        <p:txBody>
          <a:bodyPr spcFirstLastPara="1" wrap="square" lIns="0" tIns="20250" rIns="0" bIns="0" anchor="t" anchorCtr="0">
            <a:spAutoFit/>
          </a:bodyPr>
          <a:lstStyle/>
          <a:p>
            <a:pPr marL="20268" marR="8106" lvl="0" indent="0" algn="l" rtl="0">
              <a:spcBef>
                <a:spcPts val="0"/>
              </a:spcBef>
              <a:spcAft>
                <a:spcPts val="0"/>
              </a:spcAft>
              <a:buNone/>
            </a:pPr>
            <a:r>
              <a:rPr lang="en-US" sz="2873" b="0" i="0" u="none" strike="noStrike" cap="none">
                <a:solidFill>
                  <a:srgbClr val="FFFFFF"/>
                </a:solidFill>
                <a:latin typeface="Raleway"/>
                <a:ea typeface="Raleway"/>
                <a:cs typeface="Raleway"/>
                <a:sym typeface="Raleway"/>
              </a:rPr>
              <a:t>We offer mobile marketing solutions that  connect advertisers with more interested  prospects via texting.</a:t>
            </a:r>
            <a:endParaRPr sz="2873" b="0" i="0" u="none" strike="noStrike" cap="none">
              <a:solidFill>
                <a:schemeClr val="dk1"/>
              </a:solidFill>
              <a:latin typeface="Raleway"/>
              <a:ea typeface="Raleway"/>
              <a:cs typeface="Raleway"/>
              <a:sym typeface="Raleway"/>
            </a:endParaRPr>
          </a:p>
        </p:txBody>
      </p:sp>
      <p:grpSp>
        <p:nvGrpSpPr>
          <p:cNvPr id="606" name="Google Shape;606;p1"/>
          <p:cNvGrpSpPr/>
          <p:nvPr/>
        </p:nvGrpSpPr>
        <p:grpSpPr>
          <a:xfrm>
            <a:off x="12806854" y="785867"/>
            <a:ext cx="6645701" cy="9094287"/>
            <a:chOff x="8025029" y="489902"/>
            <a:chExt cx="4164329" cy="5698662"/>
          </a:xfrm>
        </p:grpSpPr>
        <p:pic>
          <p:nvPicPr>
            <p:cNvPr id="607" name="Google Shape;607;p1"/>
            <p:cNvPicPr preferRelativeResize="0"/>
            <p:nvPr/>
          </p:nvPicPr>
          <p:blipFill rotWithShape="1">
            <a:blip r:embed="rId9">
              <a:alphaModFix/>
            </a:blip>
            <a:srcRect/>
            <a:stretch/>
          </p:blipFill>
          <p:spPr>
            <a:xfrm>
              <a:off x="9148038" y="4275400"/>
              <a:ext cx="2966427" cy="391659"/>
            </a:xfrm>
            <a:prstGeom prst="rect">
              <a:avLst/>
            </a:prstGeom>
            <a:noFill/>
            <a:ln>
              <a:noFill/>
            </a:ln>
          </p:spPr>
        </p:pic>
        <p:sp>
          <p:nvSpPr>
            <p:cNvPr id="608" name="Google Shape;608;p1"/>
            <p:cNvSpPr/>
            <p:nvPr/>
          </p:nvSpPr>
          <p:spPr>
            <a:xfrm>
              <a:off x="9172065" y="490814"/>
              <a:ext cx="2084070" cy="4101465"/>
            </a:xfrm>
            <a:custGeom>
              <a:avLst/>
              <a:gdLst/>
              <a:ahLst/>
              <a:cxnLst/>
              <a:rect l="l" t="t" r="r" b="b"/>
              <a:pathLst>
                <a:path w="2084070" h="4101465" extrusionOk="0">
                  <a:moveTo>
                    <a:pt x="1806727" y="0"/>
                  </a:moveTo>
                  <a:lnTo>
                    <a:pt x="277253" y="0"/>
                  </a:lnTo>
                  <a:lnTo>
                    <a:pt x="227583" y="4089"/>
                  </a:lnTo>
                  <a:lnTo>
                    <a:pt x="180766" y="15872"/>
                  </a:lnTo>
                  <a:lnTo>
                    <a:pt x="137600" y="34622"/>
                  </a:lnTo>
                  <a:lnTo>
                    <a:pt x="98883" y="59609"/>
                  </a:lnTo>
                  <a:lnTo>
                    <a:pt x="65415" y="90108"/>
                  </a:lnTo>
                  <a:lnTo>
                    <a:pt x="37994" y="125389"/>
                  </a:lnTo>
                  <a:lnTo>
                    <a:pt x="17418" y="164725"/>
                  </a:lnTo>
                  <a:lnTo>
                    <a:pt x="4487" y="207389"/>
                  </a:lnTo>
                  <a:lnTo>
                    <a:pt x="0" y="252653"/>
                  </a:lnTo>
                  <a:lnTo>
                    <a:pt x="0" y="3848620"/>
                  </a:lnTo>
                  <a:lnTo>
                    <a:pt x="4487" y="3893880"/>
                  </a:lnTo>
                  <a:lnTo>
                    <a:pt x="17418" y="3936541"/>
                  </a:lnTo>
                  <a:lnTo>
                    <a:pt x="37994" y="3975876"/>
                  </a:lnTo>
                  <a:lnTo>
                    <a:pt x="65415" y="4011155"/>
                  </a:lnTo>
                  <a:lnTo>
                    <a:pt x="98883" y="4041653"/>
                  </a:lnTo>
                  <a:lnTo>
                    <a:pt x="137600" y="4066640"/>
                  </a:lnTo>
                  <a:lnTo>
                    <a:pt x="180766" y="4085389"/>
                  </a:lnTo>
                  <a:lnTo>
                    <a:pt x="227583" y="4097172"/>
                  </a:lnTo>
                  <a:lnTo>
                    <a:pt x="277253" y="4101261"/>
                  </a:lnTo>
                  <a:lnTo>
                    <a:pt x="1806727" y="4101261"/>
                  </a:lnTo>
                  <a:lnTo>
                    <a:pt x="1856397" y="4097172"/>
                  </a:lnTo>
                  <a:lnTo>
                    <a:pt x="1903214" y="4085389"/>
                  </a:lnTo>
                  <a:lnTo>
                    <a:pt x="1946380" y="4066640"/>
                  </a:lnTo>
                  <a:lnTo>
                    <a:pt x="1985097" y="4041653"/>
                  </a:lnTo>
                  <a:lnTo>
                    <a:pt x="2018565" y="4011155"/>
                  </a:lnTo>
                  <a:lnTo>
                    <a:pt x="2045986" y="3975876"/>
                  </a:lnTo>
                  <a:lnTo>
                    <a:pt x="2066562" y="3936541"/>
                  </a:lnTo>
                  <a:lnTo>
                    <a:pt x="2079493" y="3893880"/>
                  </a:lnTo>
                  <a:lnTo>
                    <a:pt x="2083981" y="3848620"/>
                  </a:lnTo>
                  <a:lnTo>
                    <a:pt x="2083981" y="252653"/>
                  </a:lnTo>
                  <a:lnTo>
                    <a:pt x="2079493" y="207389"/>
                  </a:lnTo>
                  <a:lnTo>
                    <a:pt x="2066562" y="164725"/>
                  </a:lnTo>
                  <a:lnTo>
                    <a:pt x="2045986" y="125389"/>
                  </a:lnTo>
                  <a:lnTo>
                    <a:pt x="2018565" y="90108"/>
                  </a:lnTo>
                  <a:lnTo>
                    <a:pt x="1985097" y="59609"/>
                  </a:lnTo>
                  <a:lnTo>
                    <a:pt x="1946380" y="34622"/>
                  </a:lnTo>
                  <a:lnTo>
                    <a:pt x="1903214" y="15872"/>
                  </a:lnTo>
                  <a:lnTo>
                    <a:pt x="1856397" y="4089"/>
                  </a:lnTo>
                  <a:lnTo>
                    <a:pt x="1806727" y="0"/>
                  </a:lnTo>
                  <a:close/>
                </a:path>
              </a:pathLst>
            </a:custGeom>
            <a:solidFill>
              <a:srgbClr val="131313"/>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dirty="0">
                <a:solidFill>
                  <a:schemeClr val="dk1"/>
                </a:solidFill>
                <a:latin typeface="Quattrocento Sans"/>
                <a:ea typeface="Quattrocento Sans"/>
                <a:cs typeface="Quattrocento Sans"/>
                <a:sym typeface="Quattrocento Sans"/>
              </a:endParaRPr>
            </a:p>
          </p:txBody>
        </p:sp>
        <p:pic>
          <p:nvPicPr>
            <p:cNvPr id="609" name="Google Shape;609;p1"/>
            <p:cNvPicPr preferRelativeResize="0"/>
            <p:nvPr/>
          </p:nvPicPr>
          <p:blipFill rotWithShape="1">
            <a:blip r:embed="rId10">
              <a:alphaModFix/>
            </a:blip>
            <a:srcRect/>
            <a:stretch/>
          </p:blipFill>
          <p:spPr>
            <a:xfrm>
              <a:off x="9135571" y="1242948"/>
              <a:ext cx="33294" cy="397878"/>
            </a:xfrm>
            <a:prstGeom prst="rect">
              <a:avLst/>
            </a:prstGeom>
            <a:noFill/>
            <a:ln>
              <a:noFill/>
            </a:ln>
          </p:spPr>
        </p:pic>
        <p:pic>
          <p:nvPicPr>
            <p:cNvPr id="610" name="Google Shape;610;p1"/>
            <p:cNvPicPr preferRelativeResize="0"/>
            <p:nvPr/>
          </p:nvPicPr>
          <p:blipFill rotWithShape="1">
            <a:blip r:embed="rId11">
              <a:alphaModFix/>
            </a:blip>
            <a:srcRect/>
            <a:stretch/>
          </p:blipFill>
          <p:spPr>
            <a:xfrm>
              <a:off x="9135571" y="489902"/>
              <a:ext cx="2134331" cy="4114800"/>
            </a:xfrm>
            <a:prstGeom prst="rect">
              <a:avLst/>
            </a:prstGeom>
            <a:noFill/>
            <a:ln>
              <a:noFill/>
            </a:ln>
          </p:spPr>
        </p:pic>
        <p:pic>
          <p:nvPicPr>
            <p:cNvPr id="621" name="Google Shape;621;p1"/>
            <p:cNvPicPr preferRelativeResize="0"/>
            <p:nvPr/>
          </p:nvPicPr>
          <p:blipFill rotWithShape="1">
            <a:blip r:embed="rId12">
              <a:alphaModFix/>
            </a:blip>
            <a:srcRect/>
            <a:stretch/>
          </p:blipFill>
          <p:spPr>
            <a:xfrm>
              <a:off x="9000553" y="1913077"/>
              <a:ext cx="2499353" cy="701039"/>
            </a:xfrm>
            <a:prstGeom prst="rect">
              <a:avLst/>
            </a:prstGeom>
            <a:noFill/>
            <a:ln>
              <a:noFill/>
            </a:ln>
          </p:spPr>
        </p:pic>
        <p:sp>
          <p:nvSpPr>
            <p:cNvPr id="622" name="Google Shape;622;p1"/>
            <p:cNvSpPr/>
            <p:nvPr/>
          </p:nvSpPr>
          <p:spPr>
            <a:xfrm>
              <a:off x="9080206" y="1991824"/>
              <a:ext cx="2268220" cy="470534"/>
            </a:xfrm>
            <a:custGeom>
              <a:avLst/>
              <a:gdLst/>
              <a:ahLst/>
              <a:cxnLst/>
              <a:rect l="l" t="t" r="r" b="b"/>
              <a:pathLst>
                <a:path w="2268220" h="470535" extrusionOk="0">
                  <a:moveTo>
                    <a:pt x="2199119" y="0"/>
                  </a:moveTo>
                  <a:lnTo>
                    <a:pt x="68567" y="0"/>
                  </a:lnTo>
                  <a:lnTo>
                    <a:pt x="41876" y="5388"/>
                  </a:lnTo>
                  <a:lnTo>
                    <a:pt x="20081" y="20083"/>
                  </a:lnTo>
                  <a:lnTo>
                    <a:pt x="5387" y="41882"/>
                  </a:lnTo>
                  <a:lnTo>
                    <a:pt x="0" y="68579"/>
                  </a:lnTo>
                  <a:lnTo>
                    <a:pt x="0" y="401904"/>
                  </a:lnTo>
                  <a:lnTo>
                    <a:pt x="5387" y="428602"/>
                  </a:lnTo>
                  <a:lnTo>
                    <a:pt x="20081" y="450400"/>
                  </a:lnTo>
                  <a:lnTo>
                    <a:pt x="41876" y="465096"/>
                  </a:lnTo>
                  <a:lnTo>
                    <a:pt x="68567" y="470484"/>
                  </a:lnTo>
                  <a:lnTo>
                    <a:pt x="2199119" y="470484"/>
                  </a:lnTo>
                  <a:lnTo>
                    <a:pt x="2225811" y="465096"/>
                  </a:lnTo>
                  <a:lnTo>
                    <a:pt x="2247611" y="450400"/>
                  </a:lnTo>
                  <a:lnTo>
                    <a:pt x="2262309" y="428602"/>
                  </a:lnTo>
                  <a:lnTo>
                    <a:pt x="2267699" y="401904"/>
                  </a:lnTo>
                  <a:lnTo>
                    <a:pt x="2267699" y="68579"/>
                  </a:lnTo>
                  <a:lnTo>
                    <a:pt x="2262309" y="41882"/>
                  </a:lnTo>
                  <a:lnTo>
                    <a:pt x="2247611" y="20083"/>
                  </a:lnTo>
                  <a:lnTo>
                    <a:pt x="2225811" y="5388"/>
                  </a:lnTo>
                  <a:lnTo>
                    <a:pt x="2199119"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623" name="Google Shape;623;p1"/>
            <p:cNvPicPr preferRelativeResize="0"/>
            <p:nvPr/>
          </p:nvPicPr>
          <p:blipFill rotWithShape="1">
            <a:blip r:embed="rId13">
              <a:alphaModFix/>
            </a:blip>
            <a:srcRect/>
            <a:stretch/>
          </p:blipFill>
          <p:spPr>
            <a:xfrm>
              <a:off x="9000553" y="2489150"/>
              <a:ext cx="2499353" cy="704087"/>
            </a:xfrm>
            <a:prstGeom prst="rect">
              <a:avLst/>
            </a:prstGeom>
            <a:noFill/>
            <a:ln>
              <a:noFill/>
            </a:ln>
          </p:spPr>
        </p:pic>
        <p:sp>
          <p:nvSpPr>
            <p:cNvPr id="624" name="Google Shape;624;p1"/>
            <p:cNvSpPr/>
            <p:nvPr/>
          </p:nvSpPr>
          <p:spPr>
            <a:xfrm>
              <a:off x="9080206" y="2569935"/>
              <a:ext cx="2268220" cy="470534"/>
            </a:xfrm>
            <a:custGeom>
              <a:avLst/>
              <a:gdLst/>
              <a:ahLst/>
              <a:cxnLst/>
              <a:rect l="l" t="t" r="r" b="b"/>
              <a:pathLst>
                <a:path w="2268220" h="470535" extrusionOk="0">
                  <a:moveTo>
                    <a:pt x="2199119" y="0"/>
                  </a:moveTo>
                  <a:lnTo>
                    <a:pt x="68567" y="0"/>
                  </a:lnTo>
                  <a:lnTo>
                    <a:pt x="41876" y="5389"/>
                  </a:lnTo>
                  <a:lnTo>
                    <a:pt x="20081" y="20088"/>
                  </a:lnTo>
                  <a:lnTo>
                    <a:pt x="5387" y="41887"/>
                  </a:lnTo>
                  <a:lnTo>
                    <a:pt x="0" y="68579"/>
                  </a:lnTo>
                  <a:lnTo>
                    <a:pt x="0" y="401916"/>
                  </a:lnTo>
                  <a:lnTo>
                    <a:pt x="5387" y="428609"/>
                  </a:lnTo>
                  <a:lnTo>
                    <a:pt x="20081" y="450408"/>
                  </a:lnTo>
                  <a:lnTo>
                    <a:pt x="41876" y="465106"/>
                  </a:lnTo>
                  <a:lnTo>
                    <a:pt x="68567" y="470496"/>
                  </a:lnTo>
                  <a:lnTo>
                    <a:pt x="2199119" y="470496"/>
                  </a:lnTo>
                  <a:lnTo>
                    <a:pt x="2225811" y="465106"/>
                  </a:lnTo>
                  <a:lnTo>
                    <a:pt x="2247611" y="450408"/>
                  </a:lnTo>
                  <a:lnTo>
                    <a:pt x="2262309" y="428609"/>
                  </a:lnTo>
                  <a:lnTo>
                    <a:pt x="2267699" y="401916"/>
                  </a:lnTo>
                  <a:lnTo>
                    <a:pt x="2267699" y="68579"/>
                  </a:lnTo>
                  <a:lnTo>
                    <a:pt x="2262309" y="41887"/>
                  </a:lnTo>
                  <a:lnTo>
                    <a:pt x="2247611" y="20088"/>
                  </a:lnTo>
                  <a:lnTo>
                    <a:pt x="2225811" y="5389"/>
                  </a:lnTo>
                  <a:lnTo>
                    <a:pt x="2199119"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625" name="Google Shape;625;p1"/>
            <p:cNvPicPr preferRelativeResize="0"/>
            <p:nvPr/>
          </p:nvPicPr>
          <p:blipFill rotWithShape="1">
            <a:blip r:embed="rId14">
              <a:alphaModFix/>
            </a:blip>
            <a:srcRect/>
            <a:stretch/>
          </p:blipFill>
          <p:spPr>
            <a:xfrm>
              <a:off x="9000553" y="3068270"/>
              <a:ext cx="2499353" cy="701039"/>
            </a:xfrm>
            <a:prstGeom prst="rect">
              <a:avLst/>
            </a:prstGeom>
            <a:noFill/>
            <a:ln>
              <a:noFill/>
            </a:ln>
          </p:spPr>
        </p:pic>
        <p:sp>
          <p:nvSpPr>
            <p:cNvPr id="626" name="Google Shape;626;p1"/>
            <p:cNvSpPr/>
            <p:nvPr/>
          </p:nvSpPr>
          <p:spPr>
            <a:xfrm>
              <a:off x="9080206" y="3148051"/>
              <a:ext cx="2268220" cy="470534"/>
            </a:xfrm>
            <a:custGeom>
              <a:avLst/>
              <a:gdLst/>
              <a:ahLst/>
              <a:cxnLst/>
              <a:rect l="l" t="t" r="r" b="b"/>
              <a:pathLst>
                <a:path w="2268220" h="470535" extrusionOk="0">
                  <a:moveTo>
                    <a:pt x="2199119" y="0"/>
                  </a:moveTo>
                  <a:lnTo>
                    <a:pt x="68567" y="0"/>
                  </a:lnTo>
                  <a:lnTo>
                    <a:pt x="41876" y="5389"/>
                  </a:lnTo>
                  <a:lnTo>
                    <a:pt x="20081" y="20088"/>
                  </a:lnTo>
                  <a:lnTo>
                    <a:pt x="5387" y="41887"/>
                  </a:lnTo>
                  <a:lnTo>
                    <a:pt x="0" y="68579"/>
                  </a:lnTo>
                  <a:lnTo>
                    <a:pt x="0" y="401916"/>
                  </a:lnTo>
                  <a:lnTo>
                    <a:pt x="5387" y="428609"/>
                  </a:lnTo>
                  <a:lnTo>
                    <a:pt x="20081" y="450408"/>
                  </a:lnTo>
                  <a:lnTo>
                    <a:pt x="41876" y="465106"/>
                  </a:lnTo>
                  <a:lnTo>
                    <a:pt x="68567" y="470496"/>
                  </a:lnTo>
                  <a:lnTo>
                    <a:pt x="2199119" y="470496"/>
                  </a:lnTo>
                  <a:lnTo>
                    <a:pt x="2225811" y="465106"/>
                  </a:lnTo>
                  <a:lnTo>
                    <a:pt x="2247611" y="450408"/>
                  </a:lnTo>
                  <a:lnTo>
                    <a:pt x="2262309" y="428609"/>
                  </a:lnTo>
                  <a:lnTo>
                    <a:pt x="2267699" y="401916"/>
                  </a:lnTo>
                  <a:lnTo>
                    <a:pt x="2267699" y="68579"/>
                  </a:lnTo>
                  <a:lnTo>
                    <a:pt x="2262309" y="41887"/>
                  </a:lnTo>
                  <a:lnTo>
                    <a:pt x="2247611" y="20088"/>
                  </a:lnTo>
                  <a:lnTo>
                    <a:pt x="2225811" y="5389"/>
                  </a:lnTo>
                  <a:lnTo>
                    <a:pt x="2199119" y="0"/>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629" name="Google Shape;629;p1"/>
            <p:cNvPicPr preferRelativeResize="0"/>
            <p:nvPr/>
          </p:nvPicPr>
          <p:blipFill rotWithShape="1">
            <a:blip r:embed="rId15">
              <a:alphaModFix/>
            </a:blip>
            <a:srcRect/>
            <a:stretch/>
          </p:blipFill>
          <p:spPr>
            <a:xfrm>
              <a:off x="9609238" y="2087655"/>
              <a:ext cx="1209636" cy="278819"/>
            </a:xfrm>
            <a:prstGeom prst="rect">
              <a:avLst/>
            </a:prstGeom>
            <a:noFill/>
            <a:ln>
              <a:noFill/>
            </a:ln>
          </p:spPr>
        </p:pic>
        <p:pic>
          <p:nvPicPr>
            <p:cNvPr id="631" name="Google Shape;631;p1"/>
            <p:cNvPicPr preferRelativeResize="0"/>
            <p:nvPr/>
          </p:nvPicPr>
          <p:blipFill rotWithShape="1">
            <a:blip r:embed="rId16">
              <a:alphaModFix/>
            </a:blip>
            <a:srcRect/>
            <a:stretch/>
          </p:blipFill>
          <p:spPr>
            <a:xfrm>
              <a:off x="9612856" y="2704050"/>
              <a:ext cx="1142949" cy="269407"/>
            </a:xfrm>
            <a:prstGeom prst="rect">
              <a:avLst/>
            </a:prstGeom>
            <a:noFill/>
            <a:ln>
              <a:noFill/>
            </a:ln>
          </p:spPr>
        </p:pic>
        <p:pic>
          <p:nvPicPr>
            <p:cNvPr id="632" name="Google Shape;632;p1"/>
            <p:cNvPicPr preferRelativeResize="0"/>
            <p:nvPr/>
          </p:nvPicPr>
          <p:blipFill rotWithShape="1">
            <a:blip r:embed="rId17">
              <a:alphaModFix/>
            </a:blip>
            <a:srcRect/>
            <a:stretch/>
          </p:blipFill>
          <p:spPr>
            <a:xfrm>
              <a:off x="8609695" y="5603302"/>
              <a:ext cx="1382117" cy="359821"/>
            </a:xfrm>
            <a:prstGeom prst="rect">
              <a:avLst/>
            </a:prstGeom>
            <a:noFill/>
            <a:ln>
              <a:noFill/>
            </a:ln>
          </p:spPr>
        </p:pic>
        <p:pic>
          <p:nvPicPr>
            <p:cNvPr id="633" name="Google Shape;633;p1"/>
            <p:cNvPicPr preferRelativeResize="0"/>
            <p:nvPr/>
          </p:nvPicPr>
          <p:blipFill rotWithShape="1">
            <a:blip r:embed="rId18">
              <a:alphaModFix/>
            </a:blip>
            <a:srcRect/>
            <a:stretch/>
          </p:blipFill>
          <p:spPr>
            <a:xfrm>
              <a:off x="10287584" y="5667374"/>
              <a:ext cx="1501482" cy="521190"/>
            </a:xfrm>
            <a:prstGeom prst="rect">
              <a:avLst/>
            </a:prstGeom>
            <a:noFill/>
            <a:ln>
              <a:noFill/>
            </a:ln>
          </p:spPr>
        </p:pic>
        <p:sp>
          <p:nvSpPr>
            <p:cNvPr id="635" name="Google Shape;635;p1"/>
            <p:cNvSpPr/>
            <p:nvPr/>
          </p:nvSpPr>
          <p:spPr>
            <a:xfrm>
              <a:off x="8025029" y="4912884"/>
              <a:ext cx="4164329" cy="548640"/>
            </a:xfrm>
            <a:custGeom>
              <a:avLst/>
              <a:gdLst/>
              <a:ahLst/>
              <a:cxnLst/>
              <a:rect l="l" t="t" r="r" b="b"/>
              <a:pathLst>
                <a:path w="4164329" h="548639" extrusionOk="0">
                  <a:moveTo>
                    <a:pt x="4163922" y="0"/>
                  </a:moveTo>
                  <a:lnTo>
                    <a:pt x="157505" y="0"/>
                  </a:lnTo>
                  <a:lnTo>
                    <a:pt x="0" y="548640"/>
                  </a:lnTo>
                  <a:lnTo>
                    <a:pt x="4163922" y="548640"/>
                  </a:lnTo>
                  <a:lnTo>
                    <a:pt x="4163922" y="0"/>
                  </a:lnTo>
                  <a:close/>
                </a:path>
              </a:pathLst>
            </a:custGeom>
            <a:solidFill>
              <a:srgbClr val="E21F2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grpSp>
      <p:sp>
        <p:nvSpPr>
          <p:cNvPr id="636" name="Google Shape;636;p1"/>
          <p:cNvSpPr txBox="1">
            <a:spLocks noGrp="1"/>
          </p:cNvSpPr>
          <p:nvPr>
            <p:ph type="title"/>
          </p:nvPr>
        </p:nvSpPr>
        <p:spPr>
          <a:xfrm>
            <a:off x="2812784" y="3700808"/>
            <a:ext cx="5921139" cy="2378033"/>
          </a:xfrm>
          <a:prstGeom prst="rect">
            <a:avLst/>
          </a:prstGeom>
          <a:noFill/>
          <a:ln>
            <a:noFill/>
          </a:ln>
        </p:spPr>
        <p:txBody>
          <a:bodyPr spcFirstLastPara="1" wrap="square" lIns="0" tIns="20250" rIns="0" bIns="0" anchor="ctr" anchorCtr="0">
            <a:spAutoFit/>
          </a:bodyPr>
          <a:lstStyle/>
          <a:p>
            <a:pPr marL="20268" marR="8106" lvl="0" indent="0" algn="l" rtl="0">
              <a:lnSpc>
                <a:spcPct val="100000"/>
              </a:lnSpc>
              <a:spcBef>
                <a:spcPts val="0"/>
              </a:spcBef>
              <a:spcAft>
                <a:spcPts val="0"/>
              </a:spcAft>
              <a:buClr>
                <a:schemeClr val="lt1"/>
              </a:buClr>
              <a:buSzPts val="7660"/>
              <a:buFont typeface="Raleway"/>
              <a:buNone/>
            </a:pPr>
            <a:r>
              <a:rPr lang="en-US" sz="7660">
                <a:latin typeface="Raleway"/>
                <a:ea typeface="Raleway"/>
                <a:cs typeface="Raleway"/>
                <a:sym typeface="Raleway"/>
              </a:rPr>
              <a:t>Marketing  Technology</a:t>
            </a:r>
            <a:endParaRPr/>
          </a:p>
        </p:txBody>
      </p:sp>
      <p:sp>
        <p:nvSpPr>
          <p:cNvPr id="637" name="Google Shape;637;p1"/>
          <p:cNvSpPr txBox="1"/>
          <p:nvPr/>
        </p:nvSpPr>
        <p:spPr>
          <a:xfrm>
            <a:off x="15015859" y="8048353"/>
            <a:ext cx="2421963" cy="462574"/>
          </a:xfrm>
          <a:prstGeom prst="rect">
            <a:avLst/>
          </a:prstGeom>
          <a:noFill/>
          <a:ln>
            <a:noFill/>
          </a:ln>
        </p:spPr>
        <p:txBody>
          <a:bodyPr spcFirstLastPara="1" wrap="square" lIns="0" tIns="20250" rIns="0" bIns="0" anchor="t" anchorCtr="0">
            <a:spAutoFit/>
          </a:bodyPr>
          <a:lstStyle/>
          <a:p>
            <a:pPr marL="20268" marR="0" lvl="0" indent="0" algn="l" rtl="0">
              <a:spcBef>
                <a:spcPts val="0"/>
              </a:spcBef>
              <a:spcAft>
                <a:spcPts val="0"/>
              </a:spcAft>
              <a:buNone/>
            </a:pPr>
            <a:r>
              <a:rPr lang="en-US" sz="2873" b="1">
                <a:solidFill>
                  <a:srgbClr val="FFFFFF"/>
                </a:solidFill>
                <a:latin typeface="Raleway"/>
                <a:ea typeface="Raleway"/>
                <a:cs typeface="Raleway"/>
                <a:sym typeface="Raleway"/>
              </a:rPr>
              <a:t>Our Partners</a:t>
            </a:r>
            <a:endParaRPr sz="2873">
              <a:solidFill>
                <a:schemeClr val="dk1"/>
              </a:solidFill>
              <a:latin typeface="Raleway"/>
              <a:ea typeface="Raleway"/>
              <a:cs typeface="Raleway"/>
              <a:sym typeface="Raleway"/>
            </a:endParaRPr>
          </a:p>
        </p:txBody>
      </p:sp>
      <p:pic>
        <p:nvPicPr>
          <p:cNvPr id="2" name="Picture 1">
            <a:extLst>
              <a:ext uri="{FF2B5EF4-FFF2-40B4-BE49-F238E27FC236}">
                <a16:creationId xmlns:a16="http://schemas.microsoft.com/office/drawing/2014/main" id="{22BC2E41-D163-9137-C66C-12B83918B217}"/>
              </a:ext>
            </a:extLst>
          </p:cNvPr>
          <p:cNvPicPr>
            <a:picLocks noChangeAspect="1"/>
          </p:cNvPicPr>
          <p:nvPr/>
        </p:nvPicPr>
        <p:blipFill>
          <a:blip r:embed="rId19"/>
          <a:stretch>
            <a:fillRect/>
          </a:stretch>
        </p:blipFill>
        <p:spPr>
          <a:xfrm>
            <a:off x="14729857" y="5185494"/>
            <a:ext cx="2920237" cy="4572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10"/>
          <p:cNvSpPr txBox="1">
            <a:spLocks noGrp="1"/>
          </p:cNvSpPr>
          <p:nvPr>
            <p:ph type="title"/>
          </p:nvPr>
        </p:nvSpPr>
        <p:spPr>
          <a:xfrm>
            <a:off x="476511" y="3432169"/>
            <a:ext cx="5326309" cy="149686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600"/>
              <a:buFont typeface="Raleway"/>
              <a:buNone/>
            </a:pPr>
            <a:r>
              <a:rPr lang="en-US" sz="3600"/>
              <a:t>Triggered Cadence </a:t>
            </a:r>
            <a:r>
              <a:rPr lang="en-US" sz="3600">
                <a:solidFill>
                  <a:schemeClr val="accent1"/>
                </a:solidFill>
              </a:rPr>
              <a:t>Designed to Help Your Team Engage</a:t>
            </a:r>
            <a:endParaRPr/>
          </a:p>
        </p:txBody>
      </p:sp>
      <p:sp>
        <p:nvSpPr>
          <p:cNvPr id="823" name="Google Shape;823;p10"/>
          <p:cNvSpPr txBox="1">
            <a:spLocks noGrp="1"/>
          </p:cNvSpPr>
          <p:nvPr>
            <p:ph type="body" idx="1"/>
          </p:nvPr>
        </p:nvSpPr>
        <p:spPr>
          <a:xfrm>
            <a:off x="755594" y="5253189"/>
            <a:ext cx="4480382" cy="4267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7F7F7F"/>
              </a:buClr>
              <a:buSzPts val="2400"/>
              <a:buFont typeface="Raleway"/>
              <a:buNone/>
            </a:pPr>
            <a:r>
              <a:rPr lang="en-US" sz="2400">
                <a:latin typeface="Raleway"/>
                <a:ea typeface="Raleway"/>
                <a:cs typeface="Raleway"/>
                <a:sym typeface="Raleway"/>
              </a:rPr>
              <a:t>Quick2Credit can’t sell the car for you, but it can help with the follow-up. This cadence is designed to help engage your pre-qualified consumers. It also provides valuable data on how efficiently the BDC or Sales team is working these leads.</a:t>
            </a:r>
            <a:endParaRPr/>
          </a:p>
        </p:txBody>
      </p:sp>
      <p:sp>
        <p:nvSpPr>
          <p:cNvPr id="824" name="Google Shape;824;p10"/>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825" name="Google Shape;825;p10" descr="Graphical user interface, text, application, chat or text message&#10;&#10;Description automatically generated"/>
          <p:cNvPicPr preferRelativeResize="0"/>
          <p:nvPr/>
        </p:nvPicPr>
        <p:blipFill rotWithShape="1">
          <a:blip r:embed="rId3">
            <a:alphaModFix/>
          </a:blip>
          <a:srcRect/>
          <a:stretch/>
        </p:blipFill>
        <p:spPr>
          <a:xfrm>
            <a:off x="10073640" y="448343"/>
            <a:ext cx="4804847" cy="9609692"/>
          </a:xfrm>
          <a:prstGeom prst="rect">
            <a:avLst/>
          </a:prstGeom>
          <a:noFill/>
          <a:ln>
            <a:noFill/>
          </a:ln>
        </p:spPr>
      </p:pic>
      <p:pic>
        <p:nvPicPr>
          <p:cNvPr id="826" name="Google Shape;826;p10" descr="Graphical user interface, text, application, chat or text message&#10;&#10;Description automatically generated"/>
          <p:cNvPicPr preferRelativeResize="0"/>
          <p:nvPr/>
        </p:nvPicPr>
        <p:blipFill rotWithShape="1">
          <a:blip r:embed="rId4">
            <a:alphaModFix/>
          </a:blip>
          <a:srcRect/>
          <a:stretch/>
        </p:blipFill>
        <p:spPr>
          <a:xfrm>
            <a:off x="14766220" y="2351013"/>
            <a:ext cx="4383087" cy="8766172"/>
          </a:xfrm>
          <a:prstGeom prst="rect">
            <a:avLst/>
          </a:prstGeom>
          <a:noFill/>
          <a:ln>
            <a:noFill/>
          </a:ln>
        </p:spPr>
      </p:pic>
      <p:sp>
        <p:nvSpPr>
          <p:cNvPr id="827" name="Google Shape;827;p10"/>
          <p:cNvSpPr/>
          <p:nvPr/>
        </p:nvSpPr>
        <p:spPr>
          <a:xfrm>
            <a:off x="5278168" y="1163897"/>
            <a:ext cx="1592180" cy="1527796"/>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Raleway"/>
                <a:ea typeface="Raleway"/>
                <a:cs typeface="Raleway"/>
                <a:sym typeface="Raleway"/>
              </a:rPr>
              <a:t>Day 3</a:t>
            </a:r>
            <a:endParaRPr/>
          </a:p>
        </p:txBody>
      </p:sp>
      <p:sp>
        <p:nvSpPr>
          <p:cNvPr id="828" name="Google Shape;828;p10"/>
          <p:cNvSpPr/>
          <p:nvPr/>
        </p:nvSpPr>
        <p:spPr>
          <a:xfrm>
            <a:off x="11869623" y="8996661"/>
            <a:ext cx="1592180" cy="1527796"/>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Raleway"/>
                <a:ea typeface="Raleway"/>
                <a:cs typeface="Raleway"/>
                <a:sym typeface="Raleway"/>
              </a:rPr>
              <a:t>Day 7</a:t>
            </a:r>
            <a:endParaRPr/>
          </a:p>
        </p:txBody>
      </p:sp>
      <p:sp>
        <p:nvSpPr>
          <p:cNvPr id="829" name="Google Shape;829;p10"/>
          <p:cNvSpPr/>
          <p:nvPr/>
        </p:nvSpPr>
        <p:spPr>
          <a:xfrm>
            <a:off x="17663159" y="1005840"/>
            <a:ext cx="1646839" cy="1685853"/>
          </a:xfrm>
          <a:prstGeom prst="flowChartConnector">
            <a:avLst/>
          </a:prstGeom>
          <a:solidFill>
            <a:schemeClr val="dk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Raleway"/>
                <a:ea typeface="Raleway"/>
                <a:cs typeface="Raleway"/>
                <a:sym typeface="Raleway"/>
              </a:rPr>
              <a:t>Day 30</a:t>
            </a:r>
            <a:endParaRPr/>
          </a:p>
        </p:txBody>
      </p:sp>
      <p:sp>
        <p:nvSpPr>
          <p:cNvPr id="830" name="Google Shape;830;p10"/>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831" name="Google Shape;831;p10"/>
          <p:cNvPicPr preferRelativeResize="0"/>
          <p:nvPr/>
        </p:nvPicPr>
        <p:blipFill>
          <a:blip r:embed="rId5">
            <a:alphaModFix/>
          </a:blip>
          <a:stretch>
            <a:fillRect/>
          </a:stretch>
        </p:blipFill>
        <p:spPr>
          <a:xfrm>
            <a:off x="5576200" y="2226202"/>
            <a:ext cx="4804825" cy="9609674"/>
          </a:xfrm>
          <a:prstGeom prst="rect">
            <a:avLst/>
          </a:prstGeom>
          <a:noFill/>
          <a:ln>
            <a:noFill/>
          </a:ln>
        </p:spPr>
      </p:pic>
      <p:sp>
        <p:nvSpPr>
          <p:cNvPr id="2" name="Rectangle 1">
            <a:extLst>
              <a:ext uri="{FF2B5EF4-FFF2-40B4-BE49-F238E27FC236}">
                <a16:creationId xmlns:a16="http://schemas.microsoft.com/office/drawing/2014/main" id="{7C0261C2-1D29-65FA-EB9E-CBB6377EFA79}"/>
              </a:ext>
            </a:extLst>
          </p:cNvPr>
          <p:cNvSpPr/>
          <p:nvPr/>
        </p:nvSpPr>
        <p:spPr>
          <a:xfrm>
            <a:off x="638629" y="188686"/>
            <a:ext cx="2641600" cy="152779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63485" y="4311581"/>
            <a:ext cx="7852761" cy="912986"/>
          </a:xfrm>
        </p:spPr>
        <p:txBody>
          <a:bodyPr>
            <a:noAutofit/>
          </a:bodyPr>
          <a:lstStyle/>
          <a:p>
            <a:r>
              <a:rPr lang="en-US" sz="3594" dirty="0">
                <a:solidFill>
                  <a:srgbClr val="C00000"/>
                </a:solidFill>
              </a:rPr>
              <a:t>Example Lead: Auto Summary </a:t>
            </a:r>
          </a:p>
        </p:txBody>
      </p:sp>
      <p:sp>
        <p:nvSpPr>
          <p:cNvPr id="4" name="Slide Number Placeholder 3"/>
          <p:cNvSpPr>
            <a:spLocks noGrp="1"/>
          </p:cNvSpPr>
          <p:nvPr>
            <p:ph type="sldNum" idx="12"/>
          </p:nvPr>
        </p:nvSpPr>
        <p:spPr/>
        <p:txBody>
          <a:bodyPr/>
          <a:lstStyle/>
          <a:p>
            <a:fld id="{00000000-1234-1234-1234-123412341234}" type="slidenum">
              <a:rPr lang="en-US" smtClean="0"/>
              <a:pPr/>
              <a:t>11</a:t>
            </a:fld>
            <a:endParaRPr lang="en-US"/>
          </a:p>
        </p:txBody>
      </p:sp>
      <p:sp>
        <p:nvSpPr>
          <p:cNvPr id="9" name="Google Shape;917;p14"/>
          <p:cNvSpPr/>
          <p:nvPr/>
        </p:nvSpPr>
        <p:spPr>
          <a:xfrm>
            <a:off x="13709490" y="8486"/>
            <a:ext cx="534158" cy="436506"/>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endParaRPr sz="1797">
              <a:solidFill>
                <a:srgbClr val="FFFFFF"/>
              </a:solidFill>
              <a:latin typeface="Quattrocento Sans"/>
              <a:ea typeface="Quattrocento Sans"/>
              <a:cs typeface="Quattrocento Sans"/>
              <a:sym typeface="Quattrocento Sans"/>
            </a:endParaRPr>
          </a:p>
        </p:txBody>
      </p:sp>
      <p:sp>
        <p:nvSpPr>
          <p:cNvPr id="10" name="Google Shape;918;p14"/>
          <p:cNvSpPr/>
          <p:nvPr/>
        </p:nvSpPr>
        <p:spPr>
          <a:xfrm>
            <a:off x="10239809" y="1870402"/>
            <a:ext cx="943261" cy="964540"/>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r>
              <a:rPr lang="en-US" sz="3594" dirty="0">
                <a:solidFill>
                  <a:srgbClr val="FFFFFF"/>
                </a:solidFill>
                <a:latin typeface="Raleway ExtraBold" panose="020B0604020202020204" charset="0"/>
                <a:ea typeface="Quattrocento Sans"/>
                <a:cs typeface="Quattrocento Sans"/>
                <a:sym typeface="Quattrocento Sans"/>
              </a:rPr>
              <a:t>1</a:t>
            </a:r>
            <a:endParaRPr sz="3594" dirty="0">
              <a:solidFill>
                <a:srgbClr val="FFFFFF"/>
              </a:solidFill>
              <a:latin typeface="Raleway ExtraBold" panose="020B0604020202020204" charset="0"/>
              <a:ea typeface="Quattrocento Sans"/>
              <a:cs typeface="Quattrocento Sans"/>
              <a:sym typeface="Quattrocento Sans"/>
            </a:endParaRPr>
          </a:p>
        </p:txBody>
      </p:sp>
      <p:sp>
        <p:nvSpPr>
          <p:cNvPr id="33" name="Google Shape;942;p14"/>
          <p:cNvSpPr txBox="1"/>
          <p:nvPr/>
        </p:nvSpPr>
        <p:spPr>
          <a:xfrm>
            <a:off x="11438206" y="1989109"/>
            <a:ext cx="6556613" cy="627460"/>
          </a:xfrm>
          <a:prstGeom prst="rect">
            <a:avLst/>
          </a:prstGeom>
          <a:noFill/>
          <a:ln>
            <a:noFill/>
          </a:ln>
        </p:spPr>
        <p:txBody>
          <a:bodyPr spcFirstLastPara="1" wrap="square" lIns="0" tIns="12681" rIns="0" bIns="0" anchor="t" anchorCtr="0">
            <a:spAutoFit/>
          </a:bodyPr>
          <a:lstStyle/>
          <a:p>
            <a:pPr marL="12681" marR="5072">
              <a:buSzPts val="1800"/>
            </a:pPr>
            <a:r>
              <a:rPr lang="en-US" sz="1997" dirty="0">
                <a:latin typeface="Raleway"/>
                <a:ea typeface="Raleway"/>
                <a:cs typeface="Raleway"/>
                <a:sym typeface="Raleway"/>
              </a:rPr>
              <a:t>Include up to five of the most recent auto trades (open and closed)</a:t>
            </a:r>
            <a:endParaRPr sz="1997" dirty="0">
              <a:latin typeface="Raleway"/>
              <a:ea typeface="Raleway"/>
              <a:cs typeface="Raleway"/>
              <a:sym typeface="Raleway"/>
            </a:endParaRPr>
          </a:p>
        </p:txBody>
      </p:sp>
      <p:sp>
        <p:nvSpPr>
          <p:cNvPr id="34" name="Google Shape;943;p14"/>
          <p:cNvSpPr txBox="1"/>
          <p:nvPr/>
        </p:nvSpPr>
        <p:spPr>
          <a:xfrm>
            <a:off x="11438204" y="3492429"/>
            <a:ext cx="6556613" cy="627460"/>
          </a:xfrm>
          <a:prstGeom prst="rect">
            <a:avLst/>
          </a:prstGeom>
          <a:noFill/>
          <a:ln>
            <a:noFill/>
          </a:ln>
        </p:spPr>
        <p:txBody>
          <a:bodyPr spcFirstLastPara="1" wrap="square" lIns="0" tIns="12681" rIns="0" bIns="0" anchor="t" anchorCtr="0">
            <a:spAutoFit/>
          </a:bodyPr>
          <a:lstStyle/>
          <a:p>
            <a:pPr marL="12681" marR="5072">
              <a:buSzPts val="1800"/>
            </a:pPr>
            <a:r>
              <a:rPr lang="en-US" sz="1997" dirty="0">
                <a:latin typeface="Raleway"/>
                <a:ea typeface="Raleway"/>
                <a:cs typeface="Raleway"/>
                <a:sym typeface="Raleway"/>
              </a:rPr>
              <a:t>Generates estimated of APR for each auto loan, with a historical accuracy rate of 99.8%.</a:t>
            </a:r>
            <a:endParaRPr sz="1997" dirty="0">
              <a:latin typeface="Raleway"/>
              <a:ea typeface="Raleway"/>
              <a:cs typeface="Raleway"/>
              <a:sym typeface="Raleway"/>
            </a:endParaRPr>
          </a:p>
        </p:txBody>
      </p:sp>
      <p:sp>
        <p:nvSpPr>
          <p:cNvPr id="35" name="Google Shape;944;p14"/>
          <p:cNvSpPr txBox="1"/>
          <p:nvPr/>
        </p:nvSpPr>
        <p:spPr>
          <a:xfrm>
            <a:off x="11417066" y="4995747"/>
            <a:ext cx="6233075" cy="627460"/>
          </a:xfrm>
          <a:prstGeom prst="rect">
            <a:avLst/>
          </a:prstGeom>
          <a:noFill/>
          <a:ln>
            <a:noFill/>
          </a:ln>
        </p:spPr>
        <p:txBody>
          <a:bodyPr spcFirstLastPara="1" wrap="square" lIns="0" tIns="12681" rIns="0" bIns="0" anchor="t" anchorCtr="0">
            <a:spAutoFit/>
          </a:bodyPr>
          <a:lstStyle/>
          <a:p>
            <a:pPr marL="12681">
              <a:buSzPts val="1800"/>
            </a:pPr>
            <a:r>
              <a:rPr lang="en-US" sz="1997" dirty="0">
                <a:latin typeface="Raleway"/>
                <a:ea typeface="Raleway"/>
                <a:cs typeface="Raleway"/>
                <a:sym typeface="Raleway"/>
              </a:rPr>
              <a:t>Calculates total revolving credit which provides insight to possible down payment requirements</a:t>
            </a:r>
            <a:endParaRPr sz="1997" dirty="0">
              <a:latin typeface="Raleway"/>
              <a:ea typeface="Raleway"/>
              <a:cs typeface="Raleway"/>
              <a:sym typeface="Raleway"/>
            </a:endParaRPr>
          </a:p>
        </p:txBody>
      </p:sp>
      <p:sp>
        <p:nvSpPr>
          <p:cNvPr id="36" name="Google Shape;945;p14"/>
          <p:cNvSpPr txBox="1"/>
          <p:nvPr/>
        </p:nvSpPr>
        <p:spPr>
          <a:xfrm>
            <a:off x="11418143" y="6499066"/>
            <a:ext cx="8001476" cy="627460"/>
          </a:xfrm>
          <a:prstGeom prst="rect">
            <a:avLst/>
          </a:prstGeom>
          <a:noFill/>
          <a:ln>
            <a:noFill/>
          </a:ln>
        </p:spPr>
        <p:txBody>
          <a:bodyPr spcFirstLastPara="1" wrap="square" lIns="0" tIns="12681" rIns="0" bIns="0" anchor="t" anchorCtr="0">
            <a:spAutoFit/>
          </a:bodyPr>
          <a:lstStyle/>
          <a:p>
            <a:pPr marL="12681" marR="5072">
              <a:buSzPts val="1800"/>
            </a:pPr>
            <a:r>
              <a:rPr lang="en-US" sz="1997" dirty="0">
                <a:latin typeface="Raleway"/>
                <a:ea typeface="Raleway"/>
                <a:cs typeface="Raleway"/>
                <a:sym typeface="Raleway"/>
              </a:rPr>
              <a:t>Provides name, subscriber code and contact information for each auto creditor</a:t>
            </a:r>
            <a:endParaRPr sz="1997" dirty="0">
              <a:latin typeface="Raleway"/>
              <a:ea typeface="Raleway"/>
              <a:cs typeface="Raleway"/>
              <a:sym typeface="Raleway"/>
            </a:endParaRPr>
          </a:p>
        </p:txBody>
      </p:sp>
      <p:sp>
        <p:nvSpPr>
          <p:cNvPr id="37" name="Google Shape;947;p14"/>
          <p:cNvSpPr txBox="1"/>
          <p:nvPr/>
        </p:nvSpPr>
        <p:spPr>
          <a:xfrm>
            <a:off x="11417707" y="7972285"/>
            <a:ext cx="6708079" cy="706807"/>
          </a:xfrm>
          <a:prstGeom prst="rect">
            <a:avLst/>
          </a:prstGeom>
          <a:noFill/>
          <a:ln>
            <a:noFill/>
          </a:ln>
        </p:spPr>
        <p:txBody>
          <a:bodyPr spcFirstLastPara="1" wrap="square" lIns="91284" tIns="45630" rIns="91284" bIns="45630" anchor="t" anchorCtr="0">
            <a:spAutoFit/>
          </a:bodyPr>
          <a:lstStyle/>
          <a:p>
            <a:pPr>
              <a:buClr>
                <a:srgbClr val="000000"/>
              </a:buClr>
              <a:buSzPts val="1800"/>
              <a:buFont typeface="Arial"/>
              <a:buNone/>
            </a:pPr>
            <a:r>
              <a:rPr lang="en-US" sz="1997" dirty="0">
                <a:latin typeface="Raleway"/>
                <a:ea typeface="Raleway"/>
                <a:cs typeface="Raleway"/>
                <a:sym typeface="Raleway"/>
              </a:rPr>
              <a:t>Summarizes payment, balance, months remaining and delinquencies for auto loans</a:t>
            </a:r>
            <a:endParaRPr sz="1997" dirty="0">
              <a:latin typeface="Quattrocento Sans"/>
              <a:ea typeface="Quattrocento Sans"/>
              <a:cs typeface="Quattrocento Sans"/>
              <a:sym typeface="Quattrocento Sans"/>
            </a:endParaRPr>
          </a:p>
        </p:txBody>
      </p:sp>
      <p:sp>
        <p:nvSpPr>
          <p:cNvPr id="38" name="Google Shape;948;p14"/>
          <p:cNvSpPr txBox="1">
            <a:spLocks/>
          </p:cNvSpPr>
          <p:nvPr/>
        </p:nvSpPr>
        <p:spPr>
          <a:xfrm>
            <a:off x="1626619" y="2647211"/>
            <a:ext cx="6625936" cy="1552076"/>
          </a:xfrm>
          <a:prstGeom prst="rect">
            <a:avLst/>
          </a:prstGeom>
          <a:noFill/>
          <a:ln w="9525" cap="flat" cmpd="sng">
            <a:noFill/>
            <a:prstDash val="solid"/>
            <a:round/>
            <a:headEnd type="none" w="sm" len="sm"/>
            <a:tailEnd type="none" w="sm" len="sm"/>
          </a:ln>
        </p:spPr>
        <p:txBody>
          <a:bodyPr spcFirstLastPara="1" wrap="square" lIns="91284" tIns="45630" rIns="91284" bIns="4563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800"/>
              <a:buFont typeface="Raleway"/>
              <a:buNone/>
              <a:defRPr sz="4800" b="1" i="0" u="none" strike="noStrike" cap="none">
                <a:solidFill>
                  <a:schemeClr val="dk1"/>
                </a:solidFill>
                <a:latin typeface="Raleway"/>
                <a:ea typeface="Raleway"/>
                <a:cs typeface="Raleway"/>
                <a:sym typeface="Raleway"/>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rgbClr val="000000"/>
              </a:buClr>
              <a:buSzPct val="100000"/>
            </a:pPr>
            <a:r>
              <a:rPr lang="en-US" sz="1997" dirty="0">
                <a:solidFill>
                  <a:srgbClr val="000000"/>
                </a:solidFill>
              </a:rPr>
              <a:t>Your competitive edge just got stronger. No other prequalification tool offers such a robust set of follow up technology and customer financial buying power for the money. </a:t>
            </a:r>
          </a:p>
        </p:txBody>
      </p:sp>
      <p:pic>
        <p:nvPicPr>
          <p:cNvPr id="39" name="Google Shape;812;p9"/>
          <p:cNvPicPr preferRelativeResize="0"/>
          <p:nvPr/>
        </p:nvPicPr>
        <p:blipFill rotWithShape="1">
          <a:blip r:embed="rId2">
            <a:alphaModFix/>
          </a:blip>
          <a:srcRect/>
          <a:stretch/>
        </p:blipFill>
        <p:spPr>
          <a:xfrm>
            <a:off x="2130683" y="675546"/>
            <a:ext cx="5473572" cy="1428171"/>
          </a:xfrm>
          <a:prstGeom prst="rect">
            <a:avLst/>
          </a:prstGeom>
          <a:noFill/>
          <a:ln>
            <a:noFill/>
          </a:ln>
        </p:spPr>
      </p:pic>
      <p:sp>
        <p:nvSpPr>
          <p:cNvPr id="40" name="Google Shape;918;p14"/>
          <p:cNvSpPr/>
          <p:nvPr/>
        </p:nvSpPr>
        <p:spPr>
          <a:xfrm>
            <a:off x="10239807" y="3347042"/>
            <a:ext cx="943261" cy="964540"/>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r>
              <a:rPr lang="en-US" sz="3594" dirty="0">
                <a:solidFill>
                  <a:srgbClr val="FFFFFF"/>
                </a:solidFill>
                <a:latin typeface="Raleway ExtraBold" panose="020B0604020202020204" charset="0"/>
                <a:ea typeface="Quattrocento Sans"/>
                <a:cs typeface="Quattrocento Sans"/>
                <a:sym typeface="Quattrocento Sans"/>
              </a:rPr>
              <a:t>2</a:t>
            </a:r>
            <a:endParaRPr sz="3594" dirty="0">
              <a:solidFill>
                <a:srgbClr val="FFFFFF"/>
              </a:solidFill>
              <a:latin typeface="Raleway ExtraBold" panose="020B0604020202020204" charset="0"/>
              <a:ea typeface="Quattrocento Sans"/>
              <a:cs typeface="Quattrocento Sans"/>
              <a:sym typeface="Quattrocento Sans"/>
            </a:endParaRPr>
          </a:p>
        </p:txBody>
      </p:sp>
      <p:sp>
        <p:nvSpPr>
          <p:cNvPr id="41" name="Google Shape;918;p14"/>
          <p:cNvSpPr/>
          <p:nvPr/>
        </p:nvSpPr>
        <p:spPr>
          <a:xfrm>
            <a:off x="10239807" y="4823683"/>
            <a:ext cx="943261" cy="964540"/>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r>
              <a:rPr lang="en-US" sz="3594" dirty="0">
                <a:solidFill>
                  <a:srgbClr val="FFFFFF"/>
                </a:solidFill>
                <a:latin typeface="Raleway ExtraBold" panose="020B0604020202020204" charset="0"/>
                <a:ea typeface="Quattrocento Sans"/>
                <a:cs typeface="Quattrocento Sans"/>
                <a:sym typeface="Quattrocento Sans"/>
              </a:rPr>
              <a:t>3</a:t>
            </a:r>
            <a:endParaRPr sz="3594" dirty="0">
              <a:solidFill>
                <a:srgbClr val="FFFFFF"/>
              </a:solidFill>
              <a:latin typeface="Raleway ExtraBold" panose="020B0604020202020204" charset="0"/>
              <a:ea typeface="Quattrocento Sans"/>
              <a:cs typeface="Quattrocento Sans"/>
              <a:sym typeface="Quattrocento Sans"/>
            </a:endParaRPr>
          </a:p>
        </p:txBody>
      </p:sp>
      <p:sp>
        <p:nvSpPr>
          <p:cNvPr id="42" name="Google Shape;918;p14"/>
          <p:cNvSpPr/>
          <p:nvPr/>
        </p:nvSpPr>
        <p:spPr>
          <a:xfrm>
            <a:off x="10273467" y="6305037"/>
            <a:ext cx="943261" cy="964540"/>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r>
              <a:rPr lang="en-US" sz="3594" dirty="0">
                <a:solidFill>
                  <a:srgbClr val="FFFFFF"/>
                </a:solidFill>
                <a:latin typeface="Raleway ExtraBold" panose="020B0604020202020204" charset="0"/>
                <a:ea typeface="Quattrocento Sans"/>
                <a:cs typeface="Quattrocento Sans"/>
                <a:sym typeface="Quattrocento Sans"/>
              </a:rPr>
              <a:t>4</a:t>
            </a:r>
            <a:endParaRPr sz="3594" dirty="0">
              <a:solidFill>
                <a:srgbClr val="FFFFFF"/>
              </a:solidFill>
              <a:latin typeface="Raleway ExtraBold" panose="020B0604020202020204" charset="0"/>
              <a:ea typeface="Quattrocento Sans"/>
              <a:cs typeface="Quattrocento Sans"/>
              <a:sym typeface="Quattrocento Sans"/>
            </a:endParaRPr>
          </a:p>
        </p:txBody>
      </p:sp>
      <p:sp>
        <p:nvSpPr>
          <p:cNvPr id="43" name="Google Shape;918;p14"/>
          <p:cNvSpPr/>
          <p:nvPr/>
        </p:nvSpPr>
        <p:spPr>
          <a:xfrm>
            <a:off x="10273467" y="7786723"/>
            <a:ext cx="943261" cy="964540"/>
          </a:xfrm>
          <a:prstGeom prst="flowChartConnector">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284" tIns="45630" rIns="91284" bIns="45630" anchor="ctr" anchorCtr="0">
            <a:noAutofit/>
          </a:bodyPr>
          <a:lstStyle/>
          <a:p>
            <a:pPr algn="ctr">
              <a:buClr>
                <a:srgbClr val="000000"/>
              </a:buClr>
              <a:buSzPts val="1800"/>
              <a:buFont typeface="Arial"/>
              <a:buNone/>
            </a:pPr>
            <a:r>
              <a:rPr lang="en-US" sz="3594" dirty="0">
                <a:solidFill>
                  <a:srgbClr val="FFFFFF"/>
                </a:solidFill>
                <a:latin typeface="Raleway ExtraBold" panose="020B0604020202020204" charset="0"/>
                <a:ea typeface="Quattrocento Sans"/>
                <a:cs typeface="Quattrocento Sans"/>
                <a:sym typeface="Quattrocento Sans"/>
              </a:rPr>
              <a:t>5</a:t>
            </a:r>
            <a:endParaRPr sz="3594" dirty="0">
              <a:solidFill>
                <a:srgbClr val="FFFFFF"/>
              </a:solidFill>
              <a:latin typeface="Raleway ExtraBold" panose="020B0604020202020204" charset="0"/>
              <a:ea typeface="Quattrocento Sans"/>
              <a:cs typeface="Quattrocento Sans"/>
              <a:sym typeface="Quattrocento Sans"/>
            </a:endParaRPr>
          </a:p>
        </p:txBody>
      </p:sp>
      <p:sp>
        <p:nvSpPr>
          <p:cNvPr id="44" name="Title 4"/>
          <p:cNvSpPr txBox="1">
            <a:spLocks/>
          </p:cNvSpPr>
          <p:nvPr/>
        </p:nvSpPr>
        <p:spPr>
          <a:xfrm>
            <a:off x="1895931" y="1959796"/>
            <a:ext cx="6787867" cy="912986"/>
          </a:xfrm>
          <a:prstGeom prst="rect">
            <a:avLst/>
          </a:prstGeom>
          <a:noFill/>
          <a:ln>
            <a:noFill/>
          </a:ln>
        </p:spPr>
        <p:txBody>
          <a:bodyPr spcFirstLastPara="1" wrap="square" lIns="91284" tIns="45630" rIns="91284" bIns="4563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800"/>
              <a:buFont typeface="Raleway"/>
              <a:buNone/>
              <a:defRPr sz="4800" b="1" i="0" u="none" strike="noStrike" cap="none">
                <a:solidFill>
                  <a:schemeClr val="dk1"/>
                </a:solidFill>
                <a:latin typeface="Raleway"/>
                <a:ea typeface="Raleway"/>
                <a:cs typeface="Raleway"/>
                <a:sym typeface="Raleway"/>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rgbClr val="000000"/>
              </a:buClr>
            </a:pPr>
            <a:r>
              <a:rPr lang="en-US" sz="4793" dirty="0">
                <a:solidFill>
                  <a:srgbClr val="C00000"/>
                </a:solidFill>
              </a:rPr>
              <a:t>Data Enhancements</a:t>
            </a:r>
          </a:p>
        </p:txBody>
      </p:sp>
      <p:sp>
        <p:nvSpPr>
          <p:cNvPr id="46" name="TextBox 45"/>
          <p:cNvSpPr txBox="1"/>
          <p:nvPr/>
        </p:nvSpPr>
        <p:spPr>
          <a:xfrm>
            <a:off x="1363488" y="5782229"/>
            <a:ext cx="3197718"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Account Status: </a:t>
            </a:r>
            <a:r>
              <a:rPr lang="en-US" sz="1598" dirty="0">
                <a:solidFill>
                  <a:srgbClr val="FFFFFF"/>
                </a:solidFill>
              </a:rPr>
              <a:t>Open</a:t>
            </a:r>
          </a:p>
          <a:p>
            <a:pPr>
              <a:buClr>
                <a:srgbClr val="000000"/>
              </a:buClr>
              <a:buFont typeface="Arial"/>
              <a:buNone/>
            </a:pPr>
            <a:r>
              <a:rPr lang="en-US" sz="1598" b="1" dirty="0">
                <a:solidFill>
                  <a:srgbClr val="FFFFFF"/>
                </a:solidFill>
              </a:rPr>
              <a:t>Account Type:</a:t>
            </a:r>
            <a:r>
              <a:rPr lang="en-US" sz="1598" dirty="0">
                <a:solidFill>
                  <a:srgbClr val="FFFFFF"/>
                </a:solidFill>
              </a:rPr>
              <a:t> Auto Loan</a:t>
            </a:r>
          </a:p>
        </p:txBody>
      </p:sp>
      <p:sp>
        <p:nvSpPr>
          <p:cNvPr id="47" name="TextBox 46"/>
          <p:cNvSpPr txBox="1"/>
          <p:nvPr/>
        </p:nvSpPr>
        <p:spPr>
          <a:xfrm>
            <a:off x="4939588" y="5782229"/>
            <a:ext cx="3434523"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Co-Signer?: </a:t>
            </a:r>
            <a:r>
              <a:rPr lang="en-US" sz="1598" dirty="0">
                <a:solidFill>
                  <a:srgbClr val="FFFFFF"/>
                </a:solidFill>
              </a:rPr>
              <a:t>No</a:t>
            </a:r>
          </a:p>
          <a:p>
            <a:pPr>
              <a:buClr>
                <a:srgbClr val="000000"/>
              </a:buClr>
              <a:buFont typeface="Arial"/>
              <a:buNone/>
            </a:pPr>
            <a:r>
              <a:rPr lang="en-US" sz="1598" b="1" dirty="0">
                <a:solidFill>
                  <a:srgbClr val="FFFFFF"/>
                </a:solidFill>
              </a:rPr>
              <a:t>Current Balance: </a:t>
            </a:r>
            <a:r>
              <a:rPr lang="en-US" sz="1598" dirty="0">
                <a:solidFill>
                  <a:srgbClr val="FFFFFF"/>
                </a:solidFill>
              </a:rPr>
              <a:t>$5,000</a:t>
            </a:r>
          </a:p>
        </p:txBody>
      </p:sp>
      <p:sp>
        <p:nvSpPr>
          <p:cNvPr id="48" name="TextBox 47"/>
          <p:cNvSpPr txBox="1"/>
          <p:nvPr/>
        </p:nvSpPr>
        <p:spPr>
          <a:xfrm>
            <a:off x="1363488" y="6604330"/>
            <a:ext cx="3197718"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Payment Amount: </a:t>
            </a:r>
            <a:r>
              <a:rPr lang="en-US" sz="1598" dirty="0">
                <a:solidFill>
                  <a:srgbClr val="FFFFFF"/>
                </a:solidFill>
              </a:rPr>
              <a:t>$500</a:t>
            </a:r>
          </a:p>
          <a:p>
            <a:pPr>
              <a:buClr>
                <a:srgbClr val="000000"/>
              </a:buClr>
              <a:buFont typeface="Arial"/>
              <a:buNone/>
            </a:pPr>
            <a:r>
              <a:rPr lang="en-US" sz="1598" b="1" dirty="0">
                <a:solidFill>
                  <a:srgbClr val="FFFFFF"/>
                </a:solidFill>
              </a:rPr>
              <a:t>Estimated APR: </a:t>
            </a:r>
            <a:r>
              <a:rPr lang="en-US" sz="1598" dirty="0">
                <a:solidFill>
                  <a:srgbClr val="FFFFFF"/>
                </a:solidFill>
              </a:rPr>
              <a:t>3.375%</a:t>
            </a:r>
          </a:p>
        </p:txBody>
      </p:sp>
      <p:sp>
        <p:nvSpPr>
          <p:cNvPr id="49" name="TextBox 48"/>
          <p:cNvSpPr txBox="1"/>
          <p:nvPr/>
        </p:nvSpPr>
        <p:spPr>
          <a:xfrm>
            <a:off x="4939588" y="6606235"/>
            <a:ext cx="3434523" cy="918337"/>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Months Remaining: </a:t>
            </a:r>
            <a:r>
              <a:rPr lang="en-US" sz="1598" dirty="0">
                <a:solidFill>
                  <a:srgbClr val="FFFFFF"/>
                </a:solidFill>
              </a:rPr>
              <a:t>10</a:t>
            </a:r>
          </a:p>
          <a:p>
            <a:pPr>
              <a:buClr>
                <a:srgbClr val="000000"/>
              </a:buClr>
              <a:buFont typeface="Arial"/>
              <a:buNone/>
            </a:pPr>
            <a:r>
              <a:rPr lang="en-US" sz="1598" b="1" dirty="0">
                <a:solidFill>
                  <a:srgbClr val="FFFFFF"/>
                </a:solidFill>
              </a:rPr>
              <a:t>Times Late in Past 24 Months: </a:t>
            </a:r>
            <a:r>
              <a:rPr lang="en-US" sz="1598" dirty="0">
                <a:solidFill>
                  <a:srgbClr val="FFFFFF"/>
                </a:solidFill>
              </a:rPr>
              <a:t>4 </a:t>
            </a:r>
          </a:p>
        </p:txBody>
      </p:sp>
      <p:sp>
        <p:nvSpPr>
          <p:cNvPr id="51" name="TextBox 50"/>
          <p:cNvSpPr txBox="1"/>
          <p:nvPr/>
        </p:nvSpPr>
        <p:spPr>
          <a:xfrm>
            <a:off x="1363488" y="7819217"/>
            <a:ext cx="3197718"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Account Status: </a:t>
            </a:r>
            <a:r>
              <a:rPr lang="en-US" sz="1598" dirty="0">
                <a:solidFill>
                  <a:srgbClr val="FFFFFF"/>
                </a:solidFill>
              </a:rPr>
              <a:t>Open</a:t>
            </a:r>
          </a:p>
          <a:p>
            <a:pPr>
              <a:buClr>
                <a:srgbClr val="000000"/>
              </a:buClr>
              <a:buFont typeface="Arial"/>
              <a:buNone/>
            </a:pPr>
            <a:r>
              <a:rPr lang="en-US" sz="1598" b="1" dirty="0">
                <a:solidFill>
                  <a:srgbClr val="FFFFFF"/>
                </a:solidFill>
              </a:rPr>
              <a:t>Account Type: </a:t>
            </a:r>
            <a:r>
              <a:rPr lang="en-US" sz="1598" dirty="0">
                <a:solidFill>
                  <a:srgbClr val="FFFFFF"/>
                </a:solidFill>
              </a:rPr>
              <a:t>Auto Loan</a:t>
            </a:r>
          </a:p>
        </p:txBody>
      </p:sp>
      <p:sp>
        <p:nvSpPr>
          <p:cNvPr id="52" name="TextBox 51"/>
          <p:cNvSpPr txBox="1"/>
          <p:nvPr/>
        </p:nvSpPr>
        <p:spPr>
          <a:xfrm>
            <a:off x="4816341" y="7802152"/>
            <a:ext cx="3557769"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Co-Signer?: </a:t>
            </a:r>
            <a:r>
              <a:rPr lang="en-US" sz="1598" dirty="0">
                <a:solidFill>
                  <a:srgbClr val="FFFFFF"/>
                </a:solidFill>
              </a:rPr>
              <a:t>No</a:t>
            </a:r>
          </a:p>
          <a:p>
            <a:pPr>
              <a:buClr>
                <a:srgbClr val="000000"/>
              </a:buClr>
              <a:buFont typeface="Arial"/>
              <a:buNone/>
            </a:pPr>
            <a:r>
              <a:rPr lang="en-US" sz="1598" b="1" dirty="0">
                <a:solidFill>
                  <a:srgbClr val="FFFFFF"/>
                </a:solidFill>
              </a:rPr>
              <a:t>Current Balance:</a:t>
            </a:r>
            <a:r>
              <a:rPr lang="en-US" sz="1598" dirty="0">
                <a:solidFill>
                  <a:srgbClr val="FFFFFF"/>
                </a:solidFill>
              </a:rPr>
              <a:t> $54,000</a:t>
            </a:r>
          </a:p>
        </p:txBody>
      </p:sp>
      <p:sp>
        <p:nvSpPr>
          <p:cNvPr id="53" name="TextBox 52"/>
          <p:cNvSpPr txBox="1"/>
          <p:nvPr/>
        </p:nvSpPr>
        <p:spPr>
          <a:xfrm>
            <a:off x="1363488" y="8706795"/>
            <a:ext cx="3197718"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Payment Amount:</a:t>
            </a:r>
            <a:r>
              <a:rPr lang="en-US" sz="1598" dirty="0">
                <a:solidFill>
                  <a:srgbClr val="FFFFFF"/>
                </a:solidFill>
              </a:rPr>
              <a:t> $1,500</a:t>
            </a:r>
          </a:p>
          <a:p>
            <a:pPr>
              <a:buClr>
                <a:srgbClr val="000000"/>
              </a:buClr>
              <a:buFont typeface="Arial"/>
              <a:buNone/>
            </a:pPr>
            <a:r>
              <a:rPr lang="en-US" sz="1598" b="1" dirty="0">
                <a:solidFill>
                  <a:srgbClr val="FFFFFF"/>
                </a:solidFill>
              </a:rPr>
              <a:t>Estimated APR: </a:t>
            </a:r>
            <a:r>
              <a:rPr lang="en-US" sz="1598" dirty="0">
                <a:solidFill>
                  <a:srgbClr val="FFFFFF"/>
                </a:solidFill>
              </a:rPr>
              <a:t>NA</a:t>
            </a:r>
          </a:p>
        </p:txBody>
      </p:sp>
      <p:sp>
        <p:nvSpPr>
          <p:cNvPr id="54" name="TextBox 53"/>
          <p:cNvSpPr txBox="1"/>
          <p:nvPr/>
        </p:nvSpPr>
        <p:spPr>
          <a:xfrm>
            <a:off x="4816341" y="8706795"/>
            <a:ext cx="3557769" cy="64627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Months Remaining: </a:t>
            </a:r>
            <a:r>
              <a:rPr lang="en-US" sz="1598" dirty="0">
                <a:solidFill>
                  <a:srgbClr val="FFFFFF"/>
                </a:solidFill>
              </a:rPr>
              <a:t>36</a:t>
            </a:r>
          </a:p>
          <a:p>
            <a:pPr>
              <a:buClr>
                <a:srgbClr val="000000"/>
              </a:buClr>
              <a:buFont typeface="Arial"/>
              <a:buNone/>
            </a:pPr>
            <a:r>
              <a:rPr lang="en-US" sz="1598" b="1" dirty="0">
                <a:solidFill>
                  <a:srgbClr val="FFFFFF"/>
                </a:solidFill>
              </a:rPr>
              <a:t>Times Late in Past 24 Months: </a:t>
            </a:r>
            <a:r>
              <a:rPr lang="en-US" sz="1598" dirty="0">
                <a:solidFill>
                  <a:srgbClr val="FFFFFF"/>
                </a:solidFill>
              </a:rPr>
              <a:t>2 </a:t>
            </a:r>
          </a:p>
        </p:txBody>
      </p:sp>
      <p:cxnSp>
        <p:nvCxnSpPr>
          <p:cNvPr id="56" name="Straight Connector 55"/>
          <p:cNvCxnSpPr/>
          <p:nvPr/>
        </p:nvCxnSpPr>
        <p:spPr>
          <a:xfrm>
            <a:off x="2487360" y="5058439"/>
            <a:ext cx="4422276"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2026482" y="9486637"/>
            <a:ext cx="5577773" cy="374216"/>
          </a:xfrm>
          <a:prstGeom prst="roundRect">
            <a:avLst/>
          </a:prstGeom>
          <a:solidFill>
            <a:schemeClr val="bg1">
              <a:lumMod val="65000"/>
            </a:schemeClr>
          </a:solidFill>
        </p:spPr>
        <p:txBody>
          <a:bodyPr wrap="square" rtlCol="0">
            <a:spAutoFit/>
          </a:bodyPr>
          <a:lstStyle/>
          <a:p>
            <a:pPr>
              <a:buClr>
                <a:srgbClr val="000000"/>
              </a:buClr>
              <a:buFont typeface="Arial"/>
              <a:buNone/>
            </a:pPr>
            <a:r>
              <a:rPr lang="en-US" sz="1598" b="1" dirty="0">
                <a:solidFill>
                  <a:srgbClr val="FFFFFF"/>
                </a:solidFill>
              </a:rPr>
              <a:t>Total Available Revolving Credit Amount: </a:t>
            </a:r>
            <a:r>
              <a:rPr lang="en-US" sz="1598" dirty="0">
                <a:solidFill>
                  <a:srgbClr val="FFFFFF"/>
                </a:solidFill>
              </a:rPr>
              <a:t>$7,500</a:t>
            </a:r>
          </a:p>
        </p:txBody>
      </p:sp>
      <p:sp>
        <p:nvSpPr>
          <p:cNvPr id="60" name="Rounded Rectangle 59"/>
          <p:cNvSpPr/>
          <p:nvPr/>
        </p:nvSpPr>
        <p:spPr>
          <a:xfrm>
            <a:off x="985106" y="4059861"/>
            <a:ext cx="7698694" cy="641943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299" tIns="45649" rIns="91299" bIns="45649" numCol="1" spcCol="0" rtlCol="0" fromWordArt="0" anchor="ctr" anchorCtr="0" forceAA="0" compatLnSpc="1">
            <a:prstTxWarp prst="textNoShape">
              <a:avLst/>
            </a:prstTxWarp>
            <a:noAutofit/>
          </a:bodyPr>
          <a:lstStyle/>
          <a:p>
            <a:pPr algn="ctr">
              <a:buClr>
                <a:srgbClr val="000000"/>
              </a:buClr>
              <a:buFont typeface="Arial"/>
              <a:buNone/>
            </a:pPr>
            <a:endParaRPr lang="en-US" sz="1398">
              <a:solidFill>
                <a:srgbClr val="FFFFFF"/>
              </a:solidFill>
            </a:endParaRPr>
          </a:p>
        </p:txBody>
      </p:sp>
      <p:sp>
        <p:nvSpPr>
          <p:cNvPr id="2" name="Rectangle 1">
            <a:extLst>
              <a:ext uri="{FF2B5EF4-FFF2-40B4-BE49-F238E27FC236}">
                <a16:creationId xmlns:a16="http://schemas.microsoft.com/office/drawing/2014/main" id="{47A372A2-9F5B-6515-4143-2F026C67E4F8}"/>
              </a:ext>
            </a:extLst>
          </p:cNvPr>
          <p:cNvSpPr/>
          <p:nvPr/>
        </p:nvSpPr>
        <p:spPr>
          <a:xfrm>
            <a:off x="15915333" y="267036"/>
            <a:ext cx="2994653" cy="178154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7372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53"/>
        <p:cNvGrpSpPr/>
        <p:nvPr/>
      </p:nvGrpSpPr>
      <p:grpSpPr>
        <a:xfrm>
          <a:off x="0" y="0"/>
          <a:ext cx="0" cy="0"/>
          <a:chOff x="0" y="0"/>
          <a:chExt cx="0" cy="0"/>
        </a:xfrm>
      </p:grpSpPr>
      <p:sp>
        <p:nvSpPr>
          <p:cNvPr id="954" name="Google Shape;954;p15"/>
          <p:cNvSpPr txBox="1">
            <a:spLocks noGrp="1"/>
          </p:cNvSpPr>
          <p:nvPr>
            <p:ph type="title"/>
          </p:nvPr>
        </p:nvSpPr>
        <p:spPr>
          <a:xfrm>
            <a:off x="5647370" y="417175"/>
            <a:ext cx="8258087" cy="67710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aleway"/>
              <a:buNone/>
            </a:pPr>
            <a:r>
              <a:rPr lang="en-US" b="1"/>
              <a:t>Product Performance </a:t>
            </a:r>
            <a:r>
              <a:rPr lang="en-US" b="1">
                <a:solidFill>
                  <a:schemeClr val="accent1"/>
                </a:solidFill>
              </a:rPr>
              <a:t>Dashboard</a:t>
            </a:r>
            <a:endParaRPr/>
          </a:p>
        </p:txBody>
      </p:sp>
      <p:sp>
        <p:nvSpPr>
          <p:cNvPr id="955" name="Google Shape;955;p15"/>
          <p:cNvSpPr/>
          <p:nvPr/>
        </p:nvSpPr>
        <p:spPr>
          <a:xfrm>
            <a:off x="14472838" y="4842922"/>
            <a:ext cx="1217316" cy="166414"/>
          </a:xfrm>
          <a:prstGeom prst="roundRect">
            <a:avLst>
              <a:gd name="adj" fmla="val 17922"/>
            </a:avLst>
          </a:prstGeom>
          <a:solidFill>
            <a:schemeClr val="accent3"/>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438">
              <a:solidFill>
                <a:schemeClr val="dk1"/>
              </a:solidFill>
              <a:latin typeface="Raleway"/>
              <a:ea typeface="Raleway"/>
              <a:cs typeface="Raleway"/>
              <a:sym typeface="Raleway"/>
            </a:endParaRPr>
          </a:p>
        </p:txBody>
      </p:sp>
      <p:sp>
        <p:nvSpPr>
          <p:cNvPr id="956" name="Google Shape;956;p15"/>
          <p:cNvSpPr/>
          <p:nvPr/>
        </p:nvSpPr>
        <p:spPr>
          <a:xfrm>
            <a:off x="14472838" y="5621296"/>
            <a:ext cx="2333188" cy="166414"/>
          </a:xfrm>
          <a:prstGeom prst="roundRect">
            <a:avLst>
              <a:gd name="adj" fmla="val 17922"/>
            </a:avLst>
          </a:prstGeom>
          <a:solidFill>
            <a:schemeClr val="accent3"/>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438">
              <a:solidFill>
                <a:schemeClr val="dk1"/>
              </a:solidFill>
              <a:latin typeface="Raleway"/>
              <a:ea typeface="Raleway"/>
              <a:cs typeface="Raleway"/>
              <a:sym typeface="Raleway"/>
            </a:endParaRPr>
          </a:p>
        </p:txBody>
      </p:sp>
      <p:sp>
        <p:nvSpPr>
          <p:cNvPr id="957" name="Google Shape;957;p15"/>
          <p:cNvSpPr/>
          <p:nvPr/>
        </p:nvSpPr>
        <p:spPr>
          <a:xfrm>
            <a:off x="14472838" y="6399669"/>
            <a:ext cx="1927416" cy="166414"/>
          </a:xfrm>
          <a:prstGeom prst="roundRect">
            <a:avLst>
              <a:gd name="adj" fmla="val 17922"/>
            </a:avLst>
          </a:prstGeom>
          <a:solidFill>
            <a:schemeClr val="accent3"/>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438">
              <a:solidFill>
                <a:schemeClr val="dk1"/>
              </a:solidFill>
              <a:latin typeface="Raleway"/>
              <a:ea typeface="Raleway"/>
              <a:cs typeface="Raleway"/>
              <a:sym typeface="Raleway"/>
            </a:endParaRPr>
          </a:p>
        </p:txBody>
      </p:sp>
      <p:sp>
        <p:nvSpPr>
          <p:cNvPr id="958" name="Google Shape;958;p15"/>
          <p:cNvSpPr/>
          <p:nvPr/>
        </p:nvSpPr>
        <p:spPr>
          <a:xfrm>
            <a:off x="14472838" y="4064549"/>
            <a:ext cx="2086501" cy="166413"/>
          </a:xfrm>
          <a:prstGeom prst="roundRect">
            <a:avLst>
              <a:gd name="adj" fmla="val 17922"/>
            </a:avLst>
          </a:prstGeom>
          <a:solidFill>
            <a:schemeClr val="accent3"/>
          </a:solidFill>
          <a:ln>
            <a:noFill/>
          </a:ln>
        </p:spPr>
        <p:txBody>
          <a:bodyPr spcFirstLastPara="1" wrap="square" lIns="0" tIns="0" rIns="0" bIns="0" anchor="ctr" anchorCtr="0">
            <a:noAutofit/>
          </a:bodyPr>
          <a:lstStyle/>
          <a:p>
            <a:pPr marL="0" marR="0" lvl="0" indent="0" algn="l" rtl="0">
              <a:spcBef>
                <a:spcPts val="0"/>
              </a:spcBef>
              <a:spcAft>
                <a:spcPts val="0"/>
              </a:spcAft>
              <a:buNone/>
            </a:pPr>
            <a:endParaRPr sz="1438">
              <a:solidFill>
                <a:schemeClr val="dk1"/>
              </a:solidFill>
              <a:latin typeface="Raleway"/>
              <a:ea typeface="Raleway"/>
              <a:cs typeface="Raleway"/>
              <a:sym typeface="Raleway"/>
            </a:endParaRPr>
          </a:p>
        </p:txBody>
      </p:sp>
      <p:sp>
        <p:nvSpPr>
          <p:cNvPr id="959" name="Google Shape;959;p15"/>
          <p:cNvSpPr txBox="1"/>
          <p:nvPr/>
        </p:nvSpPr>
        <p:spPr>
          <a:xfrm>
            <a:off x="2015933" y="6184815"/>
            <a:ext cx="2886301"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KEY DELIVERABLES</a:t>
            </a:r>
            <a:endParaRPr sz="2077" b="1">
              <a:solidFill>
                <a:srgbClr val="151B3D"/>
              </a:solidFill>
              <a:latin typeface="Raleway"/>
              <a:ea typeface="Raleway"/>
              <a:cs typeface="Raleway"/>
              <a:sym typeface="Raleway"/>
            </a:endParaRPr>
          </a:p>
        </p:txBody>
      </p:sp>
      <p:sp>
        <p:nvSpPr>
          <p:cNvPr id="960" name="Google Shape;960;p15"/>
          <p:cNvSpPr txBox="1"/>
          <p:nvPr/>
        </p:nvSpPr>
        <p:spPr>
          <a:xfrm>
            <a:off x="1990241" y="3069865"/>
            <a:ext cx="3369932"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PROJECT OBJECTIVE</a:t>
            </a:r>
            <a:endParaRPr sz="2077" b="1">
              <a:solidFill>
                <a:srgbClr val="151B3D"/>
              </a:solidFill>
              <a:latin typeface="Raleway"/>
              <a:ea typeface="Raleway"/>
              <a:cs typeface="Raleway"/>
              <a:sym typeface="Raleway"/>
            </a:endParaRPr>
          </a:p>
        </p:txBody>
      </p:sp>
      <p:sp>
        <p:nvSpPr>
          <p:cNvPr id="961" name="Google Shape;961;p15"/>
          <p:cNvSpPr txBox="1"/>
          <p:nvPr/>
        </p:nvSpPr>
        <p:spPr>
          <a:xfrm>
            <a:off x="485745" y="3801281"/>
            <a:ext cx="5747415" cy="1699633"/>
          </a:xfrm>
          <a:prstGeom prst="rect">
            <a:avLst/>
          </a:prstGeom>
          <a:noFill/>
          <a:ln>
            <a:noFill/>
          </a:ln>
        </p:spPr>
        <p:txBody>
          <a:bodyPr spcFirstLastPara="1" wrap="square" lIns="40575" tIns="40575" rIns="40575" bIns="40575" anchor="t" anchorCtr="0">
            <a:spAutoFit/>
          </a:bodyPr>
          <a:lstStyle/>
          <a:p>
            <a:pPr marL="0" marR="0" lvl="0" indent="0" algn="ctr" rtl="0">
              <a:lnSpc>
                <a:spcPct val="150000"/>
              </a:lnSpc>
              <a:spcBef>
                <a:spcPts val="0"/>
              </a:spcBef>
              <a:spcAft>
                <a:spcPts val="0"/>
              </a:spcAft>
              <a:buNone/>
            </a:pPr>
            <a:r>
              <a:rPr lang="en-US" sz="1438">
                <a:solidFill>
                  <a:schemeClr val="dk1"/>
                </a:solidFill>
                <a:latin typeface="Raleway"/>
                <a:ea typeface="Raleway"/>
                <a:cs typeface="Raleway"/>
                <a:sym typeface="Raleway"/>
              </a:rPr>
              <a:t>Quick2Credit’s objective is to convert your web traffic into high quality leads using TransUnion data. In addition, it’s designed to follow up with all leads using multiple marketing verticals to assist with conversions. Finally, Quick2Credit gathers feedback directly from the customers on your dealership’s progress.</a:t>
            </a:r>
            <a:endParaRPr/>
          </a:p>
        </p:txBody>
      </p:sp>
      <p:graphicFrame>
        <p:nvGraphicFramePr>
          <p:cNvPr id="962" name="Google Shape;962;p15"/>
          <p:cNvGraphicFramePr/>
          <p:nvPr/>
        </p:nvGraphicFramePr>
        <p:xfrm>
          <a:off x="281812" y="8523074"/>
          <a:ext cx="6354550" cy="1645940"/>
        </p:xfrm>
        <a:graphic>
          <a:graphicData uri="http://schemas.openxmlformats.org/drawingml/2006/table">
            <a:tbl>
              <a:tblPr firstRow="1" bandRow="1">
                <a:noFill/>
                <a:tableStyleId>{2E0182E0-C9D0-4456-88FE-E02F52CC7BE7}</a:tableStyleId>
              </a:tblPr>
              <a:tblGrid>
                <a:gridCol w="2647225">
                  <a:extLst>
                    <a:ext uri="{9D8B030D-6E8A-4147-A177-3AD203B41FA5}">
                      <a16:colId xmlns:a16="http://schemas.microsoft.com/office/drawing/2014/main" val="20000"/>
                    </a:ext>
                  </a:extLst>
                </a:gridCol>
                <a:gridCol w="3707325">
                  <a:extLst>
                    <a:ext uri="{9D8B030D-6E8A-4147-A177-3AD203B41FA5}">
                      <a16:colId xmlns:a16="http://schemas.microsoft.com/office/drawing/2014/main" val="20001"/>
                    </a:ext>
                  </a:extLst>
                </a:gridCol>
              </a:tblGrid>
              <a:tr h="783375">
                <a:tc>
                  <a:txBody>
                    <a:bodyPr/>
                    <a:lstStyle/>
                    <a:p>
                      <a:pPr marL="0" marR="0" lvl="0" indent="0" algn="l" rtl="0">
                        <a:spcBef>
                          <a:spcPts val="0"/>
                        </a:spcBef>
                        <a:spcAft>
                          <a:spcPts val="0"/>
                        </a:spcAft>
                        <a:buNone/>
                      </a:pPr>
                      <a:r>
                        <a:rPr lang="en-US" sz="2400" b="0" u="none" strike="noStrike" cap="none">
                          <a:solidFill>
                            <a:schemeClr val="lt1"/>
                          </a:solidFill>
                          <a:latin typeface="Raleway"/>
                          <a:ea typeface="Raleway"/>
                          <a:cs typeface="Raleway"/>
                          <a:sym typeface="Raleway"/>
                        </a:rPr>
                        <a:t>Monthly Average Top Dealer</a:t>
                      </a:r>
                      <a:endParaRPr/>
                    </a:p>
                  </a:txBody>
                  <a:tcPr marL="91450" marR="91450" marT="45725" marB="45725">
                    <a:solidFill>
                      <a:schemeClr val="accent1"/>
                    </a:solidFill>
                  </a:tcPr>
                </a:tc>
                <a:tc>
                  <a:txBody>
                    <a:bodyPr/>
                    <a:lstStyle/>
                    <a:p>
                      <a:pPr marL="0" marR="0" lvl="0" indent="0" algn="l" rtl="0">
                        <a:spcBef>
                          <a:spcPts val="0"/>
                        </a:spcBef>
                        <a:spcAft>
                          <a:spcPts val="0"/>
                        </a:spcAft>
                        <a:buNone/>
                      </a:pPr>
                      <a:r>
                        <a:rPr lang="en-US" sz="2400" b="0">
                          <a:solidFill>
                            <a:schemeClr val="lt1"/>
                          </a:solidFill>
                          <a:latin typeface="Raleway"/>
                          <a:ea typeface="Raleway"/>
                          <a:cs typeface="Raleway"/>
                          <a:sym typeface="Raleway"/>
                        </a:rPr>
                        <a:t>261 Leads / 6.731 Million In Pre-Quals Per Month</a:t>
                      </a:r>
                      <a:endParaRPr/>
                    </a:p>
                  </a:txBody>
                  <a:tcPr marL="91450" marR="91450" marT="45725" marB="45725">
                    <a:solidFill>
                      <a:schemeClr val="accent1"/>
                    </a:solidFill>
                  </a:tcPr>
                </a:tc>
                <a:extLst>
                  <a:ext uri="{0D108BD9-81ED-4DB2-BD59-A6C34878D82A}">
                    <a16:rowId xmlns:a16="http://schemas.microsoft.com/office/drawing/2014/main" val="10000"/>
                  </a:ext>
                </a:extLst>
              </a:tr>
              <a:tr h="783375">
                <a:tc>
                  <a:txBody>
                    <a:bodyPr/>
                    <a:lstStyle/>
                    <a:p>
                      <a:pPr marL="0" marR="0" lvl="0" indent="0" algn="l" rtl="0">
                        <a:spcBef>
                          <a:spcPts val="0"/>
                        </a:spcBef>
                        <a:spcAft>
                          <a:spcPts val="0"/>
                        </a:spcAft>
                        <a:buNone/>
                      </a:pPr>
                      <a:r>
                        <a:rPr lang="en-US" sz="2400" b="0">
                          <a:solidFill>
                            <a:schemeClr val="lt1"/>
                          </a:solidFill>
                          <a:latin typeface="Raleway"/>
                          <a:ea typeface="Raleway"/>
                          <a:cs typeface="Raleway"/>
                          <a:sym typeface="Raleway"/>
                        </a:rPr>
                        <a:t>Monthly Average All Dealers</a:t>
                      </a:r>
                      <a:endParaRPr/>
                    </a:p>
                  </a:txBody>
                  <a:tcPr marL="91450" marR="91450" marT="45725" marB="45725">
                    <a:solidFill>
                      <a:schemeClr val="accent1"/>
                    </a:solidFill>
                  </a:tcPr>
                </a:tc>
                <a:tc>
                  <a:txBody>
                    <a:bodyPr/>
                    <a:lstStyle/>
                    <a:p>
                      <a:pPr marL="0" marR="0" lvl="0" indent="0" algn="l" rtl="0">
                        <a:spcBef>
                          <a:spcPts val="0"/>
                        </a:spcBef>
                        <a:spcAft>
                          <a:spcPts val="0"/>
                        </a:spcAft>
                        <a:buNone/>
                      </a:pPr>
                      <a:r>
                        <a:rPr lang="en-US" sz="2400" b="0">
                          <a:solidFill>
                            <a:schemeClr val="lt1"/>
                          </a:solidFill>
                          <a:latin typeface="Raleway"/>
                          <a:ea typeface="Raleway"/>
                          <a:cs typeface="Raleway"/>
                          <a:sym typeface="Raleway"/>
                        </a:rPr>
                        <a:t>45 Leads / 1.29 Million In Pre-Quals Per Month</a:t>
                      </a:r>
                      <a:endParaRPr/>
                    </a:p>
                  </a:txBody>
                  <a:tcPr marL="91450" marR="91450" marT="45725" marB="45725">
                    <a:solidFill>
                      <a:schemeClr val="accent1"/>
                    </a:solidFill>
                  </a:tcPr>
                </a:tc>
                <a:extLst>
                  <a:ext uri="{0D108BD9-81ED-4DB2-BD59-A6C34878D82A}">
                    <a16:rowId xmlns:a16="http://schemas.microsoft.com/office/drawing/2014/main" val="10001"/>
                  </a:ext>
                </a:extLst>
              </a:tr>
            </a:tbl>
          </a:graphicData>
        </a:graphic>
      </p:graphicFrame>
      <p:pic>
        <p:nvPicPr>
          <p:cNvPr id="963" name="Google Shape;963;p15"/>
          <p:cNvPicPr preferRelativeResize="0"/>
          <p:nvPr/>
        </p:nvPicPr>
        <p:blipFill rotWithShape="1">
          <a:blip r:embed="rId3">
            <a:alphaModFix/>
          </a:blip>
          <a:srcRect/>
          <a:stretch/>
        </p:blipFill>
        <p:spPr>
          <a:xfrm>
            <a:off x="1541470" y="1578644"/>
            <a:ext cx="3944930" cy="944873"/>
          </a:xfrm>
          <a:prstGeom prst="rect">
            <a:avLst/>
          </a:prstGeom>
          <a:noFill/>
          <a:ln>
            <a:noFill/>
          </a:ln>
        </p:spPr>
      </p:pic>
      <p:sp>
        <p:nvSpPr>
          <p:cNvPr id="964" name="Google Shape;964;p15"/>
          <p:cNvSpPr txBox="1"/>
          <p:nvPr/>
        </p:nvSpPr>
        <p:spPr>
          <a:xfrm>
            <a:off x="867371" y="6778678"/>
            <a:ext cx="5183424" cy="1144289"/>
          </a:xfrm>
          <a:prstGeom prst="rect">
            <a:avLst/>
          </a:prstGeom>
          <a:noFill/>
          <a:ln>
            <a:noFill/>
          </a:ln>
        </p:spPr>
        <p:txBody>
          <a:bodyPr spcFirstLastPara="1" wrap="square" lIns="40575" tIns="40575" rIns="40575" bIns="40575" anchor="t" anchorCtr="0">
            <a:spAutoFit/>
          </a:bodyPr>
          <a:lstStyle/>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High quality leads sent directly to your CRM.</a:t>
            </a:r>
            <a:endParaRPr/>
          </a:p>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Provides consumer feedback on dealership efforts in contact, appointment setting, and sales.</a:t>
            </a:r>
            <a:endParaRPr/>
          </a:p>
        </p:txBody>
      </p:sp>
      <p:pic>
        <p:nvPicPr>
          <p:cNvPr id="965" name="Google Shape;965;p15" descr="Text&#10;&#10;Description automatically generated"/>
          <p:cNvPicPr preferRelativeResize="0"/>
          <p:nvPr/>
        </p:nvPicPr>
        <p:blipFill rotWithShape="1">
          <a:blip r:embed="rId4">
            <a:alphaModFix/>
          </a:blip>
          <a:srcRect/>
          <a:stretch/>
        </p:blipFill>
        <p:spPr>
          <a:xfrm>
            <a:off x="8183772" y="1229190"/>
            <a:ext cx="3556026" cy="2026828"/>
          </a:xfrm>
          <a:prstGeom prst="rect">
            <a:avLst/>
          </a:prstGeom>
          <a:noFill/>
          <a:ln>
            <a:noFill/>
          </a:ln>
        </p:spPr>
      </p:pic>
      <p:pic>
        <p:nvPicPr>
          <p:cNvPr id="966" name="Google Shape;966;p15"/>
          <p:cNvPicPr preferRelativeResize="0"/>
          <p:nvPr/>
        </p:nvPicPr>
        <p:blipFill rotWithShape="1">
          <a:blip r:embed="rId5">
            <a:alphaModFix/>
          </a:blip>
          <a:srcRect/>
          <a:stretch/>
        </p:blipFill>
        <p:spPr>
          <a:xfrm>
            <a:off x="14379542" y="1462080"/>
            <a:ext cx="3556026" cy="1019394"/>
          </a:xfrm>
          <a:prstGeom prst="rect">
            <a:avLst/>
          </a:prstGeom>
          <a:noFill/>
          <a:ln>
            <a:noFill/>
          </a:ln>
        </p:spPr>
      </p:pic>
      <p:sp>
        <p:nvSpPr>
          <p:cNvPr id="967" name="Google Shape;967;p15"/>
          <p:cNvSpPr txBox="1"/>
          <p:nvPr/>
        </p:nvSpPr>
        <p:spPr>
          <a:xfrm>
            <a:off x="15632348" y="2246168"/>
            <a:ext cx="186722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a:solidFill>
                  <a:srgbClr val="5A5C63"/>
                </a:solidFill>
                <a:latin typeface="Raleway"/>
                <a:ea typeface="Raleway"/>
                <a:cs typeface="Raleway"/>
                <a:sym typeface="Raleway"/>
              </a:rPr>
              <a:t>EMAiL</a:t>
            </a:r>
            <a:endParaRPr sz="3200" b="1">
              <a:solidFill>
                <a:srgbClr val="5A5C63"/>
              </a:solidFill>
              <a:latin typeface="Raleway"/>
              <a:ea typeface="Raleway"/>
              <a:cs typeface="Raleway"/>
              <a:sym typeface="Raleway"/>
            </a:endParaRPr>
          </a:p>
        </p:txBody>
      </p:sp>
      <p:sp>
        <p:nvSpPr>
          <p:cNvPr id="968" name="Google Shape;968;p15"/>
          <p:cNvSpPr txBox="1"/>
          <p:nvPr/>
        </p:nvSpPr>
        <p:spPr>
          <a:xfrm>
            <a:off x="8512147" y="3065063"/>
            <a:ext cx="3369932"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PROJECT OBJECTIVE</a:t>
            </a:r>
            <a:endParaRPr sz="2077" b="1">
              <a:solidFill>
                <a:srgbClr val="151B3D"/>
              </a:solidFill>
              <a:latin typeface="Raleway"/>
              <a:ea typeface="Raleway"/>
              <a:cs typeface="Raleway"/>
              <a:sym typeface="Raleway"/>
            </a:endParaRPr>
          </a:p>
        </p:txBody>
      </p:sp>
      <p:sp>
        <p:nvSpPr>
          <p:cNvPr id="969" name="Google Shape;969;p15"/>
          <p:cNvSpPr txBox="1"/>
          <p:nvPr/>
        </p:nvSpPr>
        <p:spPr>
          <a:xfrm>
            <a:off x="15034053" y="3065063"/>
            <a:ext cx="3369932"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PROJECT OBJECTIVE</a:t>
            </a:r>
            <a:endParaRPr sz="2077" b="1">
              <a:solidFill>
                <a:srgbClr val="151B3D"/>
              </a:solidFill>
              <a:latin typeface="Raleway"/>
              <a:ea typeface="Raleway"/>
              <a:cs typeface="Raleway"/>
              <a:sym typeface="Raleway"/>
            </a:endParaRPr>
          </a:p>
        </p:txBody>
      </p:sp>
      <p:sp>
        <p:nvSpPr>
          <p:cNvPr id="970" name="Google Shape;970;p15"/>
          <p:cNvSpPr txBox="1"/>
          <p:nvPr/>
        </p:nvSpPr>
        <p:spPr>
          <a:xfrm>
            <a:off x="13931788" y="3788490"/>
            <a:ext cx="5255102" cy="2032609"/>
          </a:xfrm>
          <a:prstGeom prst="rect">
            <a:avLst/>
          </a:prstGeom>
          <a:noFill/>
          <a:ln>
            <a:noFill/>
          </a:ln>
        </p:spPr>
        <p:txBody>
          <a:bodyPr spcFirstLastPara="1" wrap="square" lIns="40575" tIns="40575" rIns="40575" bIns="40575" anchor="t" anchorCtr="0">
            <a:spAutoFit/>
          </a:bodyPr>
          <a:lstStyle/>
          <a:p>
            <a:pPr marL="0" marR="0" lvl="0" indent="0" algn="ctr" rtl="0">
              <a:lnSpc>
                <a:spcPct val="150000"/>
              </a:lnSpc>
              <a:spcBef>
                <a:spcPts val="0"/>
              </a:spcBef>
              <a:spcAft>
                <a:spcPts val="0"/>
              </a:spcAft>
              <a:buNone/>
            </a:pPr>
            <a:r>
              <a:rPr lang="en-US" sz="1438">
                <a:solidFill>
                  <a:schemeClr val="dk1"/>
                </a:solidFill>
                <a:latin typeface="Raleway"/>
                <a:ea typeface="Raleway"/>
                <a:cs typeface="Raleway"/>
                <a:sym typeface="Raleway"/>
              </a:rPr>
              <a:t>TEXTiUM-enhanced email is email with purpose and delivers leads unlike any other emails in the market. Clicks and opens can’t be solicited by your sales and BDC teams. Our emails deliver real leads to your CRM. These interested parties are identified through their actions and delivered with 100% accurate cell phone numbers.</a:t>
            </a:r>
            <a:endParaRPr/>
          </a:p>
        </p:txBody>
      </p:sp>
      <p:sp>
        <p:nvSpPr>
          <p:cNvPr id="971" name="Google Shape;971;p15"/>
          <p:cNvSpPr txBox="1"/>
          <p:nvPr/>
        </p:nvSpPr>
        <p:spPr>
          <a:xfrm>
            <a:off x="7365344" y="3801281"/>
            <a:ext cx="5434200" cy="1299300"/>
          </a:xfrm>
          <a:prstGeom prst="rect">
            <a:avLst/>
          </a:prstGeom>
          <a:noFill/>
          <a:ln>
            <a:noFill/>
          </a:ln>
        </p:spPr>
        <p:txBody>
          <a:bodyPr spcFirstLastPara="1" wrap="square" lIns="40575" tIns="40575" rIns="40575" bIns="40575" anchor="t" anchorCtr="0">
            <a:spAutoFit/>
          </a:bodyPr>
          <a:lstStyle/>
          <a:p>
            <a:pPr marL="0" marR="0" lvl="0" indent="0" algn="ctr" rtl="0">
              <a:lnSpc>
                <a:spcPct val="150000"/>
              </a:lnSpc>
              <a:spcBef>
                <a:spcPts val="0"/>
              </a:spcBef>
              <a:spcAft>
                <a:spcPts val="0"/>
              </a:spcAft>
              <a:buNone/>
            </a:pPr>
            <a:r>
              <a:rPr lang="en-US" sz="1438">
                <a:solidFill>
                  <a:schemeClr val="dk1"/>
                </a:solidFill>
                <a:latin typeface="Raleway"/>
                <a:ea typeface="Raleway"/>
                <a:cs typeface="Raleway"/>
                <a:sym typeface="Raleway"/>
              </a:rPr>
              <a:t>Tangible high-quality direct marketing used to re-engage current sales and service consumers that are in their prime trade cycle. Our exclusive format is far more welcoming and presents itself as a friendly touch point vs a stark sales pitch.</a:t>
            </a:r>
            <a:endParaRPr/>
          </a:p>
        </p:txBody>
      </p:sp>
      <p:sp>
        <p:nvSpPr>
          <p:cNvPr id="972" name="Google Shape;972;p15"/>
          <p:cNvSpPr txBox="1"/>
          <p:nvPr/>
        </p:nvSpPr>
        <p:spPr>
          <a:xfrm>
            <a:off x="15436545" y="6184815"/>
            <a:ext cx="2886301"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KEY DELIVERABLES</a:t>
            </a:r>
            <a:endParaRPr sz="2077" b="1">
              <a:solidFill>
                <a:srgbClr val="151B3D"/>
              </a:solidFill>
              <a:latin typeface="Raleway"/>
              <a:ea typeface="Raleway"/>
              <a:cs typeface="Raleway"/>
              <a:sym typeface="Raleway"/>
            </a:endParaRPr>
          </a:p>
        </p:txBody>
      </p:sp>
      <p:sp>
        <p:nvSpPr>
          <p:cNvPr id="973" name="Google Shape;973;p15"/>
          <p:cNvSpPr txBox="1"/>
          <p:nvPr/>
        </p:nvSpPr>
        <p:spPr>
          <a:xfrm>
            <a:off x="8726239" y="6112298"/>
            <a:ext cx="2886301" cy="401586"/>
          </a:xfrm>
          <a:prstGeom prst="rect">
            <a:avLst/>
          </a:prstGeom>
          <a:noFill/>
          <a:ln>
            <a:noFill/>
          </a:ln>
        </p:spPr>
        <p:txBody>
          <a:bodyPr spcFirstLastPara="1" wrap="square" lIns="40575" tIns="40575" rIns="40575" bIns="40575" anchor="t" anchorCtr="0">
            <a:spAutoFit/>
          </a:bodyPr>
          <a:lstStyle/>
          <a:p>
            <a:pPr marL="0" marR="0" lvl="0" indent="0" algn="l" rtl="0">
              <a:spcBef>
                <a:spcPts val="0"/>
              </a:spcBef>
              <a:spcAft>
                <a:spcPts val="0"/>
              </a:spcAft>
              <a:buNone/>
            </a:pPr>
            <a:r>
              <a:rPr lang="en-US" sz="2077" b="1">
                <a:solidFill>
                  <a:srgbClr val="151B3D"/>
                </a:solidFill>
                <a:latin typeface="Raleway"/>
                <a:ea typeface="Raleway"/>
                <a:cs typeface="Raleway"/>
                <a:sym typeface="Raleway"/>
              </a:rPr>
              <a:t>KEY DELIVERABLES</a:t>
            </a:r>
            <a:endParaRPr sz="2077" b="1">
              <a:solidFill>
                <a:srgbClr val="151B3D"/>
              </a:solidFill>
              <a:latin typeface="Raleway"/>
              <a:ea typeface="Raleway"/>
              <a:cs typeface="Raleway"/>
              <a:sym typeface="Raleway"/>
            </a:endParaRPr>
          </a:p>
        </p:txBody>
      </p:sp>
      <p:sp>
        <p:nvSpPr>
          <p:cNvPr id="974" name="Google Shape;974;p15"/>
          <p:cNvSpPr txBox="1"/>
          <p:nvPr/>
        </p:nvSpPr>
        <p:spPr>
          <a:xfrm>
            <a:off x="7448795" y="6775556"/>
            <a:ext cx="5692483" cy="1515993"/>
          </a:xfrm>
          <a:prstGeom prst="rect">
            <a:avLst/>
          </a:prstGeom>
          <a:noFill/>
          <a:ln>
            <a:noFill/>
          </a:ln>
        </p:spPr>
        <p:txBody>
          <a:bodyPr spcFirstLastPara="1" wrap="square" lIns="40575" tIns="40575" rIns="40575" bIns="40575" anchor="t" anchorCtr="0">
            <a:spAutoFit/>
          </a:bodyPr>
          <a:lstStyle/>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Leads sent directly to your CRM based on a text response.</a:t>
            </a:r>
            <a:endParaRPr/>
          </a:p>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All phone calls are tracked as well as link clicks imbedded in our personalized variable response text.</a:t>
            </a:r>
            <a:endParaRPr/>
          </a:p>
        </p:txBody>
      </p:sp>
      <p:sp>
        <p:nvSpPr>
          <p:cNvPr id="975" name="Google Shape;975;p15"/>
          <p:cNvSpPr txBox="1"/>
          <p:nvPr/>
        </p:nvSpPr>
        <p:spPr>
          <a:xfrm>
            <a:off x="13905456" y="6775555"/>
            <a:ext cx="5627124" cy="1144289"/>
          </a:xfrm>
          <a:prstGeom prst="rect">
            <a:avLst/>
          </a:prstGeom>
          <a:noFill/>
          <a:ln>
            <a:noFill/>
          </a:ln>
        </p:spPr>
        <p:txBody>
          <a:bodyPr spcFirstLastPara="1" wrap="square" lIns="40575" tIns="40575" rIns="40575" bIns="40575" anchor="t" anchorCtr="0">
            <a:spAutoFit/>
          </a:bodyPr>
          <a:lstStyle/>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Leads sent directly to CRM based on a text response</a:t>
            </a:r>
            <a:endParaRPr/>
          </a:p>
          <a:p>
            <a:pPr marL="285750" marR="0" lvl="0" indent="-285750" algn="l" rtl="0">
              <a:lnSpc>
                <a:spcPct val="150000"/>
              </a:lnSpc>
              <a:spcBef>
                <a:spcPts val="0"/>
              </a:spcBef>
              <a:spcAft>
                <a:spcPts val="0"/>
              </a:spcAft>
              <a:buClr>
                <a:schemeClr val="dk1"/>
              </a:buClr>
              <a:buSzPts val="1600"/>
              <a:buFont typeface="Arial"/>
              <a:buChar char="•"/>
            </a:pPr>
            <a:r>
              <a:rPr lang="en-US" sz="1600">
                <a:solidFill>
                  <a:schemeClr val="dk1"/>
                </a:solidFill>
                <a:latin typeface="Raleway"/>
                <a:ea typeface="Raleway"/>
                <a:cs typeface="Raleway"/>
                <a:sym typeface="Raleway"/>
              </a:rPr>
              <a:t>We also track opens and clicks but our goal is REAL leads. </a:t>
            </a:r>
            <a:endParaRPr/>
          </a:p>
        </p:txBody>
      </p:sp>
      <p:sp>
        <p:nvSpPr>
          <p:cNvPr id="976" name="Google Shape;976;p15"/>
          <p:cNvSpPr/>
          <p:nvPr/>
        </p:nvSpPr>
        <p:spPr>
          <a:xfrm>
            <a:off x="8183772" y="2696954"/>
            <a:ext cx="4251960" cy="40158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Raleway"/>
              <a:ea typeface="Raleway"/>
              <a:cs typeface="Raleway"/>
              <a:sym typeface="Raleway"/>
            </a:endParaRPr>
          </a:p>
        </p:txBody>
      </p:sp>
      <p:graphicFrame>
        <p:nvGraphicFramePr>
          <p:cNvPr id="977" name="Google Shape;977;p15"/>
          <p:cNvGraphicFramePr/>
          <p:nvPr/>
        </p:nvGraphicFramePr>
        <p:xfrm>
          <a:off x="7613680" y="8523074"/>
          <a:ext cx="5166850" cy="968004"/>
        </p:xfrm>
        <a:graphic>
          <a:graphicData uri="http://schemas.openxmlformats.org/drawingml/2006/table">
            <a:tbl>
              <a:tblPr firstRow="1" bandRow="1">
                <a:noFill/>
                <a:tableStyleId>{2E0182E0-C9D0-4456-88FE-E02F52CC7BE7}</a:tableStyleId>
              </a:tblPr>
              <a:tblGrid>
                <a:gridCol w="2583425">
                  <a:extLst>
                    <a:ext uri="{9D8B030D-6E8A-4147-A177-3AD203B41FA5}">
                      <a16:colId xmlns:a16="http://schemas.microsoft.com/office/drawing/2014/main" val="20000"/>
                    </a:ext>
                  </a:extLst>
                </a:gridCol>
                <a:gridCol w="2583425">
                  <a:extLst>
                    <a:ext uri="{9D8B030D-6E8A-4147-A177-3AD203B41FA5}">
                      <a16:colId xmlns:a16="http://schemas.microsoft.com/office/drawing/2014/main" val="20001"/>
                    </a:ext>
                  </a:extLst>
                </a:gridCol>
              </a:tblGrid>
              <a:tr h="894450">
                <a:tc>
                  <a:txBody>
                    <a:bodyPr/>
                    <a:lstStyle/>
                    <a:p>
                      <a:pPr marL="0" marR="0" lvl="0" indent="0" algn="l" rtl="0">
                        <a:spcBef>
                          <a:spcPts val="0"/>
                        </a:spcBef>
                        <a:spcAft>
                          <a:spcPts val="0"/>
                        </a:spcAft>
                        <a:buNone/>
                      </a:pPr>
                      <a:r>
                        <a:rPr lang="en-US" sz="2876" b="0">
                          <a:latin typeface="Raleway"/>
                          <a:ea typeface="Raleway"/>
                          <a:cs typeface="Raleway"/>
                          <a:sym typeface="Raleway"/>
                        </a:rPr>
                        <a:t>Last 500,000 Mailers</a:t>
                      </a:r>
                      <a:endParaRPr/>
                    </a:p>
                  </a:txBody>
                  <a:tcPr marL="91450" marR="91450" marT="45725" marB="45725"/>
                </a:tc>
                <a:tc>
                  <a:txBody>
                    <a:bodyPr/>
                    <a:lstStyle/>
                    <a:p>
                      <a:pPr marL="0" marR="0" lvl="0" indent="0" algn="l" rtl="0">
                        <a:spcBef>
                          <a:spcPts val="0"/>
                        </a:spcBef>
                        <a:spcAft>
                          <a:spcPts val="0"/>
                        </a:spcAft>
                        <a:buNone/>
                      </a:pPr>
                      <a:r>
                        <a:rPr lang="en-US" sz="2876" b="0">
                          <a:latin typeface="Raleway"/>
                          <a:ea typeface="Raleway"/>
                          <a:cs typeface="Raleway"/>
                          <a:sym typeface="Raleway"/>
                        </a:rPr>
                        <a:t>6.25% Engagement</a:t>
                      </a:r>
                      <a:endParaRPr/>
                    </a:p>
                  </a:txBody>
                  <a:tcPr marL="91450" marR="91450" marT="45725" marB="45725"/>
                </a:tc>
                <a:extLst>
                  <a:ext uri="{0D108BD9-81ED-4DB2-BD59-A6C34878D82A}">
                    <a16:rowId xmlns:a16="http://schemas.microsoft.com/office/drawing/2014/main" val="10000"/>
                  </a:ext>
                </a:extLst>
              </a:tr>
            </a:tbl>
          </a:graphicData>
        </a:graphic>
      </p:graphicFrame>
      <p:graphicFrame>
        <p:nvGraphicFramePr>
          <p:cNvPr id="978" name="Google Shape;978;p15"/>
          <p:cNvGraphicFramePr/>
          <p:nvPr/>
        </p:nvGraphicFramePr>
        <p:xfrm>
          <a:off x="14020023" y="8523074"/>
          <a:ext cx="5166850" cy="968004"/>
        </p:xfrm>
        <a:graphic>
          <a:graphicData uri="http://schemas.openxmlformats.org/drawingml/2006/table">
            <a:tbl>
              <a:tblPr firstRow="1" bandRow="1">
                <a:noFill/>
                <a:tableStyleId>{2E0182E0-C9D0-4456-88FE-E02F52CC7BE7}</a:tableStyleId>
              </a:tblPr>
              <a:tblGrid>
                <a:gridCol w="2583425">
                  <a:extLst>
                    <a:ext uri="{9D8B030D-6E8A-4147-A177-3AD203B41FA5}">
                      <a16:colId xmlns:a16="http://schemas.microsoft.com/office/drawing/2014/main" val="20000"/>
                    </a:ext>
                  </a:extLst>
                </a:gridCol>
                <a:gridCol w="2583425">
                  <a:extLst>
                    <a:ext uri="{9D8B030D-6E8A-4147-A177-3AD203B41FA5}">
                      <a16:colId xmlns:a16="http://schemas.microsoft.com/office/drawing/2014/main" val="20001"/>
                    </a:ext>
                  </a:extLst>
                </a:gridCol>
              </a:tblGrid>
              <a:tr h="894450">
                <a:tc>
                  <a:txBody>
                    <a:bodyPr/>
                    <a:lstStyle/>
                    <a:p>
                      <a:pPr marL="0" marR="0" lvl="0" indent="0" algn="l" rtl="0">
                        <a:spcBef>
                          <a:spcPts val="0"/>
                        </a:spcBef>
                        <a:spcAft>
                          <a:spcPts val="0"/>
                        </a:spcAft>
                        <a:buNone/>
                      </a:pPr>
                      <a:r>
                        <a:rPr lang="en-US" sz="2876" b="0">
                          <a:latin typeface="Raleway"/>
                          <a:ea typeface="Raleway"/>
                          <a:cs typeface="Raleway"/>
                          <a:sym typeface="Raleway"/>
                        </a:rPr>
                        <a:t>Last 100 Campaigns</a:t>
                      </a:r>
                      <a:endParaRPr/>
                    </a:p>
                  </a:txBody>
                  <a:tcPr marL="91450" marR="91450" marT="45725" marB="45725"/>
                </a:tc>
                <a:tc>
                  <a:txBody>
                    <a:bodyPr/>
                    <a:lstStyle/>
                    <a:p>
                      <a:pPr marL="0" marR="0" lvl="0" indent="0" algn="l" rtl="0">
                        <a:spcBef>
                          <a:spcPts val="0"/>
                        </a:spcBef>
                        <a:spcAft>
                          <a:spcPts val="0"/>
                        </a:spcAft>
                        <a:buNone/>
                      </a:pPr>
                      <a:r>
                        <a:rPr lang="en-US" sz="2876" b="0">
                          <a:latin typeface="Raleway"/>
                          <a:ea typeface="Raleway"/>
                          <a:cs typeface="Raleway"/>
                          <a:sym typeface="Raleway"/>
                        </a:rPr>
                        <a:t>57.2 Average Engagements </a:t>
                      </a:r>
                      <a:endParaRPr/>
                    </a:p>
                  </a:txBody>
                  <a:tcPr marL="91450" marR="91450" marT="45725" marB="45725"/>
                </a:tc>
                <a:extLst>
                  <a:ext uri="{0D108BD9-81ED-4DB2-BD59-A6C34878D82A}">
                    <a16:rowId xmlns:a16="http://schemas.microsoft.com/office/drawing/2014/main" val="10000"/>
                  </a:ext>
                </a:extLst>
              </a:tr>
            </a:tbl>
          </a:graphicData>
        </a:graphic>
      </p:graphicFrame>
      <p:sp>
        <p:nvSpPr>
          <p:cNvPr id="2" name="Rectangle 1">
            <a:extLst>
              <a:ext uri="{FF2B5EF4-FFF2-40B4-BE49-F238E27FC236}">
                <a16:creationId xmlns:a16="http://schemas.microsoft.com/office/drawing/2014/main" id="{EC0B750C-9E5D-6C14-5406-76C5875C3C4E}"/>
              </a:ext>
            </a:extLst>
          </p:cNvPr>
          <p:cNvSpPr/>
          <p:nvPr/>
        </p:nvSpPr>
        <p:spPr>
          <a:xfrm>
            <a:off x="16183429" y="417175"/>
            <a:ext cx="2510971" cy="101151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9"/>
                                        </p:tgtEl>
                                        <p:attrNameLst>
                                          <p:attrName>style.visibility</p:attrName>
                                        </p:attrNameLst>
                                      </p:cBhvr>
                                      <p:to>
                                        <p:strVal val="visible"/>
                                      </p:to>
                                    </p:set>
                                    <p:animEffect transition="in" filter="fade">
                                      <p:cBhvr>
                                        <p:cTn id="7" dur="1000"/>
                                        <p:tgtEl>
                                          <p:spTgt spid="959"/>
                                        </p:tgtEl>
                                      </p:cBhvr>
                                    </p:animEffect>
                                  </p:childTnLst>
                                </p:cTn>
                              </p:par>
                              <p:par>
                                <p:cTn id="8" presetID="10" presetClass="entr" presetSubtype="0" fill="hold" nodeType="withEffect">
                                  <p:stCondLst>
                                    <p:cond delay="0"/>
                                  </p:stCondLst>
                                  <p:childTnLst>
                                    <p:set>
                                      <p:cBhvr>
                                        <p:cTn id="9" dur="1" fill="hold">
                                          <p:stCondLst>
                                            <p:cond delay="0"/>
                                          </p:stCondLst>
                                        </p:cTn>
                                        <p:tgtEl>
                                          <p:spTgt spid="960"/>
                                        </p:tgtEl>
                                        <p:attrNameLst>
                                          <p:attrName>style.visibility</p:attrName>
                                        </p:attrNameLst>
                                      </p:cBhvr>
                                      <p:to>
                                        <p:strVal val="visible"/>
                                      </p:to>
                                    </p:set>
                                    <p:animEffect transition="in" filter="fade">
                                      <p:cBhvr>
                                        <p:cTn id="10" dur="1000"/>
                                        <p:tgtEl>
                                          <p:spTgt spid="960"/>
                                        </p:tgtEl>
                                      </p:cBhvr>
                                    </p:animEffect>
                                  </p:childTnLst>
                                </p:cTn>
                              </p:par>
                              <p:par>
                                <p:cTn id="11" presetID="10" presetClass="entr" presetSubtype="0" fill="hold" nodeType="withEffect">
                                  <p:stCondLst>
                                    <p:cond delay="1000"/>
                                  </p:stCondLst>
                                  <p:childTnLst>
                                    <p:set>
                                      <p:cBhvr>
                                        <p:cTn id="12" dur="1" fill="hold">
                                          <p:stCondLst>
                                            <p:cond delay="0"/>
                                          </p:stCondLst>
                                        </p:cTn>
                                        <p:tgtEl>
                                          <p:spTgt spid="958"/>
                                        </p:tgtEl>
                                        <p:attrNameLst>
                                          <p:attrName>style.visibility</p:attrName>
                                        </p:attrNameLst>
                                      </p:cBhvr>
                                      <p:to>
                                        <p:strVal val="visible"/>
                                      </p:to>
                                    </p:set>
                                    <p:animEffect transition="in" filter="fade">
                                      <p:cBhvr>
                                        <p:cTn id="13" dur="1000"/>
                                        <p:tgtEl>
                                          <p:spTgt spid="958"/>
                                        </p:tgtEl>
                                      </p:cBhvr>
                                    </p:animEffect>
                                  </p:childTnLst>
                                </p:cTn>
                              </p:par>
                              <p:par>
                                <p:cTn id="14" presetID="10" presetClass="entr" presetSubtype="0" fill="hold" nodeType="withEffect">
                                  <p:stCondLst>
                                    <p:cond delay="1500"/>
                                  </p:stCondLst>
                                  <p:childTnLst>
                                    <p:set>
                                      <p:cBhvr>
                                        <p:cTn id="15" dur="1" fill="hold">
                                          <p:stCondLst>
                                            <p:cond delay="0"/>
                                          </p:stCondLst>
                                        </p:cTn>
                                        <p:tgtEl>
                                          <p:spTgt spid="955"/>
                                        </p:tgtEl>
                                        <p:attrNameLst>
                                          <p:attrName>style.visibility</p:attrName>
                                        </p:attrNameLst>
                                      </p:cBhvr>
                                      <p:to>
                                        <p:strVal val="visible"/>
                                      </p:to>
                                    </p:set>
                                    <p:animEffect transition="in" filter="fade">
                                      <p:cBhvr>
                                        <p:cTn id="16" dur="1000"/>
                                        <p:tgtEl>
                                          <p:spTgt spid="955"/>
                                        </p:tgtEl>
                                      </p:cBhvr>
                                    </p:animEffect>
                                  </p:childTnLst>
                                </p:cTn>
                              </p:par>
                              <p:par>
                                <p:cTn id="17" presetID="10" presetClass="entr" presetSubtype="0" fill="hold" nodeType="withEffect">
                                  <p:stCondLst>
                                    <p:cond delay="2000"/>
                                  </p:stCondLst>
                                  <p:childTnLst>
                                    <p:set>
                                      <p:cBhvr>
                                        <p:cTn id="18" dur="1" fill="hold">
                                          <p:stCondLst>
                                            <p:cond delay="0"/>
                                          </p:stCondLst>
                                        </p:cTn>
                                        <p:tgtEl>
                                          <p:spTgt spid="956"/>
                                        </p:tgtEl>
                                        <p:attrNameLst>
                                          <p:attrName>style.visibility</p:attrName>
                                        </p:attrNameLst>
                                      </p:cBhvr>
                                      <p:to>
                                        <p:strVal val="visible"/>
                                      </p:to>
                                    </p:set>
                                    <p:animEffect transition="in" filter="fade">
                                      <p:cBhvr>
                                        <p:cTn id="19" dur="1000"/>
                                        <p:tgtEl>
                                          <p:spTgt spid="956"/>
                                        </p:tgtEl>
                                      </p:cBhvr>
                                    </p:animEffect>
                                  </p:childTnLst>
                                </p:cTn>
                              </p:par>
                              <p:par>
                                <p:cTn id="20" presetID="10" presetClass="entr" presetSubtype="0" fill="hold" nodeType="withEffect">
                                  <p:stCondLst>
                                    <p:cond delay="2500"/>
                                  </p:stCondLst>
                                  <p:childTnLst>
                                    <p:set>
                                      <p:cBhvr>
                                        <p:cTn id="21" dur="1" fill="hold">
                                          <p:stCondLst>
                                            <p:cond delay="0"/>
                                          </p:stCondLst>
                                        </p:cTn>
                                        <p:tgtEl>
                                          <p:spTgt spid="957"/>
                                        </p:tgtEl>
                                        <p:attrNameLst>
                                          <p:attrName>style.visibility</p:attrName>
                                        </p:attrNameLst>
                                      </p:cBhvr>
                                      <p:to>
                                        <p:strVal val="visible"/>
                                      </p:to>
                                    </p:set>
                                    <p:animEffect transition="in" filter="fade">
                                      <p:cBhvr>
                                        <p:cTn id="22" dur="1000"/>
                                        <p:tgtEl>
                                          <p:spTgt spid="957"/>
                                        </p:tgtEl>
                                      </p:cBhvr>
                                    </p:animEffect>
                                  </p:childTnLst>
                                </p:cTn>
                              </p:par>
                              <p:par>
                                <p:cTn id="23" presetID="10" presetClass="entr" presetSubtype="0" fill="hold" nodeType="withEffect">
                                  <p:stCondLst>
                                    <p:cond delay="500"/>
                                  </p:stCondLst>
                                  <p:childTnLst>
                                    <p:set>
                                      <p:cBhvr>
                                        <p:cTn id="24" dur="1" fill="hold">
                                          <p:stCondLst>
                                            <p:cond delay="0"/>
                                          </p:stCondLst>
                                        </p:cTn>
                                        <p:tgtEl>
                                          <p:spTgt spid="961"/>
                                        </p:tgtEl>
                                        <p:attrNameLst>
                                          <p:attrName>style.visibility</p:attrName>
                                        </p:attrNameLst>
                                      </p:cBhvr>
                                      <p:to>
                                        <p:strVal val="visible"/>
                                      </p:to>
                                    </p:set>
                                    <p:animEffect transition="in" filter="fade">
                                      <p:cBhvr>
                                        <p:cTn id="25" dur="1500"/>
                                        <p:tgtEl>
                                          <p:spTgt spid="961"/>
                                        </p:tgtEl>
                                      </p:cBhvr>
                                    </p:animEffect>
                                  </p:childTnLst>
                                </p:cTn>
                              </p:par>
                              <p:par>
                                <p:cTn id="26" presetID="10" presetClass="entr" presetSubtype="0" fill="hold" nodeType="withEffect">
                                  <p:stCondLst>
                                    <p:cond delay="500"/>
                                  </p:stCondLst>
                                  <p:childTnLst>
                                    <p:set>
                                      <p:cBhvr>
                                        <p:cTn id="27" dur="1" fill="hold">
                                          <p:stCondLst>
                                            <p:cond delay="0"/>
                                          </p:stCondLst>
                                        </p:cTn>
                                        <p:tgtEl>
                                          <p:spTgt spid="964"/>
                                        </p:tgtEl>
                                        <p:attrNameLst>
                                          <p:attrName>style.visibility</p:attrName>
                                        </p:attrNameLst>
                                      </p:cBhvr>
                                      <p:to>
                                        <p:strVal val="visible"/>
                                      </p:to>
                                    </p:set>
                                    <p:animEffect transition="in" filter="fade">
                                      <p:cBhvr>
                                        <p:cTn id="28" dur="1500"/>
                                        <p:tgtEl>
                                          <p:spTgt spid="964"/>
                                        </p:tgtEl>
                                      </p:cBhvr>
                                    </p:animEffect>
                                  </p:childTnLst>
                                </p:cTn>
                              </p:par>
                              <p:par>
                                <p:cTn id="29" presetID="10" presetClass="entr" presetSubtype="0" fill="hold" nodeType="withEffect">
                                  <p:stCondLst>
                                    <p:cond delay="0"/>
                                  </p:stCondLst>
                                  <p:childTnLst>
                                    <p:set>
                                      <p:cBhvr>
                                        <p:cTn id="30" dur="1" fill="hold">
                                          <p:stCondLst>
                                            <p:cond delay="0"/>
                                          </p:stCondLst>
                                        </p:cTn>
                                        <p:tgtEl>
                                          <p:spTgt spid="968"/>
                                        </p:tgtEl>
                                        <p:attrNameLst>
                                          <p:attrName>style.visibility</p:attrName>
                                        </p:attrNameLst>
                                      </p:cBhvr>
                                      <p:to>
                                        <p:strVal val="visible"/>
                                      </p:to>
                                    </p:set>
                                    <p:animEffect transition="in" filter="fade">
                                      <p:cBhvr>
                                        <p:cTn id="31" dur="1000"/>
                                        <p:tgtEl>
                                          <p:spTgt spid="968"/>
                                        </p:tgtEl>
                                      </p:cBhvr>
                                    </p:animEffect>
                                  </p:childTnLst>
                                </p:cTn>
                              </p:par>
                              <p:par>
                                <p:cTn id="32" presetID="10" presetClass="entr" presetSubtype="0" fill="hold" nodeType="withEffect">
                                  <p:stCondLst>
                                    <p:cond delay="0"/>
                                  </p:stCondLst>
                                  <p:childTnLst>
                                    <p:set>
                                      <p:cBhvr>
                                        <p:cTn id="33" dur="1" fill="hold">
                                          <p:stCondLst>
                                            <p:cond delay="0"/>
                                          </p:stCondLst>
                                        </p:cTn>
                                        <p:tgtEl>
                                          <p:spTgt spid="969"/>
                                        </p:tgtEl>
                                        <p:attrNameLst>
                                          <p:attrName>style.visibility</p:attrName>
                                        </p:attrNameLst>
                                      </p:cBhvr>
                                      <p:to>
                                        <p:strVal val="visible"/>
                                      </p:to>
                                    </p:set>
                                    <p:animEffect transition="in" filter="fade">
                                      <p:cBhvr>
                                        <p:cTn id="34" dur="1000"/>
                                        <p:tgtEl>
                                          <p:spTgt spid="969"/>
                                        </p:tgtEl>
                                      </p:cBhvr>
                                    </p:animEffect>
                                  </p:childTnLst>
                                </p:cTn>
                              </p:par>
                              <p:par>
                                <p:cTn id="35" presetID="10" presetClass="entr" presetSubtype="0" fill="hold" nodeType="withEffect">
                                  <p:stCondLst>
                                    <p:cond delay="500"/>
                                  </p:stCondLst>
                                  <p:childTnLst>
                                    <p:set>
                                      <p:cBhvr>
                                        <p:cTn id="36" dur="1" fill="hold">
                                          <p:stCondLst>
                                            <p:cond delay="0"/>
                                          </p:stCondLst>
                                        </p:cTn>
                                        <p:tgtEl>
                                          <p:spTgt spid="970"/>
                                        </p:tgtEl>
                                        <p:attrNameLst>
                                          <p:attrName>style.visibility</p:attrName>
                                        </p:attrNameLst>
                                      </p:cBhvr>
                                      <p:to>
                                        <p:strVal val="visible"/>
                                      </p:to>
                                    </p:set>
                                    <p:animEffect transition="in" filter="fade">
                                      <p:cBhvr>
                                        <p:cTn id="37" dur="1500"/>
                                        <p:tgtEl>
                                          <p:spTgt spid="970"/>
                                        </p:tgtEl>
                                      </p:cBhvr>
                                    </p:animEffect>
                                  </p:childTnLst>
                                </p:cTn>
                              </p:par>
                              <p:par>
                                <p:cTn id="38" presetID="10" presetClass="entr" presetSubtype="0" fill="hold" nodeType="withEffect">
                                  <p:stCondLst>
                                    <p:cond delay="500"/>
                                  </p:stCondLst>
                                  <p:childTnLst>
                                    <p:set>
                                      <p:cBhvr>
                                        <p:cTn id="39" dur="1" fill="hold">
                                          <p:stCondLst>
                                            <p:cond delay="0"/>
                                          </p:stCondLst>
                                        </p:cTn>
                                        <p:tgtEl>
                                          <p:spTgt spid="971"/>
                                        </p:tgtEl>
                                        <p:attrNameLst>
                                          <p:attrName>style.visibility</p:attrName>
                                        </p:attrNameLst>
                                      </p:cBhvr>
                                      <p:to>
                                        <p:strVal val="visible"/>
                                      </p:to>
                                    </p:set>
                                    <p:animEffect transition="in" filter="fade">
                                      <p:cBhvr>
                                        <p:cTn id="40" dur="1500"/>
                                        <p:tgtEl>
                                          <p:spTgt spid="971"/>
                                        </p:tgtEl>
                                      </p:cBhvr>
                                    </p:animEffect>
                                  </p:childTnLst>
                                </p:cTn>
                              </p:par>
                              <p:par>
                                <p:cTn id="41" presetID="10" presetClass="entr" presetSubtype="0" fill="hold" nodeType="withEffect">
                                  <p:stCondLst>
                                    <p:cond delay="0"/>
                                  </p:stCondLst>
                                  <p:childTnLst>
                                    <p:set>
                                      <p:cBhvr>
                                        <p:cTn id="42" dur="1" fill="hold">
                                          <p:stCondLst>
                                            <p:cond delay="0"/>
                                          </p:stCondLst>
                                        </p:cTn>
                                        <p:tgtEl>
                                          <p:spTgt spid="972"/>
                                        </p:tgtEl>
                                        <p:attrNameLst>
                                          <p:attrName>style.visibility</p:attrName>
                                        </p:attrNameLst>
                                      </p:cBhvr>
                                      <p:to>
                                        <p:strVal val="visible"/>
                                      </p:to>
                                    </p:set>
                                    <p:animEffect transition="in" filter="fade">
                                      <p:cBhvr>
                                        <p:cTn id="43" dur="1000"/>
                                        <p:tgtEl>
                                          <p:spTgt spid="972"/>
                                        </p:tgtEl>
                                      </p:cBhvr>
                                    </p:animEffect>
                                  </p:childTnLst>
                                </p:cTn>
                              </p:par>
                              <p:par>
                                <p:cTn id="44" presetID="10" presetClass="entr" presetSubtype="0" fill="hold" nodeType="withEffect">
                                  <p:stCondLst>
                                    <p:cond delay="0"/>
                                  </p:stCondLst>
                                  <p:childTnLst>
                                    <p:set>
                                      <p:cBhvr>
                                        <p:cTn id="45" dur="1" fill="hold">
                                          <p:stCondLst>
                                            <p:cond delay="0"/>
                                          </p:stCondLst>
                                        </p:cTn>
                                        <p:tgtEl>
                                          <p:spTgt spid="973"/>
                                        </p:tgtEl>
                                        <p:attrNameLst>
                                          <p:attrName>style.visibility</p:attrName>
                                        </p:attrNameLst>
                                      </p:cBhvr>
                                      <p:to>
                                        <p:strVal val="visible"/>
                                      </p:to>
                                    </p:set>
                                    <p:animEffect transition="in" filter="fade">
                                      <p:cBhvr>
                                        <p:cTn id="46" dur="1000"/>
                                        <p:tgtEl>
                                          <p:spTgt spid="973"/>
                                        </p:tgtEl>
                                      </p:cBhvr>
                                    </p:animEffect>
                                  </p:childTnLst>
                                </p:cTn>
                              </p:par>
                              <p:par>
                                <p:cTn id="47" presetID="10" presetClass="entr" presetSubtype="0" fill="hold" nodeType="withEffect">
                                  <p:stCondLst>
                                    <p:cond delay="500"/>
                                  </p:stCondLst>
                                  <p:childTnLst>
                                    <p:set>
                                      <p:cBhvr>
                                        <p:cTn id="48" dur="1" fill="hold">
                                          <p:stCondLst>
                                            <p:cond delay="0"/>
                                          </p:stCondLst>
                                        </p:cTn>
                                        <p:tgtEl>
                                          <p:spTgt spid="974"/>
                                        </p:tgtEl>
                                        <p:attrNameLst>
                                          <p:attrName>style.visibility</p:attrName>
                                        </p:attrNameLst>
                                      </p:cBhvr>
                                      <p:to>
                                        <p:strVal val="visible"/>
                                      </p:to>
                                    </p:set>
                                    <p:animEffect transition="in" filter="fade">
                                      <p:cBhvr>
                                        <p:cTn id="49" dur="1500"/>
                                        <p:tgtEl>
                                          <p:spTgt spid="974"/>
                                        </p:tgtEl>
                                      </p:cBhvr>
                                    </p:animEffect>
                                  </p:childTnLst>
                                </p:cTn>
                              </p:par>
                              <p:par>
                                <p:cTn id="50" presetID="10" presetClass="entr" presetSubtype="0" fill="hold" nodeType="withEffect">
                                  <p:stCondLst>
                                    <p:cond delay="500"/>
                                  </p:stCondLst>
                                  <p:childTnLst>
                                    <p:set>
                                      <p:cBhvr>
                                        <p:cTn id="51" dur="1" fill="hold">
                                          <p:stCondLst>
                                            <p:cond delay="0"/>
                                          </p:stCondLst>
                                        </p:cTn>
                                        <p:tgtEl>
                                          <p:spTgt spid="975"/>
                                        </p:tgtEl>
                                        <p:attrNameLst>
                                          <p:attrName>style.visibility</p:attrName>
                                        </p:attrNameLst>
                                      </p:cBhvr>
                                      <p:to>
                                        <p:strVal val="visible"/>
                                      </p:to>
                                    </p:set>
                                    <p:animEffect transition="in" filter="fade">
                                      <p:cBhvr>
                                        <p:cTn id="52" dur="1500"/>
                                        <p:tgtEl>
                                          <p:spTgt spid="9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82"/>
        <p:cNvGrpSpPr/>
        <p:nvPr/>
      </p:nvGrpSpPr>
      <p:grpSpPr>
        <a:xfrm>
          <a:off x="0" y="0"/>
          <a:ext cx="0" cy="0"/>
          <a:chOff x="0" y="0"/>
          <a:chExt cx="0" cy="0"/>
        </a:xfrm>
      </p:grpSpPr>
      <p:sp>
        <p:nvSpPr>
          <p:cNvPr id="983" name="Google Shape;983;p16"/>
          <p:cNvSpPr txBox="1">
            <a:spLocks noGrp="1"/>
          </p:cNvSpPr>
          <p:nvPr>
            <p:ph type="subTitle" idx="1"/>
          </p:nvPr>
        </p:nvSpPr>
        <p:spPr>
          <a:xfrm>
            <a:off x="3625820" y="6146572"/>
            <a:ext cx="12270960" cy="904681"/>
          </a:xfrm>
          <a:prstGeom prst="rect">
            <a:avLst/>
          </a:prstGeom>
          <a:noFill/>
          <a:ln>
            <a:noFill/>
          </a:ln>
        </p:spPr>
        <p:txBody>
          <a:bodyPr spcFirstLastPara="1" wrap="square" lIns="0" tIns="20250" rIns="0" bIns="0" anchor="t" anchorCtr="0">
            <a:spAutoFit/>
          </a:bodyPr>
          <a:lstStyle/>
          <a:p>
            <a:pPr marL="86139" marR="8106" lvl="0" indent="0" algn="ctr" rtl="0">
              <a:lnSpc>
                <a:spcPct val="100000"/>
              </a:lnSpc>
              <a:spcBef>
                <a:spcPts val="0"/>
              </a:spcBef>
              <a:spcAft>
                <a:spcPts val="0"/>
              </a:spcAft>
              <a:buClr>
                <a:schemeClr val="lt1"/>
              </a:buClr>
              <a:buSzPts val="2800"/>
              <a:buNone/>
            </a:pPr>
            <a:r>
              <a:rPr lang="en-US"/>
              <a:t>We offer mobile marketing solutions that  connect advertisers with more interested  prospects via texting.</a:t>
            </a:r>
            <a:endParaRPr/>
          </a:p>
        </p:txBody>
      </p:sp>
      <p:sp>
        <p:nvSpPr>
          <p:cNvPr id="984" name="Google Shape;984;p16"/>
          <p:cNvSpPr txBox="1"/>
          <p:nvPr/>
        </p:nvSpPr>
        <p:spPr>
          <a:xfrm>
            <a:off x="6800732" y="3658685"/>
            <a:ext cx="5921139" cy="2378033"/>
          </a:xfrm>
          <a:prstGeom prst="rect">
            <a:avLst/>
          </a:prstGeom>
          <a:noFill/>
          <a:ln>
            <a:noFill/>
          </a:ln>
        </p:spPr>
        <p:txBody>
          <a:bodyPr spcFirstLastPara="1" wrap="square" lIns="0" tIns="20250" rIns="0" bIns="0" anchor="t" anchorCtr="0">
            <a:spAutoFit/>
          </a:bodyPr>
          <a:lstStyle/>
          <a:p>
            <a:pPr marL="20268" marR="8106" lvl="0" indent="358742" algn="l" rtl="0">
              <a:spcBef>
                <a:spcPts val="0"/>
              </a:spcBef>
              <a:spcAft>
                <a:spcPts val="0"/>
              </a:spcAft>
              <a:buNone/>
            </a:pPr>
            <a:r>
              <a:rPr lang="en-US" sz="7660" b="1">
                <a:solidFill>
                  <a:srgbClr val="FFFFFF"/>
                </a:solidFill>
                <a:latin typeface="Poppins"/>
                <a:ea typeface="Poppins"/>
                <a:cs typeface="Poppins"/>
                <a:sym typeface="Poppins"/>
              </a:rPr>
              <a:t>Marketing  Technology</a:t>
            </a:r>
            <a:endParaRPr sz="7660">
              <a:solidFill>
                <a:schemeClr val="dk1"/>
              </a:solidFill>
              <a:latin typeface="Poppins"/>
              <a:ea typeface="Poppins"/>
              <a:cs typeface="Poppins"/>
              <a:sym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646" name="Google Shape;646;p2"/>
          <p:cNvPicPr preferRelativeResize="0">
            <a:picLocks noGrp="1"/>
          </p:cNvPicPr>
          <p:nvPr>
            <p:ph type="pic" idx="2"/>
          </p:nvPr>
        </p:nvPicPr>
        <p:blipFill rotWithShape="1">
          <a:blip r:embed="rId3">
            <a:alphaModFix/>
          </a:blip>
          <a:srcRect l="12" r="11"/>
          <a:stretch/>
        </p:blipFill>
        <p:spPr>
          <a:xfrm>
            <a:off x="810447" y="1838313"/>
            <a:ext cx="16939350" cy="7236912"/>
          </a:xfrm>
          <a:prstGeom prst="rect">
            <a:avLst/>
          </a:prstGeom>
          <a:noFill/>
          <a:ln>
            <a:noFill/>
          </a:ln>
        </p:spPr>
      </p:pic>
      <p:sp>
        <p:nvSpPr>
          <p:cNvPr id="647" name="Google Shape;647;p2"/>
          <p:cNvSpPr/>
          <p:nvPr/>
        </p:nvSpPr>
        <p:spPr>
          <a:xfrm>
            <a:off x="10910604" y="35283"/>
            <a:ext cx="8566434" cy="8507798"/>
          </a:xfrm>
          <a:custGeom>
            <a:avLst/>
            <a:gdLst/>
            <a:ahLst/>
            <a:cxnLst/>
            <a:rect l="l" t="t" r="r" b="b"/>
            <a:pathLst>
              <a:path w="899887" h="914400" extrusionOk="0">
                <a:moveTo>
                  <a:pt x="45830" y="0"/>
                </a:moveTo>
                <a:lnTo>
                  <a:pt x="899887" y="0"/>
                </a:lnTo>
                <a:lnTo>
                  <a:pt x="899887" y="873075"/>
                </a:lnTo>
                <a:lnTo>
                  <a:pt x="810933" y="900688"/>
                </a:lnTo>
                <a:cubicBezTo>
                  <a:pt x="766997" y="909679"/>
                  <a:pt x="721507" y="914400"/>
                  <a:pt x="674914" y="914400"/>
                </a:cubicBezTo>
                <a:cubicBezTo>
                  <a:pt x="302169" y="914400"/>
                  <a:pt x="0" y="612231"/>
                  <a:pt x="0" y="239486"/>
                </a:cubicBezTo>
                <a:cubicBezTo>
                  <a:pt x="0" y="192893"/>
                  <a:pt x="4721" y="147403"/>
                  <a:pt x="13712" y="103467"/>
                </a:cubicBezTo>
                <a:close/>
              </a:path>
            </a:pathLst>
          </a:cu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grpSp>
        <p:nvGrpSpPr>
          <p:cNvPr id="648" name="Google Shape;648;p2"/>
          <p:cNvGrpSpPr/>
          <p:nvPr/>
        </p:nvGrpSpPr>
        <p:grpSpPr>
          <a:xfrm>
            <a:off x="338607" y="7342862"/>
            <a:ext cx="4593871" cy="2413828"/>
            <a:chOff x="995818" y="7347305"/>
            <a:chExt cx="5262477" cy="2413828"/>
          </a:xfrm>
        </p:grpSpPr>
        <p:sp>
          <p:nvSpPr>
            <p:cNvPr id="649" name="Google Shape;649;p2"/>
            <p:cNvSpPr/>
            <p:nvPr/>
          </p:nvSpPr>
          <p:spPr>
            <a:xfrm>
              <a:off x="1044722"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51" name="Google Shape;651;p2"/>
            <p:cNvSpPr/>
            <p:nvPr/>
          </p:nvSpPr>
          <p:spPr>
            <a:xfrm>
              <a:off x="1620665"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52" name="Google Shape;652;p2"/>
            <p:cNvSpPr/>
            <p:nvPr/>
          </p:nvSpPr>
          <p:spPr>
            <a:xfrm>
              <a:off x="995818" y="7896047"/>
              <a:ext cx="5005461"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Textium enhanced direct mail is all the things you love about direct mail plus integration with the number 1 form of communication used today. All leads are sent directly to your CRM with accurate cell phone numbers.</a:t>
              </a:r>
              <a:endParaRPr dirty="0"/>
            </a:p>
          </p:txBody>
        </p:sp>
        <p:sp>
          <p:nvSpPr>
            <p:cNvPr id="650" name="Google Shape;650;p2"/>
            <p:cNvSpPr txBox="1"/>
            <p:nvPr/>
          </p:nvSpPr>
          <p:spPr>
            <a:xfrm>
              <a:off x="2561218" y="7549620"/>
              <a:ext cx="3697077" cy="43700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Direct Mail</a:t>
              </a:r>
              <a:endParaRPr dirty="0"/>
            </a:p>
          </p:txBody>
        </p:sp>
      </p:grpSp>
      <p:grpSp>
        <p:nvGrpSpPr>
          <p:cNvPr id="653" name="Google Shape;653;p2"/>
          <p:cNvGrpSpPr/>
          <p:nvPr/>
        </p:nvGrpSpPr>
        <p:grpSpPr>
          <a:xfrm>
            <a:off x="-144870" y="7375221"/>
            <a:ext cx="9697439" cy="2371290"/>
            <a:chOff x="457758" y="7347305"/>
            <a:chExt cx="11108833" cy="2371290"/>
          </a:xfrm>
        </p:grpSpPr>
        <p:sp>
          <p:nvSpPr>
            <p:cNvPr id="654" name="Google Shape;654;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55" name="Google Shape;655;p2"/>
            <p:cNvSpPr txBox="1"/>
            <p:nvPr/>
          </p:nvSpPr>
          <p:spPr>
            <a:xfrm>
              <a:off x="457758" y="7528215"/>
              <a:ext cx="3697077" cy="43704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TEXTiUM</a:t>
              </a:r>
              <a:endParaRPr dirty="0"/>
            </a:p>
          </p:txBody>
        </p:sp>
        <p:sp>
          <p:nvSpPr>
            <p:cNvPr id="656" name="Google Shape;656;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57" name="Google Shape;657;p2"/>
            <p:cNvSpPr/>
            <p:nvPr/>
          </p:nvSpPr>
          <p:spPr>
            <a:xfrm>
              <a:off x="6648014" y="7853509"/>
              <a:ext cx="4918577"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TEXTiUM enhanced email goes beyond open and clicks reporting. We deliver actionable leads directly to CRM. Staying in contact with large numbers of buyers is critical. Adding text to uncover the hand raisers makes email a ROI powerhouse.</a:t>
              </a:r>
              <a:endParaRPr dirty="0"/>
            </a:p>
          </p:txBody>
        </p:sp>
      </p:grpSp>
      <p:grpSp>
        <p:nvGrpSpPr>
          <p:cNvPr id="663" name="Google Shape;663;p2"/>
          <p:cNvGrpSpPr/>
          <p:nvPr/>
        </p:nvGrpSpPr>
        <p:grpSpPr>
          <a:xfrm>
            <a:off x="9924470" y="7375223"/>
            <a:ext cx="4302487" cy="2371290"/>
            <a:chOff x="6558965" y="7347305"/>
            <a:chExt cx="4928686" cy="2404817"/>
          </a:xfrm>
        </p:grpSpPr>
        <p:sp>
          <p:nvSpPr>
            <p:cNvPr id="664" name="Google Shape;664;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5" name="Google Shape;665;p2"/>
            <p:cNvSpPr txBox="1"/>
            <p:nvPr/>
          </p:nvSpPr>
          <p:spPr>
            <a:xfrm>
              <a:off x="7023617" y="7474154"/>
              <a:ext cx="3697077" cy="443181"/>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Design</a:t>
              </a:r>
              <a:endParaRPr dirty="0"/>
            </a:p>
          </p:txBody>
        </p:sp>
        <p:sp>
          <p:nvSpPr>
            <p:cNvPr id="666" name="Google Shape;666;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sp>
          <p:nvSpPr>
            <p:cNvPr id="667" name="Google Shape;667;p2"/>
            <p:cNvSpPr/>
            <p:nvPr/>
          </p:nvSpPr>
          <p:spPr>
            <a:xfrm>
              <a:off x="6905491" y="7860665"/>
              <a:ext cx="4206610" cy="1891457"/>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Direct mail is one of things anyone can do but only some can do well. We design our mailers from in the outside in making sure your mailer get opened and the action you want consumers to take is clear.</a:t>
              </a:r>
              <a:endParaRPr dirty="0"/>
            </a:p>
          </p:txBody>
        </p:sp>
      </p:grpSp>
      <p:sp>
        <p:nvSpPr>
          <p:cNvPr id="668" name="Google Shape;668;p2"/>
          <p:cNvSpPr/>
          <p:nvPr/>
        </p:nvSpPr>
        <p:spPr>
          <a:xfrm>
            <a:off x="7876674" y="10473712"/>
            <a:ext cx="3368842" cy="258456"/>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9" name="Google Shape;669;p2"/>
          <p:cNvSpPr txBox="1">
            <a:spLocks noGrp="1"/>
          </p:cNvSpPr>
          <p:nvPr>
            <p:ph type="title"/>
          </p:nvPr>
        </p:nvSpPr>
        <p:spPr>
          <a:xfrm>
            <a:off x="12082435" y="2114578"/>
            <a:ext cx="6029102" cy="156966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accent1"/>
              </a:buClr>
              <a:buSzPts val="4800"/>
              <a:buFont typeface="Raleway"/>
              <a:buNone/>
            </a:pPr>
            <a:r>
              <a:rPr lang="en-US">
                <a:solidFill>
                  <a:schemeClr val="accent1"/>
                </a:solidFill>
              </a:rPr>
              <a:t>Our Products Work TOGETHER  </a:t>
            </a:r>
            <a:endParaRPr/>
          </a:p>
        </p:txBody>
      </p:sp>
      <p:sp>
        <p:nvSpPr>
          <p:cNvPr id="670" name="Google Shape;670;p2"/>
          <p:cNvSpPr txBox="1"/>
          <p:nvPr/>
        </p:nvSpPr>
        <p:spPr>
          <a:xfrm>
            <a:off x="12771698" y="3684238"/>
            <a:ext cx="5088542" cy="193899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accent1"/>
                </a:solidFill>
                <a:latin typeface="Raleway"/>
                <a:ea typeface="Raleway"/>
                <a:cs typeface="Raleway"/>
                <a:sym typeface="Raleway"/>
              </a:rPr>
              <a:t>We deliver more high-quality opportunities because our programs facilitate an equitable exchange of information at instant speed between the dealer and consumers.</a:t>
            </a:r>
            <a:endParaRPr sz="2400">
              <a:solidFill>
                <a:schemeClr val="dk1"/>
              </a:solidFill>
              <a:latin typeface="Quattrocento Sans"/>
              <a:ea typeface="Quattrocento Sans"/>
              <a:cs typeface="Quattrocento Sans"/>
              <a:sym typeface="Quattrocento Sans"/>
            </a:endParaRPr>
          </a:p>
        </p:txBody>
      </p:sp>
      <p:grpSp>
        <p:nvGrpSpPr>
          <p:cNvPr id="658" name="Google Shape;658;p2"/>
          <p:cNvGrpSpPr/>
          <p:nvPr/>
        </p:nvGrpSpPr>
        <p:grpSpPr>
          <a:xfrm>
            <a:off x="14764524" y="7375221"/>
            <a:ext cx="4214061" cy="2288625"/>
            <a:chOff x="6558965" y="7347305"/>
            <a:chExt cx="4928686" cy="2320984"/>
          </a:xfrm>
        </p:grpSpPr>
        <p:sp>
          <p:nvSpPr>
            <p:cNvPr id="659" name="Google Shape;659;p2"/>
            <p:cNvSpPr/>
            <p:nvPr/>
          </p:nvSpPr>
          <p:spPr>
            <a:xfrm>
              <a:off x="6558965" y="7347305"/>
              <a:ext cx="4928686" cy="2320984"/>
            </a:xfrm>
            <a:prstGeom prst="roundRect">
              <a:avLst>
                <a:gd name="adj" fmla="val 3132"/>
              </a:avLst>
            </a:prstGeom>
            <a:solidFill>
              <a:schemeClr val="lt1"/>
            </a:solidFill>
            <a:ln>
              <a:noFill/>
            </a:ln>
            <a:effectLst>
              <a:outerShdw blurRad="1270000" dist="50800" dir="5400000" algn="ctr"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60" name="Google Shape;660;p2"/>
            <p:cNvSpPr txBox="1"/>
            <p:nvPr/>
          </p:nvSpPr>
          <p:spPr>
            <a:xfrm>
              <a:off x="7203925" y="7592277"/>
              <a:ext cx="3697077" cy="268389"/>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endParaRPr dirty="0"/>
            </a:p>
          </p:txBody>
        </p:sp>
        <p:sp>
          <p:nvSpPr>
            <p:cNvPr id="661" name="Google Shape;661;p2"/>
            <p:cNvSpPr/>
            <p:nvPr/>
          </p:nvSpPr>
          <p:spPr>
            <a:xfrm>
              <a:off x="8994154" y="8252170"/>
              <a:ext cx="58309" cy="955723"/>
            </a:xfrm>
            <a:prstGeom prst="roundRect">
              <a:avLst>
                <a:gd name="adj" fmla="val 50000"/>
              </a:avLst>
            </a:prstGeom>
            <a:solidFill>
              <a:srgbClr val="F2F2F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Quattrocento Sans"/>
                <a:ea typeface="Quattrocento Sans"/>
                <a:cs typeface="Quattrocento Sans"/>
                <a:sym typeface="Quattrocento Sans"/>
              </a:endParaRPr>
            </a:p>
          </p:txBody>
        </p:sp>
      </p:grpSp>
      <p:sp>
        <p:nvSpPr>
          <p:cNvPr id="2" name="Google Shape;652;p2">
            <a:extLst>
              <a:ext uri="{FF2B5EF4-FFF2-40B4-BE49-F238E27FC236}">
                <a16:creationId xmlns:a16="http://schemas.microsoft.com/office/drawing/2014/main" id="{8FA52B97-6E82-33D4-B312-0A8F07AC5A11}"/>
              </a:ext>
            </a:extLst>
          </p:cNvPr>
          <p:cNvSpPr/>
          <p:nvPr/>
        </p:nvSpPr>
        <p:spPr>
          <a:xfrm>
            <a:off x="14679610" y="7912766"/>
            <a:ext cx="4433743" cy="1865086"/>
          </a:xfrm>
          <a:prstGeom prst="rect">
            <a:avLst/>
          </a:prstGeom>
          <a:noFill/>
          <a:ln>
            <a:noFill/>
          </a:ln>
        </p:spPr>
        <p:txBody>
          <a:bodyPr spcFirstLastPara="1" wrap="square" lIns="91425" tIns="45700" rIns="91425" bIns="45700" anchor="t" anchorCtr="0">
            <a:spAutoFit/>
          </a:bodyPr>
          <a:lstStyle/>
          <a:p>
            <a:pPr marL="0" marR="0" lvl="0" indent="0" algn="ctr" rtl="0">
              <a:lnSpc>
                <a:spcPct val="120000"/>
              </a:lnSpc>
              <a:spcBef>
                <a:spcPts val="0"/>
              </a:spcBef>
              <a:spcAft>
                <a:spcPts val="0"/>
              </a:spcAft>
              <a:buNone/>
            </a:pPr>
            <a:r>
              <a:rPr lang="en-US" sz="1600" dirty="0">
                <a:solidFill>
                  <a:srgbClr val="595959"/>
                </a:solidFill>
                <a:latin typeface="Raleway"/>
                <a:ea typeface="Raleway"/>
                <a:cs typeface="Raleway"/>
                <a:sym typeface="Raleway"/>
              </a:rPr>
              <a:t>We use a combination of registered owners, credit, bankruptcy, collision, sales database, service database, and CRM to insure we are staying in contact with current customers and cross selling with relevant messaging while adding conquest opportunities. .</a:t>
            </a:r>
            <a:endParaRPr dirty="0"/>
          </a:p>
        </p:txBody>
      </p:sp>
      <p:sp>
        <p:nvSpPr>
          <p:cNvPr id="3" name="Google Shape;650;p2">
            <a:extLst>
              <a:ext uri="{FF2B5EF4-FFF2-40B4-BE49-F238E27FC236}">
                <a16:creationId xmlns:a16="http://schemas.microsoft.com/office/drawing/2014/main" id="{B4496C83-4F37-F984-162B-08B7503814CE}"/>
              </a:ext>
            </a:extLst>
          </p:cNvPr>
          <p:cNvSpPr txBox="1"/>
          <p:nvPr/>
        </p:nvSpPr>
        <p:spPr>
          <a:xfrm>
            <a:off x="15121763" y="7488203"/>
            <a:ext cx="3227358" cy="445635"/>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Data</a:t>
            </a:r>
            <a:endParaRPr dirty="0"/>
          </a:p>
        </p:txBody>
      </p:sp>
      <p:sp>
        <p:nvSpPr>
          <p:cNvPr id="4" name="Google Shape;655;p2">
            <a:extLst>
              <a:ext uri="{FF2B5EF4-FFF2-40B4-BE49-F238E27FC236}">
                <a16:creationId xmlns:a16="http://schemas.microsoft.com/office/drawing/2014/main" id="{55938114-8691-B1FA-9956-AA3CC5696642}"/>
              </a:ext>
            </a:extLst>
          </p:cNvPr>
          <p:cNvSpPr txBox="1"/>
          <p:nvPr/>
        </p:nvSpPr>
        <p:spPr>
          <a:xfrm>
            <a:off x="4932477" y="7534182"/>
            <a:ext cx="3227358" cy="437043"/>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ea typeface="Raleway"/>
                <a:cs typeface="Raleway"/>
                <a:sym typeface="Raleway"/>
              </a:rPr>
              <a:t>TEXTiUM</a:t>
            </a:r>
            <a:endParaRPr dirty="0"/>
          </a:p>
        </p:txBody>
      </p:sp>
      <p:sp>
        <p:nvSpPr>
          <p:cNvPr id="5" name="Google Shape;665;p2">
            <a:extLst>
              <a:ext uri="{FF2B5EF4-FFF2-40B4-BE49-F238E27FC236}">
                <a16:creationId xmlns:a16="http://schemas.microsoft.com/office/drawing/2014/main" id="{A4ED588B-A486-D78C-9745-49D00EB2D409}"/>
              </a:ext>
            </a:extLst>
          </p:cNvPr>
          <p:cNvSpPr txBox="1"/>
          <p:nvPr/>
        </p:nvSpPr>
        <p:spPr>
          <a:xfrm>
            <a:off x="6428331" y="7523228"/>
            <a:ext cx="3227356" cy="43700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US" sz="2800" dirty="0">
                <a:solidFill>
                  <a:srgbClr val="C00000"/>
                </a:solidFill>
                <a:latin typeface="Raleway"/>
                <a:sym typeface="Raleway"/>
              </a:rPr>
              <a:t>Email</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pic>
        <p:nvPicPr>
          <p:cNvPr id="675" name="Google Shape;675;p3" descr="Graphical user interface, text, application, chat or text message&#10;&#10;Description automatically generated"/>
          <p:cNvPicPr preferRelativeResize="0"/>
          <p:nvPr/>
        </p:nvPicPr>
        <p:blipFill rotWithShape="1">
          <a:blip r:embed="rId3">
            <a:alphaModFix/>
          </a:blip>
          <a:srcRect/>
          <a:stretch/>
        </p:blipFill>
        <p:spPr>
          <a:xfrm>
            <a:off x="10831428" y="-576232"/>
            <a:ext cx="4448538" cy="8897076"/>
          </a:xfrm>
          <a:prstGeom prst="rect">
            <a:avLst/>
          </a:prstGeom>
          <a:noFill/>
          <a:ln>
            <a:noFill/>
          </a:ln>
        </p:spPr>
      </p:pic>
      <p:pic>
        <p:nvPicPr>
          <p:cNvPr id="676" name="Google Shape;676;p3"/>
          <p:cNvPicPr preferRelativeResize="0">
            <a:picLocks noGrp="1"/>
          </p:cNvPicPr>
          <p:nvPr>
            <p:ph type="pic" idx="2"/>
          </p:nvPr>
        </p:nvPicPr>
        <p:blipFill rotWithShape="1">
          <a:blip r:embed="rId4">
            <a:alphaModFix/>
          </a:blip>
          <a:srcRect l="2219" r="2218"/>
          <a:stretch/>
        </p:blipFill>
        <p:spPr>
          <a:xfrm>
            <a:off x="1300248" y="6766560"/>
            <a:ext cx="2687562" cy="3222462"/>
          </a:xfrm>
          <a:prstGeom prst="rect">
            <a:avLst/>
          </a:prstGeom>
          <a:noFill/>
          <a:ln>
            <a:noFill/>
          </a:ln>
        </p:spPr>
      </p:pic>
      <p:pic>
        <p:nvPicPr>
          <p:cNvPr id="677" name="Google Shape;677;p3"/>
          <p:cNvPicPr preferRelativeResize="0">
            <a:picLocks noGrp="1"/>
          </p:cNvPicPr>
          <p:nvPr>
            <p:ph type="pic" idx="13"/>
          </p:nvPr>
        </p:nvPicPr>
        <p:blipFill rotWithShape="1">
          <a:blip r:embed="rId5">
            <a:alphaModFix/>
          </a:blip>
          <a:srcRect l="28" r="28"/>
          <a:stretch/>
        </p:blipFill>
        <p:spPr>
          <a:xfrm>
            <a:off x="15936895" y="7038748"/>
            <a:ext cx="2687561" cy="3223929"/>
          </a:xfrm>
          <a:prstGeom prst="rect">
            <a:avLst/>
          </a:prstGeom>
          <a:noFill/>
          <a:ln>
            <a:noFill/>
          </a:ln>
        </p:spPr>
      </p:pic>
      <p:pic>
        <p:nvPicPr>
          <p:cNvPr id="678" name="Google Shape;678;p3"/>
          <p:cNvPicPr preferRelativeResize="0">
            <a:picLocks noGrp="1"/>
          </p:cNvPicPr>
          <p:nvPr>
            <p:ph type="pic" idx="15"/>
          </p:nvPr>
        </p:nvPicPr>
        <p:blipFill rotWithShape="1">
          <a:blip r:embed="rId6">
            <a:alphaModFix/>
          </a:blip>
          <a:srcRect t="43" b="42"/>
          <a:stretch/>
        </p:blipFill>
        <p:spPr>
          <a:xfrm>
            <a:off x="11821820" y="7444966"/>
            <a:ext cx="2791107" cy="1699034"/>
          </a:xfrm>
          <a:prstGeom prst="rect">
            <a:avLst/>
          </a:prstGeom>
          <a:noFill/>
          <a:ln>
            <a:noFill/>
          </a:ln>
        </p:spPr>
      </p:pic>
      <p:sp>
        <p:nvSpPr>
          <p:cNvPr id="679" name="Google Shape;679;p3"/>
          <p:cNvSpPr txBox="1">
            <a:spLocks noGrp="1"/>
          </p:cNvSpPr>
          <p:nvPr>
            <p:ph type="title"/>
          </p:nvPr>
        </p:nvSpPr>
        <p:spPr>
          <a:xfrm>
            <a:off x="1645920" y="512064"/>
            <a:ext cx="8348472" cy="193852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Raleway"/>
              <a:buNone/>
            </a:pPr>
            <a:r>
              <a:rPr lang="en-US"/>
              <a:t>Traditional Marketing Has Been Upgraded </a:t>
            </a:r>
            <a:r>
              <a:rPr lang="en-US">
                <a:solidFill>
                  <a:schemeClr val="accent1"/>
                </a:solidFill>
              </a:rPr>
              <a:t> </a:t>
            </a:r>
            <a:br>
              <a:rPr lang="en-US"/>
            </a:br>
            <a:endParaRPr/>
          </a:p>
        </p:txBody>
      </p:sp>
      <p:sp>
        <p:nvSpPr>
          <p:cNvPr id="680" name="Google Shape;680;p3"/>
          <p:cNvSpPr txBox="1">
            <a:spLocks noGrp="1"/>
          </p:cNvSpPr>
          <p:nvPr>
            <p:ph type="body" idx="16"/>
          </p:nvPr>
        </p:nvSpPr>
        <p:spPr>
          <a:xfrm>
            <a:off x="1595912" y="2316551"/>
            <a:ext cx="8321040" cy="1200102"/>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rgbClr val="7F7F7F"/>
              </a:buClr>
              <a:buSzPct val="100000"/>
              <a:buFont typeface="Raleway"/>
              <a:buNone/>
            </a:pPr>
            <a:r>
              <a:rPr lang="en-US" sz="2400">
                <a:latin typeface="Raleway"/>
                <a:ea typeface="Raleway"/>
                <a:cs typeface="Raleway"/>
                <a:sym typeface="Raleway"/>
              </a:rPr>
              <a:t>Reaching out to consumers virtual and physical mailboxes have been a cornerstone of marketing for decades. The tangible, targeted, trackable nature of direct mail and speed and low cost of email keep these marketing programs part of most industries’ budgets.</a:t>
            </a:r>
            <a:endParaRPr/>
          </a:p>
          <a:p>
            <a:pPr marL="0" lvl="0" indent="0" algn="l" rtl="0">
              <a:lnSpc>
                <a:spcPct val="90000"/>
              </a:lnSpc>
              <a:spcBef>
                <a:spcPts val="1598"/>
              </a:spcBef>
              <a:spcAft>
                <a:spcPts val="0"/>
              </a:spcAft>
              <a:buClr>
                <a:srgbClr val="7F7F7F"/>
              </a:buClr>
              <a:buSzPct val="100000"/>
              <a:buFont typeface="Quattrocento Sans"/>
              <a:buNone/>
            </a:pPr>
            <a:endParaRPr/>
          </a:p>
        </p:txBody>
      </p:sp>
      <p:sp>
        <p:nvSpPr>
          <p:cNvPr id="681" name="Google Shape;681;p3"/>
          <p:cNvSpPr txBox="1">
            <a:spLocks noGrp="1"/>
          </p:cNvSpPr>
          <p:nvPr>
            <p:ph type="body" idx="17"/>
          </p:nvPr>
        </p:nvSpPr>
        <p:spPr>
          <a:xfrm>
            <a:off x="1595912" y="3680251"/>
            <a:ext cx="8321040" cy="91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7F7F7F"/>
              </a:buClr>
              <a:buSzPts val="2000"/>
              <a:buFont typeface="Raleway"/>
              <a:buNone/>
            </a:pPr>
            <a:r>
              <a:rPr lang="en-US">
                <a:latin typeface="Raleway"/>
                <a:ea typeface="Raleway"/>
                <a:cs typeface="Raleway"/>
                <a:sym typeface="Raleway"/>
              </a:rPr>
              <a:t>However, these more traditional marketing staples in the past have failed to take advantage of the mobile age.</a:t>
            </a:r>
            <a:endParaRPr/>
          </a:p>
        </p:txBody>
      </p:sp>
      <p:sp>
        <p:nvSpPr>
          <p:cNvPr id="682" name="Google Shape;682;p3"/>
          <p:cNvSpPr txBox="1">
            <a:spLocks noGrp="1"/>
          </p:cNvSpPr>
          <p:nvPr>
            <p:ph type="body" idx="19"/>
          </p:nvPr>
        </p:nvSpPr>
        <p:spPr>
          <a:xfrm>
            <a:off x="1595912" y="4761399"/>
            <a:ext cx="8321040" cy="9144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7F7F7F"/>
              </a:buClr>
              <a:buSzPts val="2000"/>
              <a:buFont typeface="Raleway"/>
              <a:buNone/>
            </a:pPr>
            <a:r>
              <a:rPr lang="en-US">
                <a:latin typeface="Raleway"/>
                <a:ea typeface="Raleway"/>
                <a:cs typeface="Raleway"/>
                <a:sym typeface="Raleway"/>
              </a:rPr>
              <a:t>TEXTiUM direct mail and email are at the forefront using texting to get the absolute most out of your database and conquest efforts.</a:t>
            </a:r>
            <a:endParaRPr/>
          </a:p>
        </p:txBody>
      </p:sp>
      <p:sp>
        <p:nvSpPr>
          <p:cNvPr id="683" name="Google Shape;683;p3"/>
          <p:cNvSpPr/>
          <p:nvPr/>
        </p:nvSpPr>
        <p:spPr>
          <a:xfrm>
            <a:off x="14193152" y="1782381"/>
            <a:ext cx="4971300"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1">
                <a:solidFill>
                  <a:schemeClr val="lt1"/>
                </a:solidFill>
                <a:latin typeface="Raleway"/>
                <a:ea typeface="Raleway"/>
                <a:cs typeface="Raleway"/>
                <a:sym typeface="Raleway"/>
              </a:rPr>
              <a:t>272 million smartphone users </a:t>
            </a:r>
            <a:endParaRPr sz="2800" b="1">
              <a:solidFill>
                <a:schemeClr val="lt1"/>
              </a:solidFill>
              <a:latin typeface="Raleway"/>
              <a:ea typeface="Raleway"/>
              <a:cs typeface="Raleway"/>
              <a:sym typeface="Raleway"/>
            </a:endParaRPr>
          </a:p>
        </p:txBody>
      </p:sp>
      <p:pic>
        <p:nvPicPr>
          <p:cNvPr id="684" name="Google Shape;684;p3" descr="Graphical user interface, text, application&#10;&#10;Description automatically generated"/>
          <p:cNvPicPr preferRelativeResize="0"/>
          <p:nvPr/>
        </p:nvPicPr>
        <p:blipFill rotWithShape="1">
          <a:blip r:embed="rId7">
            <a:alphaModFix/>
          </a:blip>
          <a:srcRect/>
          <a:stretch/>
        </p:blipFill>
        <p:spPr>
          <a:xfrm>
            <a:off x="5524634" y="6657404"/>
            <a:ext cx="1898786" cy="3610189"/>
          </a:xfrm>
          <a:prstGeom prst="rect">
            <a:avLst/>
          </a:prstGeom>
          <a:noFill/>
          <a:ln>
            <a:noFill/>
          </a:ln>
        </p:spPr>
      </p:pic>
      <p:sp>
        <p:nvSpPr>
          <p:cNvPr id="685" name="Google Shape;685;p3"/>
          <p:cNvSpPr/>
          <p:nvPr/>
        </p:nvSpPr>
        <p:spPr>
          <a:xfrm>
            <a:off x="5633270" y="7220366"/>
            <a:ext cx="1517323" cy="2768656"/>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86" name="Google Shape;686;p3"/>
          <p:cNvSpPr/>
          <p:nvPr/>
        </p:nvSpPr>
        <p:spPr>
          <a:xfrm>
            <a:off x="6137850" y="7152708"/>
            <a:ext cx="1765938" cy="584515"/>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200" b="1">
                <a:solidFill>
                  <a:schemeClr val="lt1"/>
                </a:solidFill>
                <a:latin typeface="Raleway"/>
                <a:ea typeface="Raleway"/>
                <a:cs typeface="Raleway"/>
                <a:sym typeface="Raleway"/>
              </a:rPr>
              <a:t> </a:t>
            </a:r>
            <a:endParaRPr sz="1200" b="1">
              <a:solidFill>
                <a:schemeClr val="lt1"/>
              </a:solidFill>
              <a:latin typeface="Raleway"/>
              <a:ea typeface="Raleway"/>
              <a:cs typeface="Raleway"/>
              <a:sym typeface="Raleway"/>
            </a:endParaRPr>
          </a:p>
        </p:txBody>
      </p:sp>
      <p:sp>
        <p:nvSpPr>
          <p:cNvPr id="687" name="Google Shape;687;p3"/>
          <p:cNvSpPr txBox="1"/>
          <p:nvPr/>
        </p:nvSpPr>
        <p:spPr>
          <a:xfrm>
            <a:off x="6513614" y="7281819"/>
            <a:ext cx="1249500" cy="319959"/>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2000" b="1">
                <a:solidFill>
                  <a:srgbClr val="FFFFFF"/>
                </a:solidFill>
                <a:latin typeface="Raleway"/>
                <a:ea typeface="Raleway"/>
                <a:cs typeface="Raleway"/>
                <a:sym typeface="Raleway"/>
              </a:rPr>
              <a:t>FPRJGX</a:t>
            </a:r>
            <a:endParaRPr sz="2000">
              <a:solidFill>
                <a:schemeClr val="dk1"/>
              </a:solidFill>
              <a:latin typeface="Raleway"/>
              <a:ea typeface="Raleway"/>
              <a:cs typeface="Raleway"/>
              <a:sym typeface="Raleway"/>
            </a:endParaRPr>
          </a:p>
        </p:txBody>
      </p:sp>
      <p:sp>
        <p:nvSpPr>
          <p:cNvPr id="688" name="Google Shape;688;p3"/>
          <p:cNvSpPr/>
          <p:nvPr/>
        </p:nvSpPr>
        <p:spPr>
          <a:xfrm>
            <a:off x="7903788" y="10457920"/>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689" name="Google Shape;689;p3"/>
          <p:cNvSpPr/>
          <p:nvPr/>
        </p:nvSpPr>
        <p:spPr>
          <a:xfrm>
            <a:off x="14193225" y="3242323"/>
            <a:ext cx="4971153"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chemeClr val="lt1"/>
                </a:solidFill>
                <a:latin typeface="Raleway"/>
                <a:ea typeface="Raleway"/>
                <a:cs typeface="Raleway"/>
                <a:sym typeface="Raleway"/>
              </a:rPr>
              <a:t>77 percent use texting more than any other communication </a:t>
            </a:r>
            <a:endParaRPr sz="2400" b="1">
              <a:solidFill>
                <a:schemeClr val="lt1"/>
              </a:solidFill>
              <a:latin typeface="Raleway"/>
              <a:ea typeface="Raleway"/>
              <a:cs typeface="Raleway"/>
              <a:sym typeface="Raleway"/>
            </a:endParaRPr>
          </a:p>
        </p:txBody>
      </p:sp>
      <p:sp>
        <p:nvSpPr>
          <p:cNvPr id="690" name="Google Shape;690;p3"/>
          <p:cNvSpPr/>
          <p:nvPr/>
        </p:nvSpPr>
        <p:spPr>
          <a:xfrm>
            <a:off x="14193223" y="4881543"/>
            <a:ext cx="4971153" cy="838200"/>
          </a:xfrm>
          <a:prstGeom prst="wedgeRoundRectCallout">
            <a:avLst>
              <a:gd name="adj1" fmla="val -42821"/>
              <a:gd name="adj2" fmla="val 86395"/>
              <a:gd name="adj3" fmla="val 16667"/>
            </a:avLst>
          </a:prstGeom>
          <a:solidFill>
            <a:schemeClr val="accent1"/>
          </a:solidFill>
          <a:ln w="12700" cap="flat" cmpd="sng">
            <a:solidFill>
              <a:srgbClr val="A221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b="1">
                <a:solidFill>
                  <a:schemeClr val="lt1"/>
                </a:solidFill>
                <a:latin typeface="Raleway"/>
                <a:ea typeface="Raleway"/>
                <a:cs typeface="Raleway"/>
                <a:sym typeface="Raleway"/>
              </a:rPr>
              <a:t>If you want your clients to engage your dealership you must incorporate texting. </a:t>
            </a:r>
            <a:endParaRPr sz="1800" b="1">
              <a:solidFill>
                <a:schemeClr val="lt1"/>
              </a:solidFill>
              <a:latin typeface="Raleway"/>
              <a:ea typeface="Raleway"/>
              <a:cs typeface="Raleway"/>
              <a:sym typeface="Raleway"/>
            </a:endParaRPr>
          </a:p>
        </p:txBody>
      </p:sp>
      <p:pic>
        <p:nvPicPr>
          <p:cNvPr id="691" name="Google Shape;691;p3" descr="Graphical user interface, text, application, chat or text message&#10;&#10;Description automatically generated"/>
          <p:cNvPicPr preferRelativeResize="0"/>
          <p:nvPr/>
        </p:nvPicPr>
        <p:blipFill rotWithShape="1">
          <a:blip r:embed="rId3">
            <a:alphaModFix/>
          </a:blip>
          <a:srcRect/>
          <a:stretch/>
        </p:blipFill>
        <p:spPr>
          <a:xfrm>
            <a:off x="8366916" y="5775161"/>
            <a:ext cx="2743206" cy="5486411"/>
          </a:xfrm>
          <a:prstGeom prst="rect">
            <a:avLst/>
          </a:prstGeom>
          <a:noFill/>
          <a:ln>
            <a:noFill/>
          </a:ln>
        </p:spPr>
      </p:pic>
      <p:sp>
        <p:nvSpPr>
          <p:cNvPr id="2" name="Rectangle 1">
            <a:extLst>
              <a:ext uri="{FF2B5EF4-FFF2-40B4-BE49-F238E27FC236}">
                <a16:creationId xmlns:a16="http://schemas.microsoft.com/office/drawing/2014/main" id="{21F46488-A808-2BBD-2DFD-1146604B0204}"/>
              </a:ext>
            </a:extLst>
          </p:cNvPr>
          <p:cNvSpPr/>
          <p:nvPr/>
        </p:nvSpPr>
        <p:spPr>
          <a:xfrm>
            <a:off x="16096343" y="275771"/>
            <a:ext cx="2670628" cy="124132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4"/>
          <p:cNvSpPr txBox="1">
            <a:spLocks noGrp="1"/>
          </p:cNvSpPr>
          <p:nvPr>
            <p:ph type="title"/>
          </p:nvPr>
        </p:nvSpPr>
        <p:spPr>
          <a:xfrm>
            <a:off x="330357" y="2095597"/>
            <a:ext cx="3084300" cy="29385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1"/>
              </a:buClr>
              <a:buSzPct val="100000"/>
              <a:buFont typeface="Raleway"/>
              <a:buNone/>
            </a:pPr>
            <a:r>
              <a:rPr lang="en-US" sz="4400"/>
              <a:t>The Number One Mailer In The Automotive</a:t>
            </a:r>
            <a:br>
              <a:rPr lang="en-US" sz="4400"/>
            </a:br>
            <a:r>
              <a:rPr lang="en-US" sz="4400"/>
              <a:t>Industry </a:t>
            </a:r>
            <a:br>
              <a:rPr lang="en-US"/>
            </a:br>
            <a:endParaRPr/>
          </a:p>
        </p:txBody>
      </p:sp>
      <p:pic>
        <p:nvPicPr>
          <p:cNvPr id="697" name="Google Shape;697;p4"/>
          <p:cNvPicPr preferRelativeResize="0">
            <a:picLocks noGrp="1"/>
          </p:cNvPicPr>
          <p:nvPr>
            <p:ph type="pic" idx="3"/>
          </p:nvPr>
        </p:nvPicPr>
        <p:blipFill rotWithShape="1">
          <a:blip r:embed="rId3">
            <a:alphaModFix/>
          </a:blip>
          <a:srcRect t="1512" b="1503"/>
          <a:stretch/>
        </p:blipFill>
        <p:spPr>
          <a:xfrm>
            <a:off x="11166729" y="1216282"/>
            <a:ext cx="3525838" cy="5147837"/>
          </a:xfrm>
          <a:prstGeom prst="rect">
            <a:avLst/>
          </a:prstGeom>
          <a:noFill/>
          <a:ln>
            <a:noFill/>
          </a:ln>
        </p:spPr>
      </p:pic>
      <p:pic>
        <p:nvPicPr>
          <p:cNvPr id="698" name="Google Shape;698;p4"/>
          <p:cNvPicPr preferRelativeResize="0">
            <a:picLocks noGrp="1"/>
          </p:cNvPicPr>
          <p:nvPr>
            <p:ph type="pic" idx="4"/>
          </p:nvPr>
        </p:nvPicPr>
        <p:blipFill rotWithShape="1">
          <a:blip r:embed="rId4">
            <a:alphaModFix/>
          </a:blip>
          <a:srcRect t="3814" b="3814"/>
          <a:stretch/>
        </p:blipFill>
        <p:spPr>
          <a:xfrm>
            <a:off x="14468806" y="2058451"/>
            <a:ext cx="3525838" cy="5199063"/>
          </a:xfrm>
          <a:prstGeom prst="rect">
            <a:avLst/>
          </a:prstGeom>
          <a:noFill/>
          <a:ln>
            <a:noFill/>
          </a:ln>
        </p:spPr>
      </p:pic>
      <p:sp>
        <p:nvSpPr>
          <p:cNvPr id="699" name="Google Shape;699;p4"/>
          <p:cNvSpPr txBox="1">
            <a:spLocks noGrp="1"/>
          </p:cNvSpPr>
          <p:nvPr>
            <p:ph type="body" idx="1"/>
          </p:nvPr>
        </p:nvSpPr>
        <p:spPr>
          <a:xfrm>
            <a:off x="970057" y="6506402"/>
            <a:ext cx="5672100" cy="16458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Who</a:t>
            </a:r>
            <a:r>
              <a:rPr lang="en-US" sz="1800" b="1" i="0" u="none" strike="noStrike" cap="none">
                <a:solidFill>
                  <a:srgbClr val="D9042B"/>
                </a:solidFill>
                <a:latin typeface="Raleway"/>
                <a:ea typeface="Raleway"/>
                <a:cs typeface="Raleway"/>
                <a:sym typeface="Raleway"/>
              </a:rPr>
              <a:t> </a:t>
            </a:r>
            <a:r>
              <a:rPr lang="en-US" sz="1800" i="0" u="none" strike="noStrike" cap="none">
                <a:solidFill>
                  <a:srgbClr val="7F7F7F"/>
                </a:solidFill>
                <a:latin typeface="Raleway"/>
                <a:ea typeface="Raleway"/>
                <a:cs typeface="Raleway"/>
                <a:sym typeface="Raleway"/>
              </a:rPr>
              <a:t>W</a:t>
            </a:r>
            <a:r>
              <a:rPr lang="en-US" sz="1800">
                <a:solidFill>
                  <a:srgbClr val="7F7F7F"/>
                </a:solidFill>
                <a:latin typeface="Raleway"/>
                <a:ea typeface="Raleway"/>
                <a:cs typeface="Raleway"/>
                <a:sym typeface="Raleway"/>
              </a:rPr>
              <a:t>e target a combination of past sales and service customers based on geography, age of the vehicle, and the last time they did business with your store. In addition, we target likely in-market conquest owners based on the profiles your current customers provide us.</a:t>
            </a:r>
            <a:endParaRPr sz="1800" b="0" i="0" u="none" strike="noStrike" cap="none">
              <a:solidFill>
                <a:srgbClr val="7F7F7F"/>
              </a:solidFill>
              <a:latin typeface="Raleway"/>
              <a:ea typeface="Raleway"/>
              <a:cs typeface="Raleway"/>
              <a:sym typeface="Raleway"/>
            </a:endParaRPr>
          </a:p>
        </p:txBody>
      </p:sp>
      <p:sp>
        <p:nvSpPr>
          <p:cNvPr id="700" name="Google Shape;700;p4"/>
          <p:cNvSpPr txBox="1">
            <a:spLocks noGrp="1"/>
          </p:cNvSpPr>
          <p:nvPr>
            <p:ph type="body" idx="6"/>
          </p:nvPr>
        </p:nvSpPr>
        <p:spPr>
          <a:xfrm>
            <a:off x="970057" y="8397228"/>
            <a:ext cx="5413200" cy="1925400"/>
          </a:xfrm>
          <a:prstGeom prst="rect">
            <a:avLst/>
          </a:prstGeom>
          <a:noFill/>
          <a:ln>
            <a:noFill/>
          </a:ln>
        </p:spPr>
        <p:txBody>
          <a:bodyPr spcFirstLastPara="1" wrap="square" lIns="91425" tIns="45700" rIns="91425" bIns="45700" anchor="t" anchorCtr="0">
            <a:noAutofit/>
          </a:bodyPr>
          <a:lstStyle/>
          <a:p>
            <a:pPr marL="285750" marR="0" lvl="0" indent="-285750" algn="just"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What</a:t>
            </a:r>
            <a:r>
              <a:rPr lang="en-US" sz="1800" b="1" i="0" u="none" strike="noStrike" cap="none">
                <a:solidFill>
                  <a:srgbClr val="D9042B"/>
                </a:solidFill>
                <a:latin typeface="Raleway"/>
                <a:ea typeface="Raleway"/>
                <a:cs typeface="Raleway"/>
                <a:sym typeface="Raleway"/>
              </a:rPr>
              <a:t> </a:t>
            </a:r>
            <a:r>
              <a:rPr lang="en-US" sz="1800">
                <a:solidFill>
                  <a:srgbClr val="7F7F7F"/>
                </a:solidFill>
                <a:latin typeface="Raleway"/>
                <a:ea typeface="Raleway"/>
                <a:cs typeface="Raleway"/>
                <a:sym typeface="Raleway"/>
              </a:rPr>
              <a:t>This is a heavy card stock mailer just like any greeting card you have ever bought. Inside is a plastic additional incentive card used to help motivate the recipient to text. This invitation-style letter is mailed in a non-windowed envelope with a live stamp to help ensure the open rate.</a:t>
            </a:r>
            <a:endParaRPr sz="1800" b="0" i="0" u="none" strike="noStrike" cap="none">
              <a:solidFill>
                <a:srgbClr val="7F7F7F"/>
              </a:solidFill>
              <a:latin typeface="Raleway"/>
              <a:ea typeface="Raleway"/>
              <a:cs typeface="Raleway"/>
              <a:sym typeface="Raleway"/>
            </a:endParaRPr>
          </a:p>
          <a:p>
            <a:pPr marL="342900" lvl="0" indent="-228600" algn="l" rtl="0">
              <a:lnSpc>
                <a:spcPct val="100000"/>
              </a:lnSpc>
              <a:spcBef>
                <a:spcPts val="600"/>
              </a:spcBef>
              <a:spcAft>
                <a:spcPts val="0"/>
              </a:spcAft>
              <a:buClr>
                <a:schemeClr val="accent1"/>
              </a:buClr>
              <a:buSzPts val="1800"/>
              <a:buFont typeface="Arial"/>
              <a:buNone/>
            </a:pPr>
            <a:endParaRPr sz="1800"/>
          </a:p>
        </p:txBody>
      </p:sp>
      <p:pic>
        <p:nvPicPr>
          <p:cNvPr id="701" name="Google Shape;701;p4"/>
          <p:cNvPicPr preferRelativeResize="0">
            <a:picLocks noGrp="1"/>
          </p:cNvPicPr>
          <p:nvPr>
            <p:ph type="pic" idx="2"/>
          </p:nvPr>
        </p:nvPicPr>
        <p:blipFill rotWithShape="1">
          <a:blip r:embed="rId5">
            <a:alphaModFix/>
          </a:blip>
          <a:srcRect t="2830" b="2830"/>
          <a:stretch/>
        </p:blipFill>
        <p:spPr>
          <a:xfrm>
            <a:off x="11390489" y="4789679"/>
            <a:ext cx="7096126" cy="5199062"/>
          </a:xfrm>
          <a:prstGeom prst="rect">
            <a:avLst/>
          </a:prstGeom>
          <a:noFill/>
          <a:ln>
            <a:noFill/>
          </a:ln>
          <a:effectLst>
            <a:innerShdw blurRad="114300">
              <a:prstClr val="black"/>
            </a:innerShdw>
          </a:effectLst>
        </p:spPr>
      </p:pic>
      <p:sp>
        <p:nvSpPr>
          <p:cNvPr id="702" name="Google Shape;702;p4"/>
          <p:cNvSpPr txBox="1">
            <a:spLocks noGrp="1"/>
          </p:cNvSpPr>
          <p:nvPr>
            <p:ph type="sldNum" idx="12"/>
          </p:nvPr>
        </p:nvSpPr>
        <p:spPr>
          <a:xfrm>
            <a:off x="13755688" y="10322729"/>
            <a:ext cx="4383000" cy="584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
        <p:nvSpPr>
          <p:cNvPr id="703" name="Google Shape;703;p4"/>
          <p:cNvSpPr/>
          <p:nvPr/>
        </p:nvSpPr>
        <p:spPr>
          <a:xfrm>
            <a:off x="8055429" y="10435771"/>
            <a:ext cx="33351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04" name="Google Shape;704;p4"/>
          <p:cNvSpPr/>
          <p:nvPr/>
        </p:nvSpPr>
        <p:spPr>
          <a:xfrm>
            <a:off x="572440" y="5054024"/>
            <a:ext cx="5811000" cy="1125300"/>
          </a:xfrm>
          <a:prstGeom prst="wedgeRoundRectCallout">
            <a:avLst>
              <a:gd name="adj1" fmla="val 63939"/>
              <a:gd name="adj2" fmla="val -61065"/>
              <a:gd name="adj3" fmla="val 16667"/>
            </a:avLst>
          </a:prstGeom>
          <a:solidFill>
            <a:srgbClr val="7F7F7F"/>
          </a:solidFill>
          <a:ln w="12700" cap="flat" cmpd="sng">
            <a:solidFill>
              <a:schemeClr val="lt1"/>
            </a:solidFill>
            <a:prstDash val="solid"/>
            <a:miter lim="800000"/>
            <a:headEnd type="none" w="sm" len="sm"/>
            <a:tailEnd type="none" w="sm" len="sm"/>
          </a:ln>
          <a:effectLst>
            <a:outerShdw blurRad="88900" dist="762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2800" b="1">
                <a:solidFill>
                  <a:schemeClr val="lt1"/>
                </a:solidFill>
                <a:latin typeface="Raleway"/>
                <a:ea typeface="Raleway"/>
                <a:cs typeface="Raleway"/>
                <a:sym typeface="Raleway"/>
              </a:rPr>
              <a:t>Try It Now: Text FPRJFX To 48498 </a:t>
            </a:r>
            <a:endParaRPr/>
          </a:p>
        </p:txBody>
      </p:sp>
      <p:pic>
        <p:nvPicPr>
          <p:cNvPr id="705" name="Google Shape;705;p4" descr="Graphical user interface, text, application, chat or text message&#10;&#10;Description automatically generated"/>
          <p:cNvPicPr preferRelativeResize="0"/>
          <p:nvPr/>
        </p:nvPicPr>
        <p:blipFill rotWithShape="1">
          <a:blip r:embed="rId6">
            <a:alphaModFix/>
          </a:blip>
          <a:srcRect/>
          <a:stretch/>
        </p:blipFill>
        <p:spPr>
          <a:xfrm>
            <a:off x="6004824" y="570114"/>
            <a:ext cx="5671998" cy="11343996"/>
          </a:xfrm>
          <a:prstGeom prst="rect">
            <a:avLst/>
          </a:prstGeom>
          <a:noFill/>
          <a:ln>
            <a:noFill/>
          </a:ln>
        </p:spPr>
      </p:pic>
      <p:sp>
        <p:nvSpPr>
          <p:cNvPr id="706" name="Google Shape;706;p4"/>
          <p:cNvSpPr txBox="1"/>
          <p:nvPr/>
        </p:nvSpPr>
        <p:spPr>
          <a:xfrm>
            <a:off x="0" y="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beckett@becketthyde.com</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10"/>
        <p:cNvGrpSpPr/>
        <p:nvPr/>
      </p:nvGrpSpPr>
      <p:grpSpPr>
        <a:xfrm>
          <a:off x="0" y="0"/>
          <a:ext cx="0" cy="0"/>
          <a:chOff x="0" y="0"/>
          <a:chExt cx="0" cy="0"/>
        </a:xfrm>
      </p:grpSpPr>
      <p:sp>
        <p:nvSpPr>
          <p:cNvPr id="711" name="Google Shape;711;p5"/>
          <p:cNvSpPr txBox="1">
            <a:spLocks noGrp="1"/>
          </p:cNvSpPr>
          <p:nvPr>
            <p:ph type="title"/>
          </p:nvPr>
        </p:nvSpPr>
        <p:spPr>
          <a:xfrm>
            <a:off x="5369493" y="544569"/>
            <a:ext cx="8386200" cy="914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Raleway"/>
              <a:buNone/>
            </a:pPr>
            <a:r>
              <a:rPr lang="en-US">
                <a:latin typeface="Raleway"/>
                <a:ea typeface="Raleway"/>
                <a:cs typeface="Raleway"/>
                <a:sym typeface="Raleway"/>
              </a:rPr>
              <a:t>TEXTiUM Mail</a:t>
            </a:r>
            <a:r>
              <a:rPr lang="en-US" sz="4800" b="1">
                <a:latin typeface="Raleway"/>
                <a:ea typeface="Raleway"/>
                <a:cs typeface="Raleway"/>
                <a:sym typeface="Raleway"/>
              </a:rPr>
              <a:t> </a:t>
            </a:r>
            <a:r>
              <a:rPr lang="en-US" sz="4800" b="1">
                <a:solidFill>
                  <a:schemeClr val="accent1"/>
                </a:solidFill>
                <a:latin typeface="Raleway"/>
                <a:ea typeface="Raleway"/>
                <a:cs typeface="Raleway"/>
                <a:sym typeface="Raleway"/>
              </a:rPr>
              <a:t>For Any Target</a:t>
            </a:r>
            <a:endParaRPr/>
          </a:p>
        </p:txBody>
      </p:sp>
      <p:sp>
        <p:nvSpPr>
          <p:cNvPr id="712" name="Google Shape;712;p5"/>
          <p:cNvSpPr txBox="1">
            <a:spLocks noGrp="1"/>
          </p:cNvSpPr>
          <p:nvPr>
            <p:ph type="sldNum" idx="12"/>
          </p:nvPr>
        </p:nvSpPr>
        <p:spPr>
          <a:xfrm>
            <a:off x="13755688" y="10322729"/>
            <a:ext cx="4383000" cy="584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713" name="Google Shape;713;p5"/>
          <p:cNvPicPr preferRelativeResize="0"/>
          <p:nvPr/>
        </p:nvPicPr>
        <p:blipFill rotWithShape="1">
          <a:blip r:embed="rId3">
            <a:alphaModFix/>
          </a:blip>
          <a:srcRect/>
          <a:stretch/>
        </p:blipFill>
        <p:spPr>
          <a:xfrm>
            <a:off x="162299" y="3010806"/>
            <a:ext cx="4241538" cy="5448544"/>
          </a:xfrm>
          <a:prstGeom prst="rect">
            <a:avLst/>
          </a:prstGeom>
          <a:noFill/>
          <a:ln>
            <a:noFill/>
          </a:ln>
        </p:spPr>
      </p:pic>
      <p:pic>
        <p:nvPicPr>
          <p:cNvPr id="714" name="Google Shape;714;p5"/>
          <p:cNvPicPr preferRelativeResize="0"/>
          <p:nvPr/>
        </p:nvPicPr>
        <p:blipFill rotWithShape="1">
          <a:blip r:embed="rId4">
            <a:alphaModFix/>
          </a:blip>
          <a:srcRect/>
          <a:stretch/>
        </p:blipFill>
        <p:spPr>
          <a:xfrm>
            <a:off x="613231" y="7157947"/>
            <a:ext cx="3938653" cy="2504730"/>
          </a:xfrm>
          <a:prstGeom prst="rect">
            <a:avLst/>
          </a:prstGeom>
          <a:noFill/>
          <a:ln>
            <a:noFill/>
          </a:ln>
        </p:spPr>
      </p:pic>
      <p:pic>
        <p:nvPicPr>
          <p:cNvPr id="715" name="Google Shape;715;p5"/>
          <p:cNvPicPr preferRelativeResize="0"/>
          <p:nvPr/>
        </p:nvPicPr>
        <p:blipFill rotWithShape="1">
          <a:blip r:embed="rId5">
            <a:alphaModFix/>
          </a:blip>
          <a:srcRect/>
          <a:stretch/>
        </p:blipFill>
        <p:spPr>
          <a:xfrm>
            <a:off x="14684927" y="3010804"/>
            <a:ext cx="4241539" cy="5448544"/>
          </a:xfrm>
          <a:prstGeom prst="rect">
            <a:avLst/>
          </a:prstGeom>
          <a:noFill/>
          <a:ln>
            <a:noFill/>
          </a:ln>
        </p:spPr>
      </p:pic>
      <p:pic>
        <p:nvPicPr>
          <p:cNvPr id="716" name="Google Shape;716;p5"/>
          <p:cNvPicPr preferRelativeResize="0"/>
          <p:nvPr/>
        </p:nvPicPr>
        <p:blipFill rotWithShape="1">
          <a:blip r:embed="rId6">
            <a:alphaModFix/>
          </a:blip>
          <a:srcRect/>
          <a:stretch/>
        </p:blipFill>
        <p:spPr>
          <a:xfrm>
            <a:off x="15001795" y="8035727"/>
            <a:ext cx="4050744" cy="1626949"/>
          </a:xfrm>
          <a:prstGeom prst="rect">
            <a:avLst/>
          </a:prstGeom>
          <a:noFill/>
          <a:ln>
            <a:noFill/>
          </a:ln>
        </p:spPr>
      </p:pic>
      <p:pic>
        <p:nvPicPr>
          <p:cNvPr id="717" name="Google Shape;717;p5"/>
          <p:cNvPicPr preferRelativeResize="0"/>
          <p:nvPr/>
        </p:nvPicPr>
        <p:blipFill rotWithShape="1">
          <a:blip r:embed="rId7">
            <a:alphaModFix/>
          </a:blip>
          <a:srcRect/>
          <a:stretch/>
        </p:blipFill>
        <p:spPr>
          <a:xfrm>
            <a:off x="4813114" y="3010805"/>
            <a:ext cx="4241538" cy="5448544"/>
          </a:xfrm>
          <a:prstGeom prst="rect">
            <a:avLst/>
          </a:prstGeom>
          <a:noFill/>
          <a:ln>
            <a:noFill/>
          </a:ln>
        </p:spPr>
      </p:pic>
      <p:pic>
        <p:nvPicPr>
          <p:cNvPr id="718" name="Google Shape;718;p5"/>
          <p:cNvPicPr preferRelativeResize="0"/>
          <p:nvPr/>
        </p:nvPicPr>
        <p:blipFill rotWithShape="1">
          <a:blip r:embed="rId8">
            <a:alphaModFix/>
          </a:blip>
          <a:srcRect/>
          <a:stretch/>
        </p:blipFill>
        <p:spPr>
          <a:xfrm>
            <a:off x="5195890" y="7878107"/>
            <a:ext cx="4086947" cy="1784569"/>
          </a:xfrm>
          <a:prstGeom prst="rect">
            <a:avLst/>
          </a:prstGeom>
          <a:noFill/>
          <a:ln>
            <a:noFill/>
          </a:ln>
        </p:spPr>
      </p:pic>
      <p:pic>
        <p:nvPicPr>
          <p:cNvPr id="719" name="Google Shape;719;p5"/>
          <p:cNvPicPr preferRelativeResize="0"/>
          <p:nvPr/>
        </p:nvPicPr>
        <p:blipFill rotWithShape="1">
          <a:blip r:embed="rId9">
            <a:alphaModFix/>
          </a:blip>
          <a:srcRect/>
          <a:stretch/>
        </p:blipFill>
        <p:spPr>
          <a:xfrm>
            <a:off x="9489257" y="7023798"/>
            <a:ext cx="4806084" cy="2638878"/>
          </a:xfrm>
          <a:prstGeom prst="rect">
            <a:avLst/>
          </a:prstGeom>
          <a:solidFill>
            <a:srgbClr val="CCCCCC"/>
          </a:solidFill>
          <a:ln>
            <a:noFill/>
          </a:ln>
        </p:spPr>
      </p:pic>
      <p:pic>
        <p:nvPicPr>
          <p:cNvPr id="720" name="Google Shape;720;p5"/>
          <p:cNvPicPr preferRelativeResize="0"/>
          <p:nvPr/>
        </p:nvPicPr>
        <p:blipFill rotWithShape="1">
          <a:blip r:embed="rId10">
            <a:alphaModFix/>
          </a:blip>
          <a:srcRect/>
          <a:stretch/>
        </p:blipFill>
        <p:spPr>
          <a:xfrm>
            <a:off x="9692114" y="5076885"/>
            <a:ext cx="4789956" cy="2504180"/>
          </a:xfrm>
          <a:prstGeom prst="rect">
            <a:avLst/>
          </a:prstGeom>
          <a:noFill/>
          <a:ln>
            <a:noFill/>
          </a:ln>
        </p:spPr>
      </p:pic>
      <p:pic>
        <p:nvPicPr>
          <p:cNvPr id="721" name="Google Shape;721;p5"/>
          <p:cNvPicPr preferRelativeResize="0"/>
          <p:nvPr/>
        </p:nvPicPr>
        <p:blipFill rotWithShape="1">
          <a:blip r:embed="rId11">
            <a:alphaModFix/>
          </a:blip>
          <a:srcRect/>
          <a:stretch/>
        </p:blipFill>
        <p:spPr>
          <a:xfrm>
            <a:off x="10535574" y="3010805"/>
            <a:ext cx="2743200" cy="2286000"/>
          </a:xfrm>
          <a:prstGeom prst="rect">
            <a:avLst/>
          </a:prstGeom>
          <a:noFill/>
          <a:ln>
            <a:noFill/>
          </a:ln>
        </p:spPr>
      </p:pic>
      <p:pic>
        <p:nvPicPr>
          <p:cNvPr id="722" name="Google Shape;722;p5"/>
          <p:cNvPicPr preferRelativeResize="0"/>
          <p:nvPr/>
        </p:nvPicPr>
        <p:blipFill rotWithShape="1">
          <a:blip r:embed="rId12">
            <a:alphaModFix/>
          </a:blip>
          <a:srcRect/>
          <a:stretch/>
        </p:blipFill>
        <p:spPr>
          <a:xfrm>
            <a:off x="10355812" y="3031926"/>
            <a:ext cx="2092453" cy="2286000"/>
          </a:xfrm>
          <a:prstGeom prst="rect">
            <a:avLst/>
          </a:prstGeom>
          <a:noFill/>
          <a:ln>
            <a:noFill/>
          </a:ln>
        </p:spPr>
      </p:pic>
      <p:sp>
        <p:nvSpPr>
          <p:cNvPr id="723" name="Google Shape;723;p5"/>
          <p:cNvSpPr txBox="1"/>
          <p:nvPr/>
        </p:nvSpPr>
        <p:spPr>
          <a:xfrm>
            <a:off x="1364077" y="2121265"/>
            <a:ext cx="2045400" cy="914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200"/>
              <a:buFont typeface="Raleway"/>
              <a:buNone/>
            </a:pPr>
            <a:endParaRPr sz="3200" b="1">
              <a:solidFill>
                <a:schemeClr val="accent1"/>
              </a:solidFill>
              <a:latin typeface="Raleway"/>
              <a:ea typeface="Raleway"/>
              <a:cs typeface="Raleway"/>
              <a:sym typeface="Raleway"/>
            </a:endParaRPr>
          </a:p>
        </p:txBody>
      </p:sp>
      <p:sp>
        <p:nvSpPr>
          <p:cNvPr id="724" name="Google Shape;724;p5"/>
          <p:cNvSpPr txBox="1"/>
          <p:nvPr/>
        </p:nvSpPr>
        <p:spPr>
          <a:xfrm>
            <a:off x="14869873" y="2119022"/>
            <a:ext cx="3587700" cy="9144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accent1"/>
              </a:buClr>
              <a:buSzPts val="3200"/>
              <a:buFont typeface="Raleway"/>
              <a:buNone/>
            </a:pPr>
            <a:r>
              <a:rPr lang="en-US" sz="3200" b="1">
                <a:solidFill>
                  <a:schemeClr val="accent1"/>
                </a:solidFill>
                <a:latin typeface="Raleway"/>
                <a:ea typeface="Raleway"/>
                <a:cs typeface="Raleway"/>
                <a:sym typeface="Raleway"/>
              </a:rPr>
              <a:t>Sub-Prime Credit</a:t>
            </a:r>
            <a:endParaRPr/>
          </a:p>
        </p:txBody>
      </p:sp>
      <p:sp>
        <p:nvSpPr>
          <p:cNvPr id="725" name="Google Shape;725;p5"/>
          <p:cNvSpPr/>
          <p:nvPr/>
        </p:nvSpPr>
        <p:spPr>
          <a:xfrm>
            <a:off x="14661831" y="2119021"/>
            <a:ext cx="4241400" cy="679800"/>
          </a:xfrm>
          <a:prstGeom prst="roundRect">
            <a:avLst>
              <a:gd name="adj" fmla="val 16667"/>
            </a:avLst>
          </a:prstGeom>
          <a:solidFill>
            <a:srgbClr val="A3A3A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Raleway"/>
                <a:ea typeface="Raleway"/>
                <a:cs typeface="Raleway"/>
                <a:sym typeface="Raleway"/>
              </a:rPr>
              <a:t>Sub-Prime Credit</a:t>
            </a:r>
            <a:endParaRPr/>
          </a:p>
        </p:txBody>
      </p:sp>
      <p:sp>
        <p:nvSpPr>
          <p:cNvPr id="726" name="Google Shape;726;p5"/>
          <p:cNvSpPr/>
          <p:nvPr/>
        </p:nvSpPr>
        <p:spPr>
          <a:xfrm>
            <a:off x="9692114" y="2119022"/>
            <a:ext cx="4241400" cy="679800"/>
          </a:xfrm>
          <a:prstGeom prst="roundRect">
            <a:avLst>
              <a:gd name="adj" fmla="val 16667"/>
            </a:avLst>
          </a:prstGeom>
          <a:solidFill>
            <a:srgbClr val="A3A3A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Raleway"/>
                <a:ea typeface="Raleway"/>
                <a:cs typeface="Raleway"/>
                <a:sym typeface="Raleway"/>
              </a:rPr>
              <a:t>Prime Credit</a:t>
            </a:r>
            <a:endParaRPr/>
          </a:p>
        </p:txBody>
      </p:sp>
      <p:sp>
        <p:nvSpPr>
          <p:cNvPr id="727" name="Google Shape;727;p5"/>
          <p:cNvSpPr/>
          <p:nvPr/>
        </p:nvSpPr>
        <p:spPr>
          <a:xfrm>
            <a:off x="4827324" y="2119022"/>
            <a:ext cx="4241400" cy="679800"/>
          </a:xfrm>
          <a:prstGeom prst="roundRect">
            <a:avLst>
              <a:gd name="adj" fmla="val 16667"/>
            </a:avLst>
          </a:prstGeom>
          <a:solidFill>
            <a:srgbClr val="A3A3A3"/>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Raleway"/>
                <a:ea typeface="Raleway"/>
                <a:cs typeface="Raleway"/>
                <a:sym typeface="Raleway"/>
              </a:rPr>
              <a:t>Bankruptcy</a:t>
            </a:r>
            <a:endParaRPr/>
          </a:p>
        </p:txBody>
      </p:sp>
      <p:sp>
        <p:nvSpPr>
          <p:cNvPr id="728" name="Google Shape;728;p5"/>
          <p:cNvSpPr/>
          <p:nvPr/>
        </p:nvSpPr>
        <p:spPr>
          <a:xfrm>
            <a:off x="216517" y="2119022"/>
            <a:ext cx="4241400" cy="679800"/>
          </a:xfrm>
          <a:prstGeom prst="roundRect">
            <a:avLst>
              <a:gd name="adj" fmla="val 16667"/>
            </a:avLst>
          </a:prstGeom>
          <a:solidFill>
            <a:srgbClr val="A3A3A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chemeClr val="lt1"/>
                </a:solidFill>
                <a:latin typeface="Raleway"/>
                <a:ea typeface="Raleway"/>
                <a:cs typeface="Raleway"/>
                <a:sym typeface="Raleway"/>
              </a:rPr>
              <a:t>Registered Owners</a:t>
            </a:r>
            <a:endParaRPr/>
          </a:p>
        </p:txBody>
      </p:sp>
      <p:sp>
        <p:nvSpPr>
          <p:cNvPr id="2" name="Rectangle 1">
            <a:extLst>
              <a:ext uri="{FF2B5EF4-FFF2-40B4-BE49-F238E27FC236}">
                <a16:creationId xmlns:a16="http://schemas.microsoft.com/office/drawing/2014/main" id="{11CD5E81-874E-77C0-699E-E5E7920C3E12}"/>
              </a:ext>
            </a:extLst>
          </p:cNvPr>
          <p:cNvSpPr/>
          <p:nvPr/>
        </p:nvSpPr>
        <p:spPr>
          <a:xfrm>
            <a:off x="16531771" y="232229"/>
            <a:ext cx="2371460" cy="140788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pic>
        <p:nvPicPr>
          <p:cNvPr id="733" name="Google Shape;733;p6"/>
          <p:cNvPicPr preferRelativeResize="0">
            <a:picLocks noGrp="1"/>
          </p:cNvPicPr>
          <p:nvPr>
            <p:ph type="pic" idx="3"/>
          </p:nvPr>
        </p:nvPicPr>
        <p:blipFill rotWithShape="1">
          <a:blip r:embed="rId3">
            <a:alphaModFix/>
          </a:blip>
          <a:srcRect t="500" b="499"/>
          <a:stretch/>
        </p:blipFill>
        <p:spPr>
          <a:xfrm>
            <a:off x="792732" y="6030100"/>
            <a:ext cx="1005840" cy="1005840"/>
          </a:xfrm>
          <a:prstGeom prst="rect">
            <a:avLst/>
          </a:prstGeom>
          <a:noFill/>
          <a:ln>
            <a:noFill/>
          </a:ln>
        </p:spPr>
      </p:pic>
      <p:sp>
        <p:nvSpPr>
          <p:cNvPr id="734" name="Google Shape;734;p6"/>
          <p:cNvSpPr txBox="1">
            <a:spLocks noGrp="1"/>
          </p:cNvSpPr>
          <p:nvPr>
            <p:ph type="body" idx="1"/>
          </p:nvPr>
        </p:nvSpPr>
        <p:spPr>
          <a:xfrm>
            <a:off x="2046423" y="3501221"/>
            <a:ext cx="3231430" cy="100584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Raleway"/>
              <a:buNone/>
            </a:pPr>
            <a:r>
              <a:rPr lang="en-US" sz="2800" b="1">
                <a:solidFill>
                  <a:srgbClr val="FFFFFF"/>
                </a:solidFill>
                <a:latin typeface="Raleway"/>
                <a:ea typeface="Raleway"/>
                <a:cs typeface="Raleway"/>
                <a:sym typeface="Raleway"/>
              </a:rPr>
              <a:t>Themed and Targeted</a:t>
            </a:r>
            <a:endParaRPr sz="1800">
              <a:solidFill>
                <a:srgbClr val="FFFFFF"/>
              </a:solidFill>
              <a:latin typeface="Raleway"/>
              <a:ea typeface="Raleway"/>
              <a:cs typeface="Raleway"/>
              <a:sym typeface="Raleway"/>
            </a:endParaRPr>
          </a:p>
          <a:p>
            <a:pPr marL="0" lvl="0" indent="0" algn="l" rtl="0">
              <a:lnSpc>
                <a:spcPct val="100000"/>
              </a:lnSpc>
              <a:spcBef>
                <a:spcPts val="0"/>
              </a:spcBef>
              <a:spcAft>
                <a:spcPts val="0"/>
              </a:spcAft>
              <a:buClr>
                <a:schemeClr val="lt1"/>
              </a:buClr>
              <a:buSzPts val="2000"/>
              <a:buFont typeface="Quattrocento Sans"/>
              <a:buNone/>
            </a:pPr>
            <a:endParaRPr/>
          </a:p>
        </p:txBody>
      </p:sp>
      <p:sp>
        <p:nvSpPr>
          <p:cNvPr id="735" name="Google Shape;735;p6"/>
          <p:cNvSpPr txBox="1">
            <a:spLocks noGrp="1"/>
          </p:cNvSpPr>
          <p:nvPr>
            <p:ph type="body" idx="7"/>
          </p:nvPr>
        </p:nvSpPr>
        <p:spPr>
          <a:xfrm>
            <a:off x="2164332" y="4718048"/>
            <a:ext cx="3657600" cy="100584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130000"/>
              </a:lnSpc>
              <a:spcBef>
                <a:spcPts val="0"/>
              </a:spcBef>
              <a:spcAft>
                <a:spcPts val="0"/>
              </a:spcAft>
              <a:buClr>
                <a:srgbClr val="FFFFFF"/>
              </a:buClr>
              <a:buSzPct val="100000"/>
              <a:buNone/>
            </a:pPr>
            <a:r>
              <a:rPr lang="en-US" sz="3200" b="1">
                <a:solidFill>
                  <a:srgbClr val="FFFFFF"/>
                </a:solidFill>
                <a:latin typeface="Raleway"/>
                <a:ea typeface="Raleway"/>
                <a:cs typeface="Raleway"/>
                <a:sym typeface="Raleway"/>
              </a:rPr>
              <a:t>Four Monthly Deployments</a:t>
            </a:r>
            <a:endParaRPr sz="1800">
              <a:solidFill>
                <a:srgbClr val="FFFFFF"/>
              </a:solidFill>
              <a:latin typeface="Raleway"/>
              <a:ea typeface="Raleway"/>
              <a:cs typeface="Raleway"/>
              <a:sym typeface="Raleway"/>
            </a:endParaRPr>
          </a:p>
        </p:txBody>
      </p:sp>
      <p:sp>
        <p:nvSpPr>
          <p:cNvPr id="736" name="Google Shape;736;p6"/>
          <p:cNvSpPr txBox="1">
            <a:spLocks noGrp="1"/>
          </p:cNvSpPr>
          <p:nvPr>
            <p:ph type="body" idx="8"/>
          </p:nvPr>
        </p:nvSpPr>
        <p:spPr>
          <a:xfrm>
            <a:off x="2164332" y="6084610"/>
            <a:ext cx="3302577" cy="100584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800"/>
              <a:buFont typeface="Raleway"/>
              <a:buNone/>
            </a:pPr>
            <a:r>
              <a:rPr lang="en-US" sz="2800" b="1">
                <a:solidFill>
                  <a:srgbClr val="FFFFFF"/>
                </a:solidFill>
                <a:latin typeface="Raleway"/>
                <a:ea typeface="Raleway"/>
                <a:cs typeface="Raleway"/>
                <a:sym typeface="Raleway"/>
              </a:rPr>
              <a:t>Direct Response Leads</a:t>
            </a:r>
            <a:endParaRPr sz="1800">
              <a:solidFill>
                <a:srgbClr val="FFFFFF"/>
              </a:solidFill>
              <a:latin typeface="Raleway"/>
              <a:ea typeface="Raleway"/>
              <a:cs typeface="Raleway"/>
              <a:sym typeface="Raleway"/>
            </a:endParaRPr>
          </a:p>
          <a:p>
            <a:pPr marL="0" lvl="0" indent="0" algn="l" rtl="0">
              <a:lnSpc>
                <a:spcPct val="100000"/>
              </a:lnSpc>
              <a:spcBef>
                <a:spcPts val="0"/>
              </a:spcBef>
              <a:spcAft>
                <a:spcPts val="0"/>
              </a:spcAft>
              <a:buClr>
                <a:schemeClr val="lt1"/>
              </a:buClr>
              <a:buSzPts val="2000"/>
              <a:buFont typeface="Quattrocento Sans"/>
              <a:buNone/>
            </a:pPr>
            <a:endParaRPr/>
          </a:p>
        </p:txBody>
      </p:sp>
      <p:sp>
        <p:nvSpPr>
          <p:cNvPr id="737" name="Google Shape;737;p6"/>
          <p:cNvSpPr txBox="1">
            <a:spLocks noGrp="1"/>
          </p:cNvSpPr>
          <p:nvPr>
            <p:ph type="body" idx="9"/>
          </p:nvPr>
        </p:nvSpPr>
        <p:spPr>
          <a:xfrm>
            <a:off x="2164332" y="8670561"/>
            <a:ext cx="2407667" cy="1005840"/>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l" rtl="0">
              <a:lnSpc>
                <a:spcPct val="130000"/>
              </a:lnSpc>
              <a:spcBef>
                <a:spcPts val="0"/>
              </a:spcBef>
              <a:spcAft>
                <a:spcPts val="0"/>
              </a:spcAft>
              <a:buClr>
                <a:srgbClr val="FFFFFF"/>
              </a:buClr>
              <a:buSzPct val="100000"/>
              <a:buFont typeface="Raleway"/>
              <a:buNone/>
            </a:pPr>
            <a:r>
              <a:rPr lang="en-US" sz="11200" b="1" i="0" u="none" strike="noStrike" cap="none">
                <a:solidFill>
                  <a:srgbClr val="FFFFFF"/>
                </a:solidFill>
                <a:latin typeface="Raleway"/>
                <a:ea typeface="Raleway"/>
                <a:cs typeface="Raleway"/>
                <a:sym typeface="Raleway"/>
              </a:rPr>
              <a:t>Extensive List Filtering</a:t>
            </a:r>
            <a:br>
              <a:rPr lang="en-US" sz="3600" b="0" i="0" u="none" strike="noStrike" cap="none">
                <a:solidFill>
                  <a:srgbClr val="FFFFFF"/>
                </a:solidFill>
                <a:latin typeface="Quattrocento Sans"/>
                <a:ea typeface="Quattrocento Sans"/>
                <a:cs typeface="Quattrocento Sans"/>
                <a:sym typeface="Quattrocento Sans"/>
              </a:rPr>
            </a:br>
            <a:endParaRPr sz="1800" b="0" i="0" u="none" strike="noStrike" cap="none">
              <a:solidFill>
                <a:srgbClr val="FFFFFF"/>
              </a:solidFill>
              <a:latin typeface="Quattrocento Sans"/>
              <a:ea typeface="Quattrocento Sans"/>
              <a:cs typeface="Quattrocento Sans"/>
              <a:sym typeface="Quattrocento Sans"/>
            </a:endParaRPr>
          </a:p>
        </p:txBody>
      </p:sp>
      <p:pic>
        <p:nvPicPr>
          <p:cNvPr id="738" name="Google Shape;738;p6"/>
          <p:cNvPicPr preferRelativeResize="0">
            <a:picLocks noGrp="1"/>
          </p:cNvPicPr>
          <p:nvPr>
            <p:ph type="pic" idx="14"/>
          </p:nvPr>
        </p:nvPicPr>
        <p:blipFill rotWithShape="1">
          <a:blip r:embed="rId4">
            <a:alphaModFix/>
          </a:blip>
          <a:srcRect l="4040" r="4040"/>
          <a:stretch/>
        </p:blipFill>
        <p:spPr>
          <a:xfrm>
            <a:off x="792732" y="4669392"/>
            <a:ext cx="1005840" cy="1005840"/>
          </a:xfrm>
          <a:prstGeom prst="rect">
            <a:avLst/>
          </a:prstGeom>
          <a:noFill/>
          <a:ln>
            <a:noFill/>
          </a:ln>
        </p:spPr>
      </p:pic>
      <p:pic>
        <p:nvPicPr>
          <p:cNvPr id="739" name="Google Shape;739;p6"/>
          <p:cNvPicPr preferRelativeResize="0">
            <a:picLocks noGrp="1"/>
          </p:cNvPicPr>
          <p:nvPr>
            <p:ph type="pic" idx="15"/>
          </p:nvPr>
        </p:nvPicPr>
        <p:blipFill rotWithShape="1">
          <a:blip r:embed="rId5">
            <a:alphaModFix/>
          </a:blip>
          <a:srcRect l="427" r="427"/>
          <a:stretch/>
        </p:blipFill>
        <p:spPr>
          <a:xfrm>
            <a:off x="837100" y="7335990"/>
            <a:ext cx="1005840" cy="1005840"/>
          </a:xfrm>
          <a:prstGeom prst="rect">
            <a:avLst/>
          </a:prstGeom>
          <a:noFill/>
          <a:ln>
            <a:noFill/>
          </a:ln>
        </p:spPr>
      </p:pic>
      <p:sp>
        <p:nvSpPr>
          <p:cNvPr id="740" name="Google Shape;740;p6"/>
          <p:cNvSpPr txBox="1">
            <a:spLocks noGrp="1"/>
          </p:cNvSpPr>
          <p:nvPr>
            <p:ph type="body" idx="16"/>
          </p:nvPr>
        </p:nvSpPr>
        <p:spPr>
          <a:xfrm>
            <a:off x="2164332" y="7335990"/>
            <a:ext cx="3001226" cy="1005840"/>
          </a:xfrm>
          <a:prstGeom prst="rect">
            <a:avLst/>
          </a:prstGeom>
          <a:noFill/>
          <a:ln>
            <a:noFill/>
          </a:ln>
        </p:spPr>
        <p:txBody>
          <a:bodyPr spcFirstLastPara="1" wrap="square" lIns="91425" tIns="45700" rIns="91425" bIns="45700" anchor="t" anchorCtr="0">
            <a:normAutofit fontScale="92500" lnSpcReduction="20000"/>
          </a:bodyPr>
          <a:lstStyle/>
          <a:p>
            <a:pPr marL="0" marR="0" lvl="0" indent="0" algn="l" rtl="0">
              <a:lnSpc>
                <a:spcPct val="130000"/>
              </a:lnSpc>
              <a:spcBef>
                <a:spcPts val="0"/>
              </a:spcBef>
              <a:spcAft>
                <a:spcPts val="0"/>
              </a:spcAft>
              <a:buClr>
                <a:srgbClr val="FFFFFF"/>
              </a:buClr>
              <a:buSzPct val="100000"/>
              <a:buFont typeface="Raleway"/>
              <a:buNone/>
            </a:pPr>
            <a:r>
              <a:rPr lang="en-US" sz="2800" b="1" i="0" u="none" strike="noStrike" cap="none">
                <a:solidFill>
                  <a:srgbClr val="FFFFFF"/>
                </a:solidFill>
                <a:latin typeface="Raleway"/>
                <a:ea typeface="Raleway"/>
                <a:cs typeface="Raleway"/>
                <a:sym typeface="Raleway"/>
              </a:rPr>
              <a:t>Elegant Interface with CRM</a:t>
            </a:r>
            <a:endParaRPr sz="1800" b="0" i="0" u="none" strike="noStrike" cap="none">
              <a:solidFill>
                <a:srgbClr val="FFFFFF"/>
              </a:solidFill>
              <a:latin typeface="Raleway"/>
              <a:ea typeface="Raleway"/>
              <a:cs typeface="Raleway"/>
              <a:sym typeface="Raleway"/>
            </a:endParaRPr>
          </a:p>
        </p:txBody>
      </p:sp>
      <p:sp>
        <p:nvSpPr>
          <p:cNvPr id="741" name="Google Shape;741;p6"/>
          <p:cNvSpPr txBox="1">
            <a:spLocks noGrp="1"/>
          </p:cNvSpPr>
          <p:nvPr>
            <p:ph type="title"/>
          </p:nvPr>
        </p:nvSpPr>
        <p:spPr>
          <a:xfrm>
            <a:off x="792732" y="1886742"/>
            <a:ext cx="5029200" cy="109728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FFFFFF"/>
              </a:buClr>
              <a:buSzPct val="100000"/>
              <a:buFont typeface="Raleway"/>
              <a:buNone/>
            </a:pPr>
            <a:r>
              <a:rPr lang="en-US">
                <a:solidFill>
                  <a:srgbClr val="FFFFFF"/>
                </a:solidFill>
                <a:latin typeface="Raleway"/>
                <a:ea typeface="Raleway"/>
                <a:cs typeface="Raleway"/>
                <a:sym typeface="Raleway"/>
              </a:rPr>
              <a:t>Email</a:t>
            </a:r>
            <a:r>
              <a:rPr lang="en-US" sz="5400" b="1">
                <a:solidFill>
                  <a:srgbClr val="FFFFFF"/>
                </a:solidFill>
                <a:latin typeface="Raleway"/>
                <a:ea typeface="Raleway"/>
                <a:cs typeface="Raleway"/>
                <a:sym typeface="Raleway"/>
              </a:rPr>
              <a:t> Features</a:t>
            </a:r>
            <a:endParaRPr/>
          </a:p>
        </p:txBody>
      </p:sp>
      <p:sp>
        <p:nvSpPr>
          <p:cNvPr id="742" name="Google Shape;742;p6"/>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743" name="Google Shape;743;p6" descr="Bullseye"/>
          <p:cNvPicPr preferRelativeResize="0"/>
          <p:nvPr/>
        </p:nvPicPr>
        <p:blipFill rotWithShape="1">
          <a:blip r:embed="rId6">
            <a:alphaModFix/>
          </a:blip>
          <a:srcRect/>
          <a:stretch/>
        </p:blipFill>
        <p:spPr>
          <a:xfrm>
            <a:off x="776571" y="8593811"/>
            <a:ext cx="1159340" cy="1159340"/>
          </a:xfrm>
          <a:prstGeom prst="rect">
            <a:avLst/>
          </a:prstGeom>
          <a:noFill/>
          <a:ln>
            <a:noFill/>
          </a:ln>
        </p:spPr>
      </p:pic>
      <p:pic>
        <p:nvPicPr>
          <p:cNvPr id="744" name="Google Shape;744;p6" descr="Stopwatch"/>
          <p:cNvPicPr preferRelativeResize="0"/>
          <p:nvPr/>
        </p:nvPicPr>
        <p:blipFill rotWithShape="1">
          <a:blip r:embed="rId7">
            <a:alphaModFix/>
          </a:blip>
          <a:srcRect/>
          <a:stretch/>
        </p:blipFill>
        <p:spPr>
          <a:xfrm>
            <a:off x="792732" y="3338890"/>
            <a:ext cx="1005840" cy="1005840"/>
          </a:xfrm>
          <a:prstGeom prst="rect">
            <a:avLst/>
          </a:prstGeom>
          <a:noFill/>
          <a:ln>
            <a:noFill/>
          </a:ln>
        </p:spPr>
      </p:pic>
      <p:pic>
        <p:nvPicPr>
          <p:cNvPr id="745" name="Google Shape;745;p6"/>
          <p:cNvPicPr preferRelativeResize="0"/>
          <p:nvPr/>
        </p:nvPicPr>
        <p:blipFill rotWithShape="1">
          <a:blip r:embed="rId8">
            <a:alphaModFix/>
          </a:blip>
          <a:srcRect/>
          <a:stretch/>
        </p:blipFill>
        <p:spPr>
          <a:xfrm>
            <a:off x="16559338" y="244293"/>
            <a:ext cx="2196110" cy="1280160"/>
          </a:xfrm>
          <a:prstGeom prst="rect">
            <a:avLst/>
          </a:prstGeom>
          <a:noFill/>
          <a:ln>
            <a:noFill/>
          </a:ln>
        </p:spPr>
      </p:pic>
      <p:sp>
        <p:nvSpPr>
          <p:cNvPr id="746" name="Google Shape;746;p6"/>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747" name="Google Shape;747;p6"/>
          <p:cNvSpPr/>
          <p:nvPr/>
        </p:nvSpPr>
        <p:spPr>
          <a:xfrm rot="10800000">
            <a:off x="14618659" y="1499713"/>
            <a:ext cx="4136790" cy="935669"/>
          </a:xfrm>
          <a:prstGeom prst="wedgeRoundRectCallout">
            <a:avLst>
              <a:gd name="adj1" fmla="val 63939"/>
              <a:gd name="adj2" fmla="val -61065"/>
              <a:gd name="adj3" fmla="val 16667"/>
            </a:avLst>
          </a:prstGeom>
          <a:solidFill>
            <a:schemeClr val="lt1"/>
          </a:solidFill>
          <a:ln w="12700" cap="flat" cmpd="sng">
            <a:solidFill>
              <a:schemeClr val="lt1"/>
            </a:solidFill>
            <a:prstDash val="solid"/>
            <a:miter lim="800000"/>
            <a:headEnd type="none" w="sm" len="sm"/>
            <a:tailEnd type="none" w="sm" len="sm"/>
          </a:ln>
          <a:effectLst>
            <a:outerShdw blurRad="88900" dist="76200" dir="8100000" algn="t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800" b="1">
              <a:solidFill>
                <a:schemeClr val="lt1"/>
              </a:solidFill>
              <a:latin typeface="Quattrocento Sans"/>
              <a:ea typeface="Quattrocento Sans"/>
              <a:cs typeface="Quattrocento Sans"/>
              <a:sym typeface="Quattrocento Sans"/>
            </a:endParaRPr>
          </a:p>
        </p:txBody>
      </p:sp>
      <p:sp>
        <p:nvSpPr>
          <p:cNvPr id="748" name="Google Shape;748;p6"/>
          <p:cNvSpPr txBox="1"/>
          <p:nvPr/>
        </p:nvSpPr>
        <p:spPr>
          <a:xfrm>
            <a:off x="14649298" y="1665941"/>
            <a:ext cx="4035007" cy="7694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200" b="1">
                <a:solidFill>
                  <a:schemeClr val="accent1"/>
                </a:solidFill>
                <a:latin typeface="Raleway"/>
                <a:ea typeface="Raleway"/>
                <a:cs typeface="Raleway"/>
                <a:sym typeface="Raleway"/>
              </a:rPr>
              <a:t>Try It Now: Text FPRJFX To 48498 </a:t>
            </a:r>
            <a:endParaRPr/>
          </a:p>
        </p:txBody>
      </p:sp>
      <p:sp>
        <p:nvSpPr>
          <p:cNvPr id="749" name="Google Shape;749;p6"/>
          <p:cNvSpPr txBox="1"/>
          <p:nvPr/>
        </p:nvSpPr>
        <p:spPr>
          <a:xfrm>
            <a:off x="14664284" y="3515230"/>
            <a:ext cx="4136789" cy="286232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Who </a:t>
            </a:r>
            <a:r>
              <a:rPr lang="en-US" sz="1800">
                <a:solidFill>
                  <a:srgbClr val="7F7F7F"/>
                </a:solidFill>
                <a:latin typeface="Raleway"/>
                <a:ea typeface="Raleway"/>
                <a:cs typeface="Raleway"/>
                <a:sym typeface="Raleway"/>
              </a:rPr>
              <a:t>We target a combination of past sales and/or service customers based on your dealership’s unique goals. It includes filters such as current payment or interest rate, lease expiration date, and last service date to create a personalized message specific to those customers. </a:t>
            </a:r>
            <a:endParaRPr sz="1800" b="0" i="0" u="none" strike="noStrike" cap="none">
              <a:solidFill>
                <a:srgbClr val="7F7F7F"/>
              </a:solidFill>
              <a:latin typeface="Raleway"/>
              <a:ea typeface="Raleway"/>
              <a:cs typeface="Raleway"/>
              <a:sym typeface="Raleway"/>
            </a:endParaRPr>
          </a:p>
        </p:txBody>
      </p:sp>
      <p:sp>
        <p:nvSpPr>
          <p:cNvPr id="750" name="Google Shape;750;p6"/>
          <p:cNvSpPr txBox="1"/>
          <p:nvPr/>
        </p:nvSpPr>
        <p:spPr>
          <a:xfrm>
            <a:off x="14669548" y="6533020"/>
            <a:ext cx="4325491" cy="1477328"/>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D9042B"/>
              </a:buClr>
              <a:buSzPts val="1800"/>
              <a:buFont typeface="Arial"/>
              <a:buChar char="•"/>
            </a:pPr>
            <a:r>
              <a:rPr lang="en-US" sz="1800" b="1">
                <a:solidFill>
                  <a:srgbClr val="D9042B"/>
                </a:solidFill>
                <a:latin typeface="Raleway"/>
                <a:ea typeface="Raleway"/>
                <a:cs typeface="Raleway"/>
                <a:sym typeface="Raleway"/>
              </a:rPr>
              <a:t>The What</a:t>
            </a:r>
            <a:r>
              <a:rPr lang="en-US" sz="1800" b="1" i="0" u="none" strike="noStrike" cap="none">
                <a:solidFill>
                  <a:srgbClr val="D9042B"/>
                </a:solidFill>
                <a:latin typeface="Raleway"/>
                <a:ea typeface="Raleway"/>
                <a:cs typeface="Raleway"/>
                <a:sym typeface="Raleway"/>
              </a:rPr>
              <a:t> </a:t>
            </a:r>
            <a:r>
              <a:rPr lang="en-US" sz="1800">
                <a:solidFill>
                  <a:srgbClr val="7F7F7F"/>
                </a:solidFill>
                <a:latin typeface="Raleway"/>
                <a:ea typeface="Raleway"/>
                <a:cs typeface="Raleway"/>
                <a:sym typeface="Raleway"/>
              </a:rPr>
              <a:t>The creative is customized per audience. All creative will include the dealership’s sale theme or OEM event, along with the specific unique selling propositions for the dealership.</a:t>
            </a:r>
            <a:endParaRPr sz="1800">
              <a:solidFill>
                <a:schemeClr val="dk1"/>
              </a:solidFill>
              <a:latin typeface="Raleway"/>
              <a:ea typeface="Raleway"/>
              <a:cs typeface="Raleway"/>
              <a:sym typeface="Raleway"/>
            </a:endParaRPr>
          </a:p>
        </p:txBody>
      </p:sp>
      <p:pic>
        <p:nvPicPr>
          <p:cNvPr id="751" name="Google Shape;751;p6" descr="Timeline&#10;&#10;Description automatically generated with medium confidence"/>
          <p:cNvPicPr preferRelativeResize="0"/>
          <p:nvPr/>
        </p:nvPicPr>
        <p:blipFill rotWithShape="1">
          <a:blip r:embed="rId9">
            <a:alphaModFix/>
          </a:blip>
          <a:srcRect b="14054"/>
          <a:stretch/>
        </p:blipFill>
        <p:spPr>
          <a:xfrm>
            <a:off x="10105173" y="1967548"/>
            <a:ext cx="3756285" cy="6967905"/>
          </a:xfrm>
          <a:prstGeom prst="rect">
            <a:avLst/>
          </a:prstGeom>
          <a:noFill/>
          <a:ln>
            <a:noFill/>
          </a:ln>
        </p:spPr>
      </p:pic>
      <p:sp>
        <p:nvSpPr>
          <p:cNvPr id="752" name="Google Shape;752;p6"/>
          <p:cNvSpPr/>
          <p:nvPr/>
        </p:nvSpPr>
        <p:spPr>
          <a:xfrm>
            <a:off x="721590" y="419808"/>
            <a:ext cx="2345804" cy="93567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sp>
        <p:nvSpPr>
          <p:cNvPr id="2" name="Rectangle 1">
            <a:extLst>
              <a:ext uri="{FF2B5EF4-FFF2-40B4-BE49-F238E27FC236}">
                <a16:creationId xmlns:a16="http://schemas.microsoft.com/office/drawing/2014/main" id="{7E762EB2-5399-D41B-95E3-ACB3DCF295B0}"/>
              </a:ext>
            </a:extLst>
          </p:cNvPr>
          <p:cNvSpPr/>
          <p:nvPr/>
        </p:nvSpPr>
        <p:spPr>
          <a:xfrm>
            <a:off x="16212457" y="244293"/>
            <a:ext cx="2542991" cy="109995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pic>
        <p:nvPicPr>
          <p:cNvPr id="757" name="Google Shape;757;p7" descr="Text&#10;&#10;Description automatically generated"/>
          <p:cNvPicPr preferRelativeResize="0"/>
          <p:nvPr/>
        </p:nvPicPr>
        <p:blipFill rotWithShape="1">
          <a:blip r:embed="rId3">
            <a:alphaModFix/>
          </a:blip>
          <a:srcRect/>
          <a:stretch/>
        </p:blipFill>
        <p:spPr>
          <a:xfrm>
            <a:off x="7465466" y="4455301"/>
            <a:ext cx="2664400" cy="4577186"/>
          </a:xfrm>
          <a:prstGeom prst="rect">
            <a:avLst/>
          </a:prstGeom>
          <a:noFill/>
          <a:ln>
            <a:noFill/>
          </a:ln>
        </p:spPr>
      </p:pic>
      <p:pic>
        <p:nvPicPr>
          <p:cNvPr id="758" name="Google Shape;758;p7"/>
          <p:cNvPicPr preferRelativeResize="0">
            <a:picLocks noGrp="1"/>
          </p:cNvPicPr>
          <p:nvPr>
            <p:ph type="pic" idx="6"/>
          </p:nvPr>
        </p:nvPicPr>
        <p:blipFill rotWithShape="1">
          <a:blip r:embed="rId4">
            <a:alphaModFix/>
          </a:blip>
          <a:srcRect l="3144" r="3144"/>
          <a:stretch/>
        </p:blipFill>
        <p:spPr>
          <a:xfrm>
            <a:off x="16450406" y="4254473"/>
            <a:ext cx="2295661" cy="4732758"/>
          </a:xfrm>
          <a:prstGeom prst="rect">
            <a:avLst/>
          </a:prstGeom>
          <a:gradFill>
            <a:gsLst>
              <a:gs pos="0">
                <a:srgbClr val="000000">
                  <a:alpha val="40000"/>
                </a:srgbClr>
              </a:gs>
              <a:gs pos="99000">
                <a:srgbClr val="000000">
                  <a:alpha val="20000"/>
                </a:srgbClr>
              </a:gs>
              <a:gs pos="100000">
                <a:srgbClr val="000000">
                  <a:alpha val="20000"/>
                </a:srgbClr>
              </a:gs>
            </a:gsLst>
            <a:lin ang="5400000" scaled="0"/>
          </a:gradFill>
          <a:ln>
            <a:noFill/>
          </a:ln>
          <a:effectLst>
            <a:outerShdw blurRad="50800" dist="12700" dir="5400000" algn="t" rotWithShape="0">
              <a:srgbClr val="000000">
                <a:alpha val="9803"/>
              </a:srgbClr>
            </a:outerShdw>
          </a:effectLst>
        </p:spPr>
      </p:pic>
      <p:pic>
        <p:nvPicPr>
          <p:cNvPr id="759" name="Google Shape;759;p7"/>
          <p:cNvPicPr preferRelativeResize="0"/>
          <p:nvPr/>
        </p:nvPicPr>
        <p:blipFill rotWithShape="1">
          <a:blip r:embed="rId5">
            <a:alphaModFix/>
          </a:blip>
          <a:srcRect/>
          <a:stretch/>
        </p:blipFill>
        <p:spPr>
          <a:xfrm>
            <a:off x="16356333" y="4124106"/>
            <a:ext cx="2483807" cy="4993491"/>
          </a:xfrm>
          <a:prstGeom prst="rect">
            <a:avLst/>
          </a:prstGeom>
          <a:noFill/>
          <a:ln>
            <a:noFill/>
          </a:ln>
        </p:spPr>
      </p:pic>
      <p:pic>
        <p:nvPicPr>
          <p:cNvPr id="760" name="Google Shape;760;p7"/>
          <p:cNvPicPr preferRelativeResize="0"/>
          <p:nvPr/>
        </p:nvPicPr>
        <p:blipFill rotWithShape="1">
          <a:blip r:embed="rId5">
            <a:alphaModFix/>
          </a:blip>
          <a:srcRect/>
          <a:stretch/>
        </p:blipFill>
        <p:spPr>
          <a:xfrm>
            <a:off x="7315003" y="4157010"/>
            <a:ext cx="2437739" cy="4875476"/>
          </a:xfrm>
          <a:prstGeom prst="rect">
            <a:avLst/>
          </a:prstGeom>
          <a:noFill/>
          <a:ln>
            <a:noFill/>
          </a:ln>
        </p:spPr>
      </p:pic>
      <p:sp>
        <p:nvSpPr>
          <p:cNvPr id="761" name="Google Shape;761;p7"/>
          <p:cNvSpPr txBox="1">
            <a:spLocks noGrp="1"/>
          </p:cNvSpPr>
          <p:nvPr>
            <p:ph type="title"/>
          </p:nvPr>
        </p:nvSpPr>
        <p:spPr>
          <a:xfrm>
            <a:off x="1322703" y="1765759"/>
            <a:ext cx="16800512" cy="782914"/>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dk1"/>
              </a:buClr>
              <a:buSzPct val="100000"/>
              <a:buFont typeface="Raleway"/>
              <a:buNone/>
            </a:pPr>
            <a:r>
              <a:rPr lang="en-US">
                <a:latin typeface="Raleway"/>
                <a:ea typeface="Raleway"/>
                <a:cs typeface="Raleway"/>
                <a:sym typeface="Raleway"/>
              </a:rPr>
              <a:t>E</a:t>
            </a:r>
            <a:r>
              <a:rPr lang="en-US" sz="5400" b="1">
                <a:latin typeface="Raleway"/>
                <a:ea typeface="Raleway"/>
                <a:cs typeface="Raleway"/>
                <a:sym typeface="Raleway"/>
              </a:rPr>
              <a:t>mail Marketing </a:t>
            </a:r>
            <a:r>
              <a:rPr lang="en-US">
                <a:solidFill>
                  <a:schemeClr val="accent1"/>
                </a:solidFill>
                <a:latin typeface="Raleway"/>
                <a:ea typeface="Raleway"/>
                <a:cs typeface="Raleway"/>
                <a:sym typeface="Raleway"/>
              </a:rPr>
              <a:t>F</a:t>
            </a:r>
            <a:r>
              <a:rPr lang="en-US" sz="5400" b="1">
                <a:solidFill>
                  <a:schemeClr val="accent1"/>
                </a:solidFill>
                <a:latin typeface="Raleway"/>
                <a:ea typeface="Raleway"/>
                <a:cs typeface="Raleway"/>
                <a:sym typeface="Raleway"/>
              </a:rPr>
              <a:t>or a Mobile </a:t>
            </a:r>
            <a:r>
              <a:rPr lang="en-US">
                <a:solidFill>
                  <a:schemeClr val="accent1"/>
                </a:solidFill>
                <a:latin typeface="Raleway"/>
                <a:ea typeface="Raleway"/>
                <a:cs typeface="Raleway"/>
                <a:sym typeface="Raleway"/>
              </a:rPr>
              <a:t>W</a:t>
            </a:r>
            <a:r>
              <a:rPr lang="en-US" sz="5400" b="1">
                <a:solidFill>
                  <a:schemeClr val="accent1"/>
                </a:solidFill>
                <a:latin typeface="Raleway"/>
                <a:ea typeface="Raleway"/>
                <a:cs typeface="Raleway"/>
                <a:sym typeface="Raleway"/>
              </a:rPr>
              <a:t>orld</a:t>
            </a:r>
            <a:endParaRPr/>
          </a:p>
        </p:txBody>
      </p:sp>
      <p:pic>
        <p:nvPicPr>
          <p:cNvPr id="762" name="Google Shape;762;p7"/>
          <p:cNvPicPr preferRelativeResize="0">
            <a:picLocks noGrp="1"/>
          </p:cNvPicPr>
          <p:nvPr>
            <p:ph type="pic" idx="8"/>
          </p:nvPr>
        </p:nvPicPr>
        <p:blipFill rotWithShape="1">
          <a:blip r:embed="rId6">
            <a:alphaModFix/>
          </a:blip>
          <a:srcRect/>
          <a:stretch/>
        </p:blipFill>
        <p:spPr>
          <a:xfrm>
            <a:off x="1530669" y="6030100"/>
            <a:ext cx="1005840" cy="1005840"/>
          </a:xfrm>
          <a:prstGeom prst="rect">
            <a:avLst/>
          </a:prstGeom>
          <a:noFill/>
          <a:ln>
            <a:noFill/>
          </a:ln>
        </p:spPr>
      </p:pic>
      <p:sp>
        <p:nvSpPr>
          <p:cNvPr id="763" name="Google Shape;763;p7"/>
          <p:cNvSpPr txBox="1">
            <a:spLocks noGrp="1"/>
          </p:cNvSpPr>
          <p:nvPr>
            <p:ph type="body" idx="1"/>
          </p:nvPr>
        </p:nvSpPr>
        <p:spPr>
          <a:xfrm>
            <a:off x="2854859" y="3343952"/>
            <a:ext cx="3721870" cy="1173494"/>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30000"/>
              </a:lnSpc>
              <a:spcBef>
                <a:spcPts val="0"/>
              </a:spcBef>
              <a:spcAft>
                <a:spcPts val="0"/>
              </a:spcAft>
              <a:buClr>
                <a:schemeClr val="dk1"/>
              </a:buClr>
              <a:buSzPct val="100000"/>
              <a:buNone/>
            </a:pPr>
            <a:r>
              <a:rPr lang="en-US" sz="4000" b="1">
                <a:latin typeface="Raleway"/>
                <a:ea typeface="Raleway"/>
                <a:cs typeface="Raleway"/>
                <a:sym typeface="Raleway"/>
              </a:rPr>
              <a:t>Sales, Service, Credit </a:t>
            </a:r>
            <a:br>
              <a:rPr lang="en-US" sz="4000">
                <a:latin typeface="Raleway"/>
                <a:ea typeface="Raleway"/>
                <a:cs typeface="Raleway"/>
                <a:sym typeface="Raleway"/>
              </a:rPr>
            </a:br>
            <a:r>
              <a:rPr lang="en-US" sz="2900">
                <a:latin typeface="Raleway"/>
                <a:ea typeface="Raleway"/>
                <a:cs typeface="Raleway"/>
                <a:sym typeface="Raleway"/>
              </a:rPr>
              <a:t>Combination of offers to suit any recipient</a:t>
            </a:r>
            <a:endParaRPr/>
          </a:p>
        </p:txBody>
      </p:sp>
      <p:sp>
        <p:nvSpPr>
          <p:cNvPr id="764" name="Google Shape;764;p7"/>
          <p:cNvSpPr txBox="1">
            <a:spLocks noGrp="1"/>
          </p:cNvSpPr>
          <p:nvPr>
            <p:ph type="body" idx="9"/>
          </p:nvPr>
        </p:nvSpPr>
        <p:spPr>
          <a:xfrm>
            <a:off x="2850573" y="4731059"/>
            <a:ext cx="3657600" cy="1005840"/>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30000"/>
              </a:lnSpc>
              <a:spcBef>
                <a:spcPts val="0"/>
              </a:spcBef>
              <a:spcAft>
                <a:spcPts val="0"/>
              </a:spcAft>
              <a:buClr>
                <a:srgbClr val="000000"/>
              </a:buClr>
              <a:buSzPct val="100000"/>
              <a:buFont typeface="Raleway"/>
              <a:buNone/>
            </a:pPr>
            <a:r>
              <a:rPr lang="en-US" sz="2800" b="1" i="0" u="none" strike="noStrike" cap="none">
                <a:solidFill>
                  <a:srgbClr val="000000"/>
                </a:solidFill>
                <a:latin typeface="Raleway"/>
                <a:ea typeface="Raleway"/>
                <a:cs typeface="Raleway"/>
                <a:sym typeface="Raleway"/>
              </a:rPr>
              <a:t>Event Matching </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Artwork matching other marketing</a:t>
            </a:r>
            <a:endParaRPr/>
          </a:p>
        </p:txBody>
      </p:sp>
      <p:sp>
        <p:nvSpPr>
          <p:cNvPr id="765" name="Google Shape;765;p7"/>
          <p:cNvSpPr txBox="1">
            <a:spLocks noGrp="1"/>
          </p:cNvSpPr>
          <p:nvPr>
            <p:ph type="body" idx="13"/>
          </p:nvPr>
        </p:nvSpPr>
        <p:spPr>
          <a:xfrm>
            <a:off x="2850573" y="6060934"/>
            <a:ext cx="3657600" cy="1005840"/>
          </a:xfrm>
          <a:prstGeom prst="rect">
            <a:avLst/>
          </a:prstGeom>
          <a:noFill/>
          <a:ln>
            <a:noFill/>
          </a:ln>
        </p:spPr>
        <p:txBody>
          <a:bodyPr spcFirstLastPara="1" wrap="square" lIns="91425" tIns="45700" rIns="91425" bIns="45700" anchor="t" anchorCtr="0">
            <a:normAutofit/>
          </a:bodyPr>
          <a:lstStyle/>
          <a:p>
            <a:pPr marL="0" marR="0" lvl="0" indent="0" algn="l" rtl="0">
              <a:lnSpc>
                <a:spcPct val="130000"/>
              </a:lnSpc>
              <a:spcBef>
                <a:spcPts val="0"/>
              </a:spcBef>
              <a:spcAft>
                <a:spcPts val="0"/>
              </a:spcAft>
              <a:buClr>
                <a:srgbClr val="000000"/>
              </a:buClr>
              <a:buSzPts val="2800"/>
              <a:buFont typeface="Raleway"/>
              <a:buNone/>
            </a:pPr>
            <a:r>
              <a:rPr lang="en-US" sz="2800" b="1" i="0" u="none" strike="noStrike" cap="none">
                <a:solidFill>
                  <a:srgbClr val="000000"/>
                </a:solidFill>
                <a:latin typeface="Raleway"/>
                <a:ea typeface="Raleway"/>
                <a:cs typeface="Raleway"/>
                <a:sym typeface="Raleway"/>
              </a:rPr>
              <a:t>Credit Targets</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Designed to push traffic to Q2C</a:t>
            </a:r>
            <a:endParaRPr/>
          </a:p>
        </p:txBody>
      </p:sp>
      <p:sp>
        <p:nvSpPr>
          <p:cNvPr id="766" name="Google Shape;766;p7"/>
          <p:cNvSpPr txBox="1">
            <a:spLocks noGrp="1"/>
          </p:cNvSpPr>
          <p:nvPr>
            <p:ph type="body" idx="14"/>
          </p:nvPr>
        </p:nvSpPr>
        <p:spPr>
          <a:xfrm>
            <a:off x="2850573" y="8720684"/>
            <a:ext cx="3657600" cy="1005840"/>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130000"/>
              </a:lnSpc>
              <a:spcBef>
                <a:spcPts val="0"/>
              </a:spcBef>
              <a:spcAft>
                <a:spcPts val="0"/>
              </a:spcAft>
              <a:buClr>
                <a:srgbClr val="000000"/>
              </a:buClr>
              <a:buSzPct val="100000"/>
              <a:buFont typeface="Raleway"/>
              <a:buNone/>
            </a:pPr>
            <a:r>
              <a:rPr lang="en-US" sz="2800" b="1" i="0" u="none" strike="noStrike" cap="none">
                <a:solidFill>
                  <a:srgbClr val="000000"/>
                </a:solidFill>
                <a:latin typeface="Raleway"/>
                <a:ea typeface="Raleway"/>
                <a:cs typeface="Raleway"/>
                <a:sym typeface="Raleway"/>
              </a:rPr>
              <a:t>Service Offers</a:t>
            </a:r>
            <a:br>
              <a:rPr lang="en-US" sz="3600" b="0" i="0" u="none" strike="noStrike" cap="none">
                <a:solidFill>
                  <a:srgbClr val="000000"/>
                </a:solidFill>
                <a:latin typeface="Raleway"/>
                <a:ea typeface="Raleway"/>
                <a:cs typeface="Raleway"/>
                <a:sym typeface="Raleway"/>
              </a:rPr>
            </a:br>
            <a:r>
              <a:rPr lang="en-US" sz="1800" b="0" i="0" u="none" strike="noStrike" cap="none">
                <a:solidFill>
                  <a:srgbClr val="000000"/>
                </a:solidFill>
                <a:latin typeface="Raleway"/>
                <a:ea typeface="Raleway"/>
                <a:cs typeface="Raleway"/>
                <a:sym typeface="Raleway"/>
              </a:rPr>
              <a:t>Re-engage lost service prospects</a:t>
            </a:r>
            <a:endParaRPr/>
          </a:p>
        </p:txBody>
      </p:sp>
      <p:pic>
        <p:nvPicPr>
          <p:cNvPr id="767" name="Google Shape;767;p7"/>
          <p:cNvPicPr preferRelativeResize="0">
            <a:picLocks noGrp="1"/>
          </p:cNvPicPr>
          <p:nvPr>
            <p:ph type="pic" idx="15"/>
          </p:nvPr>
        </p:nvPicPr>
        <p:blipFill rotWithShape="1">
          <a:blip r:embed="rId7">
            <a:alphaModFix/>
          </a:blip>
          <a:srcRect t="500" b="499"/>
          <a:stretch/>
        </p:blipFill>
        <p:spPr>
          <a:xfrm>
            <a:off x="1530669" y="3343952"/>
            <a:ext cx="1005840" cy="1005840"/>
          </a:xfrm>
          <a:prstGeom prst="rect">
            <a:avLst/>
          </a:prstGeom>
          <a:noFill/>
          <a:ln>
            <a:noFill/>
          </a:ln>
        </p:spPr>
      </p:pic>
      <p:sp>
        <p:nvSpPr>
          <p:cNvPr id="768" name="Google Shape;768;p7"/>
          <p:cNvSpPr txBox="1">
            <a:spLocks noGrp="1"/>
          </p:cNvSpPr>
          <p:nvPr>
            <p:ph type="body" idx="18"/>
          </p:nvPr>
        </p:nvSpPr>
        <p:spPr>
          <a:xfrm>
            <a:off x="2850573" y="7390809"/>
            <a:ext cx="3657600" cy="100584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30000"/>
              </a:lnSpc>
              <a:spcBef>
                <a:spcPts val="0"/>
              </a:spcBef>
              <a:spcAft>
                <a:spcPts val="0"/>
              </a:spcAft>
              <a:buClr>
                <a:schemeClr val="dk1"/>
              </a:buClr>
              <a:buSzPct val="100000"/>
              <a:buNone/>
            </a:pPr>
            <a:r>
              <a:rPr lang="en-US" sz="3200" b="1">
                <a:latin typeface="Raleway"/>
                <a:ea typeface="Raleway"/>
                <a:cs typeface="Raleway"/>
                <a:sym typeface="Raleway"/>
              </a:rPr>
              <a:t>Trade Targets</a:t>
            </a:r>
            <a:br>
              <a:rPr lang="en-US" sz="4000">
                <a:latin typeface="Raleway"/>
                <a:ea typeface="Raleway"/>
                <a:cs typeface="Raleway"/>
                <a:sym typeface="Raleway"/>
              </a:rPr>
            </a:br>
            <a:r>
              <a:rPr lang="en-US">
                <a:latin typeface="Raleway"/>
                <a:ea typeface="Raleway"/>
                <a:cs typeface="Raleway"/>
                <a:sym typeface="Raleway"/>
              </a:rPr>
              <a:t>Drives traffic to Q2T</a:t>
            </a:r>
            <a:endParaRPr/>
          </a:p>
        </p:txBody>
      </p:sp>
      <p:sp>
        <p:nvSpPr>
          <p:cNvPr id="769" name="Google Shape;769;p7"/>
          <p:cNvSpPr txBox="1">
            <a:spLocks noGrp="1"/>
          </p:cNvSpPr>
          <p:nvPr>
            <p:ph type="sldNum" idx="12"/>
          </p:nvPr>
        </p:nvSpPr>
        <p:spPr>
          <a:xfrm>
            <a:off x="13755688" y="10322729"/>
            <a:ext cx="4383087" cy="5842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770" name="Google Shape;770;p7" descr="Timeline&#10;&#10;Description automatically generated with low confidence"/>
          <p:cNvPicPr preferRelativeResize="0"/>
          <p:nvPr/>
        </p:nvPicPr>
        <p:blipFill rotWithShape="1">
          <a:blip r:embed="rId8">
            <a:alphaModFix/>
          </a:blip>
          <a:srcRect/>
          <a:stretch/>
        </p:blipFill>
        <p:spPr>
          <a:xfrm>
            <a:off x="14088469" y="3860511"/>
            <a:ext cx="2728754" cy="5520679"/>
          </a:xfrm>
          <a:prstGeom prst="rect">
            <a:avLst/>
          </a:prstGeom>
          <a:noFill/>
          <a:ln>
            <a:noFill/>
          </a:ln>
        </p:spPr>
      </p:pic>
      <p:pic>
        <p:nvPicPr>
          <p:cNvPr id="771" name="Google Shape;771;p7"/>
          <p:cNvPicPr preferRelativeResize="0"/>
          <p:nvPr/>
        </p:nvPicPr>
        <p:blipFill rotWithShape="1">
          <a:blip r:embed="rId5">
            <a:alphaModFix/>
          </a:blip>
          <a:srcRect/>
          <a:stretch/>
        </p:blipFill>
        <p:spPr>
          <a:xfrm>
            <a:off x="14041259" y="3694076"/>
            <a:ext cx="2926775" cy="5853548"/>
          </a:xfrm>
          <a:prstGeom prst="rect">
            <a:avLst/>
          </a:prstGeom>
          <a:noFill/>
          <a:ln>
            <a:noFill/>
          </a:ln>
        </p:spPr>
      </p:pic>
      <p:pic>
        <p:nvPicPr>
          <p:cNvPr id="772" name="Google Shape;772;p7" descr="Graphical user interface, text&#10;&#10;Description automatically generated"/>
          <p:cNvPicPr preferRelativeResize="0"/>
          <p:nvPr/>
        </p:nvPicPr>
        <p:blipFill rotWithShape="1">
          <a:blip r:embed="rId9">
            <a:alphaModFix/>
          </a:blip>
          <a:srcRect/>
          <a:stretch/>
        </p:blipFill>
        <p:spPr>
          <a:xfrm>
            <a:off x="8924851" y="3846872"/>
            <a:ext cx="2741263" cy="5335420"/>
          </a:xfrm>
          <a:prstGeom prst="rect">
            <a:avLst/>
          </a:prstGeom>
          <a:noFill/>
          <a:ln>
            <a:noFill/>
          </a:ln>
        </p:spPr>
      </p:pic>
      <p:pic>
        <p:nvPicPr>
          <p:cNvPr id="773" name="Google Shape;773;p7"/>
          <p:cNvPicPr preferRelativeResize="0"/>
          <p:nvPr/>
        </p:nvPicPr>
        <p:blipFill rotWithShape="1">
          <a:blip r:embed="rId5">
            <a:alphaModFix/>
          </a:blip>
          <a:srcRect/>
          <a:stretch/>
        </p:blipFill>
        <p:spPr>
          <a:xfrm>
            <a:off x="8827455" y="3648445"/>
            <a:ext cx="3059194" cy="5830818"/>
          </a:xfrm>
          <a:prstGeom prst="rect">
            <a:avLst/>
          </a:prstGeom>
          <a:noFill/>
          <a:ln>
            <a:noFill/>
          </a:ln>
        </p:spPr>
      </p:pic>
      <p:pic>
        <p:nvPicPr>
          <p:cNvPr id="774" name="Google Shape;774;p7" descr="Text&#10;&#10;Description automatically generated with medium confidence"/>
          <p:cNvPicPr preferRelativeResize="0"/>
          <p:nvPr/>
        </p:nvPicPr>
        <p:blipFill rotWithShape="1">
          <a:blip r:embed="rId10">
            <a:alphaModFix/>
          </a:blip>
          <a:srcRect/>
          <a:stretch/>
        </p:blipFill>
        <p:spPr>
          <a:xfrm>
            <a:off x="11323109" y="3462648"/>
            <a:ext cx="2893937" cy="6316408"/>
          </a:xfrm>
          <a:prstGeom prst="rect">
            <a:avLst/>
          </a:prstGeom>
          <a:noFill/>
          <a:ln>
            <a:noFill/>
          </a:ln>
        </p:spPr>
      </p:pic>
      <p:pic>
        <p:nvPicPr>
          <p:cNvPr id="775" name="Google Shape;775;p7"/>
          <p:cNvPicPr preferRelativeResize="0"/>
          <p:nvPr/>
        </p:nvPicPr>
        <p:blipFill rotWithShape="1">
          <a:blip r:embed="rId5">
            <a:alphaModFix/>
          </a:blip>
          <a:srcRect/>
          <a:stretch/>
        </p:blipFill>
        <p:spPr>
          <a:xfrm>
            <a:off x="11104136" y="3115519"/>
            <a:ext cx="3360678" cy="6798125"/>
          </a:xfrm>
          <a:prstGeom prst="rect">
            <a:avLst/>
          </a:prstGeom>
          <a:noFill/>
          <a:ln>
            <a:noFill/>
          </a:ln>
        </p:spPr>
      </p:pic>
      <p:pic>
        <p:nvPicPr>
          <p:cNvPr id="776" name="Google Shape;776;p7" descr="Eye"/>
          <p:cNvPicPr preferRelativeResize="0"/>
          <p:nvPr/>
        </p:nvPicPr>
        <p:blipFill rotWithShape="1">
          <a:blip r:embed="rId11">
            <a:alphaModFix/>
          </a:blip>
          <a:srcRect t="91" b="90"/>
          <a:stretch/>
        </p:blipFill>
        <p:spPr>
          <a:xfrm>
            <a:off x="1462413" y="4606133"/>
            <a:ext cx="1167625" cy="1167625"/>
          </a:xfrm>
          <a:prstGeom prst="rect">
            <a:avLst/>
          </a:prstGeom>
          <a:noFill/>
          <a:ln>
            <a:noFill/>
          </a:ln>
        </p:spPr>
      </p:pic>
      <p:pic>
        <p:nvPicPr>
          <p:cNvPr id="777" name="Google Shape;777;p7" descr="Target"/>
          <p:cNvPicPr preferRelativeResize="0"/>
          <p:nvPr/>
        </p:nvPicPr>
        <p:blipFill rotWithShape="1">
          <a:blip r:embed="rId12">
            <a:alphaModFix/>
          </a:blip>
          <a:srcRect/>
          <a:stretch/>
        </p:blipFill>
        <p:spPr>
          <a:xfrm>
            <a:off x="1540823" y="7390807"/>
            <a:ext cx="1005839" cy="1005839"/>
          </a:xfrm>
          <a:prstGeom prst="rect">
            <a:avLst/>
          </a:prstGeom>
          <a:noFill/>
          <a:ln>
            <a:noFill/>
          </a:ln>
        </p:spPr>
      </p:pic>
      <p:sp>
        <p:nvSpPr>
          <p:cNvPr id="778" name="Google Shape;778;p7"/>
          <p:cNvSpPr/>
          <p:nvPr/>
        </p:nvSpPr>
        <p:spPr>
          <a:xfrm>
            <a:off x="8055429" y="10435771"/>
            <a:ext cx="333506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779" name="Google Shape;779;p7" descr="Gears"/>
          <p:cNvPicPr preferRelativeResize="0"/>
          <p:nvPr/>
        </p:nvPicPr>
        <p:blipFill rotWithShape="1">
          <a:blip r:embed="rId13">
            <a:alphaModFix/>
          </a:blip>
          <a:srcRect l="91" r="90"/>
          <a:stretch/>
        </p:blipFill>
        <p:spPr>
          <a:xfrm>
            <a:off x="1530667" y="8757583"/>
            <a:ext cx="1005838" cy="1005838"/>
          </a:xfrm>
          <a:prstGeom prst="rect">
            <a:avLst/>
          </a:prstGeom>
          <a:noFill/>
          <a:ln>
            <a:noFill/>
          </a:ln>
        </p:spPr>
      </p:pic>
      <p:sp>
        <p:nvSpPr>
          <p:cNvPr id="2" name="Rectangle 1">
            <a:extLst>
              <a:ext uri="{FF2B5EF4-FFF2-40B4-BE49-F238E27FC236}">
                <a16:creationId xmlns:a16="http://schemas.microsoft.com/office/drawing/2014/main" id="{CCA8EF95-78A3-DFA3-FB3C-CD016D54862F}"/>
              </a:ext>
            </a:extLst>
          </p:cNvPr>
          <p:cNvSpPr/>
          <p:nvPr/>
        </p:nvSpPr>
        <p:spPr>
          <a:xfrm>
            <a:off x="16604343" y="362857"/>
            <a:ext cx="2141724" cy="127253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75"/>
                                        </p:tgtEl>
                                        <p:attrNameLst>
                                          <p:attrName>style.visibility</p:attrName>
                                        </p:attrNameLst>
                                      </p:cBhvr>
                                      <p:to>
                                        <p:strVal val="visible"/>
                                      </p:to>
                                    </p:set>
                                    <p:anim calcmode="lin" valueType="num">
                                      <p:cBhvr additive="base">
                                        <p:cTn id="7" dur="750"/>
                                        <p:tgtEl>
                                          <p:spTgt spid="775"/>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773"/>
                                        </p:tgtEl>
                                        <p:attrNameLst>
                                          <p:attrName>style.visibility</p:attrName>
                                        </p:attrNameLst>
                                      </p:cBhvr>
                                      <p:to>
                                        <p:strVal val="visible"/>
                                      </p:to>
                                    </p:set>
                                    <p:anim calcmode="lin" valueType="num">
                                      <p:cBhvr additive="base">
                                        <p:cTn id="10" dur="750"/>
                                        <p:tgtEl>
                                          <p:spTgt spid="773"/>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759"/>
                                        </p:tgtEl>
                                        <p:attrNameLst>
                                          <p:attrName>style.visibility</p:attrName>
                                        </p:attrNameLst>
                                      </p:cBhvr>
                                      <p:to>
                                        <p:strVal val="visible"/>
                                      </p:to>
                                    </p:set>
                                    <p:anim calcmode="lin" valueType="num">
                                      <p:cBhvr additive="base">
                                        <p:cTn id="13" dur="750"/>
                                        <p:tgtEl>
                                          <p:spTgt spid="759"/>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71"/>
                                        </p:tgtEl>
                                        <p:attrNameLst>
                                          <p:attrName>style.visibility</p:attrName>
                                        </p:attrNameLst>
                                      </p:cBhvr>
                                      <p:to>
                                        <p:strVal val="visible"/>
                                      </p:to>
                                    </p:set>
                                    <p:anim calcmode="lin" valueType="num">
                                      <p:cBhvr additive="base">
                                        <p:cTn id="16" dur="750"/>
                                        <p:tgtEl>
                                          <p:spTgt spid="771"/>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60"/>
                                        </p:tgtEl>
                                        <p:attrNameLst>
                                          <p:attrName>style.visibility</p:attrName>
                                        </p:attrNameLst>
                                      </p:cBhvr>
                                      <p:to>
                                        <p:strVal val="visible"/>
                                      </p:to>
                                    </p:set>
                                    <p:anim calcmode="lin" valueType="num">
                                      <p:cBhvr additive="base">
                                        <p:cTn id="19" dur="750"/>
                                        <p:tgtEl>
                                          <p:spTgt spid="7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pic>
        <p:nvPicPr>
          <p:cNvPr id="784" name="Google Shape;784;p8"/>
          <p:cNvPicPr preferRelativeResize="0"/>
          <p:nvPr/>
        </p:nvPicPr>
        <p:blipFill rotWithShape="1">
          <a:blip r:embed="rId3">
            <a:alphaModFix/>
          </a:blip>
          <a:srcRect/>
          <a:stretch/>
        </p:blipFill>
        <p:spPr>
          <a:xfrm>
            <a:off x="4875524" y="0"/>
            <a:ext cx="14601515" cy="10915893"/>
          </a:xfrm>
          <a:prstGeom prst="rect">
            <a:avLst/>
          </a:prstGeom>
          <a:noFill/>
          <a:ln>
            <a:solidFill>
              <a:schemeClr val="bg1"/>
            </a:solidFill>
          </a:ln>
        </p:spPr>
      </p:pic>
      <p:sp>
        <p:nvSpPr>
          <p:cNvPr id="785" name="Google Shape;785;p8"/>
          <p:cNvSpPr/>
          <p:nvPr/>
        </p:nvSpPr>
        <p:spPr>
          <a:xfrm>
            <a:off x="2447186" y="901784"/>
            <a:ext cx="523629" cy="689732"/>
          </a:xfrm>
          <a:custGeom>
            <a:avLst/>
            <a:gdLst/>
            <a:ahLst/>
            <a:cxnLst/>
            <a:rect l="l" t="t" r="r" b="b"/>
            <a:pathLst>
              <a:path w="328294" h="432434" extrusionOk="0">
                <a:moveTo>
                  <a:pt x="327748" y="0"/>
                </a:moveTo>
                <a:lnTo>
                  <a:pt x="293525" y="304"/>
                </a:lnTo>
                <a:lnTo>
                  <a:pt x="225541" y="191"/>
                </a:lnTo>
                <a:lnTo>
                  <a:pt x="191668" y="1117"/>
                </a:lnTo>
                <a:lnTo>
                  <a:pt x="151579" y="5214"/>
                </a:lnTo>
                <a:lnTo>
                  <a:pt x="112471" y="14770"/>
                </a:lnTo>
                <a:lnTo>
                  <a:pt x="62606" y="40300"/>
                </a:lnTo>
                <a:lnTo>
                  <a:pt x="25742" y="82499"/>
                </a:lnTo>
                <a:lnTo>
                  <a:pt x="6977" y="130359"/>
                </a:lnTo>
                <a:lnTo>
                  <a:pt x="1003" y="181190"/>
                </a:lnTo>
                <a:lnTo>
                  <a:pt x="668" y="230196"/>
                </a:lnTo>
                <a:lnTo>
                  <a:pt x="698" y="428155"/>
                </a:lnTo>
                <a:lnTo>
                  <a:pt x="0" y="430237"/>
                </a:lnTo>
                <a:lnTo>
                  <a:pt x="1320" y="431850"/>
                </a:lnTo>
                <a:lnTo>
                  <a:pt x="75793" y="431850"/>
                </a:lnTo>
                <a:lnTo>
                  <a:pt x="75793" y="256476"/>
                </a:lnTo>
                <a:lnTo>
                  <a:pt x="151041" y="183908"/>
                </a:lnTo>
                <a:lnTo>
                  <a:pt x="76123" y="183908"/>
                </a:lnTo>
                <a:lnTo>
                  <a:pt x="75907" y="181813"/>
                </a:lnTo>
                <a:lnTo>
                  <a:pt x="85034" y="138826"/>
                </a:lnTo>
                <a:lnTo>
                  <a:pt x="112961" y="101238"/>
                </a:lnTo>
                <a:lnTo>
                  <a:pt x="152763" y="82495"/>
                </a:lnTo>
                <a:lnTo>
                  <a:pt x="208038" y="75425"/>
                </a:lnTo>
                <a:lnTo>
                  <a:pt x="236337" y="75201"/>
                </a:lnTo>
                <a:lnTo>
                  <a:pt x="323367" y="75234"/>
                </a:lnTo>
                <a:lnTo>
                  <a:pt x="325640" y="75907"/>
                </a:lnTo>
                <a:lnTo>
                  <a:pt x="327748" y="74549"/>
                </a:lnTo>
                <a:lnTo>
                  <a:pt x="327748" y="0"/>
                </a:lnTo>
                <a:close/>
              </a:path>
            </a:pathLst>
          </a:custGeom>
          <a:solidFill>
            <a:srgbClr val="E21F2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sp>
        <p:nvSpPr>
          <p:cNvPr id="786" name="Google Shape;786;p8"/>
          <p:cNvSpPr/>
          <p:nvPr/>
        </p:nvSpPr>
        <p:spPr>
          <a:xfrm>
            <a:off x="1830051" y="902344"/>
            <a:ext cx="523629" cy="689732"/>
          </a:xfrm>
          <a:custGeom>
            <a:avLst/>
            <a:gdLst/>
            <a:ahLst/>
            <a:cxnLst/>
            <a:rect l="l" t="t" r="r" b="b"/>
            <a:pathLst>
              <a:path w="328294" h="432434" extrusionOk="0">
                <a:moveTo>
                  <a:pt x="326644" y="0"/>
                </a:moveTo>
                <a:lnTo>
                  <a:pt x="252247" y="0"/>
                </a:lnTo>
                <a:lnTo>
                  <a:pt x="252247" y="182880"/>
                </a:lnTo>
                <a:lnTo>
                  <a:pt x="326644" y="182880"/>
                </a:lnTo>
                <a:lnTo>
                  <a:pt x="326644" y="0"/>
                </a:lnTo>
                <a:close/>
              </a:path>
              <a:path w="328294" h="432434" extrusionOk="0">
                <a:moveTo>
                  <a:pt x="327787" y="186905"/>
                </a:moveTo>
                <a:lnTo>
                  <a:pt x="326059" y="185140"/>
                </a:lnTo>
                <a:lnTo>
                  <a:pt x="251167" y="257263"/>
                </a:lnTo>
                <a:lnTo>
                  <a:pt x="249301" y="269074"/>
                </a:lnTo>
                <a:lnTo>
                  <a:pt x="248145" y="274561"/>
                </a:lnTo>
                <a:lnTo>
                  <a:pt x="226733" y="319366"/>
                </a:lnTo>
                <a:lnTo>
                  <a:pt x="184848" y="346202"/>
                </a:lnTo>
                <a:lnTo>
                  <a:pt x="128955" y="356133"/>
                </a:lnTo>
                <a:lnTo>
                  <a:pt x="4330" y="356857"/>
                </a:lnTo>
                <a:lnTo>
                  <a:pt x="2057" y="356158"/>
                </a:lnTo>
                <a:lnTo>
                  <a:pt x="0" y="357555"/>
                </a:lnTo>
                <a:lnTo>
                  <a:pt x="0" y="432041"/>
                </a:lnTo>
                <a:lnTo>
                  <a:pt x="32461" y="431838"/>
                </a:lnTo>
                <a:lnTo>
                  <a:pt x="96875" y="431876"/>
                </a:lnTo>
                <a:lnTo>
                  <a:pt x="150634" y="429831"/>
                </a:lnTo>
                <a:lnTo>
                  <a:pt x="193332" y="423240"/>
                </a:lnTo>
                <a:lnTo>
                  <a:pt x="237337" y="408317"/>
                </a:lnTo>
                <a:lnTo>
                  <a:pt x="277279" y="381114"/>
                </a:lnTo>
                <a:lnTo>
                  <a:pt x="308584" y="336600"/>
                </a:lnTo>
                <a:lnTo>
                  <a:pt x="324192" y="280898"/>
                </a:lnTo>
                <a:lnTo>
                  <a:pt x="327202" y="236283"/>
                </a:lnTo>
                <a:lnTo>
                  <a:pt x="326986" y="188798"/>
                </a:lnTo>
                <a:lnTo>
                  <a:pt x="327787" y="186905"/>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787" name="Google Shape;787;p8"/>
          <p:cNvPicPr preferRelativeResize="0"/>
          <p:nvPr/>
        </p:nvPicPr>
        <p:blipFill rotWithShape="1">
          <a:blip r:embed="rId4">
            <a:alphaModFix/>
          </a:blip>
          <a:srcRect/>
          <a:stretch/>
        </p:blipFill>
        <p:spPr>
          <a:xfrm>
            <a:off x="1259712" y="1840512"/>
            <a:ext cx="257213" cy="180136"/>
          </a:xfrm>
          <a:prstGeom prst="rect">
            <a:avLst/>
          </a:prstGeom>
          <a:noFill/>
          <a:ln>
            <a:noFill/>
          </a:ln>
        </p:spPr>
      </p:pic>
      <p:pic>
        <p:nvPicPr>
          <p:cNvPr id="788" name="Google Shape;788;p8"/>
          <p:cNvPicPr preferRelativeResize="0"/>
          <p:nvPr/>
        </p:nvPicPr>
        <p:blipFill rotWithShape="1">
          <a:blip r:embed="rId5">
            <a:alphaModFix/>
          </a:blip>
          <a:srcRect/>
          <a:stretch/>
        </p:blipFill>
        <p:spPr>
          <a:xfrm>
            <a:off x="3350036" y="1842996"/>
            <a:ext cx="189723" cy="175617"/>
          </a:xfrm>
          <a:prstGeom prst="rect">
            <a:avLst/>
          </a:prstGeom>
          <a:noFill/>
          <a:ln>
            <a:noFill/>
          </a:ln>
        </p:spPr>
      </p:pic>
      <p:pic>
        <p:nvPicPr>
          <p:cNvPr id="789" name="Google Shape;789;p8"/>
          <p:cNvPicPr preferRelativeResize="0"/>
          <p:nvPr/>
        </p:nvPicPr>
        <p:blipFill rotWithShape="1">
          <a:blip r:embed="rId6">
            <a:alphaModFix/>
          </a:blip>
          <a:srcRect/>
          <a:stretch/>
        </p:blipFill>
        <p:spPr>
          <a:xfrm>
            <a:off x="3078889" y="1837298"/>
            <a:ext cx="182589" cy="187109"/>
          </a:xfrm>
          <a:prstGeom prst="rect">
            <a:avLst/>
          </a:prstGeom>
          <a:noFill/>
          <a:ln>
            <a:noFill/>
          </a:ln>
        </p:spPr>
      </p:pic>
      <p:pic>
        <p:nvPicPr>
          <p:cNvPr id="790" name="Google Shape;790;p8"/>
          <p:cNvPicPr preferRelativeResize="0"/>
          <p:nvPr/>
        </p:nvPicPr>
        <p:blipFill rotWithShape="1">
          <a:blip r:embed="rId7">
            <a:alphaModFix/>
          </a:blip>
          <a:srcRect/>
          <a:stretch/>
        </p:blipFill>
        <p:spPr>
          <a:xfrm>
            <a:off x="1906067" y="1842680"/>
            <a:ext cx="206241" cy="175473"/>
          </a:xfrm>
          <a:prstGeom prst="rect">
            <a:avLst/>
          </a:prstGeom>
          <a:noFill/>
          <a:ln>
            <a:noFill/>
          </a:ln>
        </p:spPr>
      </p:pic>
      <p:pic>
        <p:nvPicPr>
          <p:cNvPr id="791" name="Google Shape;791;p8"/>
          <p:cNvPicPr preferRelativeResize="0"/>
          <p:nvPr/>
        </p:nvPicPr>
        <p:blipFill rotWithShape="1">
          <a:blip r:embed="rId8">
            <a:alphaModFix/>
          </a:blip>
          <a:srcRect/>
          <a:stretch/>
        </p:blipFill>
        <p:spPr>
          <a:xfrm>
            <a:off x="1591415" y="1837489"/>
            <a:ext cx="229691" cy="180724"/>
          </a:xfrm>
          <a:prstGeom prst="rect">
            <a:avLst/>
          </a:prstGeom>
          <a:noFill/>
          <a:ln>
            <a:noFill/>
          </a:ln>
        </p:spPr>
      </p:pic>
      <p:sp>
        <p:nvSpPr>
          <p:cNvPr id="792" name="Google Shape;792;p8"/>
          <p:cNvSpPr/>
          <p:nvPr/>
        </p:nvSpPr>
        <p:spPr>
          <a:xfrm>
            <a:off x="2467666" y="1843463"/>
            <a:ext cx="154962" cy="174204"/>
          </a:xfrm>
          <a:custGeom>
            <a:avLst/>
            <a:gdLst/>
            <a:ahLst/>
            <a:cxnLst/>
            <a:rect l="l" t="t" r="r" b="b"/>
            <a:pathLst>
              <a:path w="97155" h="109219" extrusionOk="0">
                <a:moveTo>
                  <a:pt x="97066" y="90170"/>
                </a:moveTo>
                <a:lnTo>
                  <a:pt x="18592" y="90170"/>
                </a:lnTo>
                <a:lnTo>
                  <a:pt x="18592" y="19050"/>
                </a:lnTo>
                <a:lnTo>
                  <a:pt x="96913" y="19050"/>
                </a:lnTo>
                <a:lnTo>
                  <a:pt x="96913" y="0"/>
                </a:lnTo>
                <a:lnTo>
                  <a:pt x="0" y="0"/>
                </a:lnTo>
                <a:lnTo>
                  <a:pt x="0" y="19050"/>
                </a:lnTo>
                <a:lnTo>
                  <a:pt x="0" y="90170"/>
                </a:lnTo>
                <a:lnTo>
                  <a:pt x="0" y="109220"/>
                </a:lnTo>
                <a:lnTo>
                  <a:pt x="97066" y="109220"/>
                </a:lnTo>
                <a:lnTo>
                  <a:pt x="97066" y="90170"/>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sp>
        <p:nvSpPr>
          <p:cNvPr id="793" name="Google Shape;793;p8"/>
          <p:cNvSpPr/>
          <p:nvPr/>
        </p:nvSpPr>
        <p:spPr>
          <a:xfrm>
            <a:off x="2703903" y="1844092"/>
            <a:ext cx="163065" cy="174204"/>
          </a:xfrm>
          <a:custGeom>
            <a:avLst/>
            <a:gdLst/>
            <a:ahLst/>
            <a:cxnLst/>
            <a:rect l="l" t="t" r="r" b="b"/>
            <a:pathLst>
              <a:path w="102235" h="109219" extrusionOk="0">
                <a:moveTo>
                  <a:pt x="102120" y="0"/>
                </a:moveTo>
                <a:lnTo>
                  <a:pt x="0" y="0"/>
                </a:lnTo>
                <a:lnTo>
                  <a:pt x="0" y="17780"/>
                </a:lnTo>
                <a:lnTo>
                  <a:pt x="0" y="19050"/>
                </a:lnTo>
                <a:lnTo>
                  <a:pt x="42138" y="19050"/>
                </a:lnTo>
                <a:lnTo>
                  <a:pt x="42138" y="109220"/>
                </a:lnTo>
                <a:lnTo>
                  <a:pt x="60464" y="109220"/>
                </a:lnTo>
                <a:lnTo>
                  <a:pt x="60464" y="19050"/>
                </a:lnTo>
                <a:lnTo>
                  <a:pt x="60464" y="17780"/>
                </a:lnTo>
                <a:lnTo>
                  <a:pt x="102120" y="17780"/>
                </a:lnTo>
                <a:lnTo>
                  <a:pt x="102120" y="0"/>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sp>
        <p:nvSpPr>
          <p:cNvPr id="794" name="Google Shape;794;p8"/>
          <p:cNvSpPr/>
          <p:nvPr/>
        </p:nvSpPr>
        <p:spPr>
          <a:xfrm>
            <a:off x="2191764" y="1842937"/>
            <a:ext cx="190411" cy="176232"/>
          </a:xfrm>
          <a:custGeom>
            <a:avLst/>
            <a:gdLst/>
            <a:ahLst/>
            <a:cxnLst/>
            <a:rect l="l" t="t" r="r" b="b"/>
            <a:pathLst>
              <a:path w="119380" h="110490" extrusionOk="0">
                <a:moveTo>
                  <a:pt x="18491" y="469"/>
                </a:moveTo>
                <a:lnTo>
                  <a:pt x="0" y="469"/>
                </a:lnTo>
                <a:lnTo>
                  <a:pt x="0" y="109639"/>
                </a:lnTo>
                <a:lnTo>
                  <a:pt x="18491" y="109639"/>
                </a:lnTo>
                <a:lnTo>
                  <a:pt x="18491" y="469"/>
                </a:lnTo>
                <a:close/>
              </a:path>
              <a:path w="119380" h="110490" extrusionOk="0">
                <a:moveTo>
                  <a:pt x="119329" y="109994"/>
                </a:moveTo>
                <a:lnTo>
                  <a:pt x="45110" y="53759"/>
                </a:lnTo>
                <a:lnTo>
                  <a:pt x="117132" y="38"/>
                </a:lnTo>
                <a:lnTo>
                  <a:pt x="88226" y="0"/>
                </a:lnTo>
                <a:lnTo>
                  <a:pt x="58674" y="22948"/>
                </a:lnTo>
                <a:lnTo>
                  <a:pt x="31699" y="43383"/>
                </a:lnTo>
                <a:lnTo>
                  <a:pt x="27127" y="47942"/>
                </a:lnTo>
                <a:lnTo>
                  <a:pt x="25222" y="52984"/>
                </a:lnTo>
                <a:lnTo>
                  <a:pt x="26530" y="58343"/>
                </a:lnTo>
                <a:lnTo>
                  <a:pt x="31610" y="63804"/>
                </a:lnTo>
                <a:lnTo>
                  <a:pt x="45732" y="74701"/>
                </a:lnTo>
                <a:lnTo>
                  <a:pt x="87769" y="107746"/>
                </a:lnTo>
                <a:lnTo>
                  <a:pt x="90119" y="109867"/>
                </a:lnTo>
                <a:lnTo>
                  <a:pt x="119329" y="109994"/>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sp>
        <p:nvSpPr>
          <p:cNvPr id="795" name="Google Shape;795;p8"/>
          <p:cNvSpPr/>
          <p:nvPr/>
        </p:nvSpPr>
        <p:spPr>
          <a:xfrm>
            <a:off x="2954004" y="1843302"/>
            <a:ext cx="29370" cy="175219"/>
          </a:xfrm>
          <a:custGeom>
            <a:avLst/>
            <a:gdLst/>
            <a:ahLst/>
            <a:cxnLst/>
            <a:rect l="l" t="t" r="r" b="b"/>
            <a:pathLst>
              <a:path w="18414" h="109855" extrusionOk="0">
                <a:moveTo>
                  <a:pt x="18249" y="0"/>
                </a:moveTo>
                <a:lnTo>
                  <a:pt x="0" y="0"/>
                </a:lnTo>
                <a:lnTo>
                  <a:pt x="0" y="109524"/>
                </a:lnTo>
                <a:lnTo>
                  <a:pt x="18249" y="109524"/>
                </a:lnTo>
                <a:lnTo>
                  <a:pt x="18249" y="0"/>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sp>
        <p:nvSpPr>
          <p:cNvPr id="796" name="Google Shape;796;p8"/>
          <p:cNvSpPr/>
          <p:nvPr/>
        </p:nvSpPr>
        <p:spPr>
          <a:xfrm>
            <a:off x="2520401" y="1916752"/>
            <a:ext cx="96218" cy="25321"/>
          </a:xfrm>
          <a:custGeom>
            <a:avLst/>
            <a:gdLst/>
            <a:ahLst/>
            <a:cxnLst/>
            <a:rect l="l" t="t" r="r" b="b"/>
            <a:pathLst>
              <a:path w="60325" h="15875" extrusionOk="0">
                <a:moveTo>
                  <a:pt x="59893" y="0"/>
                </a:moveTo>
                <a:lnTo>
                  <a:pt x="0" y="0"/>
                </a:lnTo>
                <a:lnTo>
                  <a:pt x="0" y="15252"/>
                </a:lnTo>
                <a:lnTo>
                  <a:pt x="59893" y="15252"/>
                </a:lnTo>
                <a:lnTo>
                  <a:pt x="59893" y="0"/>
                </a:lnTo>
                <a:close/>
              </a:path>
            </a:pathLst>
          </a:custGeom>
          <a:solidFill>
            <a:srgbClr val="3E3E42"/>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2873">
              <a:solidFill>
                <a:schemeClr val="dk1"/>
              </a:solidFill>
              <a:latin typeface="Quattrocento Sans"/>
              <a:ea typeface="Quattrocento Sans"/>
              <a:cs typeface="Quattrocento Sans"/>
              <a:sym typeface="Quattrocento Sans"/>
            </a:endParaRPr>
          </a:p>
        </p:txBody>
      </p:sp>
      <p:pic>
        <p:nvPicPr>
          <p:cNvPr id="797" name="Google Shape;797;p8"/>
          <p:cNvPicPr preferRelativeResize="0"/>
          <p:nvPr/>
        </p:nvPicPr>
        <p:blipFill rotWithShape="1">
          <a:blip r:embed="rId9">
            <a:alphaModFix/>
          </a:blip>
          <a:srcRect/>
          <a:stretch/>
        </p:blipFill>
        <p:spPr>
          <a:xfrm>
            <a:off x="1223516" y="6758411"/>
            <a:ext cx="304173" cy="304152"/>
          </a:xfrm>
          <a:prstGeom prst="rect">
            <a:avLst/>
          </a:prstGeom>
          <a:noFill/>
          <a:ln>
            <a:noFill/>
          </a:ln>
        </p:spPr>
      </p:pic>
      <p:pic>
        <p:nvPicPr>
          <p:cNvPr id="798" name="Google Shape;798;p8"/>
          <p:cNvPicPr preferRelativeResize="0"/>
          <p:nvPr/>
        </p:nvPicPr>
        <p:blipFill rotWithShape="1">
          <a:blip r:embed="rId9">
            <a:alphaModFix/>
          </a:blip>
          <a:srcRect/>
          <a:stretch/>
        </p:blipFill>
        <p:spPr>
          <a:xfrm>
            <a:off x="1223516" y="7887648"/>
            <a:ext cx="304173" cy="304152"/>
          </a:xfrm>
          <a:prstGeom prst="rect">
            <a:avLst/>
          </a:prstGeom>
          <a:noFill/>
          <a:ln>
            <a:noFill/>
          </a:ln>
        </p:spPr>
      </p:pic>
      <p:sp>
        <p:nvSpPr>
          <p:cNvPr id="799" name="Google Shape;799;p8"/>
          <p:cNvSpPr txBox="1">
            <a:spLocks noGrp="1"/>
          </p:cNvSpPr>
          <p:nvPr>
            <p:ph type="title"/>
          </p:nvPr>
        </p:nvSpPr>
        <p:spPr>
          <a:xfrm>
            <a:off x="1223516" y="2718316"/>
            <a:ext cx="6327300" cy="1984800"/>
          </a:xfrm>
          <a:prstGeom prst="rect">
            <a:avLst/>
          </a:prstGeom>
          <a:noFill/>
          <a:ln>
            <a:noFill/>
          </a:ln>
        </p:spPr>
        <p:txBody>
          <a:bodyPr spcFirstLastPara="1" wrap="square" lIns="0" tIns="20250" rIns="0" bIns="0" anchor="ctr" anchorCtr="0">
            <a:spAutoFit/>
          </a:bodyPr>
          <a:lstStyle/>
          <a:p>
            <a:pPr marL="20267" marR="8106" lvl="0" indent="0" algn="l" rtl="0">
              <a:lnSpc>
                <a:spcPct val="100000"/>
              </a:lnSpc>
              <a:spcBef>
                <a:spcPts val="0"/>
              </a:spcBef>
              <a:spcAft>
                <a:spcPts val="0"/>
              </a:spcAft>
              <a:buClr>
                <a:srgbClr val="221F1F"/>
              </a:buClr>
              <a:buSzPts val="2500"/>
              <a:buFont typeface="Raleway"/>
              <a:buNone/>
            </a:pPr>
            <a:r>
              <a:rPr lang="en-US">
                <a:solidFill>
                  <a:srgbClr val="221F1F"/>
                </a:solidFill>
                <a:latin typeface="Raleway"/>
                <a:ea typeface="Raleway"/>
                <a:cs typeface="Raleway"/>
                <a:sym typeface="Raleway"/>
              </a:rPr>
              <a:t>Powered by TransUnion, Quick2Credit allows you to offer your web visitors their Free Credit Score and an automotive pre-qualification instantly based on the 8 pre-set tiers.</a:t>
            </a:r>
            <a:endParaRPr/>
          </a:p>
        </p:txBody>
      </p:sp>
      <p:sp>
        <p:nvSpPr>
          <p:cNvPr id="800" name="Google Shape;800;p8"/>
          <p:cNvSpPr txBox="1"/>
          <p:nvPr/>
        </p:nvSpPr>
        <p:spPr>
          <a:xfrm>
            <a:off x="1706260" y="5540250"/>
            <a:ext cx="5682900" cy="3044700"/>
          </a:xfrm>
          <a:prstGeom prst="rect">
            <a:avLst/>
          </a:prstGeom>
          <a:noFill/>
          <a:ln>
            <a:noFill/>
          </a:ln>
        </p:spPr>
        <p:txBody>
          <a:bodyPr spcFirstLastPara="1" wrap="square" lIns="0" tIns="20250" rIns="0" bIns="0" anchor="t" anchorCtr="0">
            <a:spAutoFit/>
          </a:bodyPr>
          <a:lstStyle/>
          <a:p>
            <a:pPr marL="20267" marR="8106" lvl="0" indent="0" algn="just" rtl="0">
              <a:spcBef>
                <a:spcPts val="0"/>
              </a:spcBef>
              <a:spcAft>
                <a:spcPts val="0"/>
              </a:spcAft>
              <a:buNone/>
            </a:pPr>
            <a:r>
              <a:rPr lang="en-US" sz="1915">
                <a:solidFill>
                  <a:schemeClr val="dk1"/>
                </a:solidFill>
                <a:latin typeface="Raleway"/>
                <a:ea typeface="Raleway"/>
                <a:cs typeface="Raleway"/>
                <a:sym typeface="Raleway"/>
              </a:rPr>
              <a:t>No SS# required! No impact on their credit score!</a:t>
            </a:r>
            <a:endParaRPr/>
          </a:p>
          <a:p>
            <a:pPr marL="20267" marR="8106" lvl="0" indent="0" algn="just" rtl="0">
              <a:spcBef>
                <a:spcPts val="160"/>
              </a:spcBef>
              <a:spcAft>
                <a:spcPts val="0"/>
              </a:spcAft>
              <a:buNone/>
            </a:pPr>
            <a:endParaRPr sz="1915">
              <a:solidFill>
                <a:schemeClr val="dk1"/>
              </a:solidFill>
              <a:latin typeface="Raleway"/>
              <a:ea typeface="Raleway"/>
              <a:cs typeface="Raleway"/>
              <a:sym typeface="Raleway"/>
            </a:endParaRPr>
          </a:p>
          <a:p>
            <a:pPr marL="20267" marR="8106" lvl="0" indent="0" algn="just" rtl="0">
              <a:spcBef>
                <a:spcPts val="160"/>
              </a:spcBef>
              <a:spcAft>
                <a:spcPts val="0"/>
              </a:spcAft>
              <a:buNone/>
            </a:pPr>
            <a:endParaRPr sz="1915">
              <a:solidFill>
                <a:schemeClr val="dk1"/>
              </a:solidFill>
              <a:latin typeface="Raleway"/>
              <a:ea typeface="Raleway"/>
              <a:cs typeface="Raleway"/>
              <a:sym typeface="Raleway"/>
            </a:endParaRPr>
          </a:p>
          <a:p>
            <a:pPr marL="20267" marR="8106" lvl="0" indent="0" algn="just" rtl="0">
              <a:spcBef>
                <a:spcPts val="160"/>
              </a:spcBef>
              <a:spcAft>
                <a:spcPts val="0"/>
              </a:spcAft>
              <a:buNone/>
            </a:pPr>
            <a:r>
              <a:rPr lang="en-US" sz="1915">
                <a:solidFill>
                  <a:schemeClr val="dk1"/>
                </a:solidFill>
                <a:latin typeface="Raleway"/>
                <a:ea typeface="Raleway"/>
                <a:cs typeface="Raleway"/>
                <a:sym typeface="Raleway"/>
              </a:rPr>
              <a:t>The applicant is prompted to either print their  prequalification or communicate directly with the dealer via email or tracking phone number.</a:t>
            </a:r>
            <a:endParaRPr/>
          </a:p>
          <a:p>
            <a:pPr marL="20267" marR="48643" lvl="0" indent="0" algn="l" rtl="0">
              <a:spcBef>
                <a:spcPts val="2298"/>
              </a:spcBef>
              <a:spcAft>
                <a:spcPts val="0"/>
              </a:spcAft>
              <a:buNone/>
            </a:pPr>
            <a:r>
              <a:rPr lang="en-US" sz="1915">
                <a:solidFill>
                  <a:schemeClr val="dk1"/>
                </a:solidFill>
                <a:latin typeface="Raleway"/>
                <a:ea typeface="Raleway"/>
                <a:cs typeface="Raleway"/>
                <a:sym typeface="Raleway"/>
              </a:rPr>
              <a:t>This applicant may also get turn-by-turn  directions via Google Maps if this was done on  a mobile device.</a:t>
            </a:r>
            <a:endParaRPr/>
          </a:p>
        </p:txBody>
      </p:sp>
      <p:pic>
        <p:nvPicPr>
          <p:cNvPr id="801" name="Google Shape;801;p8" descr="Icon&#10;&#10;Description automatically generated"/>
          <p:cNvPicPr preferRelativeResize="0"/>
          <p:nvPr/>
        </p:nvPicPr>
        <p:blipFill rotWithShape="1">
          <a:blip r:embed="rId10">
            <a:alphaModFix/>
          </a:blip>
          <a:srcRect/>
          <a:stretch/>
        </p:blipFill>
        <p:spPr>
          <a:xfrm>
            <a:off x="15595330" y="376841"/>
            <a:ext cx="3400549" cy="783822"/>
          </a:xfrm>
          <a:prstGeom prst="rect">
            <a:avLst/>
          </a:prstGeom>
          <a:noFill/>
          <a:ln>
            <a:noFill/>
          </a:ln>
        </p:spPr>
      </p:pic>
      <p:pic>
        <p:nvPicPr>
          <p:cNvPr id="802" name="Google Shape;802;p8"/>
          <p:cNvPicPr preferRelativeResize="0"/>
          <p:nvPr/>
        </p:nvPicPr>
        <p:blipFill rotWithShape="1">
          <a:blip r:embed="rId9">
            <a:alphaModFix/>
          </a:blip>
          <a:srcRect/>
          <a:stretch/>
        </p:blipFill>
        <p:spPr>
          <a:xfrm>
            <a:off x="1236231" y="5528186"/>
            <a:ext cx="304173" cy="304152"/>
          </a:xfrm>
          <a:prstGeom prst="rect">
            <a:avLst/>
          </a:prstGeom>
          <a:noFill/>
          <a:ln>
            <a:noFill/>
          </a:ln>
        </p:spPr>
      </p:pic>
      <p:sp>
        <p:nvSpPr>
          <p:cNvPr id="3" name="Rectangle 2">
            <a:extLst>
              <a:ext uri="{FF2B5EF4-FFF2-40B4-BE49-F238E27FC236}">
                <a16:creationId xmlns:a16="http://schemas.microsoft.com/office/drawing/2014/main" id="{1615517C-6CA1-2F18-D859-E411199C3404}"/>
              </a:ext>
            </a:extLst>
          </p:cNvPr>
          <p:cNvSpPr/>
          <p:nvPr/>
        </p:nvSpPr>
        <p:spPr>
          <a:xfrm>
            <a:off x="798286" y="522514"/>
            <a:ext cx="3222171" cy="16981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06"/>
        <p:cNvGrpSpPr/>
        <p:nvPr/>
      </p:nvGrpSpPr>
      <p:grpSpPr>
        <a:xfrm>
          <a:off x="0" y="0"/>
          <a:ext cx="0" cy="0"/>
          <a:chOff x="0" y="0"/>
          <a:chExt cx="0" cy="0"/>
        </a:xfrm>
      </p:grpSpPr>
      <p:pic>
        <p:nvPicPr>
          <p:cNvPr id="807" name="Google Shape;807;p9"/>
          <p:cNvPicPr preferRelativeResize="0">
            <a:picLocks noGrp="1"/>
          </p:cNvPicPr>
          <p:nvPr>
            <p:ph type="pic" idx="4"/>
          </p:nvPr>
        </p:nvPicPr>
        <p:blipFill rotWithShape="1">
          <a:blip r:embed="rId3">
            <a:alphaModFix/>
          </a:blip>
          <a:srcRect r="10"/>
          <a:stretch/>
        </p:blipFill>
        <p:spPr>
          <a:xfrm>
            <a:off x="8546639" y="766043"/>
            <a:ext cx="3793660" cy="9026552"/>
          </a:xfrm>
          <a:prstGeom prst="rect">
            <a:avLst/>
          </a:prstGeom>
          <a:solidFill>
            <a:srgbClr val="F2F2F2">
              <a:alpha val="14900"/>
            </a:srgbClr>
          </a:solidFill>
          <a:ln>
            <a:noFill/>
          </a:ln>
        </p:spPr>
      </p:pic>
      <p:sp>
        <p:nvSpPr>
          <p:cNvPr id="808" name="Google Shape;808;p9"/>
          <p:cNvSpPr txBox="1">
            <a:spLocks noGrp="1"/>
          </p:cNvSpPr>
          <p:nvPr>
            <p:ph type="title"/>
          </p:nvPr>
        </p:nvSpPr>
        <p:spPr>
          <a:xfrm>
            <a:off x="12958351" y="3152808"/>
            <a:ext cx="5721600" cy="10821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accent1"/>
              </a:buClr>
              <a:buSzPts val="3600"/>
              <a:buFont typeface="Raleway"/>
              <a:buNone/>
            </a:pPr>
            <a:r>
              <a:rPr lang="en-US" sz="3600">
                <a:solidFill>
                  <a:schemeClr val="accent1"/>
                </a:solidFill>
              </a:rPr>
              <a:t>Four Response Verticals</a:t>
            </a:r>
            <a:endParaRPr/>
          </a:p>
        </p:txBody>
      </p:sp>
      <p:sp>
        <p:nvSpPr>
          <p:cNvPr id="809" name="Google Shape;809;p9"/>
          <p:cNvSpPr txBox="1">
            <a:spLocks noGrp="1"/>
          </p:cNvSpPr>
          <p:nvPr>
            <p:ph type="body" idx="1"/>
          </p:nvPr>
        </p:nvSpPr>
        <p:spPr>
          <a:xfrm>
            <a:off x="12958352" y="4591570"/>
            <a:ext cx="5721600" cy="4908000"/>
          </a:xfrm>
          <a:prstGeom prst="rect">
            <a:avLst/>
          </a:prstGeom>
          <a:noFill/>
          <a:ln>
            <a:noFill/>
          </a:ln>
        </p:spPr>
        <p:txBody>
          <a:bodyPr spcFirstLastPara="1" wrap="square" lIns="91425" tIns="45700" rIns="91425" bIns="45700" anchor="t" anchorCtr="0">
            <a:normAutofit fontScale="92500"/>
          </a:bodyPr>
          <a:lstStyle/>
          <a:p>
            <a:pPr marL="0" lvl="0" indent="0" algn="l" rtl="0">
              <a:spcBef>
                <a:spcPts val="0"/>
              </a:spcBef>
              <a:spcAft>
                <a:spcPts val="0"/>
              </a:spcAft>
              <a:buClr>
                <a:srgbClr val="7F7F7F"/>
              </a:buClr>
              <a:buSzPts val="2400"/>
              <a:buNone/>
            </a:pPr>
            <a:r>
              <a:rPr lang="en-US" sz="2400">
                <a:latin typeface="Raleway"/>
                <a:ea typeface="Raleway"/>
                <a:cs typeface="Raleway"/>
                <a:sym typeface="Raleway"/>
              </a:rPr>
              <a:t>We can all agree that if you want to get consumers to take action you must target them in more than one format. Quick2Credit targets consumers in 4 verticals. While we can’t be in four places at once, Quick2Credit can.</a:t>
            </a:r>
            <a:endParaRPr sz="2400">
              <a:latin typeface="Raleway"/>
              <a:ea typeface="Raleway"/>
              <a:cs typeface="Raleway"/>
              <a:sym typeface="Raleway"/>
            </a:endParaRPr>
          </a:p>
          <a:p>
            <a:pPr marL="457200" lvl="0" indent="-381000" algn="l" rtl="0">
              <a:spcBef>
                <a:spcPts val="0"/>
              </a:spcBef>
              <a:spcAft>
                <a:spcPts val="0"/>
              </a:spcAft>
              <a:buSzPts val="2400"/>
              <a:buFont typeface="Raleway"/>
              <a:buChar char="●"/>
            </a:pPr>
            <a:r>
              <a:rPr lang="en-US" sz="2400">
                <a:latin typeface="Raleway"/>
                <a:ea typeface="Raleway"/>
                <a:cs typeface="Raleway"/>
                <a:sym typeface="Raleway"/>
              </a:rPr>
              <a:t>Instantly on screen </a:t>
            </a:r>
            <a:endParaRPr sz="2400">
              <a:latin typeface="Raleway"/>
              <a:ea typeface="Raleway"/>
              <a:cs typeface="Raleway"/>
              <a:sym typeface="Raleway"/>
            </a:endParaRPr>
          </a:p>
          <a:p>
            <a:pPr marL="457200" lvl="0" indent="-381000" algn="l" rtl="0">
              <a:spcBef>
                <a:spcPts val="0"/>
              </a:spcBef>
              <a:spcAft>
                <a:spcPts val="0"/>
              </a:spcAft>
              <a:buSzPts val="2400"/>
              <a:buFont typeface="Raleway"/>
              <a:buChar char="●"/>
            </a:pPr>
            <a:r>
              <a:rPr lang="en-US" sz="2400">
                <a:latin typeface="Raleway"/>
                <a:ea typeface="Raleway"/>
                <a:cs typeface="Raleway"/>
                <a:sym typeface="Raleway"/>
              </a:rPr>
              <a:t>With email</a:t>
            </a:r>
            <a:endParaRPr sz="2400">
              <a:latin typeface="Raleway"/>
              <a:ea typeface="Raleway"/>
              <a:cs typeface="Raleway"/>
              <a:sym typeface="Raleway"/>
            </a:endParaRPr>
          </a:p>
          <a:p>
            <a:pPr marL="457200" lvl="0" indent="-381000" algn="l" rtl="0">
              <a:spcBef>
                <a:spcPts val="0"/>
              </a:spcBef>
              <a:spcAft>
                <a:spcPts val="0"/>
              </a:spcAft>
              <a:buSzPts val="2400"/>
              <a:buFont typeface="Raleway"/>
              <a:buChar char="●"/>
            </a:pPr>
            <a:r>
              <a:rPr lang="en-US" sz="2400">
                <a:latin typeface="Raleway"/>
                <a:ea typeface="Raleway"/>
                <a:cs typeface="Raleway"/>
                <a:sym typeface="Raleway"/>
              </a:rPr>
              <a:t>Text with click to dial, custom links, and cadence</a:t>
            </a:r>
            <a:endParaRPr sz="2400">
              <a:latin typeface="Raleway"/>
              <a:ea typeface="Raleway"/>
              <a:cs typeface="Raleway"/>
              <a:sym typeface="Raleway"/>
            </a:endParaRPr>
          </a:p>
          <a:p>
            <a:pPr marL="457200" lvl="0" indent="-381000" algn="l" rtl="0">
              <a:spcBef>
                <a:spcPts val="0"/>
              </a:spcBef>
              <a:spcAft>
                <a:spcPts val="0"/>
              </a:spcAft>
              <a:buSzPts val="2400"/>
              <a:buFont typeface="Raleway"/>
              <a:buChar char="●"/>
            </a:pPr>
            <a:r>
              <a:rPr lang="en-US" sz="2400">
                <a:latin typeface="Raleway"/>
                <a:ea typeface="Raleway"/>
                <a:cs typeface="Raleway"/>
                <a:sym typeface="Raleway"/>
              </a:rPr>
              <a:t>Our most productive direct mail format </a:t>
            </a:r>
            <a:endParaRPr sz="2400">
              <a:latin typeface="Raleway"/>
              <a:ea typeface="Raleway"/>
              <a:cs typeface="Raleway"/>
              <a:sym typeface="Raleway"/>
            </a:endParaRPr>
          </a:p>
        </p:txBody>
      </p:sp>
      <p:sp>
        <p:nvSpPr>
          <p:cNvPr id="810" name="Google Shape;810;p9"/>
          <p:cNvSpPr txBox="1">
            <a:spLocks noGrp="1"/>
          </p:cNvSpPr>
          <p:nvPr>
            <p:ph type="sldNum" idx="12"/>
          </p:nvPr>
        </p:nvSpPr>
        <p:spPr>
          <a:xfrm>
            <a:off x="13755688" y="10322729"/>
            <a:ext cx="4383000" cy="584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811" name="Google Shape;811;p9" descr="Text, letter&#10;&#10;Description automatically generated"/>
          <p:cNvPicPr preferRelativeResize="0">
            <a:picLocks noGrp="1"/>
          </p:cNvPicPr>
          <p:nvPr>
            <p:ph type="pic" idx="2"/>
          </p:nvPr>
        </p:nvPicPr>
        <p:blipFill rotWithShape="1">
          <a:blip r:embed="rId4">
            <a:alphaModFix/>
          </a:blip>
          <a:srcRect l="20743" r="20743"/>
          <a:stretch/>
        </p:blipFill>
        <p:spPr>
          <a:xfrm>
            <a:off x="4482591" y="5279319"/>
            <a:ext cx="3824562" cy="4357442"/>
          </a:xfrm>
          <a:prstGeom prst="rect">
            <a:avLst/>
          </a:prstGeom>
          <a:solidFill>
            <a:srgbClr val="F2F2F2">
              <a:alpha val="14900"/>
            </a:srgbClr>
          </a:solidFill>
          <a:ln>
            <a:noFill/>
          </a:ln>
        </p:spPr>
      </p:pic>
      <p:sp>
        <p:nvSpPr>
          <p:cNvPr id="812" name="Google Shape;812;p9"/>
          <p:cNvSpPr/>
          <p:nvPr/>
        </p:nvSpPr>
        <p:spPr>
          <a:xfrm>
            <a:off x="8055429" y="10435771"/>
            <a:ext cx="3335100" cy="3048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pic>
        <p:nvPicPr>
          <p:cNvPr id="813" name="Google Shape;813;p9"/>
          <p:cNvPicPr preferRelativeResize="0"/>
          <p:nvPr/>
        </p:nvPicPr>
        <p:blipFill rotWithShape="1">
          <a:blip r:embed="rId5">
            <a:alphaModFix/>
          </a:blip>
          <a:srcRect/>
          <a:stretch/>
        </p:blipFill>
        <p:spPr>
          <a:xfrm>
            <a:off x="12958352" y="1981200"/>
            <a:ext cx="5482048" cy="1430383"/>
          </a:xfrm>
          <a:prstGeom prst="rect">
            <a:avLst/>
          </a:prstGeom>
          <a:noFill/>
          <a:ln>
            <a:noFill/>
          </a:ln>
        </p:spPr>
      </p:pic>
      <p:sp>
        <p:nvSpPr>
          <p:cNvPr id="814" name="Google Shape;814;p9"/>
          <p:cNvSpPr/>
          <p:nvPr/>
        </p:nvSpPr>
        <p:spPr>
          <a:xfrm>
            <a:off x="9585325" y="5334000"/>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sp>
        <p:nvSpPr>
          <p:cNvPr id="815" name="Google Shape;815;p9"/>
          <p:cNvSpPr/>
          <p:nvPr/>
        </p:nvSpPr>
        <p:spPr>
          <a:xfrm>
            <a:off x="8546639" y="5486400"/>
            <a:ext cx="1495800" cy="1495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Quattrocento Sans"/>
              <a:ea typeface="Quattrocento Sans"/>
              <a:cs typeface="Quattrocento Sans"/>
              <a:sym typeface="Quattrocento Sans"/>
            </a:endParaRPr>
          </a:p>
        </p:txBody>
      </p:sp>
      <p:pic>
        <p:nvPicPr>
          <p:cNvPr id="816" name="Google Shape;816;p9" descr="A picture containing text, computer, computer, indoor&#10;&#10;Description automatically generated"/>
          <p:cNvPicPr preferRelativeResize="0"/>
          <p:nvPr/>
        </p:nvPicPr>
        <p:blipFill rotWithShape="1">
          <a:blip r:embed="rId6">
            <a:alphaModFix/>
          </a:blip>
          <a:srcRect/>
          <a:stretch/>
        </p:blipFill>
        <p:spPr>
          <a:xfrm>
            <a:off x="453788" y="5279319"/>
            <a:ext cx="3824563" cy="4362691"/>
          </a:xfrm>
          <a:prstGeom prst="rect">
            <a:avLst/>
          </a:prstGeom>
          <a:noFill/>
          <a:ln>
            <a:noFill/>
          </a:ln>
        </p:spPr>
      </p:pic>
      <p:pic>
        <p:nvPicPr>
          <p:cNvPr id="817" name="Google Shape;817;p9" descr="A person holding a phone&#10;&#10;Description automatically generated with medium confidence"/>
          <p:cNvPicPr preferRelativeResize="0">
            <a:picLocks noGrp="1"/>
          </p:cNvPicPr>
          <p:nvPr>
            <p:ph type="pic" idx="5"/>
          </p:nvPr>
        </p:nvPicPr>
        <p:blipFill rotWithShape="1">
          <a:blip r:embed="rId7">
            <a:alphaModFix/>
          </a:blip>
          <a:srcRect l="29" r="29"/>
          <a:stretch/>
        </p:blipFill>
        <p:spPr>
          <a:xfrm>
            <a:off x="453788" y="798119"/>
            <a:ext cx="7864057" cy="4305462"/>
          </a:xfrm>
          <a:prstGeom prst="rect">
            <a:avLst/>
          </a:prstGeom>
          <a:solidFill>
            <a:srgbClr val="F2F2F2">
              <a:alpha val="14900"/>
            </a:srgbClr>
          </a:solidFill>
          <a:ln>
            <a:noFill/>
          </a:ln>
        </p:spPr>
      </p:pic>
      <p:sp>
        <p:nvSpPr>
          <p:cNvPr id="2" name="Rectangle 1">
            <a:extLst>
              <a:ext uri="{FF2B5EF4-FFF2-40B4-BE49-F238E27FC236}">
                <a16:creationId xmlns:a16="http://schemas.microsoft.com/office/drawing/2014/main" id="{CB4526D8-17F0-0D8A-BA2F-41CD08C73D38}"/>
              </a:ext>
            </a:extLst>
          </p:cNvPr>
          <p:cNvSpPr/>
          <p:nvPr/>
        </p:nvSpPr>
        <p:spPr>
          <a:xfrm>
            <a:off x="16473714" y="217714"/>
            <a:ext cx="2206237" cy="14068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Office Theme">
  <a:themeElements>
    <a:clrScheme name="Custom 1">
      <a:dk1>
        <a:srgbClr val="000000"/>
      </a:dk1>
      <a:lt1>
        <a:srgbClr val="FFFFFF"/>
      </a:lt1>
      <a:dk2>
        <a:srgbClr val="454545"/>
      </a:dk2>
      <a:lt2>
        <a:srgbClr val="DADADA"/>
      </a:lt2>
      <a:accent1>
        <a:srgbClr val="DF2E28"/>
      </a:accent1>
      <a:accent2>
        <a:srgbClr val="000000"/>
      </a:accent2>
      <a:accent3>
        <a:srgbClr val="FFFFFF"/>
      </a:accent3>
      <a:accent4>
        <a:srgbClr val="FFFFFF"/>
      </a:accent4>
      <a:accent5>
        <a:srgbClr val="FFFFFF"/>
      </a:accent5>
      <a:accent6>
        <a:srgbClr val="FFFFFF"/>
      </a:accent6>
      <a:hlink>
        <a:srgbClr val="FFFFFF"/>
      </a:hlink>
      <a:folHlink>
        <a:srgbClr val="F2F2F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1351</Words>
  <Application>Microsoft Office PowerPoint</Application>
  <PresentationFormat>Custom</PresentationFormat>
  <Paragraphs>131</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Raleway ExtraBold</vt:lpstr>
      <vt:lpstr>Raleway</vt:lpstr>
      <vt:lpstr>Poppins Medium</vt:lpstr>
      <vt:lpstr>Calibri</vt:lpstr>
      <vt:lpstr>Quattrocento Sans</vt:lpstr>
      <vt:lpstr>Poppins</vt:lpstr>
      <vt:lpstr>Office Theme</vt:lpstr>
      <vt:lpstr>Marketing  Technology</vt:lpstr>
      <vt:lpstr>Our Products Work TOGETHER  </vt:lpstr>
      <vt:lpstr>Traditional Marketing Has Been Upgraded   </vt:lpstr>
      <vt:lpstr>The Number One Mailer In The Automotive Industry  </vt:lpstr>
      <vt:lpstr>TEXTiUM Mail For Any Target</vt:lpstr>
      <vt:lpstr>Email Features</vt:lpstr>
      <vt:lpstr>Email Marketing For a Mobile World</vt:lpstr>
      <vt:lpstr>Powered by TransUnion, Quick2Credit allows you to offer your web visitors their Free Credit Score and an automotive pre-qualification instantly based on the 8 pre-set tiers.</vt:lpstr>
      <vt:lpstr>Four Response Verticals</vt:lpstr>
      <vt:lpstr>Triggered Cadence Designed to Help Your Team Engage</vt:lpstr>
      <vt:lpstr>Example Lead: Auto Summary </vt:lpstr>
      <vt:lpstr>Product Performance Dashboard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Technology</dc:title>
  <dc:creator>joenanto</dc:creator>
  <cp:lastModifiedBy>John Franco</cp:lastModifiedBy>
  <cp:revision>3</cp:revision>
  <dcterms:created xsi:type="dcterms:W3CDTF">2017-04-18T01:46:38Z</dcterms:created>
  <dcterms:modified xsi:type="dcterms:W3CDTF">2025-12-09T21:05:55Z</dcterms:modified>
</cp:coreProperties>
</file>