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178"/>
    <p:restoredTop sz="94830"/>
  </p:normalViewPr>
  <p:slideViewPr>
    <p:cSldViewPr snapToGrid="0">
      <p:cViewPr varScale="1">
        <p:scale>
          <a:sx n="103" d="100"/>
          <a:sy n="103" d="100"/>
        </p:scale>
        <p:origin x="336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6060E-DD1F-CA4B-BFE6-8F923B744CD2}" type="datetimeFigureOut">
              <a:rPr lang="en-US" smtClean="0"/>
              <a:t>3/27/25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A8E841-109F-3945-B23C-539981525E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28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A8E841-109F-3945-B23C-539981525E9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608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8073D-AA20-BA4C-2456-EC8AA861AC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E32ED9-3E41-0AA2-F004-03A8A19956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CAC7D1-68FB-047E-47EF-CC609B199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1C314-47B3-4A45-BC61-D7901F14CBC5}" type="datetimeFigureOut">
              <a:rPr lang="en-US" smtClean="0"/>
              <a:t>3/27/25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B6FEF6-92CD-BA03-0BEB-B4A574692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B2AA9-D0B4-B1BA-67DF-9F37B3921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B1B0C-C2EB-EC4E-A4FD-EFEA3F318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579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16E9B0-4FD8-3E5E-BB96-22240F760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FF10C8-BC07-8B65-CF66-D3EDB6035E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B1C34-6F29-39D9-4ECF-812CF9B6D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1C314-47B3-4A45-BC61-D7901F14CBC5}" type="datetimeFigureOut">
              <a:rPr lang="en-US" smtClean="0"/>
              <a:t>3/27/25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395342-EA09-AF9C-318F-C1157C6DA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33619B-5747-0401-C53F-F0799CD08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B1B0C-C2EB-EC4E-A4FD-EFEA3F318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289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32ADC1-6388-5499-4496-FD6A452AA8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637A73-8E24-8E4F-1B06-64B6B5A4E0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EA6FD0-292C-4BFC-40AB-2C30C8FB2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1C314-47B3-4A45-BC61-D7901F14CBC5}" type="datetimeFigureOut">
              <a:rPr lang="en-US" smtClean="0"/>
              <a:t>3/27/25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940124-BCCD-22AE-2B23-6E35E5657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5F93A-9ABA-BFF9-DA86-5D95CC56C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B1B0C-C2EB-EC4E-A4FD-EFEA3F318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138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21217-89B6-2AAB-2F9F-DB93A834A8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4A878-DCCD-56A5-4661-1ED0857A1F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42E2B-83C9-7592-5299-39D18DF70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1C314-47B3-4A45-BC61-D7901F14CBC5}" type="datetimeFigureOut">
              <a:rPr lang="en-US" smtClean="0"/>
              <a:t>3/27/25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63C465-21DF-BA5E-1980-6B3AE79FA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38BCE4-5771-B022-13E2-B0F225FB5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B1B0C-C2EB-EC4E-A4FD-EFEA3F318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321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42487B-DD06-EE6F-B1F4-113BFA9ED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E983E0-227E-199B-5DEB-AF82E20597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B7133D-9BA6-85DD-58EA-EA918C71F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1C314-47B3-4A45-BC61-D7901F14CBC5}" type="datetimeFigureOut">
              <a:rPr lang="en-US" smtClean="0"/>
              <a:t>3/27/25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0FDD13-9514-A5A4-0D30-3A2E7A021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107607-F6C1-740B-A0E8-CB2B57137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B1B0C-C2EB-EC4E-A4FD-EFEA3F318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799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ECDE7-C839-423E-80C6-EC121DDA7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F02E7E-216F-D190-86F7-4103BA42A4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4CB430-9E48-614E-8165-2C94DE29C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DD82B9-AF6A-B656-BC95-D1637EF1E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1C314-47B3-4A45-BC61-D7901F14CBC5}" type="datetimeFigureOut">
              <a:rPr lang="en-US" smtClean="0"/>
              <a:t>3/27/25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1C3042-FA85-D9FE-1FD7-6E160C19A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C63B81-F628-AABF-E35D-05B805D3F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B1B0C-C2EB-EC4E-A4FD-EFEA3F318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063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93035-A574-9F68-4B58-9E6144758D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0DA9CD-5208-0927-DBA0-94C883DDA5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8555C7-20D8-9F44-1685-F0661C2C75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831473-5592-A53B-6781-6EF91E239B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AECCCA-79FC-7792-B42B-B5597F7560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B86FC4-6378-75B9-275C-1EF4D1930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1C314-47B3-4A45-BC61-D7901F14CBC5}" type="datetimeFigureOut">
              <a:rPr lang="en-US" smtClean="0"/>
              <a:t>3/27/25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13C185-2C19-F826-66AF-5D565B7F1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D27226-FA15-5325-85C9-3C05BE97E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B1B0C-C2EB-EC4E-A4FD-EFEA3F318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995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FC664-D644-CFAE-9CFD-8A865B541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ED20B3-F03E-877D-109B-3B61D0244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1C314-47B3-4A45-BC61-D7901F14CBC5}" type="datetimeFigureOut">
              <a:rPr lang="en-US" smtClean="0"/>
              <a:t>3/27/25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FD52B6-C863-3F53-7904-B6E48D8F6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4C5D59-E19A-3398-0187-134058CE0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B1B0C-C2EB-EC4E-A4FD-EFEA3F318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344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8DA2E2-0611-D250-2319-B0AFCF3E9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1C314-47B3-4A45-BC61-D7901F14CBC5}" type="datetimeFigureOut">
              <a:rPr lang="en-US" smtClean="0"/>
              <a:t>3/27/25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90A0F9-80EC-DE1D-9350-90231D117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0934DF-A745-73FA-5722-BB1BF0DBC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B1B0C-C2EB-EC4E-A4FD-EFEA3F318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406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48F13-AD75-18A3-B004-65EDB986A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8E4E9-367E-19DD-19DF-5D1EEF02E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538F0-579A-9E8F-52EB-CE4E77DDD6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6F036C-B84D-5B0B-56B0-07D969D12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1C314-47B3-4A45-BC61-D7901F14CBC5}" type="datetimeFigureOut">
              <a:rPr lang="en-US" smtClean="0"/>
              <a:t>3/27/25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D5B0F9-A2A0-3FB2-67ED-11F158514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83E750-2903-84FB-C377-48CBF5B22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B1B0C-C2EB-EC4E-A4FD-EFEA3F318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553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199ED-CB12-F6FC-D2EC-488617368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C24855-9EA9-F3D2-0C90-C9D66D489F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E9E779-164F-B6A1-E1E2-FCE09F1AA0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EBFCDB-83C6-170F-7DF2-A8D36ACCD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1C314-47B3-4A45-BC61-D7901F14CBC5}" type="datetimeFigureOut">
              <a:rPr lang="en-US" smtClean="0"/>
              <a:t>3/27/25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BB68D8-8742-441A-6C6C-D17C61CA8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BB5611-1794-EFBE-E437-7A4072B48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B1B0C-C2EB-EC4E-A4FD-EFEA3F318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0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5AE848-5FA3-E370-1645-5CB1AF7FA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CE3830-BD49-DB64-5EF8-DDD0348C78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FB77D3-F2B9-C10B-BAE8-F19A3228C0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81C314-47B3-4A45-BC61-D7901F14CBC5}" type="datetimeFigureOut">
              <a:rPr lang="en-US" smtClean="0"/>
              <a:t>3/27/25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9B9DAD-82E3-0407-0D39-78BD07C5C6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1BD06-770F-2C21-45F0-7BD9CEA391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42B1B0C-C2EB-EC4E-A4FD-EFEA3F318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00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B2A0143-3216-1EA3-EA53-BA611F136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83" y="105091"/>
            <a:ext cx="2974213" cy="21149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EBD0D2-DA5E-6188-9D70-50A4C693F2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8685" y="111373"/>
            <a:ext cx="2955740" cy="2114996"/>
          </a:xfrm>
          <a:prstGeom prst="rect">
            <a:avLst/>
          </a:prstGeom>
        </p:spPr>
      </p:pic>
      <p:pic>
        <p:nvPicPr>
          <p:cNvPr id="1026" name="Picture 2" descr="T-shirt Design by SAI DESIGNS for Mercer Island Martial Arts | Design #28102022">
            <a:extLst>
              <a:ext uri="{FF2B5EF4-FFF2-40B4-BE49-F238E27FC236}">
                <a16:creationId xmlns:a16="http://schemas.microsoft.com/office/drawing/2014/main" id="{9CD69701-300F-992C-ABAA-7A2428FA30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667" y="141031"/>
            <a:ext cx="2706038" cy="190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72B8CC3-73B0-A902-02BC-FAC080FEE7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05091"/>
            <a:ext cx="3107464" cy="21089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4230C8-348F-D4DA-D57D-2B70C7C5A7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9214" y="4772912"/>
            <a:ext cx="1629469" cy="16294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7B18B6A-06E1-BA4D-D358-0D006EE59C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25020" y="4120767"/>
            <a:ext cx="4858800" cy="343378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F6F8A7F-A09C-5C34-8390-DAD312DF36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0083" y="4916594"/>
            <a:ext cx="2551180" cy="148818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6CE5907-4867-0716-B4FD-BA1F78BC8C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9245" y="2374534"/>
            <a:ext cx="3430799" cy="210893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1D1D60B-0585-4F0D-EB53-702679643E5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43394" y="2618325"/>
            <a:ext cx="3540584" cy="378645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D53930B-2339-90A9-090C-B4A3924E037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25020" y="2374534"/>
            <a:ext cx="1873794" cy="187379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2CDAEA9-3CF6-1255-BCCB-A5B906C55D1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56100" y="2668663"/>
            <a:ext cx="2462202" cy="1579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898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0399B7-EB2C-EA95-88ED-838AA09B38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359" y="3455314"/>
            <a:ext cx="2716661" cy="28347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41258E2-A5C0-30BA-CDDA-ECD7A97245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4318" y="2158536"/>
            <a:ext cx="4494418" cy="44944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8E80D70-A137-E8CB-49C1-9AB4B75672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343570" y="282436"/>
            <a:ext cx="5869383" cy="391292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19A093-FEB2-7B51-D2AF-A699329579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91046" y="-775396"/>
            <a:ext cx="5692749" cy="56927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B3037F3-8921-B607-8BBA-9E5696A6E4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71604" y="101140"/>
            <a:ext cx="2005989" cy="23960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49D1B59-7E38-5BDB-883E-2F120A7B1AD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1747" y="3267595"/>
            <a:ext cx="4163965" cy="227630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C39F3A8-B770-B991-30D9-3B19D398913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99821" y="101139"/>
            <a:ext cx="2885661" cy="2885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52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E9EB043-3A55-9FEC-CEE7-F62484AD63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33" y="302343"/>
            <a:ext cx="5034070" cy="503407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A378119E-B2D4-7BC9-DBC0-9C645A217E17}"/>
              </a:ext>
            </a:extLst>
          </p:cNvPr>
          <p:cNvGrpSpPr/>
          <p:nvPr/>
        </p:nvGrpSpPr>
        <p:grpSpPr>
          <a:xfrm>
            <a:off x="1041868" y="542441"/>
            <a:ext cx="3545630" cy="5061555"/>
            <a:chOff x="1183053" y="2336462"/>
            <a:chExt cx="805484" cy="340201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0AA8BFE-AC03-C2EE-8099-5F045B207EF9}"/>
                </a:ext>
              </a:extLst>
            </p:cNvPr>
            <p:cNvSpPr txBox="1"/>
            <p:nvPr/>
          </p:nvSpPr>
          <p:spPr>
            <a:xfrm rot="16200000">
              <a:off x="118255" y="3868190"/>
              <a:ext cx="34020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HeadLineA" pitchFamily="2" charset="-127"/>
                  <a:ea typeface="HeadLineA" pitchFamily="2" charset="-127"/>
                </a:rPr>
                <a:t>17</a:t>
              </a:r>
              <a:r>
                <a:rPr lang="en-US" sz="1400" baseline="30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HeadLineA" pitchFamily="2" charset="-127"/>
                  <a:ea typeface="HeadLineA" pitchFamily="2" charset="-127"/>
                </a:rPr>
                <a:t>th</a:t>
              </a:r>
              <a:r>
                <a:rPr lang="en-US" sz="14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HeadLineA" pitchFamily="2" charset="-127"/>
                  <a:ea typeface="HeadLineA" pitchFamily="2" charset="-127"/>
                </a:rPr>
                <a:t> International </a:t>
              </a:r>
              <a:r>
                <a:rPr lang="en-US" sz="1600" dirty="0">
                  <a:solidFill>
                    <a:srgbClr val="C00000"/>
                  </a:solidFill>
                  <a:latin typeface="STXingkai" panose="02010800040101010101" pitchFamily="2" charset="-122"/>
                  <a:ea typeface="STXingkai" panose="02010800040101010101" pitchFamily="2" charset="-122"/>
                </a:rPr>
                <a:t>Wushu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eadLineA" pitchFamily="2" charset="-127"/>
                  <a:ea typeface="HeadLineA" pitchFamily="2" charset="-127"/>
                </a:rPr>
                <a:t> </a:t>
              </a:r>
              <a:r>
                <a:rPr lang="en-US" sz="14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HeadLineA" pitchFamily="2" charset="-127"/>
                  <a:ea typeface="HeadLineA" pitchFamily="2" charset="-127"/>
                </a:rPr>
                <a:t>Championships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688B52A-592E-6278-D7BF-5EBC5918316F}"/>
                </a:ext>
              </a:extLst>
            </p:cNvPr>
            <p:cNvSpPr/>
            <p:nvPr/>
          </p:nvSpPr>
          <p:spPr>
            <a:xfrm rot="16200000">
              <a:off x="-51897" y="3677948"/>
              <a:ext cx="3177785" cy="707886"/>
            </a:xfrm>
            <a:prstGeom prst="rect">
              <a:avLst/>
            </a:prstGeom>
            <a:noFill/>
            <a:ln w="76200"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600" b="1" cap="none" spc="0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HeadLineA" pitchFamily="2" charset="-127"/>
                  <a:ea typeface="HeadLineA" pitchFamily="2" charset="-127"/>
                </a:rPr>
                <a:t>GOLDEN </a:t>
              </a:r>
              <a:r>
                <a:rPr lang="en-US" sz="4000" b="1" cap="none" spc="0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HeadLineA" pitchFamily="2" charset="-127"/>
                  <a:ea typeface="HeadLineA" pitchFamily="2" charset="-127"/>
                </a:rPr>
                <a:t>STATE</a:t>
              </a:r>
              <a:endParaRPr lang="en-US" sz="36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adLineA" pitchFamily="2" charset="-127"/>
                <a:ea typeface="HeadLineA" pitchFamily="2" charset="-127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DF3BA85B-05FE-DA12-F1A6-32343DE74EA0}"/>
              </a:ext>
            </a:extLst>
          </p:cNvPr>
          <p:cNvSpPr txBox="1"/>
          <p:nvPr/>
        </p:nvSpPr>
        <p:spPr>
          <a:xfrm>
            <a:off x="6811505" y="1379349"/>
            <a:ext cx="50340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www.designcrowd.com</a:t>
            </a:r>
            <a:r>
              <a:rPr lang="en-US" dirty="0"/>
              <a:t>/design/25487332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E8DB93-1B76-CE97-6B05-C2DDB58B1F0C}"/>
              </a:ext>
            </a:extLst>
          </p:cNvPr>
          <p:cNvSpPr txBox="1"/>
          <p:nvPr/>
        </p:nvSpPr>
        <p:spPr>
          <a:xfrm>
            <a:off x="6873498" y="2634712"/>
            <a:ext cx="50340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www.designcrowd.com</a:t>
            </a:r>
            <a:r>
              <a:rPr lang="en-US" dirty="0"/>
              <a:t>/design/22518371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FE0326A-8C0A-4A20-C96B-452E9D1FA2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468" y="-145793"/>
            <a:ext cx="4829280" cy="714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08F82CA-0F7F-F67E-B6CF-0D9FD6136C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6019" y="3073218"/>
            <a:ext cx="4279556" cy="213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5573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1095DC-9A68-888A-7644-BBFC65965A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E2259AB4-F361-55C3-2A44-AD188E6491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323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72E81A22-04A2-1942-2B12-A2ECF6492C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136" y="2901698"/>
            <a:ext cx="9326792" cy="6216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5D5124AB-6BAC-873D-3725-4E5906F9A7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136" y="0"/>
            <a:ext cx="3057551" cy="3057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esign image preview">
            <a:extLst>
              <a:ext uri="{FF2B5EF4-FFF2-40B4-BE49-F238E27FC236}">
                <a16:creationId xmlns:a16="http://schemas.microsoft.com/office/drawing/2014/main" id="{7661DEEB-21FA-0A8B-E3F8-24656B9AA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7498" y="0"/>
            <a:ext cx="4020112" cy="30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491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402EEB-C88A-ED1F-367C-C04317A63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28386A87-0CA5-5423-4CA1-D6A135974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3600" y="-7492260"/>
            <a:ext cx="12983882" cy="17471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D3541311-F0CB-7A6E-DFBC-7432D5156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8919" y="0"/>
            <a:ext cx="46323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3046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12B60D97-44ED-FD8D-7A46-1F5A1BF342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0777" y="-3606151"/>
            <a:ext cx="8579224" cy="11190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301E15F5-7EC8-BA4B-9FE9-2B0F615B70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176" y="0"/>
            <a:ext cx="84661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278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165964-6D6D-640F-264B-53BF094C03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DCBF189E-6358-A433-1E20-28CF6DC533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58" y="981635"/>
            <a:ext cx="4867835" cy="4867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28E76156-F984-89BF-C11F-3E84F21317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735" y="1449972"/>
            <a:ext cx="6600265" cy="4399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88756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8472</TotalTime>
  <Words>29</Words>
  <Application>Microsoft Macintosh PowerPoint</Application>
  <PresentationFormat>Widescreen</PresentationFormat>
  <Paragraphs>5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HeadLineA</vt:lpstr>
      <vt:lpstr>STXingkai</vt:lpstr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Shu Dong Li</dc:creator>
  <cp:lastModifiedBy>Shu Dong Li</cp:lastModifiedBy>
  <cp:revision>3</cp:revision>
  <dcterms:created xsi:type="dcterms:W3CDTF">2025-03-17T17:36:00Z</dcterms:created>
  <dcterms:modified xsi:type="dcterms:W3CDTF">2025-03-29T15:11:15Z</dcterms:modified>
</cp:coreProperties>
</file>