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4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9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908" y="3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8072717" y="6359388"/>
            <a:ext cx="2844800" cy="365125"/>
          </a:xfrm>
        </p:spPr>
        <p:txBody>
          <a:bodyPr/>
          <a:lstStyle>
            <a:lvl1pPr>
              <a:defRPr>
                <a:solidFill>
                  <a:schemeClr val="bg1"/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pPr algn="r"/>
            <a:fld id="{0717CBCA-74D4-44D0-82D0-483CF773DE4C}" type="datetime1">
              <a:rPr lang="pt-BR" noProof="0" smtClean="0"/>
              <a:pPr algn="r"/>
              <a:t>19/10/2025</a:t>
            </a:fld>
            <a:endParaRPr lang="pt-BR" noProof="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endParaRPr lang="pt-BR" noProof="0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0963835" y="6356351"/>
            <a:ext cx="1111624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40029AA4-25A8-4176-8B94-453D90585452}" type="slidenum">
              <a:rPr lang="pt-BR" noProof="0" smtClean="0"/>
              <a:pPr/>
              <a:t>‹nº›</a:t>
            </a:fld>
            <a:endParaRPr lang="pt-BR" noProof="0" dirty="0"/>
          </a:p>
        </p:txBody>
      </p:sp>
      <p:sp>
        <p:nvSpPr>
          <p:cNvPr id="28" name="Retângulo 27"/>
          <p:cNvSpPr/>
          <p:nvPr/>
        </p:nvSpPr>
        <p:spPr>
          <a:xfrm>
            <a:off x="-1" y="3560847"/>
            <a:ext cx="12192001" cy="33087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ctrTitle" hasCustomPrompt="1"/>
          </p:nvPr>
        </p:nvSpPr>
        <p:spPr>
          <a:xfrm>
            <a:off x="4142058" y="2034302"/>
            <a:ext cx="7728181" cy="1470025"/>
          </a:xfrm>
        </p:spPr>
        <p:txBody>
          <a:bodyPr>
            <a:normAutofit/>
          </a:bodyPr>
          <a:lstStyle>
            <a:lvl1pPr>
              <a:defRPr sz="4000" cap="none" baseline="0"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r>
              <a:rPr lang="pt-BR" noProof="0" dirty="0"/>
              <a:t>Clique para editar o título Mestre</a:t>
            </a:r>
          </a:p>
        </p:txBody>
      </p:sp>
      <p:pic>
        <p:nvPicPr>
          <p:cNvPr id="24" name="Imagem 23" descr="D:\Lelio\6. Lapav\Fotos Laboratório\IMG_9269.JPG"/>
          <p:cNvPicPr/>
          <p:nvPr/>
        </p:nvPicPr>
        <p:blipFill>
          <a:blip r:embed="rId2" cstate="print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42555" y="220725"/>
            <a:ext cx="1259973" cy="937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7" name="Imagem 16"/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00269" y="237683"/>
            <a:ext cx="1166967" cy="920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Imagem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76" y="3563792"/>
            <a:ext cx="12203575" cy="3311569"/>
          </a:xfrm>
          <a:prstGeom prst="rect">
            <a:avLst/>
          </a:prstGeom>
        </p:spPr>
      </p:pic>
      <p:sp>
        <p:nvSpPr>
          <p:cNvPr id="3" name="Subtítulo 2"/>
          <p:cNvSpPr>
            <a:spLocks noGrp="1"/>
          </p:cNvSpPr>
          <p:nvPr>
            <p:ph type="subTitle" idx="1" hasCustomPrompt="1"/>
          </p:nvPr>
        </p:nvSpPr>
        <p:spPr>
          <a:xfrm>
            <a:off x="4142058" y="3609029"/>
            <a:ext cx="7728181" cy="936104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65000"/>
                    <a:lumOff val="35000"/>
                  </a:schemeClr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noProof="0" dirty="0"/>
              <a:t>Clique para editar o estilo do subtítulo Mestre</a:t>
            </a:r>
          </a:p>
        </p:txBody>
      </p:sp>
      <p:pic>
        <p:nvPicPr>
          <p:cNvPr id="14" name="Imagem 13">
            <a:extLst>
              <a:ext uri="{FF2B5EF4-FFF2-40B4-BE49-F238E27FC236}">
                <a16:creationId xmlns:a16="http://schemas.microsoft.com/office/drawing/2014/main" id="{0D24ACB0-54CE-474F-8C7F-BE15423E1960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77350" y="220724"/>
            <a:ext cx="1184318" cy="937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5" name="Retângulo 14">
            <a:extLst>
              <a:ext uri="{FF2B5EF4-FFF2-40B4-BE49-F238E27FC236}">
                <a16:creationId xmlns:a16="http://schemas.microsoft.com/office/drawing/2014/main" id="{A2C2066C-40AF-4FBC-A74B-4D0F79DDBE44}"/>
              </a:ext>
            </a:extLst>
          </p:cNvPr>
          <p:cNvSpPr/>
          <p:nvPr/>
        </p:nvSpPr>
        <p:spPr>
          <a:xfrm>
            <a:off x="-1" y="3560847"/>
            <a:ext cx="12192001" cy="330872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pic>
        <p:nvPicPr>
          <p:cNvPr id="16" name="Imagem 15">
            <a:extLst>
              <a:ext uri="{FF2B5EF4-FFF2-40B4-BE49-F238E27FC236}">
                <a16:creationId xmlns:a16="http://schemas.microsoft.com/office/drawing/2014/main" id="{B583B1ED-6AC9-45C3-8CB8-7D5B470C4078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600269" y="237683"/>
            <a:ext cx="1166967" cy="92098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0" name="Imagem 19">
            <a:extLst>
              <a:ext uri="{FF2B5EF4-FFF2-40B4-BE49-F238E27FC236}">
                <a16:creationId xmlns:a16="http://schemas.microsoft.com/office/drawing/2014/main" id="{C3E370ED-3F9D-498B-93D8-6FFB214A4A0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576" y="3563792"/>
            <a:ext cx="12203575" cy="3311569"/>
          </a:xfrm>
          <a:prstGeom prst="rect">
            <a:avLst/>
          </a:prstGeom>
        </p:spPr>
      </p:pic>
      <p:pic>
        <p:nvPicPr>
          <p:cNvPr id="21" name="Imagem 20">
            <a:extLst>
              <a:ext uri="{FF2B5EF4-FFF2-40B4-BE49-F238E27FC236}">
                <a16:creationId xmlns:a16="http://schemas.microsoft.com/office/drawing/2014/main" id="{CCA377F2-1DD4-4AF6-B078-5C80B676539B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77350" y="220724"/>
            <a:ext cx="1184318" cy="9379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1" name="Imagem 10" descr="Desenho de uma placa&#10;&#10;Descrição gerada automaticamente com confiança baixa">
            <a:extLst>
              <a:ext uri="{FF2B5EF4-FFF2-40B4-BE49-F238E27FC236}">
                <a16:creationId xmlns:a16="http://schemas.microsoft.com/office/drawing/2014/main" id="{1718018B-EC7C-FFAC-38C2-2EDE7379EAA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1920" y="247576"/>
            <a:ext cx="4665171" cy="914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3CC2843-D13F-49EC-48E8-18EA3DC65AA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60299" y="220048"/>
            <a:ext cx="1551678" cy="9406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852839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tângulo 15"/>
          <p:cNvSpPr/>
          <p:nvPr/>
        </p:nvSpPr>
        <p:spPr>
          <a:xfrm>
            <a:off x="0" y="761268"/>
            <a:ext cx="1783976" cy="60967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 hasCustomPrompt="1"/>
          </p:nvPr>
        </p:nvSpPr>
        <p:spPr>
          <a:xfrm>
            <a:off x="2034989" y="941377"/>
            <a:ext cx="9821652" cy="5184788"/>
          </a:xfr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5pPr>
          </a:lstStyle>
          <a:p>
            <a:pPr lvl="0"/>
            <a:r>
              <a:rPr lang="pt-BR" noProof="0" dirty="0"/>
              <a:t>Clique para editar os estilos de texto Mestres</a:t>
            </a:r>
          </a:p>
          <a:p>
            <a:pPr lvl="1"/>
            <a:r>
              <a:rPr lang="pt-BR" noProof="0" dirty="0"/>
              <a:t>Segundo nível</a:t>
            </a:r>
          </a:p>
          <a:p>
            <a:pPr lvl="2"/>
            <a:r>
              <a:rPr lang="pt-BR" noProof="0" dirty="0"/>
              <a:t>Terceiro nível</a:t>
            </a:r>
          </a:p>
          <a:p>
            <a:pPr lvl="3"/>
            <a:r>
              <a:rPr lang="pt-BR" noProof="0" dirty="0"/>
              <a:t>Quarto nível</a:t>
            </a:r>
          </a:p>
          <a:p>
            <a:pPr lvl="4"/>
            <a:r>
              <a:rPr lang="pt-BR" noProof="0" dirty="0"/>
              <a:t>Quinto nível</a:t>
            </a:r>
          </a:p>
        </p:txBody>
      </p:sp>
      <p:sp>
        <p:nvSpPr>
          <p:cNvPr id="7" name="Retângulo 6"/>
          <p:cNvSpPr/>
          <p:nvPr/>
        </p:nvSpPr>
        <p:spPr>
          <a:xfrm>
            <a:off x="1783976" y="0"/>
            <a:ext cx="10408025" cy="761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0" y="0"/>
            <a:ext cx="1783976" cy="7612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9" name="Subtítulo 2"/>
          <p:cNvSpPr>
            <a:spLocks noGrp="1"/>
          </p:cNvSpPr>
          <p:nvPr>
            <p:ph type="subTitle" idx="13" hasCustomPrompt="1"/>
          </p:nvPr>
        </p:nvSpPr>
        <p:spPr>
          <a:xfrm>
            <a:off x="1783976" y="0"/>
            <a:ext cx="10408024" cy="761268"/>
          </a:xfrm>
        </p:spPr>
        <p:txBody>
          <a:bodyPr anchor="ctr">
            <a:norm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noProof="0" dirty="0"/>
              <a:t>Clique para editar o estilo do subtítulo Mestre</a:t>
            </a:r>
          </a:p>
        </p:txBody>
      </p:sp>
      <p:sp>
        <p:nvSpPr>
          <p:cNvPr id="12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051248" y="6356351"/>
            <a:ext cx="226873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A674E6E9-BF6B-45E8-974A-0F88879F05C1}" type="datetime1">
              <a:rPr lang="pt-BR" noProof="0" smtClean="0"/>
              <a:pPr/>
              <a:t>19/10/2025</a:t>
            </a:fld>
            <a:endParaRPr lang="pt-BR" noProof="0" dirty="0"/>
          </a:p>
        </p:txBody>
      </p:sp>
      <p:sp>
        <p:nvSpPr>
          <p:cNvPr id="13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482353" y="6356351"/>
            <a:ext cx="666077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endParaRPr lang="pt-BR" noProof="0" dirty="0"/>
          </a:p>
        </p:txBody>
      </p:sp>
      <p:sp>
        <p:nvSpPr>
          <p:cNvPr id="14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1286565" y="6356351"/>
            <a:ext cx="70454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40029AA4-25A8-4176-8B94-453D90585452}" type="slidenum">
              <a:rPr lang="pt-BR" noProof="0" smtClean="0"/>
              <a:pPr/>
              <a:t>‹nº›</a:t>
            </a:fld>
            <a:endParaRPr lang="pt-BR" noProof="0" dirty="0"/>
          </a:p>
        </p:txBody>
      </p:sp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D3E8963A-62B2-49E4-827D-AE3E3258D0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889" y="6096732"/>
            <a:ext cx="1453131" cy="618088"/>
          </a:xfrm>
          <a:prstGeom prst="rect">
            <a:avLst/>
          </a:prstGeom>
        </p:spPr>
      </p:pic>
      <p:sp>
        <p:nvSpPr>
          <p:cNvPr id="11" name="Retângulo 10">
            <a:extLst>
              <a:ext uri="{FF2B5EF4-FFF2-40B4-BE49-F238E27FC236}">
                <a16:creationId xmlns:a16="http://schemas.microsoft.com/office/drawing/2014/main" id="{6C34EF77-2643-4B1E-90B3-0013400A911D}"/>
              </a:ext>
            </a:extLst>
          </p:cNvPr>
          <p:cNvSpPr/>
          <p:nvPr/>
        </p:nvSpPr>
        <p:spPr>
          <a:xfrm>
            <a:off x="0" y="761268"/>
            <a:ext cx="1783976" cy="60967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15" name="Retângulo 14">
            <a:extLst>
              <a:ext uri="{FF2B5EF4-FFF2-40B4-BE49-F238E27FC236}">
                <a16:creationId xmlns:a16="http://schemas.microsoft.com/office/drawing/2014/main" id="{31516A25-EB3A-448C-A0BB-B83E274D8057}"/>
              </a:ext>
            </a:extLst>
          </p:cNvPr>
          <p:cNvSpPr/>
          <p:nvPr/>
        </p:nvSpPr>
        <p:spPr>
          <a:xfrm>
            <a:off x="1783976" y="0"/>
            <a:ext cx="10408025" cy="761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7" name="Retângulo 16">
            <a:extLst>
              <a:ext uri="{FF2B5EF4-FFF2-40B4-BE49-F238E27FC236}">
                <a16:creationId xmlns:a16="http://schemas.microsoft.com/office/drawing/2014/main" id="{F42E72BA-1C3A-4AA4-A15C-9A503804FEE1}"/>
              </a:ext>
            </a:extLst>
          </p:cNvPr>
          <p:cNvSpPr/>
          <p:nvPr/>
        </p:nvSpPr>
        <p:spPr>
          <a:xfrm>
            <a:off x="0" y="0"/>
            <a:ext cx="1783976" cy="7612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pic>
        <p:nvPicPr>
          <p:cNvPr id="10" name="Imagem 9" descr="Logotipo&#10;&#10;Descrição gerada automaticamente">
            <a:extLst>
              <a:ext uri="{FF2B5EF4-FFF2-40B4-BE49-F238E27FC236}">
                <a16:creationId xmlns:a16="http://schemas.microsoft.com/office/drawing/2014/main" id="{3174119C-146E-D01A-DF31-6ADFA49A73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4" y="5993497"/>
            <a:ext cx="1486407" cy="72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94592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2051248" y="6356351"/>
            <a:ext cx="226873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42A2558F-3358-4832-B64B-9B997A1A26B4}" type="datetime1">
              <a:rPr lang="pt-BR" noProof="0" smtClean="0"/>
              <a:pPr/>
              <a:t>19/10/2025</a:t>
            </a:fld>
            <a:endParaRPr lang="pt-BR" noProof="0" dirty="0"/>
          </a:p>
        </p:txBody>
      </p:sp>
      <p:sp>
        <p:nvSpPr>
          <p:cNvPr id="9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4482353" y="6356351"/>
            <a:ext cx="666077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endParaRPr lang="pt-BR" noProof="0" dirty="0"/>
          </a:p>
        </p:txBody>
      </p:sp>
      <p:sp>
        <p:nvSpPr>
          <p:cNvPr id="10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11286565" y="6356351"/>
            <a:ext cx="704546" cy="365125"/>
          </a:xfrm>
        </p:spPr>
        <p:txBody>
          <a:bodyPr/>
          <a:lstStyle>
            <a:lvl1pPr>
              <a:defRPr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40029AA4-25A8-4176-8B94-453D90585452}" type="slidenum">
              <a:rPr lang="pt-BR" noProof="0" smtClean="0"/>
              <a:pPr/>
              <a:t>‹nº›</a:t>
            </a:fld>
            <a:endParaRPr lang="pt-BR" noProof="0" dirty="0"/>
          </a:p>
        </p:txBody>
      </p:sp>
      <p:sp>
        <p:nvSpPr>
          <p:cNvPr id="23" name="Retângulo 22"/>
          <p:cNvSpPr/>
          <p:nvPr/>
        </p:nvSpPr>
        <p:spPr>
          <a:xfrm>
            <a:off x="1783976" y="0"/>
            <a:ext cx="10408025" cy="761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24" name="Retângulo 23"/>
          <p:cNvSpPr/>
          <p:nvPr/>
        </p:nvSpPr>
        <p:spPr>
          <a:xfrm>
            <a:off x="0" y="0"/>
            <a:ext cx="1783976" cy="7612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25" name="Subtítulo 2"/>
          <p:cNvSpPr>
            <a:spLocks noGrp="1"/>
          </p:cNvSpPr>
          <p:nvPr>
            <p:ph type="subTitle" idx="13" hasCustomPrompt="1"/>
          </p:nvPr>
        </p:nvSpPr>
        <p:spPr>
          <a:xfrm>
            <a:off x="1783976" y="0"/>
            <a:ext cx="10408024" cy="761268"/>
          </a:xfrm>
        </p:spPr>
        <p:txBody>
          <a:bodyPr anchor="ctr">
            <a:normAutofit/>
          </a:bodyPr>
          <a:lstStyle>
            <a:lvl1pPr marL="0" indent="0" algn="r">
              <a:buNone/>
              <a:defRPr sz="2400">
                <a:solidFill>
                  <a:schemeClr val="bg1"/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noProof="0" dirty="0"/>
              <a:t>Clique para editar o estilo do subtítulo Mestre</a:t>
            </a:r>
          </a:p>
        </p:txBody>
      </p:sp>
      <p:sp>
        <p:nvSpPr>
          <p:cNvPr id="11" name="Retângulo 10">
            <a:extLst>
              <a:ext uri="{FF2B5EF4-FFF2-40B4-BE49-F238E27FC236}">
                <a16:creationId xmlns:a16="http://schemas.microsoft.com/office/drawing/2014/main" id="{B9CC235A-C804-44A5-BDFB-34C57820DEA3}"/>
              </a:ext>
            </a:extLst>
          </p:cNvPr>
          <p:cNvSpPr/>
          <p:nvPr/>
        </p:nvSpPr>
        <p:spPr>
          <a:xfrm>
            <a:off x="1783976" y="0"/>
            <a:ext cx="10408025" cy="7612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  <a:cs typeface="Segoe UI Light" panose="020B0502040204020203" pitchFamily="34" charset="0"/>
            </a:endParaRPr>
          </a:p>
        </p:txBody>
      </p:sp>
      <p:sp>
        <p:nvSpPr>
          <p:cNvPr id="13" name="Retângulo 12">
            <a:extLst>
              <a:ext uri="{FF2B5EF4-FFF2-40B4-BE49-F238E27FC236}">
                <a16:creationId xmlns:a16="http://schemas.microsoft.com/office/drawing/2014/main" id="{DAC69EAE-E64A-47BE-A442-C9CB1DDDFF6D}"/>
              </a:ext>
            </a:extLst>
          </p:cNvPr>
          <p:cNvSpPr/>
          <p:nvPr/>
        </p:nvSpPr>
        <p:spPr>
          <a:xfrm>
            <a:off x="0" y="0"/>
            <a:ext cx="1783976" cy="761268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pic>
        <p:nvPicPr>
          <p:cNvPr id="2" name="Imagem 1" descr="Logotipo&#10;&#10;Descrição gerada automaticamente">
            <a:extLst>
              <a:ext uri="{FF2B5EF4-FFF2-40B4-BE49-F238E27FC236}">
                <a16:creationId xmlns:a16="http://schemas.microsoft.com/office/drawing/2014/main" id="{4FC73068-73B6-627A-9F0F-EBFD7FB10A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4" y="5993497"/>
            <a:ext cx="1486407" cy="7213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739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Imagem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10" name="Retângulo 9"/>
          <p:cNvSpPr/>
          <p:nvPr/>
        </p:nvSpPr>
        <p:spPr>
          <a:xfrm>
            <a:off x="0" y="0"/>
            <a:ext cx="1783975" cy="43958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pic>
        <p:nvPicPr>
          <p:cNvPr id="5" name="Imagem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61" y="168697"/>
            <a:ext cx="860919" cy="1032574"/>
          </a:xfrm>
          <a:prstGeom prst="rect">
            <a:avLst/>
          </a:prstGeom>
        </p:spPr>
      </p:pic>
      <p:pic>
        <p:nvPicPr>
          <p:cNvPr id="6" name="Imagem 5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61" y="1369968"/>
            <a:ext cx="860851" cy="1111932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7ACFCFA7-F125-4F15-9F15-D007118AAF6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7998"/>
          </a:xfrm>
          <a:prstGeom prst="rect">
            <a:avLst/>
          </a:prstGeom>
        </p:spPr>
      </p:pic>
      <p:sp>
        <p:nvSpPr>
          <p:cNvPr id="13" name="Retângulo 12">
            <a:extLst>
              <a:ext uri="{FF2B5EF4-FFF2-40B4-BE49-F238E27FC236}">
                <a16:creationId xmlns:a16="http://schemas.microsoft.com/office/drawing/2014/main" id="{5B256EF5-1C27-4191-B68D-9A4FC2D8293E}"/>
              </a:ext>
            </a:extLst>
          </p:cNvPr>
          <p:cNvSpPr/>
          <p:nvPr/>
        </p:nvSpPr>
        <p:spPr>
          <a:xfrm>
            <a:off x="0" y="0"/>
            <a:ext cx="1783975" cy="439589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pic>
        <p:nvPicPr>
          <p:cNvPr id="15" name="Imagem 14">
            <a:extLst>
              <a:ext uri="{FF2B5EF4-FFF2-40B4-BE49-F238E27FC236}">
                <a16:creationId xmlns:a16="http://schemas.microsoft.com/office/drawing/2014/main" id="{FFD1F480-BF8D-4995-B3EC-B16B1A8AE6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161" y="168697"/>
            <a:ext cx="860919" cy="1032574"/>
          </a:xfrm>
          <a:prstGeom prst="rect">
            <a:avLst/>
          </a:prstGeom>
        </p:spPr>
      </p:pic>
      <p:pic>
        <p:nvPicPr>
          <p:cNvPr id="16" name="Imagem 15">
            <a:extLst>
              <a:ext uri="{FF2B5EF4-FFF2-40B4-BE49-F238E27FC236}">
                <a16:creationId xmlns:a16="http://schemas.microsoft.com/office/drawing/2014/main" id="{F18D7F69-6C15-4381-BA3E-236872D17A1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561" y="1337793"/>
            <a:ext cx="860851" cy="1111932"/>
          </a:xfrm>
          <a:prstGeom prst="rect">
            <a:avLst/>
          </a:prstGeom>
        </p:spPr>
      </p:pic>
      <p:pic>
        <p:nvPicPr>
          <p:cNvPr id="3" name="Imagem 2" descr="Logotipo&#10;&#10;Descrição gerada automaticamente">
            <a:extLst>
              <a:ext uri="{FF2B5EF4-FFF2-40B4-BE49-F238E27FC236}">
                <a16:creationId xmlns:a16="http://schemas.microsoft.com/office/drawing/2014/main" id="{C988500B-E5BB-4DED-A84F-33E4610C689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97" y="2646857"/>
            <a:ext cx="807215" cy="689281"/>
          </a:xfrm>
          <a:prstGeom prst="rect">
            <a:avLst/>
          </a:prstGeom>
        </p:spPr>
      </p:pic>
      <p:sp>
        <p:nvSpPr>
          <p:cNvPr id="20" name="Retângulo 19">
            <a:extLst>
              <a:ext uri="{FF2B5EF4-FFF2-40B4-BE49-F238E27FC236}">
                <a16:creationId xmlns:a16="http://schemas.microsoft.com/office/drawing/2014/main" id="{1C815CBB-00FD-4191-8A01-4660A924CD2C}"/>
              </a:ext>
            </a:extLst>
          </p:cNvPr>
          <p:cNvSpPr/>
          <p:nvPr/>
        </p:nvSpPr>
        <p:spPr>
          <a:xfrm>
            <a:off x="1783972" y="4395891"/>
            <a:ext cx="10408027" cy="2462109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sz="1800" noProof="0" dirty="0">
              <a:latin typeface="Aptos" panose="020B0004020202020204" pitchFamily="34" charset="0"/>
            </a:endParaRPr>
          </a:p>
        </p:txBody>
      </p:sp>
      <p:sp>
        <p:nvSpPr>
          <p:cNvPr id="21" name="Text Box 2">
            <a:extLst>
              <a:ext uri="{FF2B5EF4-FFF2-40B4-BE49-F238E27FC236}">
                <a16:creationId xmlns:a16="http://schemas.microsoft.com/office/drawing/2014/main" id="{A864C397-1C52-4A86-88C7-7946C5DECF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83974" y="4679575"/>
            <a:ext cx="3406592" cy="190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200" b="1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  <a:sym typeface="Symbol" pitchFamily="18" charset="2"/>
              </a:rPr>
              <a:t>www.ufrgs.br/lapav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0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  <a:sym typeface="Symbol" pitchFamily="18" charset="2"/>
              </a:rPr>
              <a:t></a:t>
            </a:r>
            <a:endParaRPr kumimoji="0" lang="pt-BR" sz="1200" b="0" i="0" u="none" strike="noStrike" cap="none" normalizeH="0" baseline="0" noProof="0" dirty="0">
              <a:ln>
                <a:noFill/>
              </a:ln>
              <a:solidFill>
                <a:schemeClr val="bg1"/>
              </a:solidFill>
              <a:effectLst/>
              <a:latin typeface="Aptos" panose="020B0004020202020204" pitchFamily="34" charset="0"/>
              <a:cs typeface="Segoe UI Light" panose="020B0502040204020203" pitchFamily="34" charset="0"/>
              <a:sym typeface="Symbol" pitchFamily="18" charset="2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</a:rPr>
              <a:t>Av. Bento Gonçalves, 9500. Prédio 43.816.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</a:rPr>
              <a:t>Bairro Agronomia. CEP 91501-970.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</a:rPr>
              <a:t>Porto Alegre/RS. Brasil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0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  <a:sym typeface="Symbol" pitchFamily="18" charset="2"/>
              </a:rPr>
              <a:t></a:t>
            </a:r>
            <a:endParaRPr kumimoji="0" lang="pt-BR" sz="1050" b="0" i="0" u="none" strike="noStrike" cap="none" normalizeH="0" baseline="0" noProof="0" dirty="0">
              <a:ln>
                <a:noFill/>
              </a:ln>
              <a:solidFill>
                <a:schemeClr val="bg1"/>
              </a:solidFill>
              <a:effectLst/>
              <a:latin typeface="Aptos" panose="020B0004020202020204" pitchFamily="34" charset="0"/>
              <a:cs typeface="Segoe UI Light" panose="020B0502040204020203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</a:rPr>
              <a:t>Fone: +55 51 3308-7049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pt-BR" sz="1200" b="0" i="0" u="none" strike="noStrike" cap="none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latin typeface="Aptos" panose="020B0004020202020204" pitchFamily="34" charset="0"/>
                <a:cs typeface="Segoe UI Light" panose="020B0502040204020203" pitchFamily="34" charset="0"/>
              </a:rPr>
              <a:t>e-mail: lapav@ufrgs.br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ts val="4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pt-BR" sz="1400" b="0" i="0" u="none" strike="noStrike" cap="none" normalizeH="0" baseline="0" noProof="0" dirty="0">
              <a:ln>
                <a:noFill/>
              </a:ln>
              <a:solidFill>
                <a:schemeClr val="bg1"/>
              </a:solidFill>
              <a:effectLst/>
              <a:latin typeface="Aptos" panose="020B0004020202020204" pitchFamily="34" charset="0"/>
              <a:cs typeface="Segoe UI Light" panose="020B0502040204020203" pitchFamily="34" charset="0"/>
            </a:endParaRPr>
          </a:p>
        </p:txBody>
      </p:sp>
      <p:pic>
        <p:nvPicPr>
          <p:cNvPr id="22" name="Imagem 21">
            <a:extLst>
              <a:ext uri="{FF2B5EF4-FFF2-40B4-BE49-F238E27FC236}">
                <a16:creationId xmlns:a16="http://schemas.microsoft.com/office/drawing/2014/main" id="{1F3C9A31-1C7E-49EE-9D2B-6CD9CF9F4F6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514" y="4679575"/>
            <a:ext cx="1912440" cy="1912440"/>
          </a:xfrm>
          <a:prstGeom prst="rect">
            <a:avLst/>
          </a:prstGeom>
        </p:spPr>
      </p:pic>
      <p:pic>
        <p:nvPicPr>
          <p:cNvPr id="4" name="Imagem 3" descr="Logotipo&#10;&#10;Descrição gerada automaticamente">
            <a:extLst>
              <a:ext uri="{FF2B5EF4-FFF2-40B4-BE49-F238E27FC236}">
                <a16:creationId xmlns:a16="http://schemas.microsoft.com/office/drawing/2014/main" id="{5789452C-AA2F-D6DF-7885-DB2F8B1B1A85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E6E7E8"/>
              </a:clrFrom>
              <a:clrTo>
                <a:srgbClr val="E6E7E8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17504" y="4751772"/>
            <a:ext cx="3639067" cy="17659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45307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8C9A50A-7141-4799-803F-0BF4B73975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r>
              <a:rPr lang="pt-BR" noProof="0" dirty="0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99F1582D-F88A-4477-A713-0EBF535C9514}"/>
              </a:ext>
            </a:extLst>
          </p:cNvPr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  <a:lvl2pPr>
              <a:defRPr>
                <a:latin typeface="Aptos" panose="020B0004020202020204" pitchFamily="34" charset="0"/>
              </a:defRPr>
            </a:lvl2pPr>
            <a:lvl3pPr>
              <a:defRPr>
                <a:latin typeface="Aptos" panose="020B0004020202020204" pitchFamily="34" charset="0"/>
              </a:defRPr>
            </a:lvl3pPr>
            <a:lvl4pPr>
              <a:defRPr>
                <a:latin typeface="Aptos" panose="020B0004020202020204" pitchFamily="34" charset="0"/>
              </a:defRPr>
            </a:lvl4pPr>
            <a:lvl5pPr>
              <a:defRPr>
                <a:latin typeface="Aptos" panose="020B0004020202020204" pitchFamily="34" charset="0"/>
              </a:defRPr>
            </a:lvl5pPr>
          </a:lstStyle>
          <a:p>
            <a:pPr lvl="0"/>
            <a:r>
              <a:rPr lang="pt-BR" noProof="0" dirty="0"/>
              <a:t>Clique para editar os estilos de texto Mestres</a:t>
            </a:r>
          </a:p>
          <a:p>
            <a:pPr lvl="1"/>
            <a:r>
              <a:rPr lang="pt-BR" noProof="0" dirty="0"/>
              <a:t>Segundo nível</a:t>
            </a:r>
          </a:p>
          <a:p>
            <a:pPr lvl="2"/>
            <a:r>
              <a:rPr lang="pt-BR" noProof="0" dirty="0"/>
              <a:t>Terceiro nível</a:t>
            </a:r>
          </a:p>
          <a:p>
            <a:pPr lvl="3"/>
            <a:r>
              <a:rPr lang="pt-BR" noProof="0" dirty="0"/>
              <a:t>Quarto nível</a:t>
            </a:r>
          </a:p>
          <a:p>
            <a:pPr lvl="4"/>
            <a:r>
              <a:rPr lang="pt-BR" noProof="0" dirty="0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75C4E06-2A00-4854-A501-C7D16E2207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8B27B6A5-47E8-48DA-B097-909742F487E4}" type="datetimeFigureOut">
              <a:rPr lang="pt-BR" noProof="0" smtClean="0"/>
              <a:pPr/>
              <a:t>19/10/2025</a:t>
            </a:fld>
            <a:endParaRPr lang="pt-BR" noProof="0" dirty="0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B9B5992-3780-450F-A2EB-43FEC908B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endParaRPr lang="pt-BR" noProof="0" dirty="0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E9BDD34E-982A-46EF-A7F6-DCEAE98F0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Aptos" panose="020B0004020202020204" pitchFamily="34" charset="0"/>
              </a:defRPr>
            </a:lvl1pPr>
          </a:lstStyle>
          <a:p>
            <a:fld id="{C35D20CC-CC1A-4C32-AE4F-3473EDDF44BD}" type="slidenum">
              <a:rPr lang="pt-BR" noProof="0" smtClean="0"/>
              <a:pPr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9650512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noProof="0" dirty="0"/>
              <a:t>Clique para editar o estilo do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dirty="0"/>
              <a:t>Clique para editar os estilos do texto mestre</a:t>
            </a:r>
          </a:p>
          <a:p>
            <a:pPr lvl="1"/>
            <a:r>
              <a:rPr lang="pt-BR" noProof="0" dirty="0"/>
              <a:t>Segundo nível</a:t>
            </a:r>
          </a:p>
          <a:p>
            <a:pPr lvl="2"/>
            <a:r>
              <a:rPr lang="pt-BR" noProof="0" dirty="0"/>
              <a:t>Terceiro nível</a:t>
            </a:r>
          </a:p>
          <a:p>
            <a:pPr lvl="3"/>
            <a:r>
              <a:rPr lang="pt-BR" noProof="0" dirty="0"/>
              <a:t>Quarto nível</a:t>
            </a:r>
          </a:p>
          <a:p>
            <a:pPr lvl="4"/>
            <a:r>
              <a:rPr lang="pt-BR" noProof="0" dirty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75ED5566-BB97-4F03-B6DB-1AA17326AFEA}" type="datetime1">
              <a:rPr lang="pt-BR" noProof="0" smtClean="0"/>
              <a:pPr/>
              <a:t>19/10/2025</a:t>
            </a:fld>
            <a:endParaRPr lang="pt-BR" noProof="0" dirty="0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endParaRPr lang="pt-BR" noProof="0" dirty="0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ptos" panose="020B0004020202020204" pitchFamily="34" charset="0"/>
                <a:cs typeface="Segoe UI Light" panose="020B0502040204020203" pitchFamily="34" charset="0"/>
              </a:defRPr>
            </a:lvl1pPr>
          </a:lstStyle>
          <a:p>
            <a:fld id="{40029AA4-25A8-4176-8B94-453D90585452}" type="slidenum">
              <a:rPr lang="pt-BR" noProof="0" smtClean="0"/>
              <a:pPr/>
              <a:t>‹nº›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370832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8" r:id="rId3"/>
    <p:sldLayoutId id="2147483659" r:id="rId4"/>
    <p:sldLayoutId id="2147483660" r:id="rId5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ptos" panose="020B0004020202020204" pitchFamily="34" charset="0"/>
          <a:ea typeface="+mj-ea"/>
          <a:cs typeface="Segoe UI Light" panose="020B0502040204020203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ptos" panose="020B0004020202020204" pitchFamily="34" charset="0"/>
          <a:ea typeface="+mn-ea"/>
          <a:cs typeface="Segoe UI Light" panose="020B0502040204020203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ptos" panose="020B0004020202020204" pitchFamily="34" charset="0"/>
          <a:ea typeface="+mn-ea"/>
          <a:cs typeface="Segoe UI Light" panose="020B0502040204020203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ptos" panose="020B0004020202020204" pitchFamily="34" charset="0"/>
          <a:ea typeface="+mn-ea"/>
          <a:cs typeface="Segoe UI Light" panose="020B0502040204020203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Segoe UI Light" panose="020B0502040204020203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ptos" panose="020B0004020202020204" pitchFamily="34" charset="0"/>
          <a:ea typeface="+mn-ea"/>
          <a:cs typeface="Segoe UI Light" panose="020B0502040204020203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Número de Slide 1">
            <a:extLst>
              <a:ext uri="{FF2B5EF4-FFF2-40B4-BE49-F238E27FC236}">
                <a16:creationId xmlns:a16="http://schemas.microsoft.com/office/drawing/2014/main" id="{A8E06C1E-EA6F-81F6-626A-EE3D1248D7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9AA4-25A8-4176-8B94-453D90585452}" type="slidenum">
              <a:rPr lang="pt-BR" noProof="0" smtClean="0"/>
              <a:pPr/>
              <a:t>1</a:t>
            </a:fld>
            <a:endParaRPr lang="pt-BR" noProof="0" dirty="0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id="{C10BC21A-2F2B-D501-B040-D14C51B04F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Subtítulo 3">
            <a:extLst>
              <a:ext uri="{FF2B5EF4-FFF2-40B4-BE49-F238E27FC236}">
                <a16:creationId xmlns:a16="http://schemas.microsoft.com/office/drawing/2014/main" id="{E42CF56B-2C4D-CC8D-C1D3-05CE8D31646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17365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onteúdo 1">
            <a:extLst>
              <a:ext uri="{FF2B5EF4-FFF2-40B4-BE49-F238E27FC236}">
                <a16:creationId xmlns:a16="http://schemas.microsoft.com/office/drawing/2014/main" id="{408D77F9-5FC6-DE52-62B6-9DC70BAB6F3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2F39382-863F-28AB-7CB1-C5646CBC7357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94AFABC-22E5-60BE-3438-A58BC0EC3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9AA4-25A8-4176-8B94-453D90585452}" type="slidenum">
              <a:rPr lang="pt-BR" noProof="0" smtClean="0"/>
              <a:pPr/>
              <a:t>2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4252888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4244D607-C274-A7BB-D7A7-9F1837AB3F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029AA4-25A8-4176-8B94-453D90585452}" type="slidenum">
              <a:rPr lang="pt-BR" noProof="0" smtClean="0"/>
              <a:pPr/>
              <a:t>3</a:t>
            </a:fld>
            <a:endParaRPr lang="pt-BR" noProof="0" dirty="0"/>
          </a:p>
        </p:txBody>
      </p:sp>
      <p:sp>
        <p:nvSpPr>
          <p:cNvPr id="5" name="Subtítulo 4">
            <a:extLst>
              <a:ext uri="{FF2B5EF4-FFF2-40B4-BE49-F238E27FC236}">
                <a16:creationId xmlns:a16="http://schemas.microsoft.com/office/drawing/2014/main" id="{48295B37-6B17-2413-CE64-7C1E46A991F6}"/>
              </a:ext>
            </a:extLst>
          </p:cNvPr>
          <p:cNvSpPr>
            <a:spLocks noGrp="1"/>
          </p:cNvSpPr>
          <p:nvPr>
            <p:ph type="subTitle" idx="13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766422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C8BAD1CB-44B9-60CE-8467-C0D91C2DC11F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488738" y="6356350"/>
            <a:ext cx="703262" cy="365125"/>
          </a:xfrm>
        </p:spPr>
        <p:txBody>
          <a:bodyPr/>
          <a:lstStyle/>
          <a:p>
            <a:fld id="{40029AA4-25A8-4176-8B94-453D90585452}" type="slidenum">
              <a:rPr lang="pt-BR" noProof="0" smtClean="0"/>
              <a:pPr/>
              <a:t>4</a:t>
            </a:fld>
            <a:endParaRPr lang="pt-BR" noProof="0" dirty="0"/>
          </a:p>
        </p:txBody>
      </p:sp>
    </p:spTree>
    <p:extLst>
      <p:ext uri="{BB962C8B-B14F-4D97-AF65-F5344CB8AC3E}">
        <p14:creationId xmlns:p14="http://schemas.microsoft.com/office/powerpoint/2010/main" val="1946716836"/>
      </p:ext>
    </p:extLst>
  </p:cSld>
  <p:clrMapOvr>
    <a:masterClrMapping/>
  </p:clrMapOvr>
</p:sld>
</file>

<file path=ppt/theme/theme1.xml><?xml version="1.0" encoding="utf-8"?>
<a:theme xmlns:a="http://schemas.openxmlformats.org/drawingml/2006/main" name="Apresentação-Institucional_LAPAV-2024_v0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PAV - Segoe Light">
      <a:majorFont>
        <a:latin typeface="Segoe UI Light"/>
        <a:ea typeface=""/>
        <a:cs typeface=""/>
      </a:majorFont>
      <a:minorFont>
        <a:latin typeface="Segoe UI Light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presentação-Institucional_LAPAV-2024_v0" id="{8C0E1ABA-6BAC-40E5-8846-5BF460C51590}" vid="{A7281B81-7719-419F-976F-59BD3969594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Apresentação-Institucional_LAPAV-2024_v0</Template>
  <TotalTime>0</TotalTime>
  <Words>4</Words>
  <Application>Microsoft Office PowerPoint</Application>
  <PresentationFormat>Widescreen</PresentationFormat>
  <Paragraphs>4</Paragraphs>
  <Slides>4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4</vt:i4>
      </vt:variant>
    </vt:vector>
  </HeadingPairs>
  <TitlesOfParts>
    <vt:vector size="8" baseType="lpstr">
      <vt:lpstr>Aptos</vt:lpstr>
      <vt:lpstr>Arial</vt:lpstr>
      <vt:lpstr>Wingdings</vt:lpstr>
      <vt:lpstr>Apresentação-Institucional_LAPAV-2024_v0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LÉLIO ANTÔNIO TEIXEIRA BRITO</dc:creator>
  <cp:lastModifiedBy>LÉLIO ANTÔNIO TEIXEIRA BRITO</cp:lastModifiedBy>
  <cp:revision>1</cp:revision>
  <dcterms:created xsi:type="dcterms:W3CDTF">2025-10-19T14:10:52Z</dcterms:created>
  <dcterms:modified xsi:type="dcterms:W3CDTF">2025-10-19T14:11:26Z</dcterms:modified>
</cp:coreProperties>
</file>