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84" r:id="rId2"/>
    <p:sldId id="2147483460" r:id="rId3"/>
    <p:sldId id="2147483461" r:id="rId4"/>
    <p:sldId id="2147483462" r:id="rId5"/>
    <p:sldId id="214748340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CC19"/>
    <a:srgbClr val="EF6C2D"/>
    <a:srgbClr val="FFAB3B"/>
    <a:srgbClr val="EDF1F2"/>
    <a:srgbClr val="FF9205"/>
    <a:srgbClr val="703BB8"/>
    <a:srgbClr val="0EE313"/>
    <a:srgbClr val="11E316"/>
    <a:srgbClr val="04C0FF"/>
    <a:srgbClr val="0054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5669E40-7A9D-4C85-956D-DB5CEA1E5698}" v="8" dt="2025-10-17T09:34:39.89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53" autoAdjust="0"/>
    <p:restoredTop sz="96374" autoAdjust="0"/>
  </p:normalViewPr>
  <p:slideViewPr>
    <p:cSldViewPr snapToGrid="0" showGuides="1">
      <p:cViewPr varScale="1">
        <p:scale>
          <a:sx n="82" d="100"/>
          <a:sy n="82" d="100"/>
        </p:scale>
        <p:origin x="130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annes Karlsson" userId="40d8d107-cfc6-416e-a08d-01016dba03e4" providerId="ADAL" clId="{B691433B-2CB5-4CCA-82AF-C5D9E23C333E}"/>
    <pc:docChg chg="undo custSel delSld modSld sldOrd">
      <pc:chgData name="Johannes Karlsson" userId="40d8d107-cfc6-416e-a08d-01016dba03e4" providerId="ADAL" clId="{B691433B-2CB5-4CCA-82AF-C5D9E23C333E}" dt="2025-10-17T09:34:39.899" v="2084"/>
      <pc:docMkLst>
        <pc:docMk/>
      </pc:docMkLst>
      <pc:sldChg chg="addSp delSp modSp del mod">
        <pc:chgData name="Johannes Karlsson" userId="40d8d107-cfc6-416e-a08d-01016dba03e4" providerId="ADAL" clId="{B691433B-2CB5-4CCA-82AF-C5D9E23C333E}" dt="2025-10-17T09:27:57.423" v="2064" actId="47"/>
        <pc:sldMkLst>
          <pc:docMk/>
          <pc:sldMk cId="474836785" sldId="644"/>
        </pc:sldMkLst>
      </pc:sldChg>
      <pc:sldChg chg="modSp mod">
        <pc:chgData name="Johannes Karlsson" userId="40d8d107-cfc6-416e-a08d-01016dba03e4" providerId="ADAL" clId="{B691433B-2CB5-4CCA-82AF-C5D9E23C333E}" dt="2025-10-17T09:34:39.899" v="2084"/>
        <pc:sldMkLst>
          <pc:docMk/>
          <pc:sldMk cId="3553543882" sldId="2584"/>
        </pc:sldMkLst>
        <pc:spChg chg="mod">
          <ac:chgData name="Johannes Karlsson" userId="40d8d107-cfc6-416e-a08d-01016dba03e4" providerId="ADAL" clId="{B691433B-2CB5-4CCA-82AF-C5D9E23C333E}" dt="2025-10-15T20:00:27.424" v="2024" actId="20577"/>
          <ac:spMkLst>
            <pc:docMk/>
            <pc:sldMk cId="3553543882" sldId="2584"/>
            <ac:spMk id="24" creationId="{66E65E01-5BA8-4E65-878C-88899929E4AB}"/>
          </ac:spMkLst>
        </pc:spChg>
        <pc:spChg chg="mod">
          <ac:chgData name="Johannes Karlsson" userId="40d8d107-cfc6-416e-a08d-01016dba03e4" providerId="ADAL" clId="{B691433B-2CB5-4CCA-82AF-C5D9E23C333E}" dt="2025-10-15T10:55:18.616" v="7" actId="1076"/>
          <ac:spMkLst>
            <pc:docMk/>
            <pc:sldMk cId="3553543882" sldId="2584"/>
            <ac:spMk id="31" creationId="{076EF14F-5A3E-480B-9AD9-A5082A88017A}"/>
          </ac:spMkLst>
        </pc:spChg>
        <pc:spChg chg="mod">
          <ac:chgData name="Johannes Karlsson" userId="40d8d107-cfc6-416e-a08d-01016dba03e4" providerId="ADAL" clId="{B691433B-2CB5-4CCA-82AF-C5D9E23C333E}" dt="2025-10-17T09:34:39.899" v="2084"/>
          <ac:spMkLst>
            <pc:docMk/>
            <pc:sldMk cId="3553543882" sldId="2584"/>
            <ac:spMk id="43" creationId="{B60DF60D-B67B-4338-87C7-14A65F93B136}"/>
          </ac:spMkLst>
        </pc:spChg>
      </pc:sldChg>
      <pc:sldChg chg="modSp del mod ord">
        <pc:chgData name="Johannes Karlsson" userId="40d8d107-cfc6-416e-a08d-01016dba03e4" providerId="ADAL" clId="{B691433B-2CB5-4CCA-82AF-C5D9E23C333E}" dt="2025-10-17T09:27:49.504" v="2058" actId="47"/>
        <pc:sldMkLst>
          <pc:docMk/>
          <pc:sldMk cId="2070368617" sldId="2147473081"/>
        </pc:sldMkLst>
      </pc:sldChg>
      <pc:sldChg chg="modSp del mod">
        <pc:chgData name="Johannes Karlsson" userId="40d8d107-cfc6-416e-a08d-01016dba03e4" providerId="ADAL" clId="{B691433B-2CB5-4CCA-82AF-C5D9E23C333E}" dt="2025-10-17T09:27:54.250" v="2059" actId="47"/>
        <pc:sldMkLst>
          <pc:docMk/>
          <pc:sldMk cId="341417798" sldId="2147473082"/>
        </pc:sldMkLst>
      </pc:sldChg>
      <pc:sldChg chg="addSp delSp modSp del mod">
        <pc:chgData name="Johannes Karlsson" userId="40d8d107-cfc6-416e-a08d-01016dba03e4" providerId="ADAL" clId="{B691433B-2CB5-4CCA-82AF-C5D9E23C333E}" dt="2025-10-17T09:27:54.651" v="2060" actId="47"/>
        <pc:sldMkLst>
          <pc:docMk/>
          <pc:sldMk cId="2741388874" sldId="2147473083"/>
        </pc:sldMkLst>
      </pc:sldChg>
      <pc:sldChg chg="modSp mod">
        <pc:chgData name="Johannes Karlsson" userId="40d8d107-cfc6-416e-a08d-01016dba03e4" providerId="ADAL" clId="{B691433B-2CB5-4CCA-82AF-C5D9E23C333E}" dt="2025-10-17T09:30:36.958" v="2073" actId="1076"/>
        <pc:sldMkLst>
          <pc:docMk/>
          <pc:sldMk cId="1887939545" sldId="2147483409"/>
        </pc:sldMkLst>
        <pc:spChg chg="mod">
          <ac:chgData name="Johannes Karlsson" userId="40d8d107-cfc6-416e-a08d-01016dba03e4" providerId="ADAL" clId="{B691433B-2CB5-4CCA-82AF-C5D9E23C333E}" dt="2025-10-17T09:30:36.958" v="2073" actId="1076"/>
          <ac:spMkLst>
            <pc:docMk/>
            <pc:sldMk cId="1887939545" sldId="2147483409"/>
            <ac:spMk id="14" creationId="{E20416FD-7AB9-458E-B487-25FF09250FD1}"/>
          </ac:spMkLst>
        </pc:spChg>
      </pc:sldChg>
      <pc:sldChg chg="modSp del mod">
        <pc:chgData name="Johannes Karlsson" userId="40d8d107-cfc6-416e-a08d-01016dba03e4" providerId="ADAL" clId="{B691433B-2CB5-4CCA-82AF-C5D9E23C333E}" dt="2025-10-17T09:28:01.388" v="2065" actId="47"/>
        <pc:sldMkLst>
          <pc:docMk/>
          <pc:sldMk cId="718151642" sldId="2147483419"/>
        </pc:sldMkLst>
      </pc:sldChg>
      <pc:sldChg chg="modSp del mod">
        <pc:chgData name="Johannes Karlsson" userId="40d8d107-cfc6-416e-a08d-01016dba03e4" providerId="ADAL" clId="{B691433B-2CB5-4CCA-82AF-C5D9E23C333E}" dt="2025-10-17T09:27:55.270" v="2061" actId="47"/>
        <pc:sldMkLst>
          <pc:docMk/>
          <pc:sldMk cId="2392710692" sldId="2147483426"/>
        </pc:sldMkLst>
      </pc:sldChg>
      <pc:sldChg chg="del">
        <pc:chgData name="Johannes Karlsson" userId="40d8d107-cfc6-416e-a08d-01016dba03e4" providerId="ADAL" clId="{B691433B-2CB5-4CCA-82AF-C5D9E23C333E}" dt="2025-10-17T09:27:48.250" v="2057" actId="47"/>
        <pc:sldMkLst>
          <pc:docMk/>
          <pc:sldMk cId="3279693318" sldId="2147483439"/>
        </pc:sldMkLst>
      </pc:sldChg>
      <pc:sldChg chg="addSp delSp modSp del mod">
        <pc:chgData name="Johannes Karlsson" userId="40d8d107-cfc6-416e-a08d-01016dba03e4" providerId="ADAL" clId="{B691433B-2CB5-4CCA-82AF-C5D9E23C333E}" dt="2025-10-17T09:27:56.608" v="2063" actId="47"/>
        <pc:sldMkLst>
          <pc:docMk/>
          <pc:sldMk cId="3568510742" sldId="2147483442"/>
        </pc:sldMkLst>
      </pc:sldChg>
      <pc:sldChg chg="delSp modSp del mod">
        <pc:chgData name="Johannes Karlsson" userId="40d8d107-cfc6-416e-a08d-01016dba03e4" providerId="ADAL" clId="{B691433B-2CB5-4CCA-82AF-C5D9E23C333E}" dt="2025-10-17T09:27:56.122" v="2062" actId="47"/>
        <pc:sldMkLst>
          <pc:docMk/>
          <pc:sldMk cId="2139918409" sldId="2147483453"/>
        </pc:sldMkLst>
      </pc:sldChg>
      <pc:sldChg chg="del">
        <pc:chgData name="Johannes Karlsson" userId="40d8d107-cfc6-416e-a08d-01016dba03e4" providerId="ADAL" clId="{B691433B-2CB5-4CCA-82AF-C5D9E23C333E}" dt="2025-10-17T09:27:46.520" v="2056" actId="47"/>
        <pc:sldMkLst>
          <pc:docMk/>
          <pc:sldMk cId="825710804" sldId="2147483459"/>
        </pc:sldMkLst>
      </pc:sldChg>
      <pc:sldChg chg="modSp mod">
        <pc:chgData name="Johannes Karlsson" userId="40d8d107-cfc6-416e-a08d-01016dba03e4" providerId="ADAL" clId="{B691433B-2CB5-4CCA-82AF-C5D9E23C333E}" dt="2025-10-17T09:34:11.178" v="2083"/>
        <pc:sldMkLst>
          <pc:docMk/>
          <pc:sldMk cId="2736480569" sldId="2147483460"/>
        </pc:sldMkLst>
        <pc:spChg chg="mod">
          <ac:chgData name="Johannes Karlsson" userId="40d8d107-cfc6-416e-a08d-01016dba03e4" providerId="ADAL" clId="{B691433B-2CB5-4CCA-82AF-C5D9E23C333E}" dt="2025-10-17T09:34:11.178" v="2083"/>
          <ac:spMkLst>
            <pc:docMk/>
            <pc:sldMk cId="2736480569" sldId="2147483460"/>
            <ac:spMk id="16" creationId="{C69B66B3-A368-48BF-9C68-05E8D67200EB}"/>
          </ac:spMkLst>
        </pc:spChg>
        <pc:spChg chg="mod">
          <ac:chgData name="Johannes Karlsson" userId="40d8d107-cfc6-416e-a08d-01016dba03e4" providerId="ADAL" clId="{B691433B-2CB5-4CCA-82AF-C5D9E23C333E}" dt="2025-10-17T09:34:11.178" v="2083"/>
          <ac:spMkLst>
            <pc:docMk/>
            <pc:sldMk cId="2736480569" sldId="2147483460"/>
            <ac:spMk id="17" creationId="{62A700A7-4976-4CE6-881F-8D24FF5F3A84}"/>
          </ac:spMkLst>
        </pc:spChg>
        <pc:spChg chg="mod">
          <ac:chgData name="Johannes Karlsson" userId="40d8d107-cfc6-416e-a08d-01016dba03e4" providerId="ADAL" clId="{B691433B-2CB5-4CCA-82AF-C5D9E23C333E}" dt="2025-10-17T09:34:11.178" v="2083"/>
          <ac:spMkLst>
            <pc:docMk/>
            <pc:sldMk cId="2736480569" sldId="2147483460"/>
            <ac:spMk id="19" creationId="{C1CFDEA3-626C-4258-8681-0D5DA4C34307}"/>
          </ac:spMkLst>
        </pc:spChg>
        <pc:spChg chg="mod">
          <ac:chgData name="Johannes Karlsson" userId="40d8d107-cfc6-416e-a08d-01016dba03e4" providerId="ADAL" clId="{B691433B-2CB5-4CCA-82AF-C5D9E23C333E}" dt="2025-10-17T09:34:11.178" v="2083"/>
          <ac:spMkLst>
            <pc:docMk/>
            <pc:sldMk cId="2736480569" sldId="2147483460"/>
            <ac:spMk id="20" creationId="{606F761D-4DB3-487B-8E05-4D0EA161C05F}"/>
          </ac:spMkLst>
        </pc:spChg>
        <pc:spChg chg="mod">
          <ac:chgData name="Johannes Karlsson" userId="40d8d107-cfc6-416e-a08d-01016dba03e4" providerId="ADAL" clId="{B691433B-2CB5-4CCA-82AF-C5D9E23C333E}" dt="2025-10-17T09:34:11.178" v="2083"/>
          <ac:spMkLst>
            <pc:docMk/>
            <pc:sldMk cId="2736480569" sldId="2147483460"/>
            <ac:spMk id="25" creationId="{3640E1F7-A362-453C-8FBE-4F6EE12F6270}"/>
          </ac:spMkLst>
        </pc:spChg>
        <pc:spChg chg="mod">
          <ac:chgData name="Johannes Karlsson" userId="40d8d107-cfc6-416e-a08d-01016dba03e4" providerId="ADAL" clId="{B691433B-2CB5-4CCA-82AF-C5D9E23C333E}" dt="2025-10-17T09:34:11.178" v="2083"/>
          <ac:spMkLst>
            <pc:docMk/>
            <pc:sldMk cId="2736480569" sldId="2147483460"/>
            <ac:spMk id="44" creationId="{A88A337E-2887-4FA8-9752-3846D6D0AFB2}"/>
          </ac:spMkLst>
        </pc:spChg>
        <pc:spChg chg="mod">
          <ac:chgData name="Johannes Karlsson" userId="40d8d107-cfc6-416e-a08d-01016dba03e4" providerId="ADAL" clId="{B691433B-2CB5-4CCA-82AF-C5D9E23C333E}" dt="2025-10-17T09:34:11.178" v="2083"/>
          <ac:spMkLst>
            <pc:docMk/>
            <pc:sldMk cId="2736480569" sldId="2147483460"/>
            <ac:spMk id="46" creationId="{BA445983-1297-4D20-9FA1-323E82E0F211}"/>
          </ac:spMkLst>
        </pc:spChg>
        <pc:spChg chg="mod">
          <ac:chgData name="Johannes Karlsson" userId="40d8d107-cfc6-416e-a08d-01016dba03e4" providerId="ADAL" clId="{B691433B-2CB5-4CCA-82AF-C5D9E23C333E}" dt="2025-10-17T09:34:11.178" v="2083"/>
          <ac:spMkLst>
            <pc:docMk/>
            <pc:sldMk cId="2736480569" sldId="2147483460"/>
            <ac:spMk id="47" creationId="{602D528D-5DC8-4EA9-8B96-4C894D7EB4B1}"/>
          </ac:spMkLst>
        </pc:spChg>
        <pc:spChg chg="mod">
          <ac:chgData name="Johannes Karlsson" userId="40d8d107-cfc6-416e-a08d-01016dba03e4" providerId="ADAL" clId="{B691433B-2CB5-4CCA-82AF-C5D9E23C333E}" dt="2025-10-17T09:34:11.178" v="2083"/>
          <ac:spMkLst>
            <pc:docMk/>
            <pc:sldMk cId="2736480569" sldId="2147483460"/>
            <ac:spMk id="48" creationId="{EADD27CA-D3AD-456E-BE08-971165032076}"/>
          </ac:spMkLst>
        </pc:spChg>
        <pc:spChg chg="mod">
          <ac:chgData name="Johannes Karlsson" userId="40d8d107-cfc6-416e-a08d-01016dba03e4" providerId="ADAL" clId="{B691433B-2CB5-4CCA-82AF-C5D9E23C333E}" dt="2025-10-17T09:34:11.178" v="2083"/>
          <ac:spMkLst>
            <pc:docMk/>
            <pc:sldMk cId="2736480569" sldId="2147483460"/>
            <ac:spMk id="51" creationId="{DEE24779-9E0E-40DA-8DD9-3CDF5F55C2D5}"/>
          </ac:spMkLst>
        </pc:spChg>
        <pc:spChg chg="mod">
          <ac:chgData name="Johannes Karlsson" userId="40d8d107-cfc6-416e-a08d-01016dba03e4" providerId="ADAL" clId="{B691433B-2CB5-4CCA-82AF-C5D9E23C333E}" dt="2025-10-17T09:33:09.930" v="2079"/>
          <ac:spMkLst>
            <pc:docMk/>
            <pc:sldMk cId="2736480569" sldId="2147483460"/>
            <ac:spMk id="53" creationId="{E83B5A05-BB44-49B4-83B7-C27BC18E210E}"/>
          </ac:spMkLst>
        </pc:spChg>
        <pc:spChg chg="mod">
          <ac:chgData name="Johannes Karlsson" userId="40d8d107-cfc6-416e-a08d-01016dba03e4" providerId="ADAL" clId="{B691433B-2CB5-4CCA-82AF-C5D9E23C333E}" dt="2025-10-17T09:33:22.336" v="2080"/>
          <ac:spMkLst>
            <pc:docMk/>
            <pc:sldMk cId="2736480569" sldId="2147483460"/>
            <ac:spMk id="54" creationId="{CDCCF78E-C618-4154-BBA9-13E3EA65BA23}"/>
          </ac:spMkLst>
        </pc:spChg>
        <pc:spChg chg="mod">
          <ac:chgData name="Johannes Karlsson" userId="40d8d107-cfc6-416e-a08d-01016dba03e4" providerId="ADAL" clId="{B691433B-2CB5-4CCA-82AF-C5D9E23C333E}" dt="2025-10-17T09:33:42.015" v="2081"/>
          <ac:spMkLst>
            <pc:docMk/>
            <pc:sldMk cId="2736480569" sldId="2147483460"/>
            <ac:spMk id="56" creationId="{778E7A33-A7CC-4E0E-9A1B-9273655AECE4}"/>
          </ac:spMkLst>
        </pc:spChg>
      </pc:sldChg>
      <pc:sldChg chg="modSp mod">
        <pc:chgData name="Johannes Karlsson" userId="40d8d107-cfc6-416e-a08d-01016dba03e4" providerId="ADAL" clId="{B691433B-2CB5-4CCA-82AF-C5D9E23C333E}" dt="2025-10-17T09:32:51.165" v="2078"/>
        <pc:sldMkLst>
          <pc:docMk/>
          <pc:sldMk cId="2311593977" sldId="2147483461"/>
        </pc:sldMkLst>
        <pc:spChg chg="mod">
          <ac:chgData name="Johannes Karlsson" userId="40d8d107-cfc6-416e-a08d-01016dba03e4" providerId="ADAL" clId="{B691433B-2CB5-4CCA-82AF-C5D9E23C333E}" dt="2025-10-17T09:32:51.165" v="2078"/>
          <ac:spMkLst>
            <pc:docMk/>
            <pc:sldMk cId="2311593977" sldId="2147483461"/>
            <ac:spMk id="60" creationId="{DE12082A-09E4-4496-A2EE-23C4811EF1F4}"/>
          </ac:spMkLst>
        </pc:spChg>
        <pc:spChg chg="mod">
          <ac:chgData name="Johannes Karlsson" userId="40d8d107-cfc6-416e-a08d-01016dba03e4" providerId="ADAL" clId="{B691433B-2CB5-4CCA-82AF-C5D9E23C333E}" dt="2025-10-17T09:32:33.381" v="2077"/>
          <ac:spMkLst>
            <pc:docMk/>
            <pc:sldMk cId="2311593977" sldId="2147483461"/>
            <ac:spMk id="63" creationId="{707BE638-A64C-4F2C-92AA-E644AF194B03}"/>
          </ac:spMkLst>
        </pc:spChg>
        <pc:spChg chg="mod">
          <ac:chgData name="Johannes Karlsson" userId="40d8d107-cfc6-416e-a08d-01016dba03e4" providerId="ADAL" clId="{B691433B-2CB5-4CCA-82AF-C5D9E23C333E}" dt="2025-10-17T09:32:07.821" v="2076"/>
          <ac:spMkLst>
            <pc:docMk/>
            <pc:sldMk cId="2311593977" sldId="2147483461"/>
            <ac:spMk id="116" creationId="{85EF7ACF-F477-452E-91F7-A7E67A7FD19B}"/>
          </ac:spMkLst>
        </pc:spChg>
      </pc:sldChg>
      <pc:sldChg chg="modSp mod">
        <pc:chgData name="Johannes Karlsson" userId="40d8d107-cfc6-416e-a08d-01016dba03e4" providerId="ADAL" clId="{B691433B-2CB5-4CCA-82AF-C5D9E23C333E}" dt="2025-10-17T09:31:31.495" v="2075"/>
        <pc:sldMkLst>
          <pc:docMk/>
          <pc:sldMk cId="2260461997" sldId="2147483462"/>
        </pc:sldMkLst>
        <pc:spChg chg="mod">
          <ac:chgData name="Johannes Karlsson" userId="40d8d107-cfc6-416e-a08d-01016dba03e4" providerId="ADAL" clId="{B691433B-2CB5-4CCA-82AF-C5D9E23C333E}" dt="2025-10-17T09:31:12.534" v="2074"/>
          <ac:spMkLst>
            <pc:docMk/>
            <pc:sldMk cId="2260461997" sldId="2147483462"/>
            <ac:spMk id="201" creationId="{C6E85FB4-C7E2-4B5A-B44A-F3D84304095C}"/>
          </ac:spMkLst>
        </pc:spChg>
        <pc:spChg chg="mod">
          <ac:chgData name="Johannes Karlsson" userId="40d8d107-cfc6-416e-a08d-01016dba03e4" providerId="ADAL" clId="{B691433B-2CB5-4CCA-82AF-C5D9E23C333E}" dt="2025-10-17T09:31:31.495" v="2075"/>
          <ac:spMkLst>
            <pc:docMk/>
            <pc:sldMk cId="2260461997" sldId="2147483462"/>
            <ac:spMk id="208" creationId="{EF608366-4017-4B9F-A4AF-58B06B69703C}"/>
          </ac:spMkLst>
        </pc:spChg>
      </pc:sldChg>
      <pc:sldChg chg="modSp del mod">
        <pc:chgData name="Johannes Karlsson" userId="40d8d107-cfc6-416e-a08d-01016dba03e4" providerId="ADAL" clId="{B691433B-2CB5-4CCA-82AF-C5D9E23C333E}" dt="2025-10-17T09:28:19.879" v="2067" actId="47"/>
        <pc:sldMkLst>
          <pc:docMk/>
          <pc:sldMk cId="2213882450" sldId="2147483463"/>
        </pc:sldMkLst>
      </pc:sldChg>
      <pc:sldChg chg="del">
        <pc:chgData name="Johannes Karlsson" userId="40d8d107-cfc6-416e-a08d-01016dba03e4" providerId="ADAL" clId="{B691433B-2CB5-4CCA-82AF-C5D9E23C333E}" dt="2025-10-17T09:27:28.293" v="2055" actId="47"/>
        <pc:sldMkLst>
          <pc:docMk/>
          <pc:sldMk cId="2267427320" sldId="2147483472"/>
        </pc:sldMkLst>
      </pc:sldChg>
      <pc:sldChg chg="del">
        <pc:chgData name="Johannes Karlsson" userId="40d8d107-cfc6-416e-a08d-01016dba03e4" providerId="ADAL" clId="{B691433B-2CB5-4CCA-82AF-C5D9E23C333E}" dt="2025-10-17T09:28:07.395" v="2066" actId="47"/>
        <pc:sldMkLst>
          <pc:docMk/>
          <pc:sldMk cId="1344611125" sldId="2147483473"/>
        </pc:sldMkLst>
      </pc:sldChg>
      <pc:sldChg chg="del">
        <pc:chgData name="Johannes Karlsson" userId="40d8d107-cfc6-416e-a08d-01016dba03e4" providerId="ADAL" clId="{B691433B-2CB5-4CCA-82AF-C5D9E23C333E}" dt="2025-10-15T10:56:50.713" v="9" actId="47"/>
        <pc:sldMkLst>
          <pc:docMk/>
          <pc:sldMk cId="1400868141" sldId="2147483474"/>
        </pc:sldMkLst>
      </pc:sldChg>
      <pc:sldMasterChg chg="delSldLayout">
        <pc:chgData name="Johannes Karlsson" userId="40d8d107-cfc6-416e-a08d-01016dba03e4" providerId="ADAL" clId="{B691433B-2CB5-4CCA-82AF-C5D9E23C333E}" dt="2025-10-17T09:28:01.388" v="2065" actId="47"/>
        <pc:sldMasterMkLst>
          <pc:docMk/>
          <pc:sldMasterMk cId="3784337788" sldId="2147483648"/>
        </pc:sldMasterMkLst>
        <pc:sldLayoutChg chg="del">
          <pc:chgData name="Johannes Karlsson" userId="40d8d107-cfc6-416e-a08d-01016dba03e4" providerId="ADAL" clId="{B691433B-2CB5-4CCA-82AF-C5D9E23C333E}" dt="2025-10-17T09:27:48.250" v="2057" actId="47"/>
          <pc:sldLayoutMkLst>
            <pc:docMk/>
            <pc:sldMasterMk cId="3784337788" sldId="2147483648"/>
            <pc:sldLayoutMk cId="2718012440" sldId="2147483666"/>
          </pc:sldLayoutMkLst>
        </pc:sldLayoutChg>
        <pc:sldLayoutChg chg="del">
          <pc:chgData name="Johannes Karlsson" userId="40d8d107-cfc6-416e-a08d-01016dba03e4" providerId="ADAL" clId="{B691433B-2CB5-4CCA-82AF-C5D9E23C333E}" dt="2025-10-17T09:28:01.388" v="2065" actId="47"/>
          <pc:sldLayoutMkLst>
            <pc:docMk/>
            <pc:sldMasterMk cId="3784337788" sldId="2147483648"/>
            <pc:sldLayoutMk cId="3028335989" sldId="2147483674"/>
          </pc:sldLayoutMkLst>
        </pc:sldLayoutChg>
        <pc:sldLayoutChg chg="del">
          <pc:chgData name="Johannes Karlsson" userId="40d8d107-cfc6-416e-a08d-01016dba03e4" providerId="ADAL" clId="{B691433B-2CB5-4CCA-82AF-C5D9E23C333E}" dt="2025-10-17T09:27:55.270" v="2061" actId="47"/>
          <pc:sldLayoutMkLst>
            <pc:docMk/>
            <pc:sldMasterMk cId="3784337788" sldId="2147483648"/>
            <pc:sldLayoutMk cId="532431100" sldId="2147483675"/>
          </pc:sldLayoutMkLst>
        </pc:sldLayoutChg>
        <pc:sldLayoutChg chg="del">
          <pc:chgData name="Johannes Karlsson" userId="40d8d107-cfc6-416e-a08d-01016dba03e4" providerId="ADAL" clId="{B691433B-2CB5-4CCA-82AF-C5D9E23C333E}" dt="2025-10-17T09:27:56.122" v="2062" actId="47"/>
          <pc:sldLayoutMkLst>
            <pc:docMk/>
            <pc:sldMasterMk cId="3784337788" sldId="2147483648"/>
            <pc:sldLayoutMk cId="2620397860" sldId="2147483676"/>
          </pc:sldLayoutMkLst>
        </pc:sldLayoutChg>
        <pc:sldLayoutChg chg="del">
          <pc:chgData name="Johannes Karlsson" userId="40d8d107-cfc6-416e-a08d-01016dba03e4" providerId="ADAL" clId="{B691433B-2CB5-4CCA-82AF-C5D9E23C333E}" dt="2025-10-17T09:27:56.608" v="2063" actId="47"/>
          <pc:sldLayoutMkLst>
            <pc:docMk/>
            <pc:sldMasterMk cId="3784337788" sldId="2147483648"/>
            <pc:sldLayoutMk cId="3732445024" sldId="2147483678"/>
          </pc:sldLayoutMkLst>
        </pc:sldLayoutChg>
        <pc:sldLayoutChg chg="del">
          <pc:chgData name="Johannes Karlsson" userId="40d8d107-cfc6-416e-a08d-01016dba03e4" providerId="ADAL" clId="{B691433B-2CB5-4CCA-82AF-C5D9E23C333E}" dt="2025-10-17T09:27:57.423" v="2064" actId="47"/>
          <pc:sldLayoutMkLst>
            <pc:docMk/>
            <pc:sldMasterMk cId="3784337788" sldId="2147483648"/>
            <pc:sldLayoutMk cId="1016730104" sldId="2147483679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4F61F5-D09D-4A7B-A34F-155B09D23E1B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338A7C-72A5-4173-B900-524E67DF91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784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08777B24-1513-4B66-8C8F-4D0DA39A21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04302" y="1961350"/>
            <a:ext cx="4734614" cy="3351962"/>
          </a:xfrm>
          <a:custGeom>
            <a:avLst/>
            <a:gdLst>
              <a:gd name="connsiteX0" fmla="*/ 0 w 6641782"/>
              <a:gd name="connsiteY0" fmla="*/ 0 h 4381500"/>
              <a:gd name="connsiteX1" fmla="*/ 6641782 w 6641782"/>
              <a:gd name="connsiteY1" fmla="*/ 0 h 4381500"/>
              <a:gd name="connsiteX2" fmla="*/ 6641782 w 6641782"/>
              <a:gd name="connsiteY2" fmla="*/ 4381500 h 4381500"/>
              <a:gd name="connsiteX3" fmla="*/ 0 w 6641782"/>
              <a:gd name="connsiteY3" fmla="*/ 4381500 h 438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41782" h="4381500">
                <a:moveTo>
                  <a:pt x="0" y="0"/>
                </a:moveTo>
                <a:lnTo>
                  <a:pt x="6641782" y="0"/>
                </a:lnTo>
                <a:lnTo>
                  <a:pt x="6641782" y="4381500"/>
                </a:lnTo>
                <a:lnTo>
                  <a:pt x="0" y="43815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072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70D7-07F8-449F-83CA-C2A998889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863C37E-71D0-41B4-BDCF-650A33772F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3B214E-D6B0-4606-BB64-B95BB12476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FD8959-177D-40ED-B04D-C3AD16E8D8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C39C37E-3EFD-4327-BC07-ACBB1007D03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3F6B5-2CD2-4F45-9CC9-EF00EEE4F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87E6FD-2C4C-474A-ADDF-7D7AA16A7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7FBC303-77DE-473E-98A2-BDB0446B44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244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02712-BFEE-4A9D-A91C-9C6D5A00C2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9CF783-4FAC-4C2D-AAF9-4EABE47635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0E5222-5854-459A-8337-6A62C4B7F10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C39C37E-3EFD-4327-BC07-ACBB1007D03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68ED5D-5C8F-4E79-9DE9-3D129D08F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244BD7-427E-4CA3-A792-E47BC09FB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7FBC303-77DE-473E-98A2-BDB0446B44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9135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078D91B-F2E4-4CE6-9EDA-31069B27DF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8300CE-DBC3-40AB-B5D8-B61AF01C43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840F52-FAEE-47BE-9E81-C2DC0F9483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C39C37E-3EFD-4327-BC07-ACBB1007D03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E37BCA-8EA6-491F-8A32-CFE8C8452D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7315A3-B8A5-4828-A9E0-833CD3369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7FBC303-77DE-473E-98A2-BDB0446B44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9404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1122115-DD80-4B29-8498-304774BEB6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238250"/>
            <a:ext cx="12192000" cy="4381500"/>
          </a:xfrm>
          <a:custGeom>
            <a:avLst/>
            <a:gdLst>
              <a:gd name="connsiteX0" fmla="*/ 0 w 6641782"/>
              <a:gd name="connsiteY0" fmla="*/ 0 h 4381500"/>
              <a:gd name="connsiteX1" fmla="*/ 6641782 w 6641782"/>
              <a:gd name="connsiteY1" fmla="*/ 0 h 4381500"/>
              <a:gd name="connsiteX2" fmla="*/ 6641782 w 6641782"/>
              <a:gd name="connsiteY2" fmla="*/ 4381500 h 4381500"/>
              <a:gd name="connsiteX3" fmla="*/ 0 w 6641782"/>
              <a:gd name="connsiteY3" fmla="*/ 4381500 h 438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41782" h="4381500">
                <a:moveTo>
                  <a:pt x="0" y="0"/>
                </a:moveTo>
                <a:lnTo>
                  <a:pt x="6641782" y="0"/>
                </a:lnTo>
                <a:lnTo>
                  <a:pt x="6641782" y="4381500"/>
                </a:lnTo>
                <a:lnTo>
                  <a:pt x="0" y="43815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2927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947BCAE-CA9B-2FE8-8F2B-03836D20A3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5200650"/>
          </a:xfrm>
          <a:custGeom>
            <a:avLst/>
            <a:gdLst>
              <a:gd name="connsiteX0" fmla="*/ 0 w 12192000"/>
              <a:gd name="connsiteY0" fmla="*/ 0 h 5216434"/>
              <a:gd name="connsiteX1" fmla="*/ 12192000 w 12192000"/>
              <a:gd name="connsiteY1" fmla="*/ 0 h 5216434"/>
              <a:gd name="connsiteX2" fmla="*/ 12192000 w 12192000"/>
              <a:gd name="connsiteY2" fmla="*/ 5216434 h 5216434"/>
              <a:gd name="connsiteX3" fmla="*/ 0 w 12192000"/>
              <a:gd name="connsiteY3" fmla="*/ 5216434 h 5216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216434">
                <a:moveTo>
                  <a:pt x="0" y="0"/>
                </a:moveTo>
                <a:lnTo>
                  <a:pt x="12192000" y="0"/>
                </a:lnTo>
                <a:lnTo>
                  <a:pt x="12192000" y="5216434"/>
                </a:lnTo>
                <a:lnTo>
                  <a:pt x="0" y="521643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05461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70AEB7-DBE7-4DC3-B30E-7405645A0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fld id="{8D6CF73D-21C8-4F9D-BBE3-A3BC8589DE5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10E7410F-B26C-42B6-A4ED-87D01798F5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57404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351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08777B24-1513-4B66-8C8F-4D0DA39A21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868462" y="1844865"/>
            <a:ext cx="4552343" cy="3476077"/>
          </a:xfrm>
          <a:custGeom>
            <a:avLst/>
            <a:gdLst>
              <a:gd name="connsiteX0" fmla="*/ 0 w 6641782"/>
              <a:gd name="connsiteY0" fmla="*/ 0 h 4381500"/>
              <a:gd name="connsiteX1" fmla="*/ 6641782 w 6641782"/>
              <a:gd name="connsiteY1" fmla="*/ 0 h 4381500"/>
              <a:gd name="connsiteX2" fmla="*/ 6641782 w 6641782"/>
              <a:gd name="connsiteY2" fmla="*/ 4381500 h 4381500"/>
              <a:gd name="connsiteX3" fmla="*/ 0 w 6641782"/>
              <a:gd name="connsiteY3" fmla="*/ 4381500 h 438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41782" h="4381500">
                <a:moveTo>
                  <a:pt x="0" y="0"/>
                </a:moveTo>
                <a:lnTo>
                  <a:pt x="6641782" y="0"/>
                </a:lnTo>
                <a:lnTo>
                  <a:pt x="6641782" y="4381500"/>
                </a:lnTo>
                <a:lnTo>
                  <a:pt x="0" y="43815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701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7D625-4C79-44DE-B918-36CD118A51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204118-D064-4605-99FA-830C0835BE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AED8E3-6BBC-4172-9DCD-FE37F401D4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C39C37E-3EFD-4327-BC07-ACBB1007D03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B684D8-AE95-4556-926B-83E0E7E28F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F1D58A-6571-4F12-97A3-11151CB18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7FBC303-77DE-473E-98A2-BDB0446B44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118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40C75B-4472-4437-9666-3E867C7C6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985D59-0A73-4FFD-8268-0EE83F0DDC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58036C-CA4E-4388-AEEA-D5BEFC8E718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C39C37E-3EFD-4327-BC07-ACBB1007D03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9DAD78-2CE7-427D-AA8D-B5AC7AE26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EE2581-19DE-4F8E-902E-1528450BB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7FBC303-77DE-473E-98A2-BDB0446B44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317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2252A0-0028-44DB-8212-17596FAD6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ECF341-1BB3-416A-AA33-E139D112CF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4C0DC5-3679-4EE5-9FD5-701E267A22B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C39C37E-3EFD-4327-BC07-ACBB1007D03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0F7C0A-F5E0-4680-B2CF-DB1F232ED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A5B33C-97CB-45BE-B63F-A4328A6CB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7FBC303-77DE-473E-98A2-BDB0446B44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875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BBCC94-645A-4904-AEF3-C2FF94E17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BDF75E-8E5A-4377-AA7B-1CF2F99E2D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EBECD1-78A2-49E7-B8D8-AE727991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F02948-80E4-44BF-AE24-383E73DADF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C39C37E-3EFD-4327-BC07-ACBB1007D03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030904-687C-41A6-9075-65384CEBA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8458E5-BD0F-4904-9798-93469A831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7FBC303-77DE-473E-98A2-BDB0446B44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946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8E0E8-1328-4350-8D8F-ABAC3C622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179189-A671-4352-B583-2307CB6276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D7D3C5-F2B2-4611-A4E3-E7EDDF15A5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0814E78-F886-4B28-9E53-9E759BCF76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D66087-6ACF-4464-BECF-D2A9A1507D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C10881A-8A07-487D-B92A-2B5F89A252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C39C37E-3EFD-4327-BC07-ACBB1007D03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3BF4304-3AE4-435B-B1C8-8865C90BD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C102871-6933-48DB-B731-2D1354ACC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7FBC303-77DE-473E-98A2-BDB0446B44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727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3E9805-1C4E-4DCA-A13A-10EAC43C97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68877A-774F-497E-8413-A6F09D613A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C39C37E-3EFD-4327-BC07-ACBB1007D03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AECBB1-3961-43B6-8399-B4710178C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F58FA7-E5AC-4B9F-BCE2-E96BFC773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7FBC303-77DE-473E-98A2-BDB0446B44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068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AEF9D5-ED3B-4320-8279-7044EC495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D712AF-C913-47A7-B47F-C85F91EAF6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8C3621-5CED-417C-9290-874FFF0FCF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AF9290-1EA5-4655-A59C-2CAF912272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C39C37E-3EFD-4327-BC07-ACBB1007D035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171E8E-B45A-46B2-A956-ED4FF5791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A91826-57E0-47A2-BF09-93E2C299D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7FBC303-77DE-473E-98A2-BDB0446B44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962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4337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72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6" r:id="rId9"/>
    <p:sldLayoutId id="2147483657" r:id="rId10"/>
    <p:sldLayoutId id="2147483658" r:id="rId11"/>
    <p:sldLayoutId id="2147483659" r:id="rId12"/>
    <p:sldLayoutId id="2147483671" r:id="rId13"/>
    <p:sldLayoutId id="2147483668" r:id="rId14"/>
    <p:sldLayoutId id="214748367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288" userDrawn="1">
          <p15:clr>
            <a:srgbClr val="F26B43"/>
          </p15:clr>
        </p15:guide>
        <p15:guide id="4" orient="horz" pos="288" userDrawn="1">
          <p15:clr>
            <a:srgbClr val="F26B43"/>
          </p15:clr>
        </p15:guide>
        <p15:guide id="5" orient="horz" pos="4032" userDrawn="1">
          <p15:clr>
            <a:srgbClr val="F26B43"/>
          </p15:clr>
        </p15:guide>
        <p15:guide id="6" pos="739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svg"/><Relationship Id="rId3" Type="http://schemas.openxmlformats.org/officeDocument/2006/relationships/image" Target="../media/image5.svg"/><Relationship Id="rId7" Type="http://schemas.openxmlformats.org/officeDocument/2006/relationships/image" Target="../media/image9.sv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3.svg"/><Relationship Id="rId5" Type="http://schemas.openxmlformats.org/officeDocument/2006/relationships/image" Target="../media/image7.svg"/><Relationship Id="rId15" Type="http://schemas.openxmlformats.org/officeDocument/2006/relationships/image" Target="../media/image17.sv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svg"/><Relationship Id="rId1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EEB4BA25-2007-4846-986D-B8416FDD898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55" b="215"/>
          <a:stretch/>
        </p:blipFill>
        <p:spPr>
          <a:xfrm>
            <a:off x="0" y="0"/>
            <a:ext cx="12192000" cy="5740400"/>
          </a:xfrm>
        </p:spPr>
      </p:pic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076EF14F-5A3E-480B-9AD9-A5082A88017A}"/>
              </a:ext>
            </a:extLst>
          </p:cNvPr>
          <p:cNvSpPr/>
          <p:nvPr/>
        </p:nvSpPr>
        <p:spPr>
          <a:xfrm>
            <a:off x="0" y="0"/>
            <a:ext cx="8699266" cy="5755131"/>
          </a:xfrm>
          <a:custGeom>
            <a:avLst/>
            <a:gdLst>
              <a:gd name="connsiteX0" fmla="*/ 0 w 8699266"/>
              <a:gd name="connsiteY0" fmla="*/ 0 h 5755131"/>
              <a:gd name="connsiteX1" fmla="*/ 6401145 w 8699266"/>
              <a:gd name="connsiteY1" fmla="*/ 0 h 5755131"/>
              <a:gd name="connsiteX2" fmla="*/ 6364279 w 8699266"/>
              <a:gd name="connsiteY2" fmla="*/ 1766 h 5755131"/>
              <a:gd name="connsiteX3" fmla="*/ 8699266 w 8699266"/>
              <a:gd name="connsiteY3" fmla="*/ 4846267 h 5755131"/>
              <a:gd name="connsiteX4" fmla="*/ 8151475 w 8699266"/>
              <a:gd name="connsiteY4" fmla="*/ 5755131 h 5755131"/>
              <a:gd name="connsiteX5" fmla="*/ 0 w 8699266"/>
              <a:gd name="connsiteY5" fmla="*/ 5755131 h 5755131"/>
              <a:gd name="connsiteX6" fmla="*/ 0 w 8699266"/>
              <a:gd name="connsiteY6" fmla="*/ 0 h 5755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699266" h="5755131">
                <a:moveTo>
                  <a:pt x="0" y="0"/>
                </a:moveTo>
                <a:lnTo>
                  <a:pt x="6401145" y="0"/>
                </a:lnTo>
                <a:lnTo>
                  <a:pt x="6364279" y="1766"/>
                </a:lnTo>
                <a:lnTo>
                  <a:pt x="8699266" y="4846267"/>
                </a:lnTo>
                <a:lnTo>
                  <a:pt x="8151475" y="5755131"/>
                </a:lnTo>
                <a:lnTo>
                  <a:pt x="0" y="575513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1AB3AB2F-0EEE-46D0-A695-79B3F11BE5EA}"/>
              </a:ext>
            </a:extLst>
          </p:cNvPr>
          <p:cNvSpPr/>
          <p:nvPr/>
        </p:nvSpPr>
        <p:spPr>
          <a:xfrm flipV="1">
            <a:off x="6360715" y="-1"/>
            <a:ext cx="2553492" cy="5740082"/>
          </a:xfrm>
          <a:custGeom>
            <a:avLst/>
            <a:gdLst>
              <a:gd name="connsiteX0" fmla="*/ 0 w 2553492"/>
              <a:gd name="connsiteY0" fmla="*/ 5740082 h 5740082"/>
              <a:gd name="connsiteX1" fmla="*/ 210055 w 2553492"/>
              <a:gd name="connsiteY1" fmla="*/ 5740082 h 5740082"/>
              <a:gd name="connsiteX2" fmla="*/ 2553492 w 2553492"/>
              <a:gd name="connsiteY2" fmla="*/ 908864 h 5740082"/>
              <a:gd name="connsiteX3" fmla="*/ 2022440 w 2553492"/>
              <a:gd name="connsiteY3" fmla="*/ 0 h 5740082"/>
              <a:gd name="connsiteX4" fmla="*/ 1780794 w 2553492"/>
              <a:gd name="connsiteY4" fmla="*/ 0 h 5740082"/>
              <a:gd name="connsiteX5" fmla="*/ 2328585 w 2553492"/>
              <a:gd name="connsiteY5" fmla="*/ 908864 h 5740082"/>
              <a:gd name="connsiteX6" fmla="*/ 0 w 2553492"/>
              <a:gd name="connsiteY6" fmla="*/ 5740082 h 5740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53492" h="5740082">
                <a:moveTo>
                  <a:pt x="0" y="5740082"/>
                </a:moveTo>
                <a:lnTo>
                  <a:pt x="210055" y="5740082"/>
                </a:lnTo>
                <a:lnTo>
                  <a:pt x="2553492" y="908864"/>
                </a:lnTo>
                <a:lnTo>
                  <a:pt x="2022440" y="0"/>
                </a:lnTo>
                <a:lnTo>
                  <a:pt x="1780794" y="0"/>
                </a:lnTo>
                <a:lnTo>
                  <a:pt x="2328585" y="908864"/>
                </a:lnTo>
                <a:lnTo>
                  <a:pt x="0" y="5740082"/>
                </a:lnTo>
                <a:close/>
              </a:path>
            </a:pathLst>
          </a:custGeom>
          <a:solidFill>
            <a:schemeClr val="accent4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10E3804-4B35-4DAE-AE6F-39ABACC5D02C}"/>
              </a:ext>
            </a:extLst>
          </p:cNvPr>
          <p:cNvGrpSpPr/>
          <p:nvPr/>
        </p:nvGrpSpPr>
        <p:grpSpPr>
          <a:xfrm>
            <a:off x="21556" y="2103784"/>
            <a:ext cx="4907070" cy="4748782"/>
            <a:chOff x="21556" y="2103784"/>
            <a:chExt cx="4907070" cy="4748782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933D9F7-B1B3-45A2-A3CE-ED10EEB86D30}"/>
                </a:ext>
              </a:extLst>
            </p:cNvPr>
            <p:cNvSpPr/>
            <p:nvPr/>
          </p:nvSpPr>
          <p:spPr>
            <a:xfrm>
              <a:off x="372341" y="3600294"/>
              <a:ext cx="3059774" cy="3059774"/>
            </a:xfrm>
            <a:custGeom>
              <a:avLst/>
              <a:gdLst>
                <a:gd name="connsiteX0" fmla="*/ 3059775 w 3059774"/>
                <a:gd name="connsiteY0" fmla="*/ 1529887 h 3059774"/>
                <a:gd name="connsiteX1" fmla="*/ 1529888 w 3059774"/>
                <a:gd name="connsiteY1" fmla="*/ 3059775 h 3059774"/>
                <a:gd name="connsiteX2" fmla="*/ 0 w 3059774"/>
                <a:gd name="connsiteY2" fmla="*/ 1529887 h 3059774"/>
                <a:gd name="connsiteX3" fmla="*/ 1529888 w 3059774"/>
                <a:gd name="connsiteY3" fmla="*/ 0 h 3059774"/>
                <a:gd name="connsiteX4" fmla="*/ 3059775 w 3059774"/>
                <a:gd name="connsiteY4" fmla="*/ 1529887 h 305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9774" h="3059774">
                  <a:moveTo>
                    <a:pt x="3059775" y="1529887"/>
                  </a:moveTo>
                  <a:cubicBezTo>
                    <a:pt x="3059775" y="2374821"/>
                    <a:pt x="2374821" y="3059775"/>
                    <a:pt x="1529888" y="3059775"/>
                  </a:cubicBezTo>
                  <a:cubicBezTo>
                    <a:pt x="684954" y="3059775"/>
                    <a:pt x="0" y="2374821"/>
                    <a:pt x="0" y="1529887"/>
                  </a:cubicBezTo>
                  <a:cubicBezTo>
                    <a:pt x="0" y="684954"/>
                    <a:pt x="684954" y="0"/>
                    <a:pt x="1529888" y="0"/>
                  </a:cubicBezTo>
                  <a:cubicBezTo>
                    <a:pt x="2374821" y="0"/>
                    <a:pt x="3059775" y="684954"/>
                    <a:pt x="3059775" y="1529887"/>
                  </a:cubicBezTo>
                  <a:close/>
                </a:path>
              </a:pathLst>
            </a:custGeom>
            <a:noFill/>
            <a:ln w="19050" cap="flat">
              <a:solidFill>
                <a:schemeClr val="accent5">
                  <a:alpha val="25000"/>
                </a:schemeClr>
              </a:solidFill>
              <a:prstDash val="sysDash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025B548-9CBA-4FBE-A7A8-5542CFCCF81E}"/>
                </a:ext>
              </a:extLst>
            </p:cNvPr>
            <p:cNvSpPr/>
            <p:nvPr/>
          </p:nvSpPr>
          <p:spPr>
            <a:xfrm>
              <a:off x="24604" y="3196671"/>
              <a:ext cx="3811134" cy="3655894"/>
            </a:xfrm>
            <a:custGeom>
              <a:avLst/>
              <a:gdLst>
                <a:gd name="connsiteX0" fmla="*/ 0 w 3811134"/>
                <a:gd name="connsiteY0" fmla="*/ 1470379 h 3655894"/>
                <a:gd name="connsiteX1" fmla="*/ 1877624 w 3811134"/>
                <a:gd name="connsiteY1" fmla="*/ 0 h 3655894"/>
                <a:gd name="connsiteX2" fmla="*/ 3811135 w 3811134"/>
                <a:gd name="connsiteY2" fmla="*/ 1933510 h 3655894"/>
                <a:gd name="connsiteX3" fmla="*/ 2757057 w 3811134"/>
                <a:gd name="connsiteY3" fmla="*/ 3655895 h 3655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1134" h="3655894">
                  <a:moveTo>
                    <a:pt x="0" y="1470379"/>
                  </a:moveTo>
                  <a:cubicBezTo>
                    <a:pt x="207374" y="626263"/>
                    <a:pt x="969343" y="0"/>
                    <a:pt x="1877624" y="0"/>
                  </a:cubicBezTo>
                  <a:cubicBezTo>
                    <a:pt x="2945415" y="0"/>
                    <a:pt x="3811135" y="865720"/>
                    <a:pt x="3811135" y="1933510"/>
                  </a:cubicBezTo>
                  <a:cubicBezTo>
                    <a:pt x="3811135" y="2684612"/>
                    <a:pt x="3382803" y="3335713"/>
                    <a:pt x="2757057" y="3655895"/>
                  </a:cubicBezTo>
                </a:path>
              </a:pathLst>
            </a:custGeom>
            <a:noFill/>
            <a:ln w="19050" cap="flat">
              <a:solidFill>
                <a:schemeClr val="accent5">
                  <a:alpha val="20000"/>
                </a:schemeClr>
              </a:solidFill>
              <a:prstDash val="sysDash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66AEF18C-1A45-4C7B-BDB1-6B81783FC6CB}"/>
                </a:ext>
              </a:extLst>
            </p:cNvPr>
            <p:cNvSpPr/>
            <p:nvPr/>
          </p:nvSpPr>
          <p:spPr>
            <a:xfrm>
              <a:off x="24604" y="2822544"/>
              <a:ext cx="4185262" cy="4030022"/>
            </a:xfrm>
            <a:custGeom>
              <a:avLst/>
              <a:gdLst>
                <a:gd name="connsiteX0" fmla="*/ 0 w 4185262"/>
                <a:gd name="connsiteY0" fmla="*/ 965720 h 4030022"/>
                <a:gd name="connsiteX1" fmla="*/ 1877624 w 4185262"/>
                <a:gd name="connsiteY1" fmla="*/ 0 h 4030022"/>
                <a:gd name="connsiteX2" fmla="*/ 4185263 w 4185262"/>
                <a:gd name="connsiteY2" fmla="*/ 2307638 h 4030022"/>
                <a:gd name="connsiteX3" fmla="*/ 3413333 w 4185262"/>
                <a:gd name="connsiteY3" fmla="*/ 4030022 h 4030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85262" h="4030022">
                  <a:moveTo>
                    <a:pt x="0" y="965720"/>
                  </a:moveTo>
                  <a:cubicBezTo>
                    <a:pt x="418630" y="380984"/>
                    <a:pt x="1103625" y="0"/>
                    <a:pt x="1877624" y="0"/>
                  </a:cubicBezTo>
                  <a:cubicBezTo>
                    <a:pt x="3152013" y="0"/>
                    <a:pt x="4185263" y="1033120"/>
                    <a:pt x="4185263" y="2307638"/>
                  </a:cubicBezTo>
                  <a:cubicBezTo>
                    <a:pt x="4185263" y="2992245"/>
                    <a:pt x="3887073" y="3607383"/>
                    <a:pt x="3413333" y="4030022"/>
                  </a:cubicBezTo>
                </a:path>
              </a:pathLst>
            </a:custGeom>
            <a:noFill/>
            <a:ln w="19050" cap="flat">
              <a:solidFill>
                <a:schemeClr val="accent5">
                  <a:alpha val="15000"/>
                </a:schemeClr>
              </a:solidFill>
              <a:prstDash val="sysDash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C00CE9A-83FC-4E93-9A2E-7E82710ED98E}"/>
                </a:ext>
              </a:extLst>
            </p:cNvPr>
            <p:cNvSpPr/>
            <p:nvPr/>
          </p:nvSpPr>
          <p:spPr>
            <a:xfrm>
              <a:off x="21556" y="2446604"/>
              <a:ext cx="4559649" cy="4404538"/>
            </a:xfrm>
            <a:custGeom>
              <a:avLst/>
              <a:gdLst>
                <a:gd name="connsiteX0" fmla="*/ 3933515 w 4559649"/>
                <a:gd name="connsiteY0" fmla="*/ 4404538 h 4404538"/>
                <a:gd name="connsiteX1" fmla="*/ 4559649 w 4559649"/>
                <a:gd name="connsiteY1" fmla="*/ 2682154 h 4404538"/>
                <a:gd name="connsiteX2" fmla="*/ 1877624 w 4559649"/>
                <a:gd name="connsiteY2" fmla="*/ 0 h 4404538"/>
                <a:gd name="connsiteX3" fmla="*/ 0 w 4559649"/>
                <a:gd name="connsiteY3" fmla="*/ 767014 h 440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59649" h="4404538">
                  <a:moveTo>
                    <a:pt x="3933515" y="4404538"/>
                  </a:moveTo>
                  <a:cubicBezTo>
                    <a:pt x="4324332" y="3938561"/>
                    <a:pt x="4559649" y="3337783"/>
                    <a:pt x="4559649" y="2682154"/>
                  </a:cubicBezTo>
                  <a:cubicBezTo>
                    <a:pt x="4559649" y="1200908"/>
                    <a:pt x="3358870" y="0"/>
                    <a:pt x="1877624" y="0"/>
                  </a:cubicBezTo>
                  <a:cubicBezTo>
                    <a:pt x="1146575" y="0"/>
                    <a:pt x="483830" y="292627"/>
                    <a:pt x="0" y="767014"/>
                  </a:cubicBezTo>
                </a:path>
              </a:pathLst>
            </a:custGeom>
            <a:noFill/>
            <a:ln w="19050" cap="flat">
              <a:solidFill>
                <a:schemeClr val="accent5">
                  <a:alpha val="10000"/>
                </a:schemeClr>
              </a:solidFill>
              <a:prstDash val="sysDash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9BC6DDC-04AF-4686-B2AA-FC8F6368CBD6}"/>
                </a:ext>
              </a:extLst>
            </p:cNvPr>
            <p:cNvSpPr/>
            <p:nvPr/>
          </p:nvSpPr>
          <p:spPr>
            <a:xfrm>
              <a:off x="24604" y="2103784"/>
              <a:ext cx="4904022" cy="4748782"/>
            </a:xfrm>
            <a:custGeom>
              <a:avLst/>
              <a:gdLst>
                <a:gd name="connsiteX0" fmla="*/ 4366376 w 4904022"/>
                <a:gd name="connsiteY0" fmla="*/ 4748782 h 4748782"/>
                <a:gd name="connsiteX1" fmla="*/ 4904023 w 4904022"/>
                <a:gd name="connsiteY1" fmla="*/ 3026398 h 4748782"/>
                <a:gd name="connsiteX2" fmla="*/ 1877624 w 4904022"/>
                <a:gd name="connsiteY2" fmla="*/ 0 h 4748782"/>
                <a:gd name="connsiteX3" fmla="*/ 0 w 4904022"/>
                <a:gd name="connsiteY3" fmla="*/ 652654 h 4748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04022" h="4748782">
                  <a:moveTo>
                    <a:pt x="4366376" y="4748782"/>
                  </a:moveTo>
                  <a:cubicBezTo>
                    <a:pt x="4705316" y="4259907"/>
                    <a:pt x="4904023" y="3666374"/>
                    <a:pt x="4904023" y="3026398"/>
                  </a:cubicBezTo>
                  <a:cubicBezTo>
                    <a:pt x="4904023" y="1354984"/>
                    <a:pt x="3549038" y="0"/>
                    <a:pt x="1877624" y="0"/>
                  </a:cubicBezTo>
                  <a:cubicBezTo>
                    <a:pt x="1168308" y="0"/>
                    <a:pt x="515913" y="243985"/>
                    <a:pt x="0" y="652654"/>
                  </a:cubicBezTo>
                </a:path>
              </a:pathLst>
            </a:custGeom>
            <a:noFill/>
            <a:ln w="19050" cap="flat">
              <a:solidFill>
                <a:schemeClr val="accent5">
                  <a:alpha val="5000"/>
                </a:schemeClr>
              </a:solidFill>
              <a:prstDash val="sysDash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B60DF60D-B67B-4338-87C7-14A65F93B136}"/>
              </a:ext>
            </a:extLst>
          </p:cNvPr>
          <p:cNvSpPr txBox="1"/>
          <p:nvPr/>
        </p:nvSpPr>
        <p:spPr>
          <a:xfrm>
            <a:off x="458863" y="3645451"/>
            <a:ext cx="799716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43056">
              <a:buClr>
                <a:schemeClr val="accent1"/>
              </a:buClr>
              <a:defRPr/>
            </a:pPr>
            <a:endParaRPr lang="sv-SE" sz="4000" dirty="0">
              <a:solidFill>
                <a:schemeClr val="bg1"/>
              </a:solidFill>
              <a:latin typeface="Roboto medium" pitchFamily="2" charset="0"/>
              <a:ea typeface="Roboto medium" pitchFamily="2" charset="0"/>
            </a:endParaRPr>
          </a:p>
          <a:p>
            <a:pPr defTabSz="1043056">
              <a:buClr>
                <a:schemeClr val="accent1"/>
              </a:buClr>
              <a:defRPr/>
            </a:pPr>
            <a:r>
              <a:rPr lang="en-US" sz="4000" dirty="0">
                <a:solidFill>
                  <a:schemeClr val="bg1"/>
                </a:solidFill>
                <a:latin typeface="Roboto medium" pitchFamily="2" charset="0"/>
                <a:ea typeface="Roboto medium" pitchFamily="2" charset="0"/>
              </a:rPr>
              <a:t>Energy management that makes a difference.</a:t>
            </a:r>
            <a:endParaRPr lang="sv-SE" sz="4000" dirty="0">
              <a:solidFill>
                <a:schemeClr val="bg1"/>
              </a:solidFill>
              <a:latin typeface="Roboto medium" pitchFamily="2" charset="0"/>
              <a:ea typeface="Roboto medium" pitchFamily="2" charset="0"/>
            </a:endParaRPr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58DAB571-521D-4BF4-AF77-18218960FF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7787" y="669639"/>
            <a:ext cx="2116834" cy="529208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80A9292D-1B08-4565-85E8-E2EAA92BA3A8}"/>
              </a:ext>
            </a:extLst>
          </p:cNvPr>
          <p:cNvSpPr/>
          <p:nvPr/>
        </p:nvSpPr>
        <p:spPr>
          <a:xfrm>
            <a:off x="0" y="5737365"/>
            <a:ext cx="12192000" cy="1115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6E65E01-5BA8-4E65-878C-88899929E4AB}"/>
              </a:ext>
            </a:extLst>
          </p:cNvPr>
          <p:cNvSpPr txBox="1"/>
          <p:nvPr/>
        </p:nvSpPr>
        <p:spPr>
          <a:xfrm>
            <a:off x="458863" y="6144540"/>
            <a:ext cx="3059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43056">
              <a:buClr>
                <a:schemeClr val="accent1"/>
              </a:buClr>
              <a:defRPr/>
            </a:pPr>
            <a:r>
              <a:rPr lang="en-GB" dirty="0">
                <a:solidFill>
                  <a:schemeClr val="accent1"/>
                </a:solidFill>
                <a:latin typeface="+mj-lt"/>
                <a:ea typeface="Roboto medium" pitchFamily="2" charset="0"/>
              </a:rPr>
              <a:t>Oktober 2025</a:t>
            </a:r>
          </a:p>
        </p:txBody>
      </p:sp>
    </p:spTree>
    <p:extLst>
      <p:ext uri="{BB962C8B-B14F-4D97-AF65-F5344CB8AC3E}">
        <p14:creationId xmlns:p14="http://schemas.microsoft.com/office/powerpoint/2010/main" val="3553543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6D72D911-5C50-4663-AA13-8536F69C95E4}"/>
              </a:ext>
            </a:extLst>
          </p:cNvPr>
          <p:cNvSpPr/>
          <p:nvPr/>
        </p:nvSpPr>
        <p:spPr>
          <a:xfrm>
            <a:off x="296069" y="194107"/>
            <a:ext cx="11599862" cy="669194"/>
          </a:xfrm>
          <a:prstGeom prst="rect">
            <a:avLst/>
          </a:prstGeom>
          <a:solidFill>
            <a:srgbClr val="EFF1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75F2B9C-8CB1-4A00-A9BF-DED1C2E386A4}"/>
              </a:ext>
            </a:extLst>
          </p:cNvPr>
          <p:cNvGrpSpPr/>
          <p:nvPr/>
        </p:nvGrpSpPr>
        <p:grpSpPr>
          <a:xfrm>
            <a:off x="-5221" y="6404918"/>
            <a:ext cx="12202442" cy="453082"/>
            <a:chOff x="15322" y="6415324"/>
            <a:chExt cx="12187120" cy="452513"/>
          </a:xfrm>
          <a:solidFill>
            <a:schemeClr val="accent1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8C451E3B-CBE0-4C62-84C7-4FACD45AD722}"/>
                </a:ext>
              </a:extLst>
            </p:cNvPr>
            <p:cNvSpPr/>
            <p:nvPr/>
          </p:nvSpPr>
          <p:spPr>
            <a:xfrm>
              <a:off x="15323" y="6415324"/>
              <a:ext cx="12187119" cy="452513"/>
            </a:xfrm>
            <a:custGeom>
              <a:avLst/>
              <a:gdLst>
                <a:gd name="connsiteX0" fmla="*/ 9888494 w 12187119"/>
                <a:gd name="connsiteY0" fmla="*/ 88 h 452513"/>
                <a:gd name="connsiteX1" fmla="*/ 12187119 w 12187119"/>
                <a:gd name="connsiteY1" fmla="*/ 88 h 452513"/>
                <a:gd name="connsiteX2" fmla="*/ 12187119 w 12187119"/>
                <a:gd name="connsiteY2" fmla="*/ 452513 h 452513"/>
                <a:gd name="connsiteX3" fmla="*/ 0 w 12187119"/>
                <a:gd name="connsiteY3" fmla="*/ 452513 h 452513"/>
                <a:gd name="connsiteX4" fmla="*/ 0 w 12187119"/>
                <a:gd name="connsiteY4" fmla="*/ 319417 h 452513"/>
                <a:gd name="connsiteX5" fmla="*/ 9296471 w 12187119"/>
                <a:gd name="connsiteY5" fmla="*/ 319417 h 452513"/>
                <a:gd name="connsiteX6" fmla="*/ 9415601 w 12187119"/>
                <a:gd name="connsiteY6" fmla="*/ 300519 h 452513"/>
                <a:gd name="connsiteX7" fmla="*/ 9729747 w 12187119"/>
                <a:gd name="connsiteY7" fmla="*/ 60438 h 452513"/>
                <a:gd name="connsiteX8" fmla="*/ 9888494 w 12187119"/>
                <a:gd name="connsiteY8" fmla="*/ 88 h 45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187119" h="452513">
                  <a:moveTo>
                    <a:pt x="9888494" y="88"/>
                  </a:moveTo>
                  <a:lnTo>
                    <a:pt x="12187119" y="88"/>
                  </a:lnTo>
                  <a:lnTo>
                    <a:pt x="12187119" y="452513"/>
                  </a:lnTo>
                  <a:lnTo>
                    <a:pt x="0" y="452513"/>
                  </a:lnTo>
                  <a:lnTo>
                    <a:pt x="0" y="319417"/>
                  </a:lnTo>
                  <a:cubicBezTo>
                    <a:pt x="0" y="319417"/>
                    <a:pt x="9203287" y="324395"/>
                    <a:pt x="9296471" y="319417"/>
                  </a:cubicBezTo>
                  <a:cubicBezTo>
                    <a:pt x="9389655" y="314337"/>
                    <a:pt x="9415601" y="300519"/>
                    <a:pt x="9415601" y="300519"/>
                  </a:cubicBezTo>
                  <a:cubicBezTo>
                    <a:pt x="9415601" y="300519"/>
                    <a:pt x="9640051" y="125767"/>
                    <a:pt x="9729747" y="60438"/>
                  </a:cubicBezTo>
                  <a:cubicBezTo>
                    <a:pt x="9819443" y="-4891"/>
                    <a:pt x="9888494" y="88"/>
                    <a:pt x="9888494" y="88"/>
                  </a:cubicBezTo>
                  <a:close/>
                </a:path>
              </a:pathLst>
            </a:custGeom>
            <a:grpFill/>
            <a:ln w="13950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4C7C7DD-2172-4AC2-95CD-E8EDC052FC8C}"/>
                </a:ext>
              </a:extLst>
            </p:cNvPr>
            <p:cNvSpPr/>
            <p:nvPr/>
          </p:nvSpPr>
          <p:spPr>
            <a:xfrm>
              <a:off x="15322" y="6577569"/>
              <a:ext cx="9353105" cy="51714"/>
            </a:xfrm>
            <a:custGeom>
              <a:avLst/>
              <a:gdLst>
                <a:gd name="connsiteX0" fmla="*/ 0 w 9353105"/>
                <a:gd name="connsiteY0" fmla="*/ 0 h 51714"/>
                <a:gd name="connsiteX1" fmla="*/ 9353105 w 9353105"/>
                <a:gd name="connsiteY1" fmla="*/ 0 h 51714"/>
                <a:gd name="connsiteX2" fmla="*/ 9290472 w 9353105"/>
                <a:gd name="connsiteY2" fmla="*/ 51714 h 51714"/>
                <a:gd name="connsiteX3" fmla="*/ 0 w 9353105"/>
                <a:gd name="connsiteY3" fmla="*/ 51714 h 51714"/>
                <a:gd name="connsiteX4" fmla="*/ 0 w 9353105"/>
                <a:gd name="connsiteY4" fmla="*/ 0 h 51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53105" h="51714">
                  <a:moveTo>
                    <a:pt x="0" y="0"/>
                  </a:moveTo>
                  <a:lnTo>
                    <a:pt x="9353105" y="0"/>
                  </a:lnTo>
                  <a:lnTo>
                    <a:pt x="9290472" y="51714"/>
                  </a:lnTo>
                  <a:lnTo>
                    <a:pt x="0" y="517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3950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3A60BC8-49BB-4831-86CC-8E8BF2B4A24C}"/>
              </a:ext>
            </a:extLst>
          </p:cNvPr>
          <p:cNvCxnSpPr>
            <a:cxnSpLocks/>
          </p:cNvCxnSpPr>
          <p:nvPr/>
        </p:nvCxnSpPr>
        <p:spPr>
          <a:xfrm>
            <a:off x="12169774" y="6532507"/>
            <a:ext cx="0" cy="223839"/>
          </a:xfrm>
          <a:prstGeom prst="line">
            <a:avLst/>
          </a:prstGeom>
          <a:ln w="50800">
            <a:solidFill>
              <a:srgbClr val="FF92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A611016E-C0DF-46ED-9522-FE218E55705D}"/>
              </a:ext>
            </a:extLst>
          </p:cNvPr>
          <p:cNvSpPr txBox="1">
            <a:spLocks/>
          </p:cNvSpPr>
          <p:nvPr/>
        </p:nvSpPr>
        <p:spPr>
          <a:xfrm>
            <a:off x="11736194" y="6506618"/>
            <a:ext cx="427230" cy="28753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59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70BA21C-9017-4A17-B59A-75314C596F2F}" type="slidenum">
              <a:rPr lang="de-CH" sz="1000" smtClean="0">
                <a:latin typeface="Roboto Light" pitchFamily="2" charset="0"/>
                <a:ea typeface="Roboto Light" pitchFamily="2" charset="0"/>
                <a:cs typeface="Poppins Light" panose="00000400000000000000" pitchFamily="50" charset="0"/>
              </a:rPr>
              <a:pPr algn="ctr"/>
              <a:t>2</a:t>
            </a:fld>
            <a:endParaRPr lang="de-CH" sz="1000" dirty="0">
              <a:latin typeface="Roboto Light" pitchFamily="2" charset="0"/>
              <a:ea typeface="Roboto Light" pitchFamily="2" charset="0"/>
              <a:cs typeface="Poppins Light" panose="00000400000000000000" pitchFamily="50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4A66758-B8B8-4832-B26C-9265F1B52309}"/>
              </a:ext>
            </a:extLst>
          </p:cNvPr>
          <p:cNvSpPr txBox="1"/>
          <p:nvPr/>
        </p:nvSpPr>
        <p:spPr>
          <a:xfrm>
            <a:off x="343980" y="282717"/>
            <a:ext cx="849521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700" b="1" dirty="0">
                <a:solidFill>
                  <a:schemeClr val="accent3"/>
                </a:solidFill>
                <a:latin typeface="Roboto" pitchFamily="2" charset="0"/>
                <a:ea typeface="Roboto" pitchFamily="2" charset="0"/>
              </a:rPr>
              <a:t>Moduler </a:t>
            </a:r>
            <a:r>
              <a:rPr lang="sv-SE" sz="2700" b="1" dirty="0">
                <a:solidFill>
                  <a:schemeClr val="accent1"/>
                </a:solidFill>
                <a:latin typeface="Roboto" pitchFamily="2" charset="0"/>
                <a:ea typeface="Roboto" pitchFamily="2" charset="0"/>
              </a:rPr>
              <a:t>och tjänster i Energy systemet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70F3A3D-6897-49D5-80CA-8839FEAF78FE}"/>
              </a:ext>
            </a:extLst>
          </p:cNvPr>
          <p:cNvCxnSpPr>
            <a:cxnSpLocks/>
          </p:cNvCxnSpPr>
          <p:nvPr/>
        </p:nvCxnSpPr>
        <p:spPr>
          <a:xfrm flipV="1">
            <a:off x="305305" y="875206"/>
            <a:ext cx="1159062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D33351E5-CEAE-418B-91D9-04D511BF7478}"/>
              </a:ext>
            </a:extLst>
          </p:cNvPr>
          <p:cNvSpPr/>
          <p:nvPr/>
        </p:nvSpPr>
        <p:spPr>
          <a:xfrm>
            <a:off x="296069" y="850720"/>
            <a:ext cx="628650" cy="4897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5" name="Graphic 54">
            <a:extLst>
              <a:ext uri="{FF2B5EF4-FFF2-40B4-BE49-F238E27FC236}">
                <a16:creationId xmlns:a16="http://schemas.microsoft.com/office/drawing/2014/main" id="{06802A37-F1F1-40BF-AC1B-6C0033B93A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86966" y="393761"/>
            <a:ext cx="1206560" cy="301638"/>
          </a:xfrm>
          <a:prstGeom prst="rect">
            <a:avLst/>
          </a:prstGeom>
        </p:spPr>
      </p:pic>
      <p:grpSp>
        <p:nvGrpSpPr>
          <p:cNvPr id="65" name="Group 64">
            <a:extLst>
              <a:ext uri="{FF2B5EF4-FFF2-40B4-BE49-F238E27FC236}">
                <a16:creationId xmlns:a16="http://schemas.microsoft.com/office/drawing/2014/main" id="{994E3678-28E5-4532-9443-0CEECAF441E9}"/>
              </a:ext>
            </a:extLst>
          </p:cNvPr>
          <p:cNvGrpSpPr/>
          <p:nvPr/>
        </p:nvGrpSpPr>
        <p:grpSpPr>
          <a:xfrm>
            <a:off x="561975" y="1496589"/>
            <a:ext cx="11068049" cy="4382902"/>
            <a:chOff x="561975" y="1496589"/>
            <a:chExt cx="11068049" cy="4382902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69B66B3-A368-48BF-9C68-05E8D67200EB}"/>
                </a:ext>
              </a:extLst>
            </p:cNvPr>
            <p:cNvSpPr/>
            <p:nvPr/>
          </p:nvSpPr>
          <p:spPr>
            <a:xfrm>
              <a:off x="5051878" y="1717824"/>
              <a:ext cx="986360" cy="864338"/>
            </a:xfrm>
            <a:custGeom>
              <a:avLst/>
              <a:gdLst>
                <a:gd name="connsiteX0" fmla="*/ 906890 w 1205706"/>
                <a:gd name="connsiteY0" fmla="*/ 1051948 h 1056546"/>
                <a:gd name="connsiteX1" fmla="*/ 307269 w 1205706"/>
                <a:gd name="connsiteY1" fmla="*/ 1054061 h 1056546"/>
                <a:gd name="connsiteX2" fmla="*/ 9322 w 1205706"/>
                <a:gd name="connsiteY2" fmla="*/ 533743 h 1056546"/>
                <a:gd name="connsiteX3" fmla="*/ 310873 w 1205706"/>
                <a:gd name="connsiteY3" fmla="*/ 11436 h 1056546"/>
                <a:gd name="connsiteX4" fmla="*/ 910495 w 1205706"/>
                <a:gd name="connsiteY4" fmla="*/ 9322 h 1056546"/>
                <a:gd name="connsiteX5" fmla="*/ 1208441 w 1205706"/>
                <a:gd name="connsiteY5" fmla="*/ 529641 h 1056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5706" h="1056546">
                  <a:moveTo>
                    <a:pt x="906890" y="1051948"/>
                  </a:moveTo>
                  <a:lnTo>
                    <a:pt x="307269" y="1054061"/>
                  </a:lnTo>
                  <a:lnTo>
                    <a:pt x="9322" y="533743"/>
                  </a:lnTo>
                  <a:lnTo>
                    <a:pt x="310873" y="11436"/>
                  </a:lnTo>
                  <a:lnTo>
                    <a:pt x="910495" y="9322"/>
                  </a:lnTo>
                  <a:lnTo>
                    <a:pt x="1208441" y="529641"/>
                  </a:lnTo>
                  <a:close/>
                </a:path>
              </a:pathLst>
            </a:custGeom>
            <a:solidFill>
              <a:srgbClr val="EDF1F2"/>
            </a:solidFill>
            <a:ln w="9525" cap="flat">
              <a:noFill/>
              <a:prstDash val="solid"/>
              <a:miter/>
            </a:ln>
            <a:effectLst>
              <a:outerShdw blurRad="25400" sx="102000" sy="102000" algn="ctr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2A700A7-4976-4CE6-881F-8D24FF5F3A84}"/>
                </a:ext>
              </a:extLst>
            </p:cNvPr>
            <p:cNvSpPr/>
            <p:nvPr/>
          </p:nvSpPr>
          <p:spPr>
            <a:xfrm>
              <a:off x="4908720" y="1588110"/>
              <a:ext cx="1284300" cy="1122314"/>
            </a:xfrm>
            <a:custGeom>
              <a:avLst/>
              <a:gdLst>
                <a:gd name="connsiteX0" fmla="*/ 1009686 w 1379725"/>
                <a:gd name="connsiteY0" fmla="*/ 1165309 h 1205706"/>
                <a:gd name="connsiteX1" fmla="*/ 366311 w 1379725"/>
                <a:gd name="connsiteY1" fmla="*/ 1167546 h 1205706"/>
                <a:gd name="connsiteX2" fmla="*/ 46612 w 1379725"/>
                <a:gd name="connsiteY2" fmla="*/ 609317 h 1205706"/>
                <a:gd name="connsiteX3" fmla="*/ 370164 w 1379725"/>
                <a:gd name="connsiteY3" fmla="*/ 48725 h 1205706"/>
                <a:gd name="connsiteX4" fmla="*/ 1013539 w 1379725"/>
                <a:gd name="connsiteY4" fmla="*/ 46612 h 1205706"/>
                <a:gd name="connsiteX5" fmla="*/ 1333238 w 1379725"/>
                <a:gd name="connsiteY5" fmla="*/ 604842 h 12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79725" h="1205706">
                  <a:moveTo>
                    <a:pt x="1009686" y="1165309"/>
                  </a:moveTo>
                  <a:lnTo>
                    <a:pt x="366311" y="1167546"/>
                  </a:lnTo>
                  <a:lnTo>
                    <a:pt x="46612" y="609317"/>
                  </a:lnTo>
                  <a:lnTo>
                    <a:pt x="370164" y="48725"/>
                  </a:lnTo>
                  <a:lnTo>
                    <a:pt x="1013539" y="46612"/>
                  </a:lnTo>
                  <a:lnTo>
                    <a:pt x="1333238" y="604842"/>
                  </a:lnTo>
                  <a:close/>
                </a:path>
              </a:pathLst>
            </a:custGeom>
            <a:noFill/>
            <a:ln w="38100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1429686-130D-4B9D-A806-C7196A3FFF87}"/>
                </a:ext>
              </a:extLst>
            </p:cNvPr>
            <p:cNvSpPr/>
            <p:nvPr/>
          </p:nvSpPr>
          <p:spPr>
            <a:xfrm>
              <a:off x="6125586" y="2349409"/>
              <a:ext cx="986360" cy="864338"/>
            </a:xfrm>
            <a:custGeom>
              <a:avLst/>
              <a:gdLst>
                <a:gd name="connsiteX0" fmla="*/ 906890 w 1205706"/>
                <a:gd name="connsiteY0" fmla="*/ 1052072 h 1056546"/>
                <a:gd name="connsiteX1" fmla="*/ 307393 w 1205706"/>
                <a:gd name="connsiteY1" fmla="*/ 1054185 h 1056546"/>
                <a:gd name="connsiteX2" fmla="*/ 9322 w 1205706"/>
                <a:gd name="connsiteY2" fmla="*/ 533867 h 1056546"/>
                <a:gd name="connsiteX3" fmla="*/ 310998 w 1205706"/>
                <a:gd name="connsiteY3" fmla="*/ 11436 h 1056546"/>
                <a:gd name="connsiteX4" fmla="*/ 910495 w 1205706"/>
                <a:gd name="connsiteY4" fmla="*/ 9322 h 1056546"/>
                <a:gd name="connsiteX5" fmla="*/ 1208565 w 1205706"/>
                <a:gd name="connsiteY5" fmla="*/ 529641 h 1056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5706" h="1056546">
                  <a:moveTo>
                    <a:pt x="906890" y="1052072"/>
                  </a:moveTo>
                  <a:lnTo>
                    <a:pt x="307393" y="1054185"/>
                  </a:lnTo>
                  <a:lnTo>
                    <a:pt x="9322" y="533867"/>
                  </a:lnTo>
                  <a:lnTo>
                    <a:pt x="310998" y="11436"/>
                  </a:lnTo>
                  <a:lnTo>
                    <a:pt x="910495" y="9322"/>
                  </a:lnTo>
                  <a:lnTo>
                    <a:pt x="1208565" y="529641"/>
                  </a:lnTo>
                  <a:close/>
                </a:path>
              </a:pathLst>
            </a:custGeom>
            <a:solidFill>
              <a:srgbClr val="EDF1F2"/>
            </a:solidFill>
            <a:ln w="9525" cap="flat">
              <a:noFill/>
              <a:prstDash val="solid"/>
              <a:miter/>
            </a:ln>
            <a:effectLst>
              <a:outerShdw blurRad="25400" sx="102000" sy="102000" algn="ctr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1CFDEA3-626C-4258-8681-0D5DA4C34307}"/>
                </a:ext>
              </a:extLst>
            </p:cNvPr>
            <p:cNvSpPr/>
            <p:nvPr/>
          </p:nvSpPr>
          <p:spPr>
            <a:xfrm>
              <a:off x="5982427" y="2219696"/>
              <a:ext cx="1284300" cy="1122314"/>
            </a:xfrm>
            <a:custGeom>
              <a:avLst/>
              <a:gdLst>
                <a:gd name="connsiteX0" fmla="*/ 1009686 w 1379725"/>
                <a:gd name="connsiteY0" fmla="*/ 1165309 h 1205706"/>
                <a:gd name="connsiteX1" fmla="*/ 366435 w 1379725"/>
                <a:gd name="connsiteY1" fmla="*/ 1167546 h 1205706"/>
                <a:gd name="connsiteX2" fmla="*/ 46612 w 1379725"/>
                <a:gd name="connsiteY2" fmla="*/ 609317 h 1205706"/>
                <a:gd name="connsiteX3" fmla="*/ 370289 w 1379725"/>
                <a:gd name="connsiteY3" fmla="*/ 48850 h 1205706"/>
                <a:gd name="connsiteX4" fmla="*/ 1013539 w 1379725"/>
                <a:gd name="connsiteY4" fmla="*/ 46612 h 1205706"/>
                <a:gd name="connsiteX5" fmla="*/ 1333238 w 1379725"/>
                <a:gd name="connsiteY5" fmla="*/ 604842 h 12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79725" h="1205706">
                  <a:moveTo>
                    <a:pt x="1009686" y="1165309"/>
                  </a:moveTo>
                  <a:lnTo>
                    <a:pt x="366435" y="1167546"/>
                  </a:lnTo>
                  <a:lnTo>
                    <a:pt x="46612" y="609317"/>
                  </a:lnTo>
                  <a:lnTo>
                    <a:pt x="370289" y="48850"/>
                  </a:lnTo>
                  <a:lnTo>
                    <a:pt x="1013539" y="46612"/>
                  </a:lnTo>
                  <a:lnTo>
                    <a:pt x="1333238" y="604842"/>
                  </a:lnTo>
                  <a:close/>
                </a:path>
              </a:pathLst>
            </a:custGeom>
            <a:noFill/>
            <a:ln w="38100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06F761D-4DB3-487B-8E05-4D0EA161C05F}"/>
                </a:ext>
              </a:extLst>
            </p:cNvPr>
            <p:cNvSpPr/>
            <p:nvPr/>
          </p:nvSpPr>
          <p:spPr>
            <a:xfrm>
              <a:off x="5045462" y="2974821"/>
              <a:ext cx="986360" cy="864338"/>
            </a:xfrm>
            <a:custGeom>
              <a:avLst/>
              <a:gdLst>
                <a:gd name="connsiteX0" fmla="*/ 906890 w 1205706"/>
                <a:gd name="connsiteY0" fmla="*/ 1051948 h 1056546"/>
                <a:gd name="connsiteX1" fmla="*/ 307393 w 1205706"/>
                <a:gd name="connsiteY1" fmla="*/ 1054061 h 1056546"/>
                <a:gd name="connsiteX2" fmla="*/ 9322 w 1205706"/>
                <a:gd name="connsiteY2" fmla="*/ 533742 h 1056546"/>
                <a:gd name="connsiteX3" fmla="*/ 310998 w 1205706"/>
                <a:gd name="connsiteY3" fmla="*/ 11311 h 1056546"/>
                <a:gd name="connsiteX4" fmla="*/ 910495 w 1205706"/>
                <a:gd name="connsiteY4" fmla="*/ 9322 h 1056546"/>
                <a:gd name="connsiteX5" fmla="*/ 1208565 w 1205706"/>
                <a:gd name="connsiteY5" fmla="*/ 529516 h 1056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5706" h="1056546">
                  <a:moveTo>
                    <a:pt x="906890" y="1051948"/>
                  </a:moveTo>
                  <a:lnTo>
                    <a:pt x="307393" y="1054061"/>
                  </a:lnTo>
                  <a:lnTo>
                    <a:pt x="9322" y="533742"/>
                  </a:lnTo>
                  <a:lnTo>
                    <a:pt x="310998" y="11311"/>
                  </a:lnTo>
                  <a:lnTo>
                    <a:pt x="910495" y="9322"/>
                  </a:lnTo>
                  <a:lnTo>
                    <a:pt x="1208565" y="529516"/>
                  </a:lnTo>
                  <a:close/>
                </a:path>
              </a:pathLst>
            </a:custGeom>
            <a:solidFill>
              <a:srgbClr val="EDF1F2"/>
            </a:solidFill>
            <a:ln w="9525" cap="flat">
              <a:noFill/>
              <a:prstDash val="solid"/>
              <a:miter/>
            </a:ln>
            <a:effectLst>
              <a:outerShdw blurRad="25400" sx="102000" sy="102000" algn="ctr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EF2D2B5-72FE-48BC-9E49-C95F0F46349D}"/>
                </a:ext>
              </a:extLst>
            </p:cNvPr>
            <p:cNvSpPr/>
            <p:nvPr/>
          </p:nvSpPr>
          <p:spPr>
            <a:xfrm>
              <a:off x="4902424" y="2844986"/>
              <a:ext cx="1284300" cy="1122314"/>
            </a:xfrm>
            <a:custGeom>
              <a:avLst/>
              <a:gdLst>
                <a:gd name="connsiteX0" fmla="*/ 1009562 w 1379725"/>
                <a:gd name="connsiteY0" fmla="*/ 1165309 h 1205706"/>
                <a:gd name="connsiteX1" fmla="*/ 366311 w 1379725"/>
                <a:gd name="connsiteY1" fmla="*/ 1167546 h 1205706"/>
                <a:gd name="connsiteX2" fmla="*/ 46612 w 1379725"/>
                <a:gd name="connsiteY2" fmla="*/ 609317 h 1205706"/>
                <a:gd name="connsiteX3" fmla="*/ 370164 w 1379725"/>
                <a:gd name="connsiteY3" fmla="*/ 48850 h 1205706"/>
                <a:gd name="connsiteX4" fmla="*/ 1013415 w 1379725"/>
                <a:gd name="connsiteY4" fmla="*/ 46612 h 1205706"/>
                <a:gd name="connsiteX5" fmla="*/ 1333238 w 1379725"/>
                <a:gd name="connsiteY5" fmla="*/ 604842 h 12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79725" h="1205706">
                  <a:moveTo>
                    <a:pt x="1009562" y="1165309"/>
                  </a:moveTo>
                  <a:lnTo>
                    <a:pt x="366311" y="1167546"/>
                  </a:lnTo>
                  <a:lnTo>
                    <a:pt x="46612" y="609317"/>
                  </a:lnTo>
                  <a:lnTo>
                    <a:pt x="370164" y="48850"/>
                  </a:lnTo>
                  <a:lnTo>
                    <a:pt x="1013415" y="46612"/>
                  </a:lnTo>
                  <a:lnTo>
                    <a:pt x="1333238" y="604842"/>
                  </a:lnTo>
                  <a:close/>
                </a:path>
              </a:pathLst>
            </a:custGeom>
            <a:noFill/>
            <a:ln w="38100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E82883E-A051-45FD-8D5C-630978E25467}"/>
                </a:ext>
              </a:extLst>
            </p:cNvPr>
            <p:cNvSpPr/>
            <p:nvPr/>
          </p:nvSpPr>
          <p:spPr>
            <a:xfrm>
              <a:off x="6119290" y="3625413"/>
              <a:ext cx="986360" cy="864338"/>
            </a:xfrm>
            <a:custGeom>
              <a:avLst/>
              <a:gdLst>
                <a:gd name="connsiteX0" fmla="*/ 906890 w 1205706"/>
                <a:gd name="connsiteY0" fmla="*/ 1051948 h 1056546"/>
                <a:gd name="connsiteX1" fmla="*/ 307269 w 1205706"/>
                <a:gd name="connsiteY1" fmla="*/ 1054061 h 1056546"/>
                <a:gd name="connsiteX2" fmla="*/ 9322 w 1205706"/>
                <a:gd name="connsiteY2" fmla="*/ 533743 h 1056546"/>
                <a:gd name="connsiteX3" fmla="*/ 310873 w 1205706"/>
                <a:gd name="connsiteY3" fmla="*/ 11311 h 1056546"/>
                <a:gd name="connsiteX4" fmla="*/ 910495 w 1205706"/>
                <a:gd name="connsiteY4" fmla="*/ 9322 h 1056546"/>
                <a:gd name="connsiteX5" fmla="*/ 1208441 w 1205706"/>
                <a:gd name="connsiteY5" fmla="*/ 529516 h 1056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5706" h="1056546">
                  <a:moveTo>
                    <a:pt x="906890" y="1051948"/>
                  </a:moveTo>
                  <a:lnTo>
                    <a:pt x="307269" y="1054061"/>
                  </a:lnTo>
                  <a:lnTo>
                    <a:pt x="9322" y="533743"/>
                  </a:lnTo>
                  <a:lnTo>
                    <a:pt x="310873" y="11311"/>
                  </a:lnTo>
                  <a:lnTo>
                    <a:pt x="910495" y="9322"/>
                  </a:lnTo>
                  <a:lnTo>
                    <a:pt x="1208441" y="529516"/>
                  </a:lnTo>
                  <a:close/>
                </a:path>
              </a:pathLst>
            </a:custGeom>
            <a:solidFill>
              <a:srgbClr val="EDF1F2"/>
            </a:solidFill>
            <a:ln w="9525" cap="flat">
              <a:noFill/>
              <a:prstDash val="solid"/>
              <a:miter/>
            </a:ln>
            <a:effectLst>
              <a:outerShdw blurRad="25400" sx="102000" sy="102000" algn="ctr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8D0CD87-8FEB-46F0-AF02-39CB44AD66B9}"/>
                </a:ext>
              </a:extLst>
            </p:cNvPr>
            <p:cNvSpPr/>
            <p:nvPr/>
          </p:nvSpPr>
          <p:spPr>
            <a:xfrm>
              <a:off x="5976132" y="3495579"/>
              <a:ext cx="1284300" cy="1122314"/>
            </a:xfrm>
            <a:custGeom>
              <a:avLst/>
              <a:gdLst>
                <a:gd name="connsiteX0" fmla="*/ 1009686 w 1379725"/>
                <a:gd name="connsiteY0" fmla="*/ 1165309 h 1205706"/>
                <a:gd name="connsiteX1" fmla="*/ 366311 w 1379725"/>
                <a:gd name="connsiteY1" fmla="*/ 1167546 h 1205706"/>
                <a:gd name="connsiteX2" fmla="*/ 46612 w 1379725"/>
                <a:gd name="connsiteY2" fmla="*/ 609317 h 1205706"/>
                <a:gd name="connsiteX3" fmla="*/ 370289 w 1379725"/>
                <a:gd name="connsiteY3" fmla="*/ 48850 h 1205706"/>
                <a:gd name="connsiteX4" fmla="*/ 1013539 w 1379725"/>
                <a:gd name="connsiteY4" fmla="*/ 46612 h 1205706"/>
                <a:gd name="connsiteX5" fmla="*/ 1333238 w 1379725"/>
                <a:gd name="connsiteY5" fmla="*/ 604842 h 12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79725" h="1205706">
                  <a:moveTo>
                    <a:pt x="1009686" y="1165309"/>
                  </a:moveTo>
                  <a:lnTo>
                    <a:pt x="366311" y="1167546"/>
                  </a:lnTo>
                  <a:lnTo>
                    <a:pt x="46612" y="609317"/>
                  </a:lnTo>
                  <a:lnTo>
                    <a:pt x="370289" y="48850"/>
                  </a:lnTo>
                  <a:lnTo>
                    <a:pt x="1013539" y="46612"/>
                  </a:lnTo>
                  <a:lnTo>
                    <a:pt x="1333238" y="604842"/>
                  </a:lnTo>
                  <a:close/>
                </a:path>
              </a:pathLst>
            </a:custGeom>
            <a:noFill/>
            <a:ln w="38100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01F1FB6-965A-488B-807C-26D2F135460F}"/>
                </a:ext>
              </a:extLst>
            </p:cNvPr>
            <p:cNvSpPr/>
            <p:nvPr/>
          </p:nvSpPr>
          <p:spPr>
            <a:xfrm>
              <a:off x="5042192" y="4244409"/>
              <a:ext cx="986360" cy="864338"/>
            </a:xfrm>
            <a:custGeom>
              <a:avLst/>
              <a:gdLst>
                <a:gd name="connsiteX0" fmla="*/ 906890 w 1205706"/>
                <a:gd name="connsiteY0" fmla="*/ 1051948 h 1056546"/>
                <a:gd name="connsiteX1" fmla="*/ 307393 w 1205706"/>
                <a:gd name="connsiteY1" fmla="*/ 1054061 h 1056546"/>
                <a:gd name="connsiteX2" fmla="*/ 9322 w 1205706"/>
                <a:gd name="connsiteY2" fmla="*/ 533742 h 1056546"/>
                <a:gd name="connsiteX3" fmla="*/ 310998 w 1205706"/>
                <a:gd name="connsiteY3" fmla="*/ 11311 h 1056546"/>
                <a:gd name="connsiteX4" fmla="*/ 910495 w 1205706"/>
                <a:gd name="connsiteY4" fmla="*/ 9322 h 1056546"/>
                <a:gd name="connsiteX5" fmla="*/ 1208565 w 1205706"/>
                <a:gd name="connsiteY5" fmla="*/ 529516 h 1056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5706" h="1056546">
                  <a:moveTo>
                    <a:pt x="906890" y="1051948"/>
                  </a:moveTo>
                  <a:lnTo>
                    <a:pt x="307393" y="1054061"/>
                  </a:lnTo>
                  <a:lnTo>
                    <a:pt x="9322" y="533742"/>
                  </a:lnTo>
                  <a:lnTo>
                    <a:pt x="310998" y="11311"/>
                  </a:lnTo>
                  <a:lnTo>
                    <a:pt x="910495" y="9322"/>
                  </a:lnTo>
                  <a:lnTo>
                    <a:pt x="1208565" y="529516"/>
                  </a:lnTo>
                  <a:close/>
                </a:path>
              </a:pathLst>
            </a:custGeom>
            <a:solidFill>
              <a:srgbClr val="EDF1F2"/>
            </a:solidFill>
            <a:ln w="9525" cap="flat">
              <a:noFill/>
              <a:prstDash val="solid"/>
              <a:miter/>
            </a:ln>
            <a:effectLst>
              <a:outerShdw blurRad="25400" sx="102000" sy="102000" algn="ctr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640E1F7-A362-453C-8FBE-4F6EE12F6270}"/>
                </a:ext>
              </a:extLst>
            </p:cNvPr>
            <p:cNvSpPr/>
            <p:nvPr/>
          </p:nvSpPr>
          <p:spPr>
            <a:xfrm>
              <a:off x="4899035" y="4114574"/>
              <a:ext cx="1284300" cy="1122314"/>
            </a:xfrm>
            <a:custGeom>
              <a:avLst/>
              <a:gdLst>
                <a:gd name="connsiteX0" fmla="*/ 1009686 w 1379725"/>
                <a:gd name="connsiteY0" fmla="*/ 1165309 h 1205706"/>
                <a:gd name="connsiteX1" fmla="*/ 366435 w 1379725"/>
                <a:gd name="connsiteY1" fmla="*/ 1167546 h 1205706"/>
                <a:gd name="connsiteX2" fmla="*/ 46612 w 1379725"/>
                <a:gd name="connsiteY2" fmla="*/ 609317 h 1205706"/>
                <a:gd name="connsiteX3" fmla="*/ 370289 w 1379725"/>
                <a:gd name="connsiteY3" fmla="*/ 48850 h 1205706"/>
                <a:gd name="connsiteX4" fmla="*/ 1013539 w 1379725"/>
                <a:gd name="connsiteY4" fmla="*/ 46612 h 1205706"/>
                <a:gd name="connsiteX5" fmla="*/ 1333362 w 1379725"/>
                <a:gd name="connsiteY5" fmla="*/ 604842 h 12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79725" h="1205706">
                  <a:moveTo>
                    <a:pt x="1009686" y="1165309"/>
                  </a:moveTo>
                  <a:lnTo>
                    <a:pt x="366435" y="1167546"/>
                  </a:lnTo>
                  <a:lnTo>
                    <a:pt x="46612" y="609317"/>
                  </a:lnTo>
                  <a:lnTo>
                    <a:pt x="370289" y="48850"/>
                  </a:lnTo>
                  <a:lnTo>
                    <a:pt x="1013539" y="46612"/>
                  </a:lnTo>
                  <a:lnTo>
                    <a:pt x="1333362" y="604842"/>
                  </a:lnTo>
                  <a:close/>
                </a:path>
              </a:pathLst>
            </a:custGeom>
            <a:noFill/>
            <a:ln w="38100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45AB75B-0F15-4FF0-9A52-402F19828822}"/>
                </a:ext>
              </a:extLst>
            </p:cNvPr>
            <p:cNvSpPr/>
            <p:nvPr/>
          </p:nvSpPr>
          <p:spPr>
            <a:xfrm>
              <a:off x="6122802" y="4886890"/>
              <a:ext cx="986360" cy="864338"/>
            </a:xfrm>
            <a:custGeom>
              <a:avLst/>
              <a:gdLst>
                <a:gd name="connsiteX0" fmla="*/ 906890 w 1205706"/>
                <a:gd name="connsiteY0" fmla="*/ 1052072 h 1056546"/>
                <a:gd name="connsiteX1" fmla="*/ 307393 w 1205706"/>
                <a:gd name="connsiteY1" fmla="*/ 1054061 h 1056546"/>
                <a:gd name="connsiteX2" fmla="*/ 9322 w 1205706"/>
                <a:gd name="connsiteY2" fmla="*/ 533867 h 1056546"/>
                <a:gd name="connsiteX3" fmla="*/ 310998 w 1205706"/>
                <a:gd name="connsiteY3" fmla="*/ 11436 h 1056546"/>
                <a:gd name="connsiteX4" fmla="*/ 910495 w 1205706"/>
                <a:gd name="connsiteY4" fmla="*/ 9322 h 1056546"/>
                <a:gd name="connsiteX5" fmla="*/ 1208565 w 1205706"/>
                <a:gd name="connsiteY5" fmla="*/ 529641 h 1056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5706" h="1056546">
                  <a:moveTo>
                    <a:pt x="906890" y="1052072"/>
                  </a:moveTo>
                  <a:lnTo>
                    <a:pt x="307393" y="1054061"/>
                  </a:lnTo>
                  <a:lnTo>
                    <a:pt x="9322" y="533867"/>
                  </a:lnTo>
                  <a:lnTo>
                    <a:pt x="310998" y="11436"/>
                  </a:lnTo>
                  <a:lnTo>
                    <a:pt x="910495" y="9322"/>
                  </a:lnTo>
                  <a:lnTo>
                    <a:pt x="1208565" y="529641"/>
                  </a:lnTo>
                  <a:close/>
                </a:path>
              </a:pathLst>
            </a:custGeom>
            <a:solidFill>
              <a:srgbClr val="EDF1F2"/>
            </a:solidFill>
            <a:ln w="9525" cap="flat">
              <a:noFill/>
              <a:prstDash val="solid"/>
              <a:miter/>
            </a:ln>
            <a:effectLst>
              <a:outerShdw blurRad="25400" sx="102000" sy="102000" algn="ctr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161CB5C-909B-4176-8B80-9890E6B013F2}"/>
                </a:ext>
              </a:extLst>
            </p:cNvPr>
            <p:cNvSpPr/>
            <p:nvPr/>
          </p:nvSpPr>
          <p:spPr>
            <a:xfrm>
              <a:off x="5979642" y="4757177"/>
              <a:ext cx="1284300" cy="1122314"/>
            </a:xfrm>
            <a:custGeom>
              <a:avLst/>
              <a:gdLst>
                <a:gd name="connsiteX0" fmla="*/ 1009686 w 1379725"/>
                <a:gd name="connsiteY0" fmla="*/ 1165309 h 1205706"/>
                <a:gd name="connsiteX1" fmla="*/ 366435 w 1379725"/>
                <a:gd name="connsiteY1" fmla="*/ 1167546 h 1205706"/>
                <a:gd name="connsiteX2" fmla="*/ 46612 w 1379725"/>
                <a:gd name="connsiteY2" fmla="*/ 609317 h 1205706"/>
                <a:gd name="connsiteX3" fmla="*/ 370289 w 1379725"/>
                <a:gd name="connsiteY3" fmla="*/ 48850 h 1205706"/>
                <a:gd name="connsiteX4" fmla="*/ 1013539 w 1379725"/>
                <a:gd name="connsiteY4" fmla="*/ 46612 h 1205706"/>
                <a:gd name="connsiteX5" fmla="*/ 1333238 w 1379725"/>
                <a:gd name="connsiteY5" fmla="*/ 604842 h 12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79725" h="1205706">
                  <a:moveTo>
                    <a:pt x="1009686" y="1165309"/>
                  </a:moveTo>
                  <a:lnTo>
                    <a:pt x="366435" y="1167546"/>
                  </a:lnTo>
                  <a:lnTo>
                    <a:pt x="46612" y="609317"/>
                  </a:lnTo>
                  <a:lnTo>
                    <a:pt x="370289" y="48850"/>
                  </a:lnTo>
                  <a:lnTo>
                    <a:pt x="1013539" y="46612"/>
                  </a:lnTo>
                  <a:lnTo>
                    <a:pt x="1333238" y="604842"/>
                  </a:lnTo>
                  <a:close/>
                </a:path>
              </a:pathLst>
            </a:custGeom>
            <a:noFill/>
            <a:ln w="38100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AC0C1EFA-2F0D-4F4A-A904-5EA5FDEB0A25}"/>
                </a:ext>
              </a:extLst>
            </p:cNvPr>
            <p:cNvSpPr/>
            <p:nvPr/>
          </p:nvSpPr>
          <p:spPr>
            <a:xfrm>
              <a:off x="4436030" y="1670704"/>
              <a:ext cx="682523" cy="170457"/>
            </a:xfrm>
            <a:custGeom>
              <a:avLst/>
              <a:gdLst>
                <a:gd name="connsiteX0" fmla="*/ 657918 w 658787"/>
                <a:gd name="connsiteY0" fmla="*/ 184336 h 186449"/>
                <a:gd name="connsiteX1" fmla="*/ 119576 w 658787"/>
                <a:gd name="connsiteY1" fmla="*/ 184336 h 186449"/>
                <a:gd name="connsiteX2" fmla="*/ 9322 w 658787"/>
                <a:gd name="connsiteY2" fmla="*/ 9322 h 186449"/>
                <a:gd name="connsiteX0" fmla="*/ 700769 w 700769"/>
                <a:gd name="connsiteY0" fmla="*/ 175014 h 175014"/>
                <a:gd name="connsiteX1" fmla="*/ 110254 w 700769"/>
                <a:gd name="connsiteY1" fmla="*/ 175014 h 175014"/>
                <a:gd name="connsiteX2" fmla="*/ 0 w 700769"/>
                <a:gd name="connsiteY2" fmla="*/ 0 h 175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00769" h="175014">
                  <a:moveTo>
                    <a:pt x="700769" y="175014"/>
                  </a:moveTo>
                  <a:lnTo>
                    <a:pt x="110254" y="175014"/>
                  </a:lnTo>
                  <a:lnTo>
                    <a:pt x="0" y="0"/>
                  </a:lnTo>
                </a:path>
              </a:pathLst>
            </a:custGeom>
            <a:no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DEE24779-9E0E-40DA-8DD9-3CDF5F55C2D5}"/>
                </a:ext>
              </a:extLst>
            </p:cNvPr>
            <p:cNvSpPr/>
            <p:nvPr/>
          </p:nvSpPr>
          <p:spPr>
            <a:xfrm>
              <a:off x="4398136" y="1625548"/>
              <a:ext cx="72638" cy="72638"/>
            </a:xfrm>
            <a:custGeom>
              <a:avLst/>
              <a:gdLst>
                <a:gd name="connsiteX0" fmla="*/ 65506 w 74579"/>
                <a:gd name="connsiteY0" fmla="*/ 37414 h 74579"/>
                <a:gd name="connsiteX1" fmla="*/ 37414 w 74579"/>
                <a:gd name="connsiteY1" fmla="*/ 65506 h 74579"/>
                <a:gd name="connsiteX2" fmla="*/ 9322 w 74579"/>
                <a:gd name="connsiteY2" fmla="*/ 37414 h 74579"/>
                <a:gd name="connsiteX3" fmla="*/ 37414 w 74579"/>
                <a:gd name="connsiteY3" fmla="*/ 9322 h 74579"/>
                <a:gd name="connsiteX4" fmla="*/ 65506 w 74579"/>
                <a:gd name="connsiteY4" fmla="*/ 37414 h 7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579" h="74579">
                  <a:moveTo>
                    <a:pt x="65506" y="37414"/>
                  </a:moveTo>
                  <a:cubicBezTo>
                    <a:pt x="65506" y="52929"/>
                    <a:pt x="52929" y="65506"/>
                    <a:pt x="37414" y="65506"/>
                  </a:cubicBezTo>
                  <a:cubicBezTo>
                    <a:pt x="21900" y="65506"/>
                    <a:pt x="9322" y="52929"/>
                    <a:pt x="9322" y="37414"/>
                  </a:cubicBezTo>
                  <a:cubicBezTo>
                    <a:pt x="9322" y="21900"/>
                    <a:pt x="21900" y="9322"/>
                    <a:pt x="37414" y="9322"/>
                  </a:cubicBezTo>
                  <a:cubicBezTo>
                    <a:pt x="52929" y="9322"/>
                    <a:pt x="65506" y="21900"/>
                    <a:pt x="65506" y="37414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EADD27CA-D3AD-456E-BE08-971165032076}"/>
                </a:ext>
              </a:extLst>
            </p:cNvPr>
            <p:cNvSpPr/>
            <p:nvPr/>
          </p:nvSpPr>
          <p:spPr>
            <a:xfrm>
              <a:off x="4436030" y="2932786"/>
              <a:ext cx="682523" cy="170457"/>
            </a:xfrm>
            <a:custGeom>
              <a:avLst/>
              <a:gdLst>
                <a:gd name="connsiteX0" fmla="*/ 657918 w 658787"/>
                <a:gd name="connsiteY0" fmla="*/ 184336 h 186449"/>
                <a:gd name="connsiteX1" fmla="*/ 119576 w 658787"/>
                <a:gd name="connsiteY1" fmla="*/ 184336 h 186449"/>
                <a:gd name="connsiteX2" fmla="*/ 9322 w 658787"/>
                <a:gd name="connsiteY2" fmla="*/ 9322 h 186449"/>
                <a:gd name="connsiteX0" fmla="*/ 700769 w 700769"/>
                <a:gd name="connsiteY0" fmla="*/ 175014 h 175014"/>
                <a:gd name="connsiteX1" fmla="*/ 110254 w 700769"/>
                <a:gd name="connsiteY1" fmla="*/ 175014 h 175014"/>
                <a:gd name="connsiteX2" fmla="*/ 0 w 700769"/>
                <a:gd name="connsiteY2" fmla="*/ 0 h 175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00769" h="175014">
                  <a:moveTo>
                    <a:pt x="700769" y="175014"/>
                  </a:moveTo>
                  <a:lnTo>
                    <a:pt x="110254" y="175014"/>
                  </a:lnTo>
                  <a:lnTo>
                    <a:pt x="0" y="0"/>
                  </a:lnTo>
                </a:path>
              </a:pathLst>
            </a:custGeom>
            <a:no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392147AD-2C75-4012-BB15-3DB736995ECC}"/>
                </a:ext>
              </a:extLst>
            </p:cNvPr>
            <p:cNvSpPr/>
            <p:nvPr/>
          </p:nvSpPr>
          <p:spPr>
            <a:xfrm>
              <a:off x="4398136" y="2887630"/>
              <a:ext cx="72638" cy="72638"/>
            </a:xfrm>
            <a:custGeom>
              <a:avLst/>
              <a:gdLst>
                <a:gd name="connsiteX0" fmla="*/ 65506 w 74579"/>
                <a:gd name="connsiteY0" fmla="*/ 37414 h 74579"/>
                <a:gd name="connsiteX1" fmla="*/ 37414 w 74579"/>
                <a:gd name="connsiteY1" fmla="*/ 65506 h 74579"/>
                <a:gd name="connsiteX2" fmla="*/ 9322 w 74579"/>
                <a:gd name="connsiteY2" fmla="*/ 37414 h 74579"/>
                <a:gd name="connsiteX3" fmla="*/ 37414 w 74579"/>
                <a:gd name="connsiteY3" fmla="*/ 9322 h 74579"/>
                <a:gd name="connsiteX4" fmla="*/ 65506 w 74579"/>
                <a:gd name="connsiteY4" fmla="*/ 37414 h 7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579" h="74579">
                  <a:moveTo>
                    <a:pt x="65506" y="37414"/>
                  </a:moveTo>
                  <a:cubicBezTo>
                    <a:pt x="65506" y="52929"/>
                    <a:pt x="52929" y="65506"/>
                    <a:pt x="37414" y="65506"/>
                  </a:cubicBezTo>
                  <a:cubicBezTo>
                    <a:pt x="21900" y="65506"/>
                    <a:pt x="9322" y="52929"/>
                    <a:pt x="9322" y="37414"/>
                  </a:cubicBezTo>
                  <a:cubicBezTo>
                    <a:pt x="9322" y="21900"/>
                    <a:pt x="21900" y="9322"/>
                    <a:pt x="37414" y="9322"/>
                  </a:cubicBezTo>
                  <a:cubicBezTo>
                    <a:pt x="52929" y="9322"/>
                    <a:pt x="65506" y="21900"/>
                    <a:pt x="65506" y="37414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A445983-1297-4D20-9FA1-323E82E0F211}"/>
                </a:ext>
              </a:extLst>
            </p:cNvPr>
            <p:cNvSpPr/>
            <p:nvPr/>
          </p:nvSpPr>
          <p:spPr>
            <a:xfrm>
              <a:off x="4436030" y="4208669"/>
              <a:ext cx="682523" cy="170457"/>
            </a:xfrm>
            <a:custGeom>
              <a:avLst/>
              <a:gdLst>
                <a:gd name="connsiteX0" fmla="*/ 657918 w 658787"/>
                <a:gd name="connsiteY0" fmla="*/ 184336 h 186449"/>
                <a:gd name="connsiteX1" fmla="*/ 119576 w 658787"/>
                <a:gd name="connsiteY1" fmla="*/ 184336 h 186449"/>
                <a:gd name="connsiteX2" fmla="*/ 9322 w 658787"/>
                <a:gd name="connsiteY2" fmla="*/ 9322 h 186449"/>
                <a:gd name="connsiteX0" fmla="*/ 700769 w 700769"/>
                <a:gd name="connsiteY0" fmla="*/ 175014 h 175014"/>
                <a:gd name="connsiteX1" fmla="*/ 110254 w 700769"/>
                <a:gd name="connsiteY1" fmla="*/ 175014 h 175014"/>
                <a:gd name="connsiteX2" fmla="*/ 0 w 700769"/>
                <a:gd name="connsiteY2" fmla="*/ 0 h 175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00769" h="175014">
                  <a:moveTo>
                    <a:pt x="700769" y="175014"/>
                  </a:moveTo>
                  <a:lnTo>
                    <a:pt x="110254" y="175014"/>
                  </a:lnTo>
                  <a:lnTo>
                    <a:pt x="0" y="0"/>
                  </a:lnTo>
                </a:path>
              </a:pathLst>
            </a:custGeom>
            <a:no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602D528D-5DC8-4EA9-8B96-4C894D7EB4B1}"/>
                </a:ext>
              </a:extLst>
            </p:cNvPr>
            <p:cNvSpPr/>
            <p:nvPr/>
          </p:nvSpPr>
          <p:spPr>
            <a:xfrm>
              <a:off x="4398136" y="4163513"/>
              <a:ext cx="72638" cy="72638"/>
            </a:xfrm>
            <a:custGeom>
              <a:avLst/>
              <a:gdLst>
                <a:gd name="connsiteX0" fmla="*/ 65506 w 74579"/>
                <a:gd name="connsiteY0" fmla="*/ 37414 h 74579"/>
                <a:gd name="connsiteX1" fmla="*/ 37414 w 74579"/>
                <a:gd name="connsiteY1" fmla="*/ 65506 h 74579"/>
                <a:gd name="connsiteX2" fmla="*/ 9322 w 74579"/>
                <a:gd name="connsiteY2" fmla="*/ 37414 h 74579"/>
                <a:gd name="connsiteX3" fmla="*/ 37414 w 74579"/>
                <a:gd name="connsiteY3" fmla="*/ 9322 h 74579"/>
                <a:gd name="connsiteX4" fmla="*/ 65506 w 74579"/>
                <a:gd name="connsiteY4" fmla="*/ 37414 h 7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579" h="74579">
                  <a:moveTo>
                    <a:pt x="65506" y="37414"/>
                  </a:moveTo>
                  <a:cubicBezTo>
                    <a:pt x="65506" y="52929"/>
                    <a:pt x="52929" y="65506"/>
                    <a:pt x="37414" y="65506"/>
                  </a:cubicBezTo>
                  <a:cubicBezTo>
                    <a:pt x="21900" y="65506"/>
                    <a:pt x="9322" y="52929"/>
                    <a:pt x="9322" y="37414"/>
                  </a:cubicBezTo>
                  <a:cubicBezTo>
                    <a:pt x="9322" y="21900"/>
                    <a:pt x="21900" y="9322"/>
                    <a:pt x="37414" y="9322"/>
                  </a:cubicBezTo>
                  <a:cubicBezTo>
                    <a:pt x="52929" y="9322"/>
                    <a:pt x="65506" y="21900"/>
                    <a:pt x="65506" y="37414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A88A337E-2887-4FA8-9752-3846D6D0AFB2}"/>
                </a:ext>
              </a:extLst>
            </p:cNvPr>
            <p:cNvSpPr/>
            <p:nvPr/>
          </p:nvSpPr>
          <p:spPr>
            <a:xfrm flipH="1">
              <a:off x="7067097" y="4850876"/>
              <a:ext cx="682523" cy="170457"/>
            </a:xfrm>
            <a:custGeom>
              <a:avLst/>
              <a:gdLst>
                <a:gd name="connsiteX0" fmla="*/ 657918 w 658787"/>
                <a:gd name="connsiteY0" fmla="*/ 184336 h 186449"/>
                <a:gd name="connsiteX1" fmla="*/ 119576 w 658787"/>
                <a:gd name="connsiteY1" fmla="*/ 184336 h 186449"/>
                <a:gd name="connsiteX2" fmla="*/ 9322 w 658787"/>
                <a:gd name="connsiteY2" fmla="*/ 9322 h 186449"/>
                <a:gd name="connsiteX0" fmla="*/ 700769 w 700769"/>
                <a:gd name="connsiteY0" fmla="*/ 175014 h 175014"/>
                <a:gd name="connsiteX1" fmla="*/ 110254 w 700769"/>
                <a:gd name="connsiteY1" fmla="*/ 175014 h 175014"/>
                <a:gd name="connsiteX2" fmla="*/ 0 w 700769"/>
                <a:gd name="connsiteY2" fmla="*/ 0 h 175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00769" h="175014">
                  <a:moveTo>
                    <a:pt x="700769" y="175014"/>
                  </a:moveTo>
                  <a:lnTo>
                    <a:pt x="110254" y="175014"/>
                  </a:lnTo>
                  <a:lnTo>
                    <a:pt x="0" y="0"/>
                  </a:lnTo>
                </a:path>
              </a:pathLst>
            </a:custGeom>
            <a:no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DDA3071-33AF-457C-B2C4-F025F770CD60}"/>
                </a:ext>
              </a:extLst>
            </p:cNvPr>
            <p:cNvSpPr/>
            <p:nvPr/>
          </p:nvSpPr>
          <p:spPr>
            <a:xfrm flipH="1">
              <a:off x="7714876" y="4805720"/>
              <a:ext cx="72638" cy="72638"/>
            </a:xfrm>
            <a:custGeom>
              <a:avLst/>
              <a:gdLst>
                <a:gd name="connsiteX0" fmla="*/ 65506 w 74579"/>
                <a:gd name="connsiteY0" fmla="*/ 37414 h 74579"/>
                <a:gd name="connsiteX1" fmla="*/ 37414 w 74579"/>
                <a:gd name="connsiteY1" fmla="*/ 65506 h 74579"/>
                <a:gd name="connsiteX2" fmla="*/ 9322 w 74579"/>
                <a:gd name="connsiteY2" fmla="*/ 37414 h 74579"/>
                <a:gd name="connsiteX3" fmla="*/ 37414 w 74579"/>
                <a:gd name="connsiteY3" fmla="*/ 9322 h 74579"/>
                <a:gd name="connsiteX4" fmla="*/ 65506 w 74579"/>
                <a:gd name="connsiteY4" fmla="*/ 37414 h 7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579" h="74579">
                  <a:moveTo>
                    <a:pt x="65506" y="37414"/>
                  </a:moveTo>
                  <a:cubicBezTo>
                    <a:pt x="65506" y="52929"/>
                    <a:pt x="52929" y="65506"/>
                    <a:pt x="37414" y="65506"/>
                  </a:cubicBezTo>
                  <a:cubicBezTo>
                    <a:pt x="21900" y="65506"/>
                    <a:pt x="9322" y="52929"/>
                    <a:pt x="9322" y="37414"/>
                  </a:cubicBezTo>
                  <a:cubicBezTo>
                    <a:pt x="9322" y="21900"/>
                    <a:pt x="21900" y="9322"/>
                    <a:pt x="37414" y="9322"/>
                  </a:cubicBezTo>
                  <a:cubicBezTo>
                    <a:pt x="52929" y="9322"/>
                    <a:pt x="65506" y="21900"/>
                    <a:pt x="65506" y="37414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960A811-14D4-40ED-B2F3-CA5C2297E616}"/>
                </a:ext>
              </a:extLst>
            </p:cNvPr>
            <p:cNvSpPr/>
            <p:nvPr/>
          </p:nvSpPr>
          <p:spPr>
            <a:xfrm flipH="1">
              <a:off x="7067097" y="3578657"/>
              <a:ext cx="682523" cy="170457"/>
            </a:xfrm>
            <a:custGeom>
              <a:avLst/>
              <a:gdLst>
                <a:gd name="connsiteX0" fmla="*/ 657918 w 658787"/>
                <a:gd name="connsiteY0" fmla="*/ 184336 h 186449"/>
                <a:gd name="connsiteX1" fmla="*/ 119576 w 658787"/>
                <a:gd name="connsiteY1" fmla="*/ 184336 h 186449"/>
                <a:gd name="connsiteX2" fmla="*/ 9322 w 658787"/>
                <a:gd name="connsiteY2" fmla="*/ 9322 h 186449"/>
                <a:gd name="connsiteX0" fmla="*/ 700769 w 700769"/>
                <a:gd name="connsiteY0" fmla="*/ 175014 h 175014"/>
                <a:gd name="connsiteX1" fmla="*/ 110254 w 700769"/>
                <a:gd name="connsiteY1" fmla="*/ 175014 h 175014"/>
                <a:gd name="connsiteX2" fmla="*/ 0 w 700769"/>
                <a:gd name="connsiteY2" fmla="*/ 0 h 175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00769" h="175014">
                  <a:moveTo>
                    <a:pt x="700769" y="175014"/>
                  </a:moveTo>
                  <a:lnTo>
                    <a:pt x="110254" y="175014"/>
                  </a:lnTo>
                  <a:lnTo>
                    <a:pt x="0" y="0"/>
                  </a:lnTo>
                </a:path>
              </a:pathLst>
            </a:custGeom>
            <a:no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D8518D99-BDC9-4650-8E51-8A2E2A9BCCAF}"/>
                </a:ext>
              </a:extLst>
            </p:cNvPr>
            <p:cNvSpPr/>
            <p:nvPr/>
          </p:nvSpPr>
          <p:spPr>
            <a:xfrm flipH="1">
              <a:off x="7714876" y="3533501"/>
              <a:ext cx="72638" cy="72638"/>
            </a:xfrm>
            <a:custGeom>
              <a:avLst/>
              <a:gdLst>
                <a:gd name="connsiteX0" fmla="*/ 65506 w 74579"/>
                <a:gd name="connsiteY0" fmla="*/ 37414 h 74579"/>
                <a:gd name="connsiteX1" fmla="*/ 37414 w 74579"/>
                <a:gd name="connsiteY1" fmla="*/ 65506 h 74579"/>
                <a:gd name="connsiteX2" fmla="*/ 9322 w 74579"/>
                <a:gd name="connsiteY2" fmla="*/ 37414 h 74579"/>
                <a:gd name="connsiteX3" fmla="*/ 37414 w 74579"/>
                <a:gd name="connsiteY3" fmla="*/ 9322 h 74579"/>
                <a:gd name="connsiteX4" fmla="*/ 65506 w 74579"/>
                <a:gd name="connsiteY4" fmla="*/ 37414 h 7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579" h="74579">
                  <a:moveTo>
                    <a:pt x="65506" y="37414"/>
                  </a:moveTo>
                  <a:cubicBezTo>
                    <a:pt x="65506" y="52929"/>
                    <a:pt x="52929" y="65506"/>
                    <a:pt x="37414" y="65506"/>
                  </a:cubicBezTo>
                  <a:cubicBezTo>
                    <a:pt x="21900" y="65506"/>
                    <a:pt x="9322" y="52929"/>
                    <a:pt x="9322" y="37414"/>
                  </a:cubicBezTo>
                  <a:cubicBezTo>
                    <a:pt x="9322" y="21900"/>
                    <a:pt x="21900" y="9322"/>
                    <a:pt x="37414" y="9322"/>
                  </a:cubicBezTo>
                  <a:cubicBezTo>
                    <a:pt x="52929" y="9322"/>
                    <a:pt x="65506" y="21900"/>
                    <a:pt x="65506" y="37414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CE5FE9E-9701-448E-8E66-A4C82F9392AC}"/>
                </a:ext>
              </a:extLst>
            </p:cNvPr>
            <p:cNvSpPr/>
            <p:nvPr/>
          </p:nvSpPr>
          <p:spPr>
            <a:xfrm flipH="1">
              <a:off x="7067097" y="2309070"/>
              <a:ext cx="682523" cy="170457"/>
            </a:xfrm>
            <a:custGeom>
              <a:avLst/>
              <a:gdLst>
                <a:gd name="connsiteX0" fmla="*/ 657918 w 658787"/>
                <a:gd name="connsiteY0" fmla="*/ 184336 h 186449"/>
                <a:gd name="connsiteX1" fmla="*/ 119576 w 658787"/>
                <a:gd name="connsiteY1" fmla="*/ 184336 h 186449"/>
                <a:gd name="connsiteX2" fmla="*/ 9322 w 658787"/>
                <a:gd name="connsiteY2" fmla="*/ 9322 h 186449"/>
                <a:gd name="connsiteX0" fmla="*/ 700769 w 700769"/>
                <a:gd name="connsiteY0" fmla="*/ 175014 h 175014"/>
                <a:gd name="connsiteX1" fmla="*/ 110254 w 700769"/>
                <a:gd name="connsiteY1" fmla="*/ 175014 h 175014"/>
                <a:gd name="connsiteX2" fmla="*/ 0 w 700769"/>
                <a:gd name="connsiteY2" fmla="*/ 0 h 175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00769" h="175014">
                  <a:moveTo>
                    <a:pt x="700769" y="175014"/>
                  </a:moveTo>
                  <a:lnTo>
                    <a:pt x="110254" y="175014"/>
                  </a:lnTo>
                  <a:lnTo>
                    <a:pt x="0" y="0"/>
                  </a:lnTo>
                </a:path>
              </a:pathLst>
            </a:custGeom>
            <a:no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24C132EB-91AB-4675-882E-0AD1E00C5C44}"/>
                </a:ext>
              </a:extLst>
            </p:cNvPr>
            <p:cNvSpPr/>
            <p:nvPr/>
          </p:nvSpPr>
          <p:spPr>
            <a:xfrm flipH="1">
              <a:off x="7714876" y="2263914"/>
              <a:ext cx="72638" cy="72638"/>
            </a:xfrm>
            <a:custGeom>
              <a:avLst/>
              <a:gdLst>
                <a:gd name="connsiteX0" fmla="*/ 65506 w 74579"/>
                <a:gd name="connsiteY0" fmla="*/ 37414 h 74579"/>
                <a:gd name="connsiteX1" fmla="*/ 37414 w 74579"/>
                <a:gd name="connsiteY1" fmla="*/ 65506 h 74579"/>
                <a:gd name="connsiteX2" fmla="*/ 9322 w 74579"/>
                <a:gd name="connsiteY2" fmla="*/ 37414 h 74579"/>
                <a:gd name="connsiteX3" fmla="*/ 37414 w 74579"/>
                <a:gd name="connsiteY3" fmla="*/ 9322 h 74579"/>
                <a:gd name="connsiteX4" fmla="*/ 65506 w 74579"/>
                <a:gd name="connsiteY4" fmla="*/ 37414 h 7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579" h="74579">
                  <a:moveTo>
                    <a:pt x="65506" y="37414"/>
                  </a:moveTo>
                  <a:cubicBezTo>
                    <a:pt x="65506" y="52929"/>
                    <a:pt x="52929" y="65506"/>
                    <a:pt x="37414" y="65506"/>
                  </a:cubicBezTo>
                  <a:cubicBezTo>
                    <a:pt x="21900" y="65506"/>
                    <a:pt x="9322" y="52929"/>
                    <a:pt x="9322" y="37414"/>
                  </a:cubicBezTo>
                  <a:cubicBezTo>
                    <a:pt x="9322" y="21900"/>
                    <a:pt x="21900" y="9322"/>
                    <a:pt x="37414" y="9322"/>
                  </a:cubicBezTo>
                  <a:cubicBezTo>
                    <a:pt x="52929" y="9322"/>
                    <a:pt x="65506" y="21900"/>
                    <a:pt x="65506" y="37414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E83B5A05-BB44-49B4-83B7-C27BC18E210E}"/>
                </a:ext>
              </a:extLst>
            </p:cNvPr>
            <p:cNvSpPr txBox="1"/>
            <p:nvPr/>
          </p:nvSpPr>
          <p:spPr>
            <a:xfrm>
              <a:off x="561975" y="1496589"/>
              <a:ext cx="3711873" cy="6627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10000"/>
                </a:lnSpc>
                <a:spcBef>
                  <a:spcPts val="600"/>
                </a:spcBef>
                <a:buClr>
                  <a:srgbClr val="FF9205"/>
                </a:buClr>
              </a:pPr>
              <a:r>
                <a:rPr lang="sv-SE" sz="1600" dirty="0">
                  <a:solidFill>
                    <a:schemeClr val="accent1"/>
                  </a:solidFill>
                  <a:latin typeface="Roboto Medium" pitchFamily="2" charset="0"/>
                  <a:ea typeface="Roboto Medium" pitchFamily="2" charset="0"/>
                </a:rPr>
                <a:t>Retec Energy</a:t>
              </a:r>
            </a:p>
            <a:p>
              <a:pPr algn="r">
                <a:lnSpc>
                  <a:spcPct val="110000"/>
                </a:lnSpc>
                <a:spcBef>
                  <a:spcPts val="600"/>
                </a:spcBef>
                <a:buClr>
                  <a:srgbClr val="FF9205"/>
                </a:buClr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Roboto Medium" pitchFamily="2" charset="0"/>
                </a:rPr>
                <a:t>The overall system for energy optimization</a:t>
              </a:r>
              <a:r>
                <a:rPr lang="sv-SE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Roboto Medium" pitchFamily="2" charset="0"/>
                </a:rPr>
                <a:t>.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CDCCF78E-C618-4154-BBA9-13E3EA65BA23}"/>
                </a:ext>
              </a:extLst>
            </p:cNvPr>
            <p:cNvSpPr txBox="1"/>
            <p:nvPr/>
          </p:nvSpPr>
          <p:spPr>
            <a:xfrm>
              <a:off x="561975" y="2738358"/>
              <a:ext cx="3711873" cy="1136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10000"/>
                </a:lnSpc>
                <a:spcBef>
                  <a:spcPts val="600"/>
                </a:spcBef>
                <a:buClr>
                  <a:srgbClr val="FF9205"/>
                </a:buClr>
              </a:pPr>
              <a:r>
                <a:rPr lang="sv-SE" sz="1600" dirty="0">
                  <a:solidFill>
                    <a:schemeClr val="accent1"/>
                  </a:solidFill>
                  <a:latin typeface="Roboto Medium" pitchFamily="2" charset="0"/>
                  <a:ea typeface="Roboto Medium" pitchFamily="2" charset="0"/>
                </a:rPr>
                <a:t>Energy Logic </a:t>
              </a:r>
            </a:p>
            <a:p>
              <a:pPr algn="r">
                <a:lnSpc>
                  <a:spcPct val="110000"/>
                </a:lnSpc>
                <a:spcBef>
                  <a:spcPts val="600"/>
                </a:spcBef>
                <a:buClr>
                  <a:srgbClr val="FF9205"/>
                </a:buClr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Roboto Medium" pitchFamily="2" charset="0"/>
                </a:rPr>
                <a:t>Module for optimizing electricity consumption with smart alarms</a:t>
              </a:r>
              <a:r>
                <a:rPr lang="sv-SE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Roboto Medium" pitchFamily="2" charset="0"/>
                </a:rPr>
                <a:t>.</a:t>
              </a:r>
              <a:br>
                <a:rPr lang="sv-SE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Roboto Medium" pitchFamily="2" charset="0"/>
                </a:rPr>
              </a:br>
              <a:endParaRPr lang="sv-SE" sz="1400" dirty="0">
                <a:solidFill>
                  <a:schemeClr val="tx1">
                    <a:lumMod val="75000"/>
                    <a:lumOff val="25000"/>
                  </a:schemeClr>
                </a:solidFill>
                <a:ea typeface="Roboto Medium" pitchFamily="2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778E7A33-A7CC-4E0E-9A1B-9273655AECE4}"/>
                </a:ext>
              </a:extLst>
            </p:cNvPr>
            <p:cNvSpPr txBox="1"/>
            <p:nvPr/>
          </p:nvSpPr>
          <p:spPr>
            <a:xfrm>
              <a:off x="561975" y="4036583"/>
              <a:ext cx="3711873" cy="899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10000"/>
                </a:lnSpc>
                <a:spcBef>
                  <a:spcPts val="600"/>
                </a:spcBef>
                <a:buClr>
                  <a:srgbClr val="FF9205"/>
                </a:buClr>
              </a:pPr>
              <a:r>
                <a:rPr lang="sv-SE" sz="1600" dirty="0">
                  <a:solidFill>
                    <a:schemeClr val="accent1"/>
                  </a:solidFill>
                  <a:latin typeface="Roboto Medium" pitchFamily="2" charset="0"/>
                  <a:ea typeface="Roboto Medium" pitchFamily="2" charset="0"/>
                </a:rPr>
                <a:t>Energy Insight </a:t>
              </a:r>
            </a:p>
            <a:p>
              <a:pPr algn="r">
                <a:lnSpc>
                  <a:spcPct val="110000"/>
                </a:lnSpc>
                <a:spcBef>
                  <a:spcPts val="600"/>
                </a:spcBef>
                <a:buClr>
                  <a:srgbClr val="FF9205"/>
                </a:buClr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Roboto Medium" pitchFamily="2" charset="0"/>
                </a:rPr>
                <a:t>Module for monitoring, reporting and web-based energy system.</a:t>
              </a:r>
              <a:endParaRPr lang="sv-SE" sz="1400" dirty="0">
                <a:solidFill>
                  <a:schemeClr val="tx1">
                    <a:lumMod val="75000"/>
                    <a:lumOff val="25000"/>
                  </a:schemeClr>
                </a:solidFill>
                <a:ea typeface="Roboto Medium" pitchFamily="2" charset="0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E23A61B9-F500-484D-A051-84B3250A6BA1}"/>
                </a:ext>
              </a:extLst>
            </p:cNvPr>
            <p:cNvSpPr txBox="1"/>
            <p:nvPr/>
          </p:nvSpPr>
          <p:spPr>
            <a:xfrm>
              <a:off x="7925386" y="2125553"/>
              <a:ext cx="3704638" cy="899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  <a:spcBef>
                  <a:spcPts val="600"/>
                </a:spcBef>
                <a:buClr>
                  <a:srgbClr val="FF9205"/>
                </a:buClr>
              </a:pPr>
              <a:r>
                <a:rPr lang="sv-SE" sz="1600" dirty="0">
                  <a:solidFill>
                    <a:schemeClr val="accent1"/>
                  </a:solidFill>
                  <a:latin typeface="Roboto Medium" pitchFamily="2" charset="0"/>
                  <a:ea typeface="Roboto Medium" pitchFamily="2" charset="0"/>
                </a:rPr>
                <a:t>Energy Insight light </a:t>
              </a:r>
            </a:p>
            <a:p>
              <a:pPr>
                <a:lnSpc>
                  <a:spcPct val="110000"/>
                </a:lnSpc>
                <a:spcBef>
                  <a:spcPts val="600"/>
                </a:spcBef>
                <a:buClr>
                  <a:srgbClr val="FF9205"/>
                </a:buClr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Roboto Medium" pitchFamily="2" charset="0"/>
                </a:rPr>
                <a:t>Module for monitoring, reporting and web-based energy system.</a:t>
              </a:r>
              <a:endParaRPr lang="sv-SE" sz="1400" dirty="0">
                <a:solidFill>
                  <a:schemeClr val="tx1">
                    <a:lumMod val="75000"/>
                    <a:lumOff val="25000"/>
                  </a:schemeClr>
                </a:solidFill>
                <a:ea typeface="Roboto Medium" pitchFamily="2" charset="0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CE55F53A-ABB9-427C-9F6D-005C57B0B7A9}"/>
                </a:ext>
              </a:extLst>
            </p:cNvPr>
            <p:cNvSpPr txBox="1"/>
            <p:nvPr/>
          </p:nvSpPr>
          <p:spPr>
            <a:xfrm>
              <a:off x="7925386" y="3389547"/>
              <a:ext cx="3704638" cy="6627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  <a:spcBef>
                  <a:spcPts val="600"/>
                </a:spcBef>
                <a:buClr>
                  <a:srgbClr val="FF9205"/>
                </a:buClr>
              </a:pPr>
              <a:r>
                <a:rPr lang="sv-SE" sz="1600" dirty="0">
                  <a:solidFill>
                    <a:schemeClr val="accent1"/>
                  </a:solidFill>
                  <a:latin typeface="Roboto Medium" pitchFamily="2" charset="0"/>
                  <a:ea typeface="Roboto Medium" pitchFamily="2" charset="0"/>
                </a:rPr>
                <a:t>Energy Optimize</a:t>
              </a:r>
            </a:p>
            <a:p>
              <a:pPr>
                <a:lnSpc>
                  <a:spcPct val="110000"/>
                </a:lnSpc>
                <a:spcBef>
                  <a:spcPts val="600"/>
                </a:spcBef>
                <a:buClr>
                  <a:srgbClr val="FF9205"/>
                </a:buClr>
              </a:pPr>
              <a:r>
                <a:rPr lang="sv-SE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a typeface="Roboto Medium" pitchFamily="2" charset="0"/>
                </a:rPr>
                <a:t>Optimization</a:t>
              </a:r>
              <a:r>
                <a:rPr lang="sv-SE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Roboto Medium" pitchFamily="2" charset="0"/>
                </a:rPr>
                <a:t> </a:t>
              </a:r>
              <a:r>
                <a:rPr lang="sv-SE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a typeface="Roboto Medium" pitchFamily="2" charset="0"/>
                </a:rPr>
                <a:t>of</a:t>
              </a:r>
              <a:r>
                <a:rPr lang="sv-SE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Roboto Medium" pitchFamily="2" charset="0"/>
                </a:rPr>
                <a:t> </a:t>
              </a:r>
              <a:r>
                <a:rPr lang="sv-SE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a typeface="Roboto Medium" pitchFamily="2" charset="0"/>
                </a:rPr>
                <a:t>technical</a:t>
              </a:r>
              <a:r>
                <a:rPr lang="sv-SE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Roboto Medium" pitchFamily="2" charset="0"/>
                </a:rPr>
                <a:t> installations.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20920529-BA35-418F-82ED-740F4400458E}"/>
                </a:ext>
              </a:extLst>
            </p:cNvPr>
            <p:cNvSpPr txBox="1"/>
            <p:nvPr/>
          </p:nvSpPr>
          <p:spPr>
            <a:xfrm>
              <a:off x="7925385" y="4668722"/>
              <a:ext cx="3704639" cy="899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  <a:spcBef>
                  <a:spcPts val="600"/>
                </a:spcBef>
                <a:buClr>
                  <a:srgbClr val="FF9205"/>
                </a:buClr>
              </a:pPr>
              <a:r>
                <a:rPr lang="sv-SE" sz="1600" dirty="0">
                  <a:solidFill>
                    <a:schemeClr val="accent1"/>
                  </a:solidFill>
                  <a:latin typeface="Roboto Medium" pitchFamily="2" charset="0"/>
                  <a:ea typeface="Roboto Medium" pitchFamily="2" charset="0"/>
                </a:rPr>
                <a:t>Energy Audit </a:t>
              </a:r>
            </a:p>
            <a:p>
              <a:pPr>
                <a:lnSpc>
                  <a:spcPct val="110000"/>
                </a:lnSpc>
                <a:spcBef>
                  <a:spcPts val="600"/>
                </a:spcBef>
                <a:buClr>
                  <a:srgbClr val="FF9205"/>
                </a:buClr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Roboto Medium" pitchFamily="2" charset="0"/>
                </a:rPr>
                <a:t>Analysis of energy consumption with suggested measures.</a:t>
              </a:r>
              <a:endParaRPr lang="sv-SE" sz="1400" dirty="0">
                <a:solidFill>
                  <a:schemeClr val="tx1">
                    <a:lumMod val="75000"/>
                    <a:lumOff val="25000"/>
                  </a:schemeClr>
                </a:solidFill>
                <a:ea typeface="Roboto Medium" pitchFamily="2" charset="0"/>
              </a:endParaRPr>
            </a:p>
          </p:txBody>
        </p:sp>
        <p:pic>
          <p:nvPicPr>
            <p:cNvPr id="5" name="Graphic 4">
              <a:extLst>
                <a:ext uri="{FF2B5EF4-FFF2-40B4-BE49-F238E27FC236}">
                  <a16:creationId xmlns:a16="http://schemas.microsoft.com/office/drawing/2014/main" id="{FFE05E88-7088-4A66-A335-B676F1225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384212" y="1968444"/>
              <a:ext cx="321692" cy="363098"/>
            </a:xfrm>
            <a:prstGeom prst="rect">
              <a:avLst/>
            </a:prstGeom>
          </p:spPr>
        </p:pic>
        <p:pic>
          <p:nvPicPr>
            <p:cNvPr id="60" name="Graphic 59">
              <a:extLst>
                <a:ext uri="{FF2B5EF4-FFF2-40B4-BE49-F238E27FC236}">
                  <a16:creationId xmlns:a16="http://schemas.microsoft.com/office/drawing/2014/main" id="{8BD4F355-05A4-470A-919A-8BC6376E96C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371575" y="3237484"/>
              <a:ext cx="334134" cy="339012"/>
            </a:xfrm>
            <a:prstGeom prst="rect">
              <a:avLst/>
            </a:prstGeom>
          </p:spPr>
        </p:pic>
        <p:pic>
          <p:nvPicPr>
            <p:cNvPr id="61" name="Graphic 60">
              <a:extLst>
                <a:ext uri="{FF2B5EF4-FFF2-40B4-BE49-F238E27FC236}">
                  <a16:creationId xmlns:a16="http://schemas.microsoft.com/office/drawing/2014/main" id="{D52841C4-BB18-45AE-98E2-13F88EBC1A5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5406522" y="4485044"/>
              <a:ext cx="257701" cy="383069"/>
            </a:xfrm>
            <a:prstGeom prst="rect">
              <a:avLst/>
            </a:prstGeom>
          </p:spPr>
        </p:pic>
        <p:pic>
          <p:nvPicPr>
            <p:cNvPr id="62" name="Graphic 61">
              <a:extLst>
                <a:ext uri="{FF2B5EF4-FFF2-40B4-BE49-F238E27FC236}">
                  <a16:creationId xmlns:a16="http://schemas.microsoft.com/office/drawing/2014/main" id="{FB54757A-2985-4D8E-AA9C-40B78898D7E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6410651" y="2621609"/>
              <a:ext cx="416230" cy="319938"/>
            </a:xfrm>
            <a:prstGeom prst="rect">
              <a:avLst/>
            </a:prstGeom>
          </p:spPr>
        </p:pic>
        <p:pic>
          <p:nvPicPr>
            <p:cNvPr id="63" name="Graphic 62">
              <a:extLst>
                <a:ext uri="{FF2B5EF4-FFF2-40B4-BE49-F238E27FC236}">
                  <a16:creationId xmlns:a16="http://schemas.microsoft.com/office/drawing/2014/main" id="{8C3489D0-C1B1-49D9-BC2C-93DF00F1743A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6469334" y="3856132"/>
              <a:ext cx="286272" cy="402902"/>
            </a:xfrm>
            <a:prstGeom prst="rect">
              <a:avLst/>
            </a:prstGeom>
          </p:spPr>
        </p:pic>
        <p:pic>
          <p:nvPicPr>
            <p:cNvPr id="64" name="Graphic 63">
              <a:extLst>
                <a:ext uri="{FF2B5EF4-FFF2-40B4-BE49-F238E27FC236}">
                  <a16:creationId xmlns:a16="http://schemas.microsoft.com/office/drawing/2014/main" id="{B2DE370D-5B86-40D2-ABCE-5112CE5A3529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6418499" y="5127926"/>
              <a:ext cx="394967" cy="39496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36480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6D72D911-5C50-4663-AA13-8536F69C95E4}"/>
              </a:ext>
            </a:extLst>
          </p:cNvPr>
          <p:cNvSpPr/>
          <p:nvPr/>
        </p:nvSpPr>
        <p:spPr>
          <a:xfrm>
            <a:off x="296069" y="194107"/>
            <a:ext cx="11599862" cy="669194"/>
          </a:xfrm>
          <a:prstGeom prst="rect">
            <a:avLst/>
          </a:prstGeom>
          <a:solidFill>
            <a:srgbClr val="EFF1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75F2B9C-8CB1-4A00-A9BF-DED1C2E386A4}"/>
              </a:ext>
            </a:extLst>
          </p:cNvPr>
          <p:cNvGrpSpPr/>
          <p:nvPr/>
        </p:nvGrpSpPr>
        <p:grpSpPr>
          <a:xfrm>
            <a:off x="-5221" y="6404918"/>
            <a:ext cx="12202442" cy="453082"/>
            <a:chOff x="15322" y="6415324"/>
            <a:chExt cx="12187120" cy="452513"/>
          </a:xfrm>
          <a:solidFill>
            <a:schemeClr val="accent1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8C451E3B-CBE0-4C62-84C7-4FACD45AD722}"/>
                </a:ext>
              </a:extLst>
            </p:cNvPr>
            <p:cNvSpPr/>
            <p:nvPr/>
          </p:nvSpPr>
          <p:spPr>
            <a:xfrm>
              <a:off x="15323" y="6415324"/>
              <a:ext cx="12187119" cy="452513"/>
            </a:xfrm>
            <a:custGeom>
              <a:avLst/>
              <a:gdLst>
                <a:gd name="connsiteX0" fmla="*/ 9888494 w 12187119"/>
                <a:gd name="connsiteY0" fmla="*/ 88 h 452513"/>
                <a:gd name="connsiteX1" fmla="*/ 12187119 w 12187119"/>
                <a:gd name="connsiteY1" fmla="*/ 88 h 452513"/>
                <a:gd name="connsiteX2" fmla="*/ 12187119 w 12187119"/>
                <a:gd name="connsiteY2" fmla="*/ 452513 h 452513"/>
                <a:gd name="connsiteX3" fmla="*/ 0 w 12187119"/>
                <a:gd name="connsiteY3" fmla="*/ 452513 h 452513"/>
                <a:gd name="connsiteX4" fmla="*/ 0 w 12187119"/>
                <a:gd name="connsiteY4" fmla="*/ 319417 h 452513"/>
                <a:gd name="connsiteX5" fmla="*/ 9296471 w 12187119"/>
                <a:gd name="connsiteY5" fmla="*/ 319417 h 452513"/>
                <a:gd name="connsiteX6" fmla="*/ 9415601 w 12187119"/>
                <a:gd name="connsiteY6" fmla="*/ 300519 h 452513"/>
                <a:gd name="connsiteX7" fmla="*/ 9729747 w 12187119"/>
                <a:gd name="connsiteY7" fmla="*/ 60438 h 452513"/>
                <a:gd name="connsiteX8" fmla="*/ 9888494 w 12187119"/>
                <a:gd name="connsiteY8" fmla="*/ 88 h 45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187119" h="452513">
                  <a:moveTo>
                    <a:pt x="9888494" y="88"/>
                  </a:moveTo>
                  <a:lnTo>
                    <a:pt x="12187119" y="88"/>
                  </a:lnTo>
                  <a:lnTo>
                    <a:pt x="12187119" y="452513"/>
                  </a:lnTo>
                  <a:lnTo>
                    <a:pt x="0" y="452513"/>
                  </a:lnTo>
                  <a:lnTo>
                    <a:pt x="0" y="319417"/>
                  </a:lnTo>
                  <a:cubicBezTo>
                    <a:pt x="0" y="319417"/>
                    <a:pt x="9203287" y="324395"/>
                    <a:pt x="9296471" y="319417"/>
                  </a:cubicBezTo>
                  <a:cubicBezTo>
                    <a:pt x="9389655" y="314337"/>
                    <a:pt x="9415601" y="300519"/>
                    <a:pt x="9415601" y="300519"/>
                  </a:cubicBezTo>
                  <a:cubicBezTo>
                    <a:pt x="9415601" y="300519"/>
                    <a:pt x="9640051" y="125767"/>
                    <a:pt x="9729747" y="60438"/>
                  </a:cubicBezTo>
                  <a:cubicBezTo>
                    <a:pt x="9819443" y="-4891"/>
                    <a:pt x="9888494" y="88"/>
                    <a:pt x="9888494" y="88"/>
                  </a:cubicBezTo>
                  <a:close/>
                </a:path>
              </a:pathLst>
            </a:custGeom>
            <a:grpFill/>
            <a:ln w="13950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4C7C7DD-2172-4AC2-95CD-E8EDC052FC8C}"/>
                </a:ext>
              </a:extLst>
            </p:cNvPr>
            <p:cNvSpPr/>
            <p:nvPr/>
          </p:nvSpPr>
          <p:spPr>
            <a:xfrm>
              <a:off x="15322" y="6577569"/>
              <a:ext cx="9353105" cy="51714"/>
            </a:xfrm>
            <a:custGeom>
              <a:avLst/>
              <a:gdLst>
                <a:gd name="connsiteX0" fmla="*/ 0 w 9353105"/>
                <a:gd name="connsiteY0" fmla="*/ 0 h 51714"/>
                <a:gd name="connsiteX1" fmla="*/ 9353105 w 9353105"/>
                <a:gd name="connsiteY1" fmla="*/ 0 h 51714"/>
                <a:gd name="connsiteX2" fmla="*/ 9290472 w 9353105"/>
                <a:gd name="connsiteY2" fmla="*/ 51714 h 51714"/>
                <a:gd name="connsiteX3" fmla="*/ 0 w 9353105"/>
                <a:gd name="connsiteY3" fmla="*/ 51714 h 51714"/>
                <a:gd name="connsiteX4" fmla="*/ 0 w 9353105"/>
                <a:gd name="connsiteY4" fmla="*/ 0 h 51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53105" h="51714">
                  <a:moveTo>
                    <a:pt x="0" y="0"/>
                  </a:moveTo>
                  <a:lnTo>
                    <a:pt x="9353105" y="0"/>
                  </a:lnTo>
                  <a:lnTo>
                    <a:pt x="9290472" y="51714"/>
                  </a:lnTo>
                  <a:lnTo>
                    <a:pt x="0" y="517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3950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3A60BC8-49BB-4831-86CC-8E8BF2B4A24C}"/>
              </a:ext>
            </a:extLst>
          </p:cNvPr>
          <p:cNvCxnSpPr>
            <a:cxnSpLocks/>
          </p:cNvCxnSpPr>
          <p:nvPr/>
        </p:nvCxnSpPr>
        <p:spPr>
          <a:xfrm>
            <a:off x="12169774" y="6532507"/>
            <a:ext cx="0" cy="223839"/>
          </a:xfrm>
          <a:prstGeom prst="line">
            <a:avLst/>
          </a:prstGeom>
          <a:ln w="50800">
            <a:solidFill>
              <a:srgbClr val="FF92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A611016E-C0DF-46ED-9522-FE218E55705D}"/>
              </a:ext>
            </a:extLst>
          </p:cNvPr>
          <p:cNvSpPr txBox="1">
            <a:spLocks/>
          </p:cNvSpPr>
          <p:nvPr/>
        </p:nvSpPr>
        <p:spPr>
          <a:xfrm>
            <a:off x="11736194" y="6506618"/>
            <a:ext cx="427230" cy="28753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59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70BA21C-9017-4A17-B59A-75314C596F2F}" type="slidenum">
              <a:rPr lang="de-CH" sz="1000" smtClean="0">
                <a:latin typeface="Roboto Light" pitchFamily="2" charset="0"/>
                <a:ea typeface="Roboto Light" pitchFamily="2" charset="0"/>
                <a:cs typeface="Poppins Light" panose="00000400000000000000" pitchFamily="50" charset="0"/>
              </a:rPr>
              <a:pPr algn="ctr"/>
              <a:t>3</a:t>
            </a:fld>
            <a:endParaRPr lang="de-CH" sz="1000" dirty="0">
              <a:latin typeface="Roboto Light" pitchFamily="2" charset="0"/>
              <a:ea typeface="Roboto Light" pitchFamily="2" charset="0"/>
              <a:cs typeface="Poppins Light" panose="00000400000000000000" pitchFamily="50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4A66758-B8B8-4832-B26C-9265F1B52309}"/>
              </a:ext>
            </a:extLst>
          </p:cNvPr>
          <p:cNvSpPr txBox="1"/>
          <p:nvPr/>
        </p:nvSpPr>
        <p:spPr>
          <a:xfrm>
            <a:off x="343980" y="282717"/>
            <a:ext cx="849521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700" b="1" dirty="0">
                <a:solidFill>
                  <a:schemeClr val="accent3"/>
                </a:solidFill>
                <a:latin typeface="Roboto" pitchFamily="2" charset="0"/>
                <a:ea typeface="Roboto" pitchFamily="2" charset="0"/>
              </a:rPr>
              <a:t>Retec </a:t>
            </a:r>
            <a:r>
              <a:rPr lang="sv-SE" sz="2700" b="1" dirty="0">
                <a:solidFill>
                  <a:schemeClr val="accent1"/>
                </a:solidFill>
                <a:latin typeface="Roboto" pitchFamily="2" charset="0"/>
                <a:ea typeface="Roboto" pitchFamily="2" charset="0"/>
              </a:rPr>
              <a:t>Energy ingående huvudmoduler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70F3A3D-6897-49D5-80CA-8839FEAF78FE}"/>
              </a:ext>
            </a:extLst>
          </p:cNvPr>
          <p:cNvCxnSpPr>
            <a:cxnSpLocks/>
          </p:cNvCxnSpPr>
          <p:nvPr/>
        </p:nvCxnSpPr>
        <p:spPr>
          <a:xfrm flipV="1">
            <a:off x="305305" y="875206"/>
            <a:ext cx="1159062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D33351E5-CEAE-418B-91D9-04D511BF7478}"/>
              </a:ext>
            </a:extLst>
          </p:cNvPr>
          <p:cNvSpPr/>
          <p:nvPr/>
        </p:nvSpPr>
        <p:spPr>
          <a:xfrm>
            <a:off x="296069" y="850720"/>
            <a:ext cx="628650" cy="4897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5" name="Graphic 54">
            <a:extLst>
              <a:ext uri="{FF2B5EF4-FFF2-40B4-BE49-F238E27FC236}">
                <a16:creationId xmlns:a16="http://schemas.microsoft.com/office/drawing/2014/main" id="{06802A37-F1F1-40BF-AC1B-6C0033B93A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86966" y="393761"/>
            <a:ext cx="1206560" cy="301638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EA0225CB-8914-4C2E-A709-E33AE4CC4931}"/>
              </a:ext>
            </a:extLst>
          </p:cNvPr>
          <p:cNvGrpSpPr/>
          <p:nvPr/>
        </p:nvGrpSpPr>
        <p:grpSpPr>
          <a:xfrm>
            <a:off x="1089027" y="1743777"/>
            <a:ext cx="10013946" cy="3761616"/>
            <a:chOff x="1089027" y="1753302"/>
            <a:chExt cx="10013946" cy="3761616"/>
          </a:xfrm>
        </p:grpSpPr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2DC4ADCB-C78E-43A0-B12A-DE8E46169D4B}"/>
                </a:ext>
              </a:extLst>
            </p:cNvPr>
            <p:cNvSpPr/>
            <p:nvPr/>
          </p:nvSpPr>
          <p:spPr>
            <a:xfrm>
              <a:off x="6297590" y="1783273"/>
              <a:ext cx="2664342" cy="1967782"/>
            </a:xfrm>
            <a:custGeom>
              <a:avLst/>
              <a:gdLst>
                <a:gd name="connsiteX0" fmla="*/ 40579 w 2546150"/>
                <a:gd name="connsiteY0" fmla="*/ 1874140 h 1880490"/>
                <a:gd name="connsiteX1" fmla="*/ 21774 w 2546150"/>
                <a:gd name="connsiteY1" fmla="*/ 1874140 h 1880490"/>
                <a:gd name="connsiteX2" fmla="*/ 21774 w 2546150"/>
                <a:gd name="connsiteY2" fmla="*/ 251426 h 1880490"/>
                <a:gd name="connsiteX3" fmla="*/ 251260 w 2546150"/>
                <a:gd name="connsiteY3" fmla="*/ 21774 h 1880490"/>
                <a:gd name="connsiteX4" fmla="*/ 2525988 w 2546150"/>
                <a:gd name="connsiteY4" fmla="*/ 21774 h 1880490"/>
                <a:gd name="connsiteX5" fmla="*/ 2525988 w 2546150"/>
                <a:gd name="connsiteY5" fmla="*/ 40579 h 1880490"/>
                <a:gd name="connsiteX6" fmla="*/ 251094 w 2546150"/>
                <a:gd name="connsiteY6" fmla="*/ 40579 h 1880490"/>
                <a:gd name="connsiteX7" fmla="*/ 40579 w 2546150"/>
                <a:gd name="connsiteY7" fmla="*/ 251260 h 1880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46150" h="1880490">
                  <a:moveTo>
                    <a:pt x="40579" y="1874140"/>
                  </a:moveTo>
                  <a:lnTo>
                    <a:pt x="21774" y="1874140"/>
                  </a:lnTo>
                  <a:lnTo>
                    <a:pt x="21774" y="251426"/>
                  </a:lnTo>
                  <a:cubicBezTo>
                    <a:pt x="21865" y="124695"/>
                    <a:pt x="124529" y="21957"/>
                    <a:pt x="251260" y="21774"/>
                  </a:cubicBezTo>
                  <a:lnTo>
                    <a:pt x="2525988" y="21774"/>
                  </a:lnTo>
                  <a:lnTo>
                    <a:pt x="2525988" y="40579"/>
                  </a:lnTo>
                  <a:lnTo>
                    <a:pt x="251094" y="40579"/>
                  </a:lnTo>
                  <a:cubicBezTo>
                    <a:pt x="134840" y="40762"/>
                    <a:pt x="40670" y="135007"/>
                    <a:pt x="40579" y="251260"/>
                  </a:cubicBezTo>
                  <a:close/>
                </a:path>
              </a:pathLst>
            </a:custGeom>
            <a:solidFill>
              <a:schemeClr val="accent3"/>
            </a:solidFill>
            <a:ln w="166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21C09073-4075-428F-9CB3-8B291D7B34E1}"/>
                </a:ext>
              </a:extLst>
            </p:cNvPr>
            <p:cNvSpPr/>
            <p:nvPr/>
          </p:nvSpPr>
          <p:spPr>
            <a:xfrm>
              <a:off x="8887400" y="5461806"/>
              <a:ext cx="69656" cy="52242"/>
            </a:xfrm>
            <a:custGeom>
              <a:avLst/>
              <a:gdLst>
                <a:gd name="connsiteX0" fmla="*/ 50064 w 66566"/>
                <a:gd name="connsiteY0" fmla="*/ 40412 h 49924"/>
                <a:gd name="connsiteX1" fmla="*/ 31093 w 66566"/>
                <a:gd name="connsiteY1" fmla="*/ 40412 h 49924"/>
                <a:gd name="connsiteX2" fmla="*/ 21774 w 66566"/>
                <a:gd name="connsiteY2" fmla="*/ 31093 h 49924"/>
                <a:gd name="connsiteX3" fmla="*/ 31093 w 66566"/>
                <a:gd name="connsiteY3" fmla="*/ 21774 h 49924"/>
                <a:gd name="connsiteX4" fmla="*/ 50064 w 66566"/>
                <a:gd name="connsiteY4" fmla="*/ 21774 h 49924"/>
                <a:gd name="connsiteX5" fmla="*/ 59384 w 66566"/>
                <a:gd name="connsiteY5" fmla="*/ 31093 h 49924"/>
                <a:gd name="connsiteX6" fmla="*/ 50064 w 66566"/>
                <a:gd name="connsiteY6" fmla="*/ 40412 h 4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566" h="49924">
                  <a:moveTo>
                    <a:pt x="50064" y="40412"/>
                  </a:moveTo>
                  <a:lnTo>
                    <a:pt x="31093" y="40412"/>
                  </a:lnTo>
                  <a:cubicBezTo>
                    <a:pt x="25946" y="40412"/>
                    <a:pt x="21774" y="36239"/>
                    <a:pt x="21774" y="31093"/>
                  </a:cubicBezTo>
                  <a:cubicBezTo>
                    <a:pt x="21774" y="25946"/>
                    <a:pt x="25946" y="21774"/>
                    <a:pt x="31093" y="21774"/>
                  </a:cubicBezTo>
                  <a:lnTo>
                    <a:pt x="50064" y="21774"/>
                  </a:lnTo>
                  <a:cubicBezTo>
                    <a:pt x="55211" y="21774"/>
                    <a:pt x="59384" y="25946"/>
                    <a:pt x="59384" y="31093"/>
                  </a:cubicBezTo>
                  <a:cubicBezTo>
                    <a:pt x="59384" y="36239"/>
                    <a:pt x="55211" y="40412"/>
                    <a:pt x="50064" y="40412"/>
                  </a:cubicBezTo>
                  <a:close/>
                </a:path>
              </a:pathLst>
            </a:custGeom>
            <a:solidFill>
              <a:schemeClr val="accent3"/>
            </a:solidFill>
            <a:ln w="166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C200F4D4-90C6-4EA0-B06E-190B759A9DF5}"/>
                </a:ext>
              </a:extLst>
            </p:cNvPr>
            <p:cNvSpPr/>
            <p:nvPr/>
          </p:nvSpPr>
          <p:spPr>
            <a:xfrm>
              <a:off x="7677476" y="5461806"/>
              <a:ext cx="69656" cy="52242"/>
            </a:xfrm>
            <a:custGeom>
              <a:avLst/>
              <a:gdLst>
                <a:gd name="connsiteX0" fmla="*/ 49898 w 66566"/>
                <a:gd name="connsiteY0" fmla="*/ 40412 h 49924"/>
                <a:gd name="connsiteX1" fmla="*/ 31093 w 66566"/>
                <a:gd name="connsiteY1" fmla="*/ 40412 h 49924"/>
                <a:gd name="connsiteX2" fmla="*/ 21774 w 66566"/>
                <a:gd name="connsiteY2" fmla="*/ 31093 h 49924"/>
                <a:gd name="connsiteX3" fmla="*/ 31093 w 66566"/>
                <a:gd name="connsiteY3" fmla="*/ 21774 h 49924"/>
                <a:gd name="connsiteX4" fmla="*/ 49898 w 66566"/>
                <a:gd name="connsiteY4" fmla="*/ 21774 h 49924"/>
                <a:gd name="connsiteX5" fmla="*/ 59217 w 66566"/>
                <a:gd name="connsiteY5" fmla="*/ 31093 h 49924"/>
                <a:gd name="connsiteX6" fmla="*/ 49898 w 66566"/>
                <a:gd name="connsiteY6" fmla="*/ 40412 h 4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566" h="49924">
                  <a:moveTo>
                    <a:pt x="49898" y="40412"/>
                  </a:moveTo>
                  <a:lnTo>
                    <a:pt x="31093" y="40412"/>
                  </a:lnTo>
                  <a:cubicBezTo>
                    <a:pt x="25946" y="40412"/>
                    <a:pt x="21774" y="36239"/>
                    <a:pt x="21774" y="31093"/>
                  </a:cubicBezTo>
                  <a:cubicBezTo>
                    <a:pt x="21774" y="25946"/>
                    <a:pt x="25946" y="21774"/>
                    <a:pt x="31093" y="21774"/>
                  </a:cubicBezTo>
                  <a:lnTo>
                    <a:pt x="49898" y="21774"/>
                  </a:lnTo>
                  <a:cubicBezTo>
                    <a:pt x="55044" y="21774"/>
                    <a:pt x="59217" y="25946"/>
                    <a:pt x="59217" y="31093"/>
                  </a:cubicBezTo>
                  <a:cubicBezTo>
                    <a:pt x="59217" y="36239"/>
                    <a:pt x="55044" y="40412"/>
                    <a:pt x="49898" y="40412"/>
                  </a:cubicBezTo>
                  <a:close/>
                </a:path>
              </a:pathLst>
            </a:custGeom>
            <a:solidFill>
              <a:schemeClr val="accent3"/>
            </a:solidFill>
            <a:ln w="166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1F3ACBD-116B-4C01-AF9D-97ECA37C4D0C}"/>
                </a:ext>
              </a:extLst>
            </p:cNvPr>
            <p:cNvSpPr/>
            <p:nvPr/>
          </p:nvSpPr>
          <p:spPr>
            <a:xfrm>
              <a:off x="7439426" y="5461806"/>
              <a:ext cx="69656" cy="52242"/>
            </a:xfrm>
            <a:custGeom>
              <a:avLst/>
              <a:gdLst>
                <a:gd name="connsiteX0" fmla="*/ 50064 w 66566"/>
                <a:gd name="connsiteY0" fmla="*/ 40412 h 49924"/>
                <a:gd name="connsiteX1" fmla="*/ 31093 w 66566"/>
                <a:gd name="connsiteY1" fmla="*/ 40412 h 49924"/>
                <a:gd name="connsiteX2" fmla="*/ 21774 w 66566"/>
                <a:gd name="connsiteY2" fmla="*/ 31093 h 49924"/>
                <a:gd name="connsiteX3" fmla="*/ 31093 w 66566"/>
                <a:gd name="connsiteY3" fmla="*/ 21774 h 49924"/>
                <a:gd name="connsiteX4" fmla="*/ 50064 w 66566"/>
                <a:gd name="connsiteY4" fmla="*/ 21774 h 49924"/>
                <a:gd name="connsiteX5" fmla="*/ 59384 w 66566"/>
                <a:gd name="connsiteY5" fmla="*/ 31093 h 49924"/>
                <a:gd name="connsiteX6" fmla="*/ 50064 w 66566"/>
                <a:gd name="connsiteY6" fmla="*/ 40412 h 4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566" h="49924">
                  <a:moveTo>
                    <a:pt x="50064" y="40412"/>
                  </a:moveTo>
                  <a:lnTo>
                    <a:pt x="31093" y="40412"/>
                  </a:lnTo>
                  <a:cubicBezTo>
                    <a:pt x="25946" y="40412"/>
                    <a:pt x="21774" y="36239"/>
                    <a:pt x="21774" y="31093"/>
                  </a:cubicBezTo>
                  <a:cubicBezTo>
                    <a:pt x="21774" y="25946"/>
                    <a:pt x="25946" y="21774"/>
                    <a:pt x="31093" y="21774"/>
                  </a:cubicBezTo>
                  <a:lnTo>
                    <a:pt x="50064" y="21774"/>
                  </a:lnTo>
                  <a:cubicBezTo>
                    <a:pt x="55211" y="21774"/>
                    <a:pt x="59384" y="25946"/>
                    <a:pt x="59384" y="31093"/>
                  </a:cubicBezTo>
                  <a:cubicBezTo>
                    <a:pt x="59384" y="36239"/>
                    <a:pt x="55211" y="40412"/>
                    <a:pt x="50064" y="40412"/>
                  </a:cubicBezTo>
                  <a:close/>
                </a:path>
              </a:pathLst>
            </a:custGeom>
            <a:solidFill>
              <a:schemeClr val="accent3"/>
            </a:solidFill>
            <a:ln w="166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381593FC-803B-4D24-89A6-B305E4873275}"/>
                </a:ext>
              </a:extLst>
            </p:cNvPr>
            <p:cNvSpPr/>
            <p:nvPr/>
          </p:nvSpPr>
          <p:spPr>
            <a:xfrm>
              <a:off x="7201725" y="5461806"/>
              <a:ext cx="69656" cy="52242"/>
            </a:xfrm>
            <a:custGeom>
              <a:avLst/>
              <a:gdLst>
                <a:gd name="connsiteX0" fmla="*/ 49898 w 66566"/>
                <a:gd name="connsiteY0" fmla="*/ 40412 h 49924"/>
                <a:gd name="connsiteX1" fmla="*/ 31093 w 66566"/>
                <a:gd name="connsiteY1" fmla="*/ 40412 h 49924"/>
                <a:gd name="connsiteX2" fmla="*/ 21774 w 66566"/>
                <a:gd name="connsiteY2" fmla="*/ 31093 h 49924"/>
                <a:gd name="connsiteX3" fmla="*/ 31093 w 66566"/>
                <a:gd name="connsiteY3" fmla="*/ 21774 h 49924"/>
                <a:gd name="connsiteX4" fmla="*/ 50064 w 66566"/>
                <a:gd name="connsiteY4" fmla="*/ 21774 h 49924"/>
                <a:gd name="connsiteX5" fmla="*/ 59384 w 66566"/>
                <a:gd name="connsiteY5" fmla="*/ 31093 h 49924"/>
                <a:gd name="connsiteX6" fmla="*/ 50064 w 66566"/>
                <a:gd name="connsiteY6" fmla="*/ 40412 h 4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566" h="49924">
                  <a:moveTo>
                    <a:pt x="49898" y="40412"/>
                  </a:moveTo>
                  <a:lnTo>
                    <a:pt x="31093" y="40412"/>
                  </a:lnTo>
                  <a:cubicBezTo>
                    <a:pt x="25946" y="40412"/>
                    <a:pt x="21774" y="36239"/>
                    <a:pt x="21774" y="31093"/>
                  </a:cubicBezTo>
                  <a:cubicBezTo>
                    <a:pt x="21774" y="25946"/>
                    <a:pt x="25946" y="21774"/>
                    <a:pt x="31093" y="21774"/>
                  </a:cubicBezTo>
                  <a:lnTo>
                    <a:pt x="50064" y="21774"/>
                  </a:lnTo>
                  <a:cubicBezTo>
                    <a:pt x="55211" y="21774"/>
                    <a:pt x="59384" y="25946"/>
                    <a:pt x="59384" y="31093"/>
                  </a:cubicBezTo>
                  <a:cubicBezTo>
                    <a:pt x="59384" y="36239"/>
                    <a:pt x="55211" y="40412"/>
                    <a:pt x="50064" y="40412"/>
                  </a:cubicBezTo>
                  <a:close/>
                </a:path>
              </a:pathLst>
            </a:custGeom>
            <a:solidFill>
              <a:schemeClr val="accent3"/>
            </a:solidFill>
            <a:ln w="166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0FD73398-9892-47AA-871B-485CE388DE74}"/>
                </a:ext>
              </a:extLst>
            </p:cNvPr>
            <p:cNvSpPr/>
            <p:nvPr/>
          </p:nvSpPr>
          <p:spPr>
            <a:xfrm>
              <a:off x="6963676" y="5461806"/>
              <a:ext cx="69656" cy="52242"/>
            </a:xfrm>
            <a:custGeom>
              <a:avLst/>
              <a:gdLst>
                <a:gd name="connsiteX0" fmla="*/ 49898 w 66566"/>
                <a:gd name="connsiteY0" fmla="*/ 40412 h 49924"/>
                <a:gd name="connsiteX1" fmla="*/ 31093 w 66566"/>
                <a:gd name="connsiteY1" fmla="*/ 40412 h 49924"/>
                <a:gd name="connsiteX2" fmla="*/ 21774 w 66566"/>
                <a:gd name="connsiteY2" fmla="*/ 31093 h 49924"/>
                <a:gd name="connsiteX3" fmla="*/ 31093 w 66566"/>
                <a:gd name="connsiteY3" fmla="*/ 21774 h 49924"/>
                <a:gd name="connsiteX4" fmla="*/ 49898 w 66566"/>
                <a:gd name="connsiteY4" fmla="*/ 21774 h 49924"/>
                <a:gd name="connsiteX5" fmla="*/ 59217 w 66566"/>
                <a:gd name="connsiteY5" fmla="*/ 31093 h 49924"/>
                <a:gd name="connsiteX6" fmla="*/ 49898 w 66566"/>
                <a:gd name="connsiteY6" fmla="*/ 40412 h 4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566" h="49924">
                  <a:moveTo>
                    <a:pt x="49898" y="40412"/>
                  </a:moveTo>
                  <a:lnTo>
                    <a:pt x="31093" y="40412"/>
                  </a:lnTo>
                  <a:cubicBezTo>
                    <a:pt x="25946" y="40412"/>
                    <a:pt x="21774" y="36239"/>
                    <a:pt x="21774" y="31093"/>
                  </a:cubicBezTo>
                  <a:cubicBezTo>
                    <a:pt x="21774" y="25946"/>
                    <a:pt x="25946" y="21774"/>
                    <a:pt x="31093" y="21774"/>
                  </a:cubicBezTo>
                  <a:lnTo>
                    <a:pt x="49898" y="21774"/>
                  </a:lnTo>
                  <a:cubicBezTo>
                    <a:pt x="55044" y="21774"/>
                    <a:pt x="59217" y="25946"/>
                    <a:pt x="59217" y="31093"/>
                  </a:cubicBezTo>
                  <a:cubicBezTo>
                    <a:pt x="59217" y="36239"/>
                    <a:pt x="55044" y="40412"/>
                    <a:pt x="49898" y="40412"/>
                  </a:cubicBezTo>
                  <a:close/>
                </a:path>
              </a:pathLst>
            </a:custGeom>
            <a:solidFill>
              <a:schemeClr val="accent3"/>
            </a:solidFill>
            <a:ln w="166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B51A66B4-C40B-4C82-BE65-EAF615945A92}"/>
                </a:ext>
              </a:extLst>
            </p:cNvPr>
            <p:cNvSpPr/>
            <p:nvPr/>
          </p:nvSpPr>
          <p:spPr>
            <a:xfrm>
              <a:off x="6725627" y="5461806"/>
              <a:ext cx="69656" cy="52242"/>
            </a:xfrm>
            <a:custGeom>
              <a:avLst/>
              <a:gdLst>
                <a:gd name="connsiteX0" fmla="*/ 50064 w 66566"/>
                <a:gd name="connsiteY0" fmla="*/ 40412 h 49924"/>
                <a:gd name="connsiteX1" fmla="*/ 31093 w 66566"/>
                <a:gd name="connsiteY1" fmla="*/ 40412 h 49924"/>
                <a:gd name="connsiteX2" fmla="*/ 21774 w 66566"/>
                <a:gd name="connsiteY2" fmla="*/ 31093 h 49924"/>
                <a:gd name="connsiteX3" fmla="*/ 31093 w 66566"/>
                <a:gd name="connsiteY3" fmla="*/ 21774 h 49924"/>
                <a:gd name="connsiteX4" fmla="*/ 50064 w 66566"/>
                <a:gd name="connsiteY4" fmla="*/ 21774 h 49924"/>
                <a:gd name="connsiteX5" fmla="*/ 59383 w 66566"/>
                <a:gd name="connsiteY5" fmla="*/ 31093 h 49924"/>
                <a:gd name="connsiteX6" fmla="*/ 50064 w 66566"/>
                <a:gd name="connsiteY6" fmla="*/ 40412 h 4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566" h="49924">
                  <a:moveTo>
                    <a:pt x="50064" y="40412"/>
                  </a:moveTo>
                  <a:lnTo>
                    <a:pt x="31093" y="40412"/>
                  </a:lnTo>
                  <a:cubicBezTo>
                    <a:pt x="25946" y="40412"/>
                    <a:pt x="21774" y="36239"/>
                    <a:pt x="21774" y="31093"/>
                  </a:cubicBezTo>
                  <a:cubicBezTo>
                    <a:pt x="21774" y="25946"/>
                    <a:pt x="25946" y="21774"/>
                    <a:pt x="31093" y="21774"/>
                  </a:cubicBezTo>
                  <a:lnTo>
                    <a:pt x="50064" y="21774"/>
                  </a:lnTo>
                  <a:cubicBezTo>
                    <a:pt x="55211" y="21774"/>
                    <a:pt x="59383" y="25946"/>
                    <a:pt x="59383" y="31093"/>
                  </a:cubicBezTo>
                  <a:cubicBezTo>
                    <a:pt x="59383" y="36239"/>
                    <a:pt x="55211" y="40412"/>
                    <a:pt x="50064" y="40412"/>
                  </a:cubicBezTo>
                  <a:close/>
                </a:path>
              </a:pathLst>
            </a:custGeom>
            <a:solidFill>
              <a:schemeClr val="accent3"/>
            </a:solidFill>
            <a:ln w="166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27D43203-37F4-4C31-9B42-2F7000FC9D49}"/>
                </a:ext>
              </a:extLst>
            </p:cNvPr>
            <p:cNvSpPr/>
            <p:nvPr/>
          </p:nvSpPr>
          <p:spPr>
            <a:xfrm>
              <a:off x="8629673" y="5461806"/>
              <a:ext cx="69656" cy="52242"/>
            </a:xfrm>
            <a:custGeom>
              <a:avLst/>
              <a:gdLst>
                <a:gd name="connsiteX0" fmla="*/ 49565 w 66566"/>
                <a:gd name="connsiteY0" fmla="*/ 40412 h 49924"/>
                <a:gd name="connsiteX1" fmla="*/ 31093 w 66566"/>
                <a:gd name="connsiteY1" fmla="*/ 40412 h 49924"/>
                <a:gd name="connsiteX2" fmla="*/ 21774 w 66566"/>
                <a:gd name="connsiteY2" fmla="*/ 31093 h 49924"/>
                <a:gd name="connsiteX3" fmla="*/ 31093 w 66566"/>
                <a:gd name="connsiteY3" fmla="*/ 21774 h 49924"/>
                <a:gd name="connsiteX4" fmla="*/ 49898 w 66566"/>
                <a:gd name="connsiteY4" fmla="*/ 21774 h 49924"/>
                <a:gd name="connsiteX5" fmla="*/ 59217 w 66566"/>
                <a:gd name="connsiteY5" fmla="*/ 31093 h 49924"/>
                <a:gd name="connsiteX6" fmla="*/ 49898 w 66566"/>
                <a:gd name="connsiteY6" fmla="*/ 40412 h 4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566" h="49924">
                  <a:moveTo>
                    <a:pt x="49565" y="40412"/>
                  </a:moveTo>
                  <a:lnTo>
                    <a:pt x="31093" y="40412"/>
                  </a:lnTo>
                  <a:cubicBezTo>
                    <a:pt x="25946" y="40412"/>
                    <a:pt x="21774" y="36239"/>
                    <a:pt x="21774" y="31093"/>
                  </a:cubicBezTo>
                  <a:cubicBezTo>
                    <a:pt x="21774" y="25946"/>
                    <a:pt x="25946" y="21774"/>
                    <a:pt x="31093" y="21774"/>
                  </a:cubicBezTo>
                  <a:lnTo>
                    <a:pt x="49898" y="21774"/>
                  </a:lnTo>
                  <a:cubicBezTo>
                    <a:pt x="55044" y="21774"/>
                    <a:pt x="59217" y="25946"/>
                    <a:pt x="59217" y="31093"/>
                  </a:cubicBezTo>
                  <a:cubicBezTo>
                    <a:pt x="59217" y="36239"/>
                    <a:pt x="55044" y="40412"/>
                    <a:pt x="49898" y="40412"/>
                  </a:cubicBezTo>
                  <a:close/>
                </a:path>
              </a:pathLst>
            </a:custGeom>
            <a:solidFill>
              <a:schemeClr val="accent3"/>
            </a:solidFill>
            <a:ln w="166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71D003C4-F390-42FE-ADCF-30352ADD8E73}"/>
                </a:ext>
              </a:extLst>
            </p:cNvPr>
            <p:cNvSpPr/>
            <p:nvPr/>
          </p:nvSpPr>
          <p:spPr>
            <a:xfrm>
              <a:off x="8391275" y="5461806"/>
              <a:ext cx="69656" cy="52242"/>
            </a:xfrm>
            <a:custGeom>
              <a:avLst/>
              <a:gdLst>
                <a:gd name="connsiteX0" fmla="*/ 50064 w 66566"/>
                <a:gd name="connsiteY0" fmla="*/ 40412 h 49924"/>
                <a:gd name="connsiteX1" fmla="*/ 31093 w 66566"/>
                <a:gd name="connsiteY1" fmla="*/ 40412 h 49924"/>
                <a:gd name="connsiteX2" fmla="*/ 21774 w 66566"/>
                <a:gd name="connsiteY2" fmla="*/ 31093 h 49924"/>
                <a:gd name="connsiteX3" fmla="*/ 31093 w 66566"/>
                <a:gd name="connsiteY3" fmla="*/ 21774 h 49924"/>
                <a:gd name="connsiteX4" fmla="*/ 50064 w 66566"/>
                <a:gd name="connsiteY4" fmla="*/ 21774 h 49924"/>
                <a:gd name="connsiteX5" fmla="*/ 59384 w 66566"/>
                <a:gd name="connsiteY5" fmla="*/ 31093 h 49924"/>
                <a:gd name="connsiteX6" fmla="*/ 50064 w 66566"/>
                <a:gd name="connsiteY6" fmla="*/ 40412 h 4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566" h="49924">
                  <a:moveTo>
                    <a:pt x="50064" y="40412"/>
                  </a:moveTo>
                  <a:lnTo>
                    <a:pt x="31093" y="40412"/>
                  </a:lnTo>
                  <a:cubicBezTo>
                    <a:pt x="25946" y="40412"/>
                    <a:pt x="21774" y="36239"/>
                    <a:pt x="21774" y="31093"/>
                  </a:cubicBezTo>
                  <a:cubicBezTo>
                    <a:pt x="21774" y="25946"/>
                    <a:pt x="25946" y="21774"/>
                    <a:pt x="31093" y="21774"/>
                  </a:cubicBezTo>
                  <a:lnTo>
                    <a:pt x="50064" y="21774"/>
                  </a:lnTo>
                  <a:cubicBezTo>
                    <a:pt x="55211" y="21774"/>
                    <a:pt x="59384" y="25946"/>
                    <a:pt x="59384" y="31093"/>
                  </a:cubicBezTo>
                  <a:cubicBezTo>
                    <a:pt x="59384" y="36239"/>
                    <a:pt x="55211" y="40412"/>
                    <a:pt x="50064" y="40412"/>
                  </a:cubicBezTo>
                  <a:close/>
                </a:path>
              </a:pathLst>
            </a:custGeom>
            <a:solidFill>
              <a:schemeClr val="accent3"/>
            </a:solidFill>
            <a:ln w="166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98995AA0-2F8D-4EF7-899A-2AE664A26893}"/>
                </a:ext>
              </a:extLst>
            </p:cNvPr>
            <p:cNvSpPr/>
            <p:nvPr/>
          </p:nvSpPr>
          <p:spPr>
            <a:xfrm>
              <a:off x="8153401" y="5461806"/>
              <a:ext cx="69656" cy="52242"/>
            </a:xfrm>
            <a:custGeom>
              <a:avLst/>
              <a:gdLst>
                <a:gd name="connsiteX0" fmla="*/ 49898 w 66566"/>
                <a:gd name="connsiteY0" fmla="*/ 40412 h 49924"/>
                <a:gd name="connsiteX1" fmla="*/ 31093 w 66566"/>
                <a:gd name="connsiteY1" fmla="*/ 40412 h 49924"/>
                <a:gd name="connsiteX2" fmla="*/ 21774 w 66566"/>
                <a:gd name="connsiteY2" fmla="*/ 31093 h 49924"/>
                <a:gd name="connsiteX3" fmla="*/ 31093 w 66566"/>
                <a:gd name="connsiteY3" fmla="*/ 21774 h 49924"/>
                <a:gd name="connsiteX4" fmla="*/ 49898 w 66566"/>
                <a:gd name="connsiteY4" fmla="*/ 21774 h 49924"/>
                <a:gd name="connsiteX5" fmla="*/ 59217 w 66566"/>
                <a:gd name="connsiteY5" fmla="*/ 31093 h 49924"/>
                <a:gd name="connsiteX6" fmla="*/ 49898 w 66566"/>
                <a:gd name="connsiteY6" fmla="*/ 40412 h 4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566" h="49924">
                  <a:moveTo>
                    <a:pt x="49898" y="40412"/>
                  </a:moveTo>
                  <a:lnTo>
                    <a:pt x="31093" y="40412"/>
                  </a:lnTo>
                  <a:cubicBezTo>
                    <a:pt x="25946" y="40412"/>
                    <a:pt x="21774" y="36239"/>
                    <a:pt x="21774" y="31093"/>
                  </a:cubicBezTo>
                  <a:cubicBezTo>
                    <a:pt x="21774" y="25946"/>
                    <a:pt x="25946" y="21774"/>
                    <a:pt x="31093" y="21774"/>
                  </a:cubicBezTo>
                  <a:lnTo>
                    <a:pt x="49898" y="21774"/>
                  </a:lnTo>
                  <a:cubicBezTo>
                    <a:pt x="55044" y="21774"/>
                    <a:pt x="59217" y="25946"/>
                    <a:pt x="59217" y="31093"/>
                  </a:cubicBezTo>
                  <a:cubicBezTo>
                    <a:pt x="59217" y="36239"/>
                    <a:pt x="55044" y="40412"/>
                    <a:pt x="49898" y="40412"/>
                  </a:cubicBezTo>
                  <a:close/>
                </a:path>
              </a:pathLst>
            </a:custGeom>
            <a:solidFill>
              <a:schemeClr val="accent3"/>
            </a:solidFill>
            <a:ln w="166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437544C9-B083-4EB8-9D3D-395C734D20E1}"/>
                </a:ext>
              </a:extLst>
            </p:cNvPr>
            <p:cNvSpPr/>
            <p:nvPr/>
          </p:nvSpPr>
          <p:spPr>
            <a:xfrm>
              <a:off x="7915699" y="5461806"/>
              <a:ext cx="69656" cy="52242"/>
            </a:xfrm>
            <a:custGeom>
              <a:avLst/>
              <a:gdLst>
                <a:gd name="connsiteX0" fmla="*/ 49731 w 66566"/>
                <a:gd name="connsiteY0" fmla="*/ 40412 h 49924"/>
                <a:gd name="connsiteX1" fmla="*/ 31093 w 66566"/>
                <a:gd name="connsiteY1" fmla="*/ 40412 h 49924"/>
                <a:gd name="connsiteX2" fmla="*/ 21774 w 66566"/>
                <a:gd name="connsiteY2" fmla="*/ 31093 h 49924"/>
                <a:gd name="connsiteX3" fmla="*/ 31093 w 66566"/>
                <a:gd name="connsiteY3" fmla="*/ 21774 h 49924"/>
                <a:gd name="connsiteX4" fmla="*/ 50064 w 66566"/>
                <a:gd name="connsiteY4" fmla="*/ 21774 h 49924"/>
                <a:gd name="connsiteX5" fmla="*/ 59384 w 66566"/>
                <a:gd name="connsiteY5" fmla="*/ 31093 h 49924"/>
                <a:gd name="connsiteX6" fmla="*/ 50064 w 66566"/>
                <a:gd name="connsiteY6" fmla="*/ 40412 h 4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566" h="49924">
                  <a:moveTo>
                    <a:pt x="49731" y="40412"/>
                  </a:moveTo>
                  <a:lnTo>
                    <a:pt x="31093" y="40412"/>
                  </a:lnTo>
                  <a:cubicBezTo>
                    <a:pt x="25946" y="40412"/>
                    <a:pt x="21774" y="36239"/>
                    <a:pt x="21774" y="31093"/>
                  </a:cubicBezTo>
                  <a:cubicBezTo>
                    <a:pt x="21774" y="25946"/>
                    <a:pt x="25946" y="21774"/>
                    <a:pt x="31093" y="21774"/>
                  </a:cubicBezTo>
                  <a:lnTo>
                    <a:pt x="50064" y="21774"/>
                  </a:lnTo>
                  <a:cubicBezTo>
                    <a:pt x="55211" y="21774"/>
                    <a:pt x="59384" y="25946"/>
                    <a:pt x="59384" y="31093"/>
                  </a:cubicBezTo>
                  <a:cubicBezTo>
                    <a:pt x="59384" y="36239"/>
                    <a:pt x="55211" y="40412"/>
                    <a:pt x="50064" y="40412"/>
                  </a:cubicBezTo>
                  <a:close/>
                </a:path>
              </a:pathLst>
            </a:custGeom>
            <a:solidFill>
              <a:schemeClr val="accent3"/>
            </a:solidFill>
            <a:ln w="166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B94BC113-7877-4255-8234-3C0E25ECE2C1}"/>
                </a:ext>
              </a:extLst>
            </p:cNvPr>
            <p:cNvSpPr/>
            <p:nvPr/>
          </p:nvSpPr>
          <p:spPr>
            <a:xfrm>
              <a:off x="6487601" y="5458199"/>
              <a:ext cx="69656" cy="52242"/>
            </a:xfrm>
            <a:custGeom>
              <a:avLst/>
              <a:gdLst>
                <a:gd name="connsiteX0" fmla="*/ 49875 w 66566"/>
                <a:gd name="connsiteY0" fmla="*/ 43026 h 49924"/>
                <a:gd name="connsiteX1" fmla="*/ 49043 w 66566"/>
                <a:gd name="connsiteY1" fmla="*/ 43026 h 49924"/>
                <a:gd name="connsiteX2" fmla="*/ 29572 w 66566"/>
                <a:gd name="connsiteY2" fmla="*/ 40364 h 49924"/>
                <a:gd name="connsiteX3" fmla="*/ 21900 w 66566"/>
                <a:gd name="connsiteY3" fmla="*/ 29648 h 49924"/>
                <a:gd name="connsiteX4" fmla="*/ 21917 w 66566"/>
                <a:gd name="connsiteY4" fmla="*/ 29548 h 49924"/>
                <a:gd name="connsiteX5" fmla="*/ 32734 w 66566"/>
                <a:gd name="connsiteY5" fmla="*/ 21892 h 49924"/>
                <a:gd name="connsiteX6" fmla="*/ 50541 w 66566"/>
                <a:gd name="connsiteY6" fmla="*/ 24222 h 49924"/>
                <a:gd name="connsiteX7" fmla="*/ 59527 w 66566"/>
                <a:gd name="connsiteY7" fmla="*/ 34041 h 49924"/>
                <a:gd name="connsiteX8" fmla="*/ 49709 w 66566"/>
                <a:gd name="connsiteY8" fmla="*/ 43027 h 4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6566" h="49924">
                  <a:moveTo>
                    <a:pt x="49875" y="43026"/>
                  </a:moveTo>
                  <a:lnTo>
                    <a:pt x="49043" y="43026"/>
                  </a:lnTo>
                  <a:cubicBezTo>
                    <a:pt x="42553" y="43026"/>
                    <a:pt x="35896" y="41529"/>
                    <a:pt x="29572" y="40364"/>
                  </a:cubicBezTo>
                  <a:cubicBezTo>
                    <a:pt x="24495" y="39524"/>
                    <a:pt x="21060" y="34726"/>
                    <a:pt x="21900" y="29648"/>
                  </a:cubicBezTo>
                  <a:cubicBezTo>
                    <a:pt x="21906" y="29615"/>
                    <a:pt x="21911" y="29581"/>
                    <a:pt x="21917" y="29548"/>
                  </a:cubicBezTo>
                  <a:cubicBezTo>
                    <a:pt x="22847" y="24483"/>
                    <a:pt x="27649" y="21085"/>
                    <a:pt x="32734" y="21892"/>
                  </a:cubicBezTo>
                  <a:cubicBezTo>
                    <a:pt x="38559" y="22891"/>
                    <a:pt x="44550" y="23723"/>
                    <a:pt x="50541" y="24222"/>
                  </a:cubicBezTo>
                  <a:cubicBezTo>
                    <a:pt x="55715" y="24491"/>
                    <a:pt x="59716" y="28863"/>
                    <a:pt x="59527" y="34041"/>
                  </a:cubicBezTo>
                  <a:cubicBezTo>
                    <a:pt x="59258" y="39215"/>
                    <a:pt x="54887" y="43216"/>
                    <a:pt x="49709" y="43027"/>
                  </a:cubicBezTo>
                  <a:close/>
                </a:path>
              </a:pathLst>
            </a:custGeom>
            <a:solidFill>
              <a:schemeClr val="accent3"/>
            </a:solidFill>
            <a:ln w="166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DD11E309-3398-4431-B2B0-B1B43C2590A6}"/>
                </a:ext>
              </a:extLst>
            </p:cNvPr>
            <p:cNvSpPr/>
            <p:nvPr/>
          </p:nvSpPr>
          <p:spPr>
            <a:xfrm>
              <a:off x="6307285" y="5296662"/>
              <a:ext cx="69656" cy="69656"/>
            </a:xfrm>
            <a:custGeom>
              <a:avLst/>
              <a:gdLst>
                <a:gd name="connsiteX0" fmla="*/ 37140 w 66566"/>
                <a:gd name="connsiteY0" fmla="*/ 58275 h 66566"/>
                <a:gd name="connsiteX1" fmla="*/ 28320 w 66566"/>
                <a:gd name="connsiteY1" fmla="*/ 52450 h 66566"/>
                <a:gd name="connsiteX2" fmla="*/ 22162 w 66566"/>
                <a:gd name="connsiteY2" fmla="*/ 33812 h 66566"/>
                <a:gd name="connsiteX3" fmla="*/ 28486 w 66566"/>
                <a:gd name="connsiteY3" fmla="*/ 22162 h 66566"/>
                <a:gd name="connsiteX4" fmla="*/ 40135 w 66566"/>
                <a:gd name="connsiteY4" fmla="*/ 28486 h 66566"/>
                <a:gd name="connsiteX5" fmla="*/ 45960 w 66566"/>
                <a:gd name="connsiteY5" fmla="*/ 45128 h 66566"/>
                <a:gd name="connsiteX6" fmla="*/ 40634 w 66566"/>
                <a:gd name="connsiteY6" fmla="*/ 57277 h 66566"/>
                <a:gd name="connsiteX7" fmla="*/ 40634 w 66566"/>
                <a:gd name="connsiteY7" fmla="*/ 57276 h 66566"/>
                <a:gd name="connsiteX8" fmla="*/ 37140 w 66566"/>
                <a:gd name="connsiteY8" fmla="*/ 57276 h 6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6566" h="66566">
                  <a:moveTo>
                    <a:pt x="37140" y="58275"/>
                  </a:moveTo>
                  <a:cubicBezTo>
                    <a:pt x="33263" y="58399"/>
                    <a:pt x="29728" y="56064"/>
                    <a:pt x="28320" y="52450"/>
                  </a:cubicBezTo>
                  <a:cubicBezTo>
                    <a:pt x="25990" y="46127"/>
                    <a:pt x="23827" y="39969"/>
                    <a:pt x="22162" y="33812"/>
                  </a:cubicBezTo>
                  <a:cubicBezTo>
                    <a:pt x="20692" y="28848"/>
                    <a:pt x="23523" y="23633"/>
                    <a:pt x="28486" y="22162"/>
                  </a:cubicBezTo>
                  <a:cubicBezTo>
                    <a:pt x="33450" y="20692"/>
                    <a:pt x="38665" y="23523"/>
                    <a:pt x="40135" y="28486"/>
                  </a:cubicBezTo>
                  <a:cubicBezTo>
                    <a:pt x="41799" y="34145"/>
                    <a:pt x="43796" y="39969"/>
                    <a:pt x="45960" y="45128"/>
                  </a:cubicBezTo>
                  <a:cubicBezTo>
                    <a:pt x="47781" y="49952"/>
                    <a:pt x="45416" y="55347"/>
                    <a:pt x="40634" y="57277"/>
                  </a:cubicBezTo>
                  <a:lnTo>
                    <a:pt x="40634" y="57276"/>
                  </a:lnTo>
                  <a:cubicBezTo>
                    <a:pt x="39491" y="57596"/>
                    <a:pt x="38282" y="57596"/>
                    <a:pt x="37140" y="57276"/>
                  </a:cubicBezTo>
                  <a:close/>
                </a:path>
              </a:pathLst>
            </a:custGeom>
            <a:solidFill>
              <a:schemeClr val="accent3"/>
            </a:solidFill>
            <a:ln w="166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3670CB74-DCC5-4990-8108-E871626A40E3}"/>
                </a:ext>
              </a:extLst>
            </p:cNvPr>
            <p:cNvSpPr/>
            <p:nvPr/>
          </p:nvSpPr>
          <p:spPr>
            <a:xfrm>
              <a:off x="6297590" y="5055363"/>
              <a:ext cx="52242" cy="69656"/>
            </a:xfrm>
            <a:custGeom>
              <a:avLst/>
              <a:gdLst>
                <a:gd name="connsiteX0" fmla="*/ 31259 w 49924"/>
                <a:gd name="connsiteY0" fmla="*/ 59384 h 66566"/>
                <a:gd name="connsiteX1" fmla="*/ 21774 w 49924"/>
                <a:gd name="connsiteY1" fmla="*/ 50064 h 66566"/>
                <a:gd name="connsiteX2" fmla="*/ 21774 w 49924"/>
                <a:gd name="connsiteY2" fmla="*/ 31093 h 66566"/>
                <a:gd name="connsiteX3" fmla="*/ 31259 w 49924"/>
                <a:gd name="connsiteY3" fmla="*/ 21774 h 66566"/>
                <a:gd name="connsiteX4" fmla="*/ 40579 w 49924"/>
                <a:gd name="connsiteY4" fmla="*/ 31093 h 66566"/>
                <a:gd name="connsiteX5" fmla="*/ 40579 w 49924"/>
                <a:gd name="connsiteY5" fmla="*/ 50064 h 66566"/>
                <a:gd name="connsiteX6" fmla="*/ 31259 w 49924"/>
                <a:gd name="connsiteY6" fmla="*/ 59384 h 6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924" h="66566">
                  <a:moveTo>
                    <a:pt x="31259" y="59384"/>
                  </a:moveTo>
                  <a:cubicBezTo>
                    <a:pt x="26085" y="59385"/>
                    <a:pt x="21865" y="55238"/>
                    <a:pt x="21774" y="50064"/>
                  </a:cubicBezTo>
                  <a:lnTo>
                    <a:pt x="21774" y="31093"/>
                  </a:lnTo>
                  <a:cubicBezTo>
                    <a:pt x="21865" y="25919"/>
                    <a:pt x="26085" y="21773"/>
                    <a:pt x="31259" y="21774"/>
                  </a:cubicBezTo>
                  <a:cubicBezTo>
                    <a:pt x="36406" y="21774"/>
                    <a:pt x="40579" y="25946"/>
                    <a:pt x="40579" y="31093"/>
                  </a:cubicBezTo>
                  <a:lnTo>
                    <a:pt x="40579" y="50064"/>
                  </a:lnTo>
                  <a:cubicBezTo>
                    <a:pt x="40579" y="55211"/>
                    <a:pt x="36406" y="59384"/>
                    <a:pt x="31259" y="59384"/>
                  </a:cubicBezTo>
                  <a:close/>
                </a:path>
              </a:pathLst>
            </a:custGeom>
            <a:solidFill>
              <a:schemeClr val="accent3"/>
            </a:solidFill>
            <a:ln w="166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772A6D2E-C1E8-4F4F-AA7F-9A9A8B3DD6CD}"/>
                </a:ext>
              </a:extLst>
            </p:cNvPr>
            <p:cNvSpPr/>
            <p:nvPr/>
          </p:nvSpPr>
          <p:spPr>
            <a:xfrm>
              <a:off x="6297590" y="4814701"/>
              <a:ext cx="52242" cy="69656"/>
            </a:xfrm>
            <a:custGeom>
              <a:avLst/>
              <a:gdLst>
                <a:gd name="connsiteX0" fmla="*/ 31259 w 49924"/>
                <a:gd name="connsiteY0" fmla="*/ 59384 h 66566"/>
                <a:gd name="connsiteX1" fmla="*/ 21774 w 49924"/>
                <a:gd name="connsiteY1" fmla="*/ 50064 h 66566"/>
                <a:gd name="connsiteX2" fmla="*/ 21774 w 49924"/>
                <a:gd name="connsiteY2" fmla="*/ 31093 h 66566"/>
                <a:gd name="connsiteX3" fmla="*/ 31259 w 49924"/>
                <a:gd name="connsiteY3" fmla="*/ 21774 h 66566"/>
                <a:gd name="connsiteX4" fmla="*/ 40579 w 49924"/>
                <a:gd name="connsiteY4" fmla="*/ 31093 h 66566"/>
                <a:gd name="connsiteX5" fmla="*/ 40579 w 49924"/>
                <a:gd name="connsiteY5" fmla="*/ 49898 h 66566"/>
                <a:gd name="connsiteX6" fmla="*/ 31259 w 49924"/>
                <a:gd name="connsiteY6" fmla="*/ 59384 h 6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924" h="66566">
                  <a:moveTo>
                    <a:pt x="31259" y="59384"/>
                  </a:moveTo>
                  <a:cubicBezTo>
                    <a:pt x="26085" y="59385"/>
                    <a:pt x="21865" y="55238"/>
                    <a:pt x="21774" y="50064"/>
                  </a:cubicBezTo>
                  <a:lnTo>
                    <a:pt x="21774" y="31093"/>
                  </a:lnTo>
                  <a:cubicBezTo>
                    <a:pt x="21865" y="25919"/>
                    <a:pt x="26085" y="21773"/>
                    <a:pt x="31259" y="21774"/>
                  </a:cubicBezTo>
                  <a:cubicBezTo>
                    <a:pt x="36406" y="21774"/>
                    <a:pt x="40579" y="25946"/>
                    <a:pt x="40579" y="31093"/>
                  </a:cubicBezTo>
                  <a:lnTo>
                    <a:pt x="40579" y="49898"/>
                  </a:lnTo>
                  <a:cubicBezTo>
                    <a:pt x="40580" y="55072"/>
                    <a:pt x="36433" y="59293"/>
                    <a:pt x="31259" y="59384"/>
                  </a:cubicBezTo>
                  <a:close/>
                </a:path>
              </a:pathLst>
            </a:custGeom>
            <a:solidFill>
              <a:schemeClr val="accent3"/>
            </a:solidFill>
            <a:ln w="166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E177BB2D-C533-4F13-8F89-55F29457F81B}"/>
                </a:ext>
              </a:extLst>
            </p:cNvPr>
            <p:cNvSpPr/>
            <p:nvPr/>
          </p:nvSpPr>
          <p:spPr>
            <a:xfrm>
              <a:off x="6297590" y="4573865"/>
              <a:ext cx="52242" cy="69656"/>
            </a:xfrm>
            <a:custGeom>
              <a:avLst/>
              <a:gdLst>
                <a:gd name="connsiteX0" fmla="*/ 31259 w 49924"/>
                <a:gd name="connsiteY0" fmla="*/ 59383 h 66566"/>
                <a:gd name="connsiteX1" fmla="*/ 21774 w 49924"/>
                <a:gd name="connsiteY1" fmla="*/ 50064 h 66566"/>
                <a:gd name="connsiteX2" fmla="*/ 21774 w 49924"/>
                <a:gd name="connsiteY2" fmla="*/ 31259 h 66566"/>
                <a:gd name="connsiteX3" fmla="*/ 31259 w 49924"/>
                <a:gd name="connsiteY3" fmla="*/ 21774 h 66566"/>
                <a:gd name="connsiteX4" fmla="*/ 40579 w 49924"/>
                <a:gd name="connsiteY4" fmla="*/ 31259 h 66566"/>
                <a:gd name="connsiteX5" fmla="*/ 40579 w 49924"/>
                <a:gd name="connsiteY5" fmla="*/ 50064 h 66566"/>
                <a:gd name="connsiteX6" fmla="*/ 31259 w 49924"/>
                <a:gd name="connsiteY6" fmla="*/ 59383 h 6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924" h="66566">
                  <a:moveTo>
                    <a:pt x="31259" y="59383"/>
                  </a:moveTo>
                  <a:cubicBezTo>
                    <a:pt x="26085" y="59384"/>
                    <a:pt x="21865" y="55237"/>
                    <a:pt x="21774" y="50064"/>
                  </a:cubicBezTo>
                  <a:lnTo>
                    <a:pt x="21774" y="31259"/>
                  </a:lnTo>
                  <a:cubicBezTo>
                    <a:pt x="21863" y="26058"/>
                    <a:pt x="26058" y="21863"/>
                    <a:pt x="31259" y="21774"/>
                  </a:cubicBezTo>
                  <a:cubicBezTo>
                    <a:pt x="36433" y="21865"/>
                    <a:pt x="40580" y="26085"/>
                    <a:pt x="40579" y="31259"/>
                  </a:cubicBezTo>
                  <a:lnTo>
                    <a:pt x="40579" y="50064"/>
                  </a:lnTo>
                  <a:cubicBezTo>
                    <a:pt x="40579" y="55211"/>
                    <a:pt x="36406" y="59383"/>
                    <a:pt x="31259" y="59383"/>
                  </a:cubicBezTo>
                  <a:close/>
                </a:path>
              </a:pathLst>
            </a:custGeom>
            <a:solidFill>
              <a:schemeClr val="accent3"/>
            </a:solidFill>
            <a:ln w="166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C5300040-969B-4120-8B86-E6A57859F860}"/>
                </a:ext>
              </a:extLst>
            </p:cNvPr>
            <p:cNvSpPr/>
            <p:nvPr/>
          </p:nvSpPr>
          <p:spPr>
            <a:xfrm>
              <a:off x="6297590" y="3851708"/>
              <a:ext cx="52242" cy="69656"/>
            </a:xfrm>
            <a:custGeom>
              <a:avLst/>
              <a:gdLst>
                <a:gd name="connsiteX0" fmla="*/ 31259 w 49924"/>
                <a:gd name="connsiteY0" fmla="*/ 59384 h 66566"/>
                <a:gd name="connsiteX1" fmla="*/ 21774 w 49924"/>
                <a:gd name="connsiteY1" fmla="*/ 50064 h 66566"/>
                <a:gd name="connsiteX2" fmla="*/ 21774 w 49924"/>
                <a:gd name="connsiteY2" fmla="*/ 31093 h 66566"/>
                <a:gd name="connsiteX3" fmla="*/ 31259 w 49924"/>
                <a:gd name="connsiteY3" fmla="*/ 21774 h 66566"/>
                <a:gd name="connsiteX4" fmla="*/ 40579 w 49924"/>
                <a:gd name="connsiteY4" fmla="*/ 31093 h 66566"/>
                <a:gd name="connsiteX5" fmla="*/ 40579 w 49924"/>
                <a:gd name="connsiteY5" fmla="*/ 50064 h 66566"/>
                <a:gd name="connsiteX6" fmla="*/ 31259 w 49924"/>
                <a:gd name="connsiteY6" fmla="*/ 59383 h 6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924" h="66566">
                  <a:moveTo>
                    <a:pt x="31259" y="59384"/>
                  </a:moveTo>
                  <a:cubicBezTo>
                    <a:pt x="26085" y="59385"/>
                    <a:pt x="21865" y="55238"/>
                    <a:pt x="21774" y="50064"/>
                  </a:cubicBezTo>
                  <a:lnTo>
                    <a:pt x="21774" y="31093"/>
                  </a:lnTo>
                  <a:cubicBezTo>
                    <a:pt x="21865" y="25919"/>
                    <a:pt x="26085" y="21773"/>
                    <a:pt x="31259" y="21774"/>
                  </a:cubicBezTo>
                  <a:cubicBezTo>
                    <a:pt x="36406" y="21774"/>
                    <a:pt x="40579" y="25946"/>
                    <a:pt x="40579" y="31093"/>
                  </a:cubicBezTo>
                  <a:lnTo>
                    <a:pt x="40579" y="50064"/>
                  </a:lnTo>
                  <a:cubicBezTo>
                    <a:pt x="40579" y="55211"/>
                    <a:pt x="36406" y="59383"/>
                    <a:pt x="31259" y="59383"/>
                  </a:cubicBezTo>
                  <a:close/>
                </a:path>
              </a:pathLst>
            </a:custGeom>
            <a:solidFill>
              <a:schemeClr val="accent3"/>
            </a:solidFill>
            <a:ln w="166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F3C70077-0594-4AF9-904E-DB9E021B2D0B}"/>
                </a:ext>
              </a:extLst>
            </p:cNvPr>
            <p:cNvSpPr/>
            <p:nvPr/>
          </p:nvSpPr>
          <p:spPr>
            <a:xfrm>
              <a:off x="6297590" y="4333204"/>
              <a:ext cx="52242" cy="69656"/>
            </a:xfrm>
            <a:custGeom>
              <a:avLst/>
              <a:gdLst>
                <a:gd name="connsiteX0" fmla="*/ 31259 w 49924"/>
                <a:gd name="connsiteY0" fmla="*/ 59384 h 66566"/>
                <a:gd name="connsiteX1" fmla="*/ 21774 w 49924"/>
                <a:gd name="connsiteY1" fmla="*/ 50064 h 66566"/>
                <a:gd name="connsiteX2" fmla="*/ 21774 w 49924"/>
                <a:gd name="connsiteY2" fmla="*/ 31093 h 66566"/>
                <a:gd name="connsiteX3" fmla="*/ 31259 w 49924"/>
                <a:gd name="connsiteY3" fmla="*/ 21774 h 66566"/>
                <a:gd name="connsiteX4" fmla="*/ 40579 w 49924"/>
                <a:gd name="connsiteY4" fmla="*/ 31093 h 66566"/>
                <a:gd name="connsiteX5" fmla="*/ 40579 w 49924"/>
                <a:gd name="connsiteY5" fmla="*/ 49898 h 66566"/>
                <a:gd name="connsiteX6" fmla="*/ 31259 w 49924"/>
                <a:gd name="connsiteY6" fmla="*/ 59384 h 6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924" h="66566">
                  <a:moveTo>
                    <a:pt x="31259" y="59384"/>
                  </a:moveTo>
                  <a:cubicBezTo>
                    <a:pt x="26085" y="59385"/>
                    <a:pt x="21865" y="55238"/>
                    <a:pt x="21774" y="50064"/>
                  </a:cubicBezTo>
                  <a:lnTo>
                    <a:pt x="21774" y="31093"/>
                  </a:lnTo>
                  <a:cubicBezTo>
                    <a:pt x="21865" y="25919"/>
                    <a:pt x="26085" y="21773"/>
                    <a:pt x="31259" y="21774"/>
                  </a:cubicBezTo>
                  <a:cubicBezTo>
                    <a:pt x="36406" y="21774"/>
                    <a:pt x="40579" y="25946"/>
                    <a:pt x="40579" y="31093"/>
                  </a:cubicBezTo>
                  <a:lnTo>
                    <a:pt x="40579" y="49898"/>
                  </a:lnTo>
                  <a:cubicBezTo>
                    <a:pt x="40580" y="55072"/>
                    <a:pt x="36433" y="59293"/>
                    <a:pt x="31259" y="59384"/>
                  </a:cubicBezTo>
                  <a:close/>
                </a:path>
              </a:pathLst>
            </a:custGeom>
            <a:solidFill>
              <a:schemeClr val="accent3"/>
            </a:solidFill>
            <a:ln w="166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B81C530-BA9B-4AE0-8E68-C802DB4CA156}"/>
                </a:ext>
              </a:extLst>
            </p:cNvPr>
            <p:cNvSpPr/>
            <p:nvPr/>
          </p:nvSpPr>
          <p:spPr>
            <a:xfrm>
              <a:off x="6297590" y="4093239"/>
              <a:ext cx="52242" cy="69656"/>
            </a:xfrm>
            <a:custGeom>
              <a:avLst/>
              <a:gdLst>
                <a:gd name="connsiteX0" fmla="*/ 31259 w 49924"/>
                <a:gd name="connsiteY0" fmla="*/ 59217 h 66566"/>
                <a:gd name="connsiteX1" fmla="*/ 21774 w 49924"/>
                <a:gd name="connsiteY1" fmla="*/ 49898 h 66566"/>
                <a:gd name="connsiteX2" fmla="*/ 21774 w 49924"/>
                <a:gd name="connsiteY2" fmla="*/ 31093 h 66566"/>
                <a:gd name="connsiteX3" fmla="*/ 31259 w 49924"/>
                <a:gd name="connsiteY3" fmla="*/ 21774 h 66566"/>
                <a:gd name="connsiteX4" fmla="*/ 40579 w 49924"/>
                <a:gd name="connsiteY4" fmla="*/ 31093 h 66566"/>
                <a:gd name="connsiteX5" fmla="*/ 40579 w 49924"/>
                <a:gd name="connsiteY5" fmla="*/ 49898 h 66566"/>
                <a:gd name="connsiteX6" fmla="*/ 31259 w 49924"/>
                <a:gd name="connsiteY6" fmla="*/ 59217 h 6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924" h="66566">
                  <a:moveTo>
                    <a:pt x="31259" y="59217"/>
                  </a:moveTo>
                  <a:cubicBezTo>
                    <a:pt x="26085" y="59218"/>
                    <a:pt x="21865" y="55071"/>
                    <a:pt x="21774" y="49898"/>
                  </a:cubicBezTo>
                  <a:lnTo>
                    <a:pt x="21774" y="31093"/>
                  </a:lnTo>
                  <a:cubicBezTo>
                    <a:pt x="21865" y="25919"/>
                    <a:pt x="26085" y="21773"/>
                    <a:pt x="31259" y="21774"/>
                  </a:cubicBezTo>
                  <a:cubicBezTo>
                    <a:pt x="36406" y="21774"/>
                    <a:pt x="40579" y="25946"/>
                    <a:pt x="40579" y="31093"/>
                  </a:cubicBezTo>
                  <a:lnTo>
                    <a:pt x="40579" y="49898"/>
                  </a:lnTo>
                  <a:cubicBezTo>
                    <a:pt x="40579" y="55044"/>
                    <a:pt x="36406" y="59217"/>
                    <a:pt x="31259" y="59217"/>
                  </a:cubicBezTo>
                  <a:close/>
                </a:path>
              </a:pathLst>
            </a:custGeom>
            <a:solidFill>
              <a:schemeClr val="accent3"/>
            </a:solidFill>
            <a:ln w="166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FA13F716-8FDA-45AD-9514-6AB82A82B2D6}"/>
                </a:ext>
              </a:extLst>
            </p:cNvPr>
            <p:cNvSpPr/>
            <p:nvPr/>
          </p:nvSpPr>
          <p:spPr>
            <a:xfrm>
              <a:off x="8918049" y="3721277"/>
              <a:ext cx="2159336" cy="1793641"/>
            </a:xfrm>
            <a:custGeom>
              <a:avLst/>
              <a:gdLst>
                <a:gd name="connsiteX0" fmla="*/ 1816061 w 2063546"/>
                <a:gd name="connsiteY0" fmla="*/ 1703897 h 1714075"/>
                <a:gd name="connsiteX1" fmla="*/ 21774 w 2063546"/>
                <a:gd name="connsiteY1" fmla="*/ 1703897 h 1714075"/>
                <a:gd name="connsiteX2" fmla="*/ 21774 w 2063546"/>
                <a:gd name="connsiteY2" fmla="*/ 1685258 h 1714075"/>
                <a:gd name="connsiteX3" fmla="*/ 1816061 w 2063546"/>
                <a:gd name="connsiteY3" fmla="*/ 1685258 h 1714075"/>
                <a:gd name="connsiteX4" fmla="*/ 2026577 w 2063546"/>
                <a:gd name="connsiteY4" fmla="*/ 1474743 h 1714075"/>
                <a:gd name="connsiteX5" fmla="*/ 2026576 w 2063546"/>
                <a:gd name="connsiteY5" fmla="*/ 21774 h 1714075"/>
                <a:gd name="connsiteX6" fmla="*/ 2045381 w 2063546"/>
                <a:gd name="connsiteY6" fmla="*/ 21774 h 1714075"/>
                <a:gd name="connsiteX7" fmla="*/ 2045381 w 2063546"/>
                <a:gd name="connsiteY7" fmla="*/ 1474577 h 1714075"/>
                <a:gd name="connsiteX8" fmla="*/ 1816060 w 2063546"/>
                <a:gd name="connsiteY8" fmla="*/ 1703898 h 1714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63546" h="1714075">
                  <a:moveTo>
                    <a:pt x="1816061" y="1703897"/>
                  </a:moveTo>
                  <a:lnTo>
                    <a:pt x="21774" y="1703897"/>
                  </a:lnTo>
                  <a:lnTo>
                    <a:pt x="21774" y="1685258"/>
                  </a:lnTo>
                  <a:lnTo>
                    <a:pt x="1816061" y="1685258"/>
                  </a:lnTo>
                  <a:cubicBezTo>
                    <a:pt x="1932288" y="1685167"/>
                    <a:pt x="2026484" y="1590969"/>
                    <a:pt x="2026577" y="1474743"/>
                  </a:cubicBezTo>
                  <a:lnTo>
                    <a:pt x="2026576" y="21774"/>
                  </a:lnTo>
                  <a:lnTo>
                    <a:pt x="2045381" y="21774"/>
                  </a:lnTo>
                  <a:lnTo>
                    <a:pt x="2045381" y="1474577"/>
                  </a:lnTo>
                  <a:cubicBezTo>
                    <a:pt x="2045289" y="1601189"/>
                    <a:pt x="1942672" y="1703805"/>
                    <a:pt x="1816060" y="1703898"/>
                  </a:cubicBezTo>
                  <a:close/>
                </a:path>
              </a:pathLst>
            </a:custGeom>
            <a:solidFill>
              <a:schemeClr val="accent3"/>
            </a:solidFill>
            <a:ln w="166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BBB82B1D-5453-4E7C-9973-8064283D5FF0}"/>
                </a:ext>
              </a:extLst>
            </p:cNvPr>
            <p:cNvSpPr/>
            <p:nvPr/>
          </p:nvSpPr>
          <p:spPr>
            <a:xfrm>
              <a:off x="8873981" y="1753302"/>
              <a:ext cx="2228992" cy="2037438"/>
            </a:xfrm>
            <a:custGeom>
              <a:avLst/>
              <a:gdLst>
                <a:gd name="connsiteX0" fmla="*/ 2077508 w 2130112"/>
                <a:gd name="connsiteY0" fmla="*/ 1939559 h 1947056"/>
                <a:gd name="connsiteX1" fmla="*/ 2039898 w 2130112"/>
                <a:gd name="connsiteY1" fmla="*/ 1902116 h 1947056"/>
                <a:gd name="connsiteX2" fmla="*/ 2039898 w 2130112"/>
                <a:gd name="connsiteY2" fmla="*/ 279902 h 1947056"/>
                <a:gd name="connsiteX3" fmla="*/ 1856842 w 2130112"/>
                <a:gd name="connsiteY3" fmla="*/ 96845 h 1947056"/>
                <a:gd name="connsiteX4" fmla="*/ 62721 w 2130112"/>
                <a:gd name="connsiteY4" fmla="*/ 96845 h 1947056"/>
                <a:gd name="connsiteX5" fmla="*/ 21924 w 2130112"/>
                <a:gd name="connsiteY5" fmla="*/ 62719 h 1947056"/>
                <a:gd name="connsiteX6" fmla="*/ 56051 w 2130112"/>
                <a:gd name="connsiteY6" fmla="*/ 21922 h 1947056"/>
                <a:gd name="connsiteX7" fmla="*/ 60557 w 2130112"/>
                <a:gd name="connsiteY7" fmla="*/ 21792 h 1947056"/>
                <a:gd name="connsiteX8" fmla="*/ 1857840 w 2130112"/>
                <a:gd name="connsiteY8" fmla="*/ 21792 h 1947056"/>
                <a:gd name="connsiteX9" fmla="*/ 2115284 w 2130112"/>
                <a:gd name="connsiteY9" fmla="*/ 279236 h 1947056"/>
                <a:gd name="connsiteX10" fmla="*/ 2115285 w 2130112"/>
                <a:gd name="connsiteY10" fmla="*/ 1901284 h 1947056"/>
                <a:gd name="connsiteX11" fmla="*/ 2078342 w 2130112"/>
                <a:gd name="connsiteY11" fmla="*/ 1938892 h 1947056"/>
                <a:gd name="connsiteX12" fmla="*/ 2078008 w 2130112"/>
                <a:gd name="connsiteY12" fmla="*/ 1938894 h 1947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30112" h="1947056">
                  <a:moveTo>
                    <a:pt x="2077508" y="1939559"/>
                  </a:moveTo>
                  <a:cubicBezTo>
                    <a:pt x="2056802" y="1939559"/>
                    <a:pt x="2039990" y="1922822"/>
                    <a:pt x="2039898" y="1902116"/>
                  </a:cubicBezTo>
                  <a:lnTo>
                    <a:pt x="2039898" y="279902"/>
                  </a:lnTo>
                  <a:cubicBezTo>
                    <a:pt x="2039898" y="178802"/>
                    <a:pt x="1957941" y="96845"/>
                    <a:pt x="1856842" y="96845"/>
                  </a:cubicBezTo>
                  <a:lnTo>
                    <a:pt x="62721" y="96845"/>
                  </a:lnTo>
                  <a:cubicBezTo>
                    <a:pt x="42031" y="98687"/>
                    <a:pt x="23766" y="83408"/>
                    <a:pt x="21924" y="62719"/>
                  </a:cubicBezTo>
                  <a:cubicBezTo>
                    <a:pt x="20082" y="42029"/>
                    <a:pt x="35361" y="23764"/>
                    <a:pt x="56051" y="21922"/>
                  </a:cubicBezTo>
                  <a:cubicBezTo>
                    <a:pt x="57549" y="21788"/>
                    <a:pt x="59054" y="21745"/>
                    <a:pt x="60557" y="21792"/>
                  </a:cubicBezTo>
                  <a:lnTo>
                    <a:pt x="1857840" y="21792"/>
                  </a:lnTo>
                  <a:cubicBezTo>
                    <a:pt x="1999985" y="21884"/>
                    <a:pt x="2115193" y="137092"/>
                    <a:pt x="2115284" y="279236"/>
                  </a:cubicBezTo>
                  <a:lnTo>
                    <a:pt x="2115285" y="1901284"/>
                  </a:lnTo>
                  <a:cubicBezTo>
                    <a:pt x="2115469" y="1921871"/>
                    <a:pt x="2098929" y="1938709"/>
                    <a:pt x="2078342" y="1938892"/>
                  </a:cubicBezTo>
                  <a:cubicBezTo>
                    <a:pt x="2078231" y="1938893"/>
                    <a:pt x="2078120" y="1938894"/>
                    <a:pt x="2078008" y="1938894"/>
                  </a:cubicBezTo>
                  <a:close/>
                </a:path>
              </a:pathLst>
            </a:custGeom>
            <a:solidFill>
              <a:schemeClr val="accent3"/>
            </a:solidFill>
            <a:ln w="166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EF8732F9-1C30-40A8-8581-BDFAFD15869F}"/>
                </a:ext>
              </a:extLst>
            </p:cNvPr>
            <p:cNvSpPr/>
            <p:nvPr/>
          </p:nvSpPr>
          <p:spPr>
            <a:xfrm>
              <a:off x="1262663" y="1924373"/>
              <a:ext cx="4480573" cy="3462224"/>
            </a:xfrm>
            <a:custGeom>
              <a:avLst/>
              <a:gdLst>
                <a:gd name="connsiteX0" fmla="*/ 132393 w 4434248"/>
                <a:gd name="connsiteY0" fmla="*/ 0 h 3426427"/>
                <a:gd name="connsiteX1" fmla="*/ 4301686 w 4434248"/>
                <a:gd name="connsiteY1" fmla="*/ 0 h 3426427"/>
                <a:gd name="connsiteX2" fmla="*/ 4434248 w 4434248"/>
                <a:gd name="connsiteY2" fmla="*/ 132733 h 3426427"/>
                <a:gd name="connsiteX3" fmla="*/ 4434248 w 4434248"/>
                <a:gd name="connsiteY3" fmla="*/ 3293865 h 3426427"/>
                <a:gd name="connsiteX4" fmla="*/ 4301685 w 4434248"/>
                <a:gd name="connsiteY4" fmla="*/ 3426427 h 3426427"/>
                <a:gd name="connsiteX5" fmla="*/ 132563 w 4434248"/>
                <a:gd name="connsiteY5" fmla="*/ 3426427 h 3426427"/>
                <a:gd name="connsiteX6" fmla="*/ 0 w 4434248"/>
                <a:gd name="connsiteY6" fmla="*/ 3293694 h 3426427"/>
                <a:gd name="connsiteX7" fmla="*/ 0 w 4434248"/>
                <a:gd name="connsiteY7" fmla="*/ 132563 h 3426427"/>
                <a:gd name="connsiteX8" fmla="*/ 132393 w 4434248"/>
                <a:gd name="connsiteY8" fmla="*/ 0 h 3426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34248" h="3426427">
                  <a:moveTo>
                    <a:pt x="132393" y="0"/>
                  </a:moveTo>
                  <a:lnTo>
                    <a:pt x="4301686" y="0"/>
                  </a:lnTo>
                  <a:cubicBezTo>
                    <a:pt x="4374925" y="94"/>
                    <a:pt x="4434248" y="59493"/>
                    <a:pt x="4434248" y="132733"/>
                  </a:cubicBezTo>
                  <a:lnTo>
                    <a:pt x="4434248" y="3293865"/>
                  </a:lnTo>
                  <a:cubicBezTo>
                    <a:pt x="4434248" y="3367077"/>
                    <a:pt x="4374898" y="3426427"/>
                    <a:pt x="4301685" y="3426427"/>
                  </a:cubicBezTo>
                  <a:lnTo>
                    <a:pt x="132563" y="3426427"/>
                  </a:lnTo>
                  <a:cubicBezTo>
                    <a:pt x="59323" y="3426335"/>
                    <a:pt x="0" y="3366935"/>
                    <a:pt x="0" y="3293694"/>
                  </a:cubicBezTo>
                  <a:lnTo>
                    <a:pt x="0" y="132563"/>
                  </a:lnTo>
                  <a:cubicBezTo>
                    <a:pt x="94" y="59456"/>
                    <a:pt x="59286" y="187"/>
                    <a:pt x="132393" y="0"/>
                  </a:cubicBezTo>
                  <a:close/>
                </a:path>
              </a:pathLst>
            </a:custGeom>
            <a:solidFill>
              <a:srgbClr val="EDF1F2"/>
            </a:solidFill>
            <a:ln w="16617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3C8A604-2439-43AE-A13B-E357E1B795B9}"/>
                </a:ext>
              </a:extLst>
            </p:cNvPr>
            <p:cNvSpPr/>
            <p:nvPr/>
          </p:nvSpPr>
          <p:spPr>
            <a:xfrm>
              <a:off x="6448763" y="1924373"/>
              <a:ext cx="4480573" cy="3462224"/>
            </a:xfrm>
            <a:custGeom>
              <a:avLst/>
              <a:gdLst>
                <a:gd name="connsiteX0" fmla="*/ 132563 w 4434248"/>
                <a:gd name="connsiteY0" fmla="*/ 0 h 3426427"/>
                <a:gd name="connsiteX1" fmla="*/ 4301856 w 4434248"/>
                <a:gd name="connsiteY1" fmla="*/ 0 h 3426427"/>
                <a:gd name="connsiteX2" fmla="*/ 4434248 w 4434248"/>
                <a:gd name="connsiteY2" fmla="*/ 132563 h 3426427"/>
                <a:gd name="connsiteX3" fmla="*/ 4434248 w 4434248"/>
                <a:gd name="connsiteY3" fmla="*/ 3293694 h 3426427"/>
                <a:gd name="connsiteX4" fmla="*/ 4301685 w 4434248"/>
                <a:gd name="connsiteY4" fmla="*/ 3426427 h 3426427"/>
                <a:gd name="connsiteX5" fmla="*/ 132564 w 4434248"/>
                <a:gd name="connsiteY5" fmla="*/ 3426427 h 3426427"/>
                <a:gd name="connsiteX6" fmla="*/ 0 w 4434248"/>
                <a:gd name="connsiteY6" fmla="*/ 3293865 h 3426427"/>
                <a:gd name="connsiteX7" fmla="*/ 0 w 4434248"/>
                <a:gd name="connsiteY7" fmla="*/ 132733 h 3426427"/>
                <a:gd name="connsiteX8" fmla="*/ 132563 w 4434248"/>
                <a:gd name="connsiteY8" fmla="*/ 0 h 3426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34248" h="3426427">
                  <a:moveTo>
                    <a:pt x="132563" y="0"/>
                  </a:moveTo>
                  <a:lnTo>
                    <a:pt x="4301856" y="0"/>
                  </a:lnTo>
                  <a:cubicBezTo>
                    <a:pt x="4374962" y="187"/>
                    <a:pt x="4434154" y="59456"/>
                    <a:pt x="4434248" y="132563"/>
                  </a:cubicBezTo>
                  <a:lnTo>
                    <a:pt x="4434248" y="3293694"/>
                  </a:lnTo>
                  <a:cubicBezTo>
                    <a:pt x="4434248" y="3366935"/>
                    <a:pt x="4374926" y="3426335"/>
                    <a:pt x="4301685" y="3426427"/>
                  </a:cubicBezTo>
                  <a:lnTo>
                    <a:pt x="132564" y="3426427"/>
                  </a:lnTo>
                  <a:cubicBezTo>
                    <a:pt x="59351" y="3426427"/>
                    <a:pt x="0" y="3367077"/>
                    <a:pt x="0" y="3293865"/>
                  </a:cubicBezTo>
                  <a:lnTo>
                    <a:pt x="0" y="132733"/>
                  </a:lnTo>
                  <a:cubicBezTo>
                    <a:pt x="0" y="59493"/>
                    <a:pt x="59323" y="94"/>
                    <a:pt x="132563" y="0"/>
                  </a:cubicBezTo>
                  <a:close/>
                </a:path>
              </a:pathLst>
            </a:custGeom>
            <a:solidFill>
              <a:srgbClr val="EDF1F2"/>
            </a:solidFill>
            <a:ln w="16617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166EEBC6-31F7-4D02-9DEB-121584D1286C}"/>
                </a:ext>
              </a:extLst>
            </p:cNvPr>
            <p:cNvSpPr/>
            <p:nvPr/>
          </p:nvSpPr>
          <p:spPr>
            <a:xfrm flipH="1">
              <a:off x="3230068" y="1783273"/>
              <a:ext cx="2664342" cy="1967782"/>
            </a:xfrm>
            <a:custGeom>
              <a:avLst/>
              <a:gdLst>
                <a:gd name="connsiteX0" fmla="*/ 40579 w 2546150"/>
                <a:gd name="connsiteY0" fmla="*/ 1874140 h 1880490"/>
                <a:gd name="connsiteX1" fmla="*/ 21774 w 2546150"/>
                <a:gd name="connsiteY1" fmla="*/ 1874140 h 1880490"/>
                <a:gd name="connsiteX2" fmla="*/ 21774 w 2546150"/>
                <a:gd name="connsiteY2" fmla="*/ 251426 h 1880490"/>
                <a:gd name="connsiteX3" fmla="*/ 251260 w 2546150"/>
                <a:gd name="connsiteY3" fmla="*/ 21774 h 1880490"/>
                <a:gd name="connsiteX4" fmla="*/ 2525988 w 2546150"/>
                <a:gd name="connsiteY4" fmla="*/ 21774 h 1880490"/>
                <a:gd name="connsiteX5" fmla="*/ 2525988 w 2546150"/>
                <a:gd name="connsiteY5" fmla="*/ 40579 h 1880490"/>
                <a:gd name="connsiteX6" fmla="*/ 251094 w 2546150"/>
                <a:gd name="connsiteY6" fmla="*/ 40579 h 1880490"/>
                <a:gd name="connsiteX7" fmla="*/ 40579 w 2546150"/>
                <a:gd name="connsiteY7" fmla="*/ 251260 h 1880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46150" h="1880490">
                  <a:moveTo>
                    <a:pt x="40579" y="1874140"/>
                  </a:moveTo>
                  <a:lnTo>
                    <a:pt x="21774" y="1874140"/>
                  </a:lnTo>
                  <a:lnTo>
                    <a:pt x="21774" y="251426"/>
                  </a:lnTo>
                  <a:cubicBezTo>
                    <a:pt x="21865" y="124695"/>
                    <a:pt x="124529" y="21957"/>
                    <a:pt x="251260" y="21774"/>
                  </a:cubicBezTo>
                  <a:lnTo>
                    <a:pt x="2525988" y="21774"/>
                  </a:lnTo>
                  <a:lnTo>
                    <a:pt x="2525988" y="40579"/>
                  </a:lnTo>
                  <a:lnTo>
                    <a:pt x="251094" y="40579"/>
                  </a:lnTo>
                  <a:cubicBezTo>
                    <a:pt x="134840" y="40762"/>
                    <a:pt x="40670" y="135007"/>
                    <a:pt x="40579" y="251260"/>
                  </a:cubicBezTo>
                  <a:close/>
                </a:path>
              </a:pathLst>
            </a:custGeom>
            <a:solidFill>
              <a:schemeClr val="accent1"/>
            </a:solidFill>
            <a:ln w="166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D7473636-B24E-4323-A2B5-993FFACCB5EB}"/>
                </a:ext>
              </a:extLst>
            </p:cNvPr>
            <p:cNvSpPr/>
            <p:nvPr/>
          </p:nvSpPr>
          <p:spPr>
            <a:xfrm flipH="1">
              <a:off x="3234944" y="5461806"/>
              <a:ext cx="69656" cy="52242"/>
            </a:xfrm>
            <a:custGeom>
              <a:avLst/>
              <a:gdLst>
                <a:gd name="connsiteX0" fmla="*/ 50064 w 66566"/>
                <a:gd name="connsiteY0" fmla="*/ 40412 h 49924"/>
                <a:gd name="connsiteX1" fmla="*/ 31093 w 66566"/>
                <a:gd name="connsiteY1" fmla="*/ 40412 h 49924"/>
                <a:gd name="connsiteX2" fmla="*/ 21774 w 66566"/>
                <a:gd name="connsiteY2" fmla="*/ 31093 h 49924"/>
                <a:gd name="connsiteX3" fmla="*/ 31093 w 66566"/>
                <a:gd name="connsiteY3" fmla="*/ 21774 h 49924"/>
                <a:gd name="connsiteX4" fmla="*/ 50064 w 66566"/>
                <a:gd name="connsiteY4" fmla="*/ 21774 h 49924"/>
                <a:gd name="connsiteX5" fmla="*/ 59384 w 66566"/>
                <a:gd name="connsiteY5" fmla="*/ 31093 h 49924"/>
                <a:gd name="connsiteX6" fmla="*/ 50064 w 66566"/>
                <a:gd name="connsiteY6" fmla="*/ 40412 h 4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566" h="49924">
                  <a:moveTo>
                    <a:pt x="50064" y="40412"/>
                  </a:moveTo>
                  <a:lnTo>
                    <a:pt x="31093" y="40412"/>
                  </a:lnTo>
                  <a:cubicBezTo>
                    <a:pt x="25946" y="40412"/>
                    <a:pt x="21774" y="36239"/>
                    <a:pt x="21774" y="31093"/>
                  </a:cubicBezTo>
                  <a:cubicBezTo>
                    <a:pt x="21774" y="25946"/>
                    <a:pt x="25946" y="21774"/>
                    <a:pt x="31093" y="21774"/>
                  </a:cubicBezTo>
                  <a:lnTo>
                    <a:pt x="50064" y="21774"/>
                  </a:lnTo>
                  <a:cubicBezTo>
                    <a:pt x="55211" y="21774"/>
                    <a:pt x="59384" y="25946"/>
                    <a:pt x="59384" y="31093"/>
                  </a:cubicBezTo>
                  <a:cubicBezTo>
                    <a:pt x="59384" y="36239"/>
                    <a:pt x="55211" y="40412"/>
                    <a:pt x="50064" y="40412"/>
                  </a:cubicBezTo>
                  <a:close/>
                </a:path>
              </a:pathLst>
            </a:custGeom>
            <a:solidFill>
              <a:schemeClr val="accent1"/>
            </a:solidFill>
            <a:ln w="166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4705FE5-634A-4D90-BEF8-7C6F7EDF4770}"/>
                </a:ext>
              </a:extLst>
            </p:cNvPr>
            <p:cNvSpPr/>
            <p:nvPr/>
          </p:nvSpPr>
          <p:spPr>
            <a:xfrm flipH="1">
              <a:off x="4444868" y="5461806"/>
              <a:ext cx="69656" cy="52242"/>
            </a:xfrm>
            <a:custGeom>
              <a:avLst/>
              <a:gdLst>
                <a:gd name="connsiteX0" fmla="*/ 49898 w 66566"/>
                <a:gd name="connsiteY0" fmla="*/ 40412 h 49924"/>
                <a:gd name="connsiteX1" fmla="*/ 31093 w 66566"/>
                <a:gd name="connsiteY1" fmla="*/ 40412 h 49924"/>
                <a:gd name="connsiteX2" fmla="*/ 21774 w 66566"/>
                <a:gd name="connsiteY2" fmla="*/ 31093 h 49924"/>
                <a:gd name="connsiteX3" fmla="*/ 31093 w 66566"/>
                <a:gd name="connsiteY3" fmla="*/ 21774 h 49924"/>
                <a:gd name="connsiteX4" fmla="*/ 49898 w 66566"/>
                <a:gd name="connsiteY4" fmla="*/ 21774 h 49924"/>
                <a:gd name="connsiteX5" fmla="*/ 59217 w 66566"/>
                <a:gd name="connsiteY5" fmla="*/ 31093 h 49924"/>
                <a:gd name="connsiteX6" fmla="*/ 49898 w 66566"/>
                <a:gd name="connsiteY6" fmla="*/ 40412 h 4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566" h="49924">
                  <a:moveTo>
                    <a:pt x="49898" y="40412"/>
                  </a:moveTo>
                  <a:lnTo>
                    <a:pt x="31093" y="40412"/>
                  </a:lnTo>
                  <a:cubicBezTo>
                    <a:pt x="25946" y="40412"/>
                    <a:pt x="21774" y="36239"/>
                    <a:pt x="21774" y="31093"/>
                  </a:cubicBezTo>
                  <a:cubicBezTo>
                    <a:pt x="21774" y="25946"/>
                    <a:pt x="25946" y="21774"/>
                    <a:pt x="31093" y="21774"/>
                  </a:cubicBezTo>
                  <a:lnTo>
                    <a:pt x="49898" y="21774"/>
                  </a:lnTo>
                  <a:cubicBezTo>
                    <a:pt x="55044" y="21774"/>
                    <a:pt x="59217" y="25946"/>
                    <a:pt x="59217" y="31093"/>
                  </a:cubicBezTo>
                  <a:cubicBezTo>
                    <a:pt x="59217" y="36239"/>
                    <a:pt x="55044" y="40412"/>
                    <a:pt x="49898" y="40412"/>
                  </a:cubicBezTo>
                  <a:close/>
                </a:path>
              </a:pathLst>
            </a:custGeom>
            <a:solidFill>
              <a:schemeClr val="accent1"/>
            </a:solidFill>
            <a:ln w="166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26F19355-C4C5-4A7A-B0B1-9C8586CC0105}"/>
                </a:ext>
              </a:extLst>
            </p:cNvPr>
            <p:cNvSpPr/>
            <p:nvPr/>
          </p:nvSpPr>
          <p:spPr>
            <a:xfrm flipH="1">
              <a:off x="4682918" y="5461806"/>
              <a:ext cx="69656" cy="52242"/>
            </a:xfrm>
            <a:custGeom>
              <a:avLst/>
              <a:gdLst>
                <a:gd name="connsiteX0" fmla="*/ 50064 w 66566"/>
                <a:gd name="connsiteY0" fmla="*/ 40412 h 49924"/>
                <a:gd name="connsiteX1" fmla="*/ 31093 w 66566"/>
                <a:gd name="connsiteY1" fmla="*/ 40412 h 49924"/>
                <a:gd name="connsiteX2" fmla="*/ 21774 w 66566"/>
                <a:gd name="connsiteY2" fmla="*/ 31093 h 49924"/>
                <a:gd name="connsiteX3" fmla="*/ 31093 w 66566"/>
                <a:gd name="connsiteY3" fmla="*/ 21774 h 49924"/>
                <a:gd name="connsiteX4" fmla="*/ 50064 w 66566"/>
                <a:gd name="connsiteY4" fmla="*/ 21774 h 49924"/>
                <a:gd name="connsiteX5" fmla="*/ 59384 w 66566"/>
                <a:gd name="connsiteY5" fmla="*/ 31093 h 49924"/>
                <a:gd name="connsiteX6" fmla="*/ 50064 w 66566"/>
                <a:gd name="connsiteY6" fmla="*/ 40412 h 4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566" h="49924">
                  <a:moveTo>
                    <a:pt x="50064" y="40412"/>
                  </a:moveTo>
                  <a:lnTo>
                    <a:pt x="31093" y="40412"/>
                  </a:lnTo>
                  <a:cubicBezTo>
                    <a:pt x="25946" y="40412"/>
                    <a:pt x="21774" y="36239"/>
                    <a:pt x="21774" y="31093"/>
                  </a:cubicBezTo>
                  <a:cubicBezTo>
                    <a:pt x="21774" y="25946"/>
                    <a:pt x="25946" y="21774"/>
                    <a:pt x="31093" y="21774"/>
                  </a:cubicBezTo>
                  <a:lnTo>
                    <a:pt x="50064" y="21774"/>
                  </a:lnTo>
                  <a:cubicBezTo>
                    <a:pt x="55211" y="21774"/>
                    <a:pt x="59384" y="25946"/>
                    <a:pt x="59384" y="31093"/>
                  </a:cubicBezTo>
                  <a:cubicBezTo>
                    <a:pt x="59384" y="36239"/>
                    <a:pt x="55211" y="40412"/>
                    <a:pt x="50064" y="40412"/>
                  </a:cubicBezTo>
                  <a:close/>
                </a:path>
              </a:pathLst>
            </a:custGeom>
            <a:solidFill>
              <a:schemeClr val="accent1"/>
            </a:solidFill>
            <a:ln w="166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793AEE1-49D6-4AA4-8724-EA3753FB6A58}"/>
                </a:ext>
              </a:extLst>
            </p:cNvPr>
            <p:cNvSpPr/>
            <p:nvPr/>
          </p:nvSpPr>
          <p:spPr>
            <a:xfrm flipH="1">
              <a:off x="4920620" y="5461806"/>
              <a:ext cx="69656" cy="52242"/>
            </a:xfrm>
            <a:custGeom>
              <a:avLst/>
              <a:gdLst>
                <a:gd name="connsiteX0" fmla="*/ 49898 w 66566"/>
                <a:gd name="connsiteY0" fmla="*/ 40412 h 49924"/>
                <a:gd name="connsiteX1" fmla="*/ 31093 w 66566"/>
                <a:gd name="connsiteY1" fmla="*/ 40412 h 49924"/>
                <a:gd name="connsiteX2" fmla="*/ 21774 w 66566"/>
                <a:gd name="connsiteY2" fmla="*/ 31093 h 49924"/>
                <a:gd name="connsiteX3" fmla="*/ 31093 w 66566"/>
                <a:gd name="connsiteY3" fmla="*/ 21774 h 49924"/>
                <a:gd name="connsiteX4" fmla="*/ 50064 w 66566"/>
                <a:gd name="connsiteY4" fmla="*/ 21774 h 49924"/>
                <a:gd name="connsiteX5" fmla="*/ 59384 w 66566"/>
                <a:gd name="connsiteY5" fmla="*/ 31093 h 49924"/>
                <a:gd name="connsiteX6" fmla="*/ 50064 w 66566"/>
                <a:gd name="connsiteY6" fmla="*/ 40412 h 4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566" h="49924">
                  <a:moveTo>
                    <a:pt x="49898" y="40412"/>
                  </a:moveTo>
                  <a:lnTo>
                    <a:pt x="31093" y="40412"/>
                  </a:lnTo>
                  <a:cubicBezTo>
                    <a:pt x="25946" y="40412"/>
                    <a:pt x="21774" y="36239"/>
                    <a:pt x="21774" y="31093"/>
                  </a:cubicBezTo>
                  <a:cubicBezTo>
                    <a:pt x="21774" y="25946"/>
                    <a:pt x="25946" y="21774"/>
                    <a:pt x="31093" y="21774"/>
                  </a:cubicBezTo>
                  <a:lnTo>
                    <a:pt x="50064" y="21774"/>
                  </a:lnTo>
                  <a:cubicBezTo>
                    <a:pt x="55211" y="21774"/>
                    <a:pt x="59384" y="25946"/>
                    <a:pt x="59384" y="31093"/>
                  </a:cubicBezTo>
                  <a:cubicBezTo>
                    <a:pt x="59384" y="36239"/>
                    <a:pt x="55211" y="40412"/>
                    <a:pt x="50064" y="40412"/>
                  </a:cubicBezTo>
                  <a:close/>
                </a:path>
              </a:pathLst>
            </a:custGeom>
            <a:solidFill>
              <a:schemeClr val="accent1"/>
            </a:solidFill>
            <a:ln w="166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52840EF6-C6A6-4848-8150-A976C8CF00EB}"/>
                </a:ext>
              </a:extLst>
            </p:cNvPr>
            <p:cNvSpPr/>
            <p:nvPr/>
          </p:nvSpPr>
          <p:spPr>
            <a:xfrm flipH="1">
              <a:off x="5158668" y="5461806"/>
              <a:ext cx="69656" cy="52242"/>
            </a:xfrm>
            <a:custGeom>
              <a:avLst/>
              <a:gdLst>
                <a:gd name="connsiteX0" fmla="*/ 49898 w 66566"/>
                <a:gd name="connsiteY0" fmla="*/ 40412 h 49924"/>
                <a:gd name="connsiteX1" fmla="*/ 31093 w 66566"/>
                <a:gd name="connsiteY1" fmla="*/ 40412 h 49924"/>
                <a:gd name="connsiteX2" fmla="*/ 21774 w 66566"/>
                <a:gd name="connsiteY2" fmla="*/ 31093 h 49924"/>
                <a:gd name="connsiteX3" fmla="*/ 31093 w 66566"/>
                <a:gd name="connsiteY3" fmla="*/ 21774 h 49924"/>
                <a:gd name="connsiteX4" fmla="*/ 49898 w 66566"/>
                <a:gd name="connsiteY4" fmla="*/ 21774 h 49924"/>
                <a:gd name="connsiteX5" fmla="*/ 59217 w 66566"/>
                <a:gd name="connsiteY5" fmla="*/ 31093 h 49924"/>
                <a:gd name="connsiteX6" fmla="*/ 49898 w 66566"/>
                <a:gd name="connsiteY6" fmla="*/ 40412 h 4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566" h="49924">
                  <a:moveTo>
                    <a:pt x="49898" y="40412"/>
                  </a:moveTo>
                  <a:lnTo>
                    <a:pt x="31093" y="40412"/>
                  </a:lnTo>
                  <a:cubicBezTo>
                    <a:pt x="25946" y="40412"/>
                    <a:pt x="21774" y="36239"/>
                    <a:pt x="21774" y="31093"/>
                  </a:cubicBezTo>
                  <a:cubicBezTo>
                    <a:pt x="21774" y="25946"/>
                    <a:pt x="25946" y="21774"/>
                    <a:pt x="31093" y="21774"/>
                  </a:cubicBezTo>
                  <a:lnTo>
                    <a:pt x="49898" y="21774"/>
                  </a:lnTo>
                  <a:cubicBezTo>
                    <a:pt x="55044" y="21774"/>
                    <a:pt x="59217" y="25946"/>
                    <a:pt x="59217" y="31093"/>
                  </a:cubicBezTo>
                  <a:cubicBezTo>
                    <a:pt x="59217" y="36239"/>
                    <a:pt x="55044" y="40412"/>
                    <a:pt x="49898" y="40412"/>
                  </a:cubicBezTo>
                  <a:close/>
                </a:path>
              </a:pathLst>
            </a:custGeom>
            <a:solidFill>
              <a:schemeClr val="accent1"/>
            </a:solidFill>
            <a:ln w="166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0E2EA764-920A-425E-A58D-0BB90485765F}"/>
                </a:ext>
              </a:extLst>
            </p:cNvPr>
            <p:cNvSpPr/>
            <p:nvPr/>
          </p:nvSpPr>
          <p:spPr>
            <a:xfrm flipH="1">
              <a:off x="5396717" y="5461806"/>
              <a:ext cx="69656" cy="52242"/>
            </a:xfrm>
            <a:custGeom>
              <a:avLst/>
              <a:gdLst>
                <a:gd name="connsiteX0" fmla="*/ 50064 w 66566"/>
                <a:gd name="connsiteY0" fmla="*/ 40412 h 49924"/>
                <a:gd name="connsiteX1" fmla="*/ 31093 w 66566"/>
                <a:gd name="connsiteY1" fmla="*/ 40412 h 49924"/>
                <a:gd name="connsiteX2" fmla="*/ 21774 w 66566"/>
                <a:gd name="connsiteY2" fmla="*/ 31093 h 49924"/>
                <a:gd name="connsiteX3" fmla="*/ 31093 w 66566"/>
                <a:gd name="connsiteY3" fmla="*/ 21774 h 49924"/>
                <a:gd name="connsiteX4" fmla="*/ 50064 w 66566"/>
                <a:gd name="connsiteY4" fmla="*/ 21774 h 49924"/>
                <a:gd name="connsiteX5" fmla="*/ 59383 w 66566"/>
                <a:gd name="connsiteY5" fmla="*/ 31093 h 49924"/>
                <a:gd name="connsiteX6" fmla="*/ 50064 w 66566"/>
                <a:gd name="connsiteY6" fmla="*/ 40412 h 4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566" h="49924">
                  <a:moveTo>
                    <a:pt x="50064" y="40412"/>
                  </a:moveTo>
                  <a:lnTo>
                    <a:pt x="31093" y="40412"/>
                  </a:lnTo>
                  <a:cubicBezTo>
                    <a:pt x="25946" y="40412"/>
                    <a:pt x="21774" y="36239"/>
                    <a:pt x="21774" y="31093"/>
                  </a:cubicBezTo>
                  <a:cubicBezTo>
                    <a:pt x="21774" y="25946"/>
                    <a:pt x="25946" y="21774"/>
                    <a:pt x="31093" y="21774"/>
                  </a:cubicBezTo>
                  <a:lnTo>
                    <a:pt x="50064" y="21774"/>
                  </a:lnTo>
                  <a:cubicBezTo>
                    <a:pt x="55211" y="21774"/>
                    <a:pt x="59383" y="25946"/>
                    <a:pt x="59383" y="31093"/>
                  </a:cubicBezTo>
                  <a:cubicBezTo>
                    <a:pt x="59383" y="36239"/>
                    <a:pt x="55211" y="40412"/>
                    <a:pt x="50064" y="40412"/>
                  </a:cubicBezTo>
                  <a:close/>
                </a:path>
              </a:pathLst>
            </a:custGeom>
            <a:solidFill>
              <a:schemeClr val="accent1"/>
            </a:solidFill>
            <a:ln w="166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00280350-BFB4-42E9-A0FE-52753BFD429C}"/>
                </a:ext>
              </a:extLst>
            </p:cNvPr>
            <p:cNvSpPr/>
            <p:nvPr/>
          </p:nvSpPr>
          <p:spPr>
            <a:xfrm flipH="1">
              <a:off x="3492671" y="5461806"/>
              <a:ext cx="69656" cy="52242"/>
            </a:xfrm>
            <a:custGeom>
              <a:avLst/>
              <a:gdLst>
                <a:gd name="connsiteX0" fmla="*/ 49565 w 66566"/>
                <a:gd name="connsiteY0" fmla="*/ 40412 h 49924"/>
                <a:gd name="connsiteX1" fmla="*/ 31093 w 66566"/>
                <a:gd name="connsiteY1" fmla="*/ 40412 h 49924"/>
                <a:gd name="connsiteX2" fmla="*/ 21774 w 66566"/>
                <a:gd name="connsiteY2" fmla="*/ 31093 h 49924"/>
                <a:gd name="connsiteX3" fmla="*/ 31093 w 66566"/>
                <a:gd name="connsiteY3" fmla="*/ 21774 h 49924"/>
                <a:gd name="connsiteX4" fmla="*/ 49898 w 66566"/>
                <a:gd name="connsiteY4" fmla="*/ 21774 h 49924"/>
                <a:gd name="connsiteX5" fmla="*/ 59217 w 66566"/>
                <a:gd name="connsiteY5" fmla="*/ 31093 h 49924"/>
                <a:gd name="connsiteX6" fmla="*/ 49898 w 66566"/>
                <a:gd name="connsiteY6" fmla="*/ 40412 h 4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566" h="49924">
                  <a:moveTo>
                    <a:pt x="49565" y="40412"/>
                  </a:moveTo>
                  <a:lnTo>
                    <a:pt x="31093" y="40412"/>
                  </a:lnTo>
                  <a:cubicBezTo>
                    <a:pt x="25946" y="40412"/>
                    <a:pt x="21774" y="36239"/>
                    <a:pt x="21774" y="31093"/>
                  </a:cubicBezTo>
                  <a:cubicBezTo>
                    <a:pt x="21774" y="25946"/>
                    <a:pt x="25946" y="21774"/>
                    <a:pt x="31093" y="21774"/>
                  </a:cubicBezTo>
                  <a:lnTo>
                    <a:pt x="49898" y="21774"/>
                  </a:lnTo>
                  <a:cubicBezTo>
                    <a:pt x="55044" y="21774"/>
                    <a:pt x="59217" y="25946"/>
                    <a:pt x="59217" y="31093"/>
                  </a:cubicBezTo>
                  <a:cubicBezTo>
                    <a:pt x="59217" y="36239"/>
                    <a:pt x="55044" y="40412"/>
                    <a:pt x="49898" y="40412"/>
                  </a:cubicBezTo>
                  <a:close/>
                </a:path>
              </a:pathLst>
            </a:custGeom>
            <a:solidFill>
              <a:schemeClr val="accent1"/>
            </a:solidFill>
            <a:ln w="166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104AB921-21E2-41CE-AC85-2D19C3D31D7A}"/>
                </a:ext>
              </a:extLst>
            </p:cNvPr>
            <p:cNvSpPr/>
            <p:nvPr/>
          </p:nvSpPr>
          <p:spPr>
            <a:xfrm flipH="1">
              <a:off x="3731069" y="5461806"/>
              <a:ext cx="69656" cy="52242"/>
            </a:xfrm>
            <a:custGeom>
              <a:avLst/>
              <a:gdLst>
                <a:gd name="connsiteX0" fmla="*/ 50064 w 66566"/>
                <a:gd name="connsiteY0" fmla="*/ 40412 h 49924"/>
                <a:gd name="connsiteX1" fmla="*/ 31093 w 66566"/>
                <a:gd name="connsiteY1" fmla="*/ 40412 h 49924"/>
                <a:gd name="connsiteX2" fmla="*/ 21774 w 66566"/>
                <a:gd name="connsiteY2" fmla="*/ 31093 h 49924"/>
                <a:gd name="connsiteX3" fmla="*/ 31093 w 66566"/>
                <a:gd name="connsiteY3" fmla="*/ 21774 h 49924"/>
                <a:gd name="connsiteX4" fmla="*/ 50064 w 66566"/>
                <a:gd name="connsiteY4" fmla="*/ 21774 h 49924"/>
                <a:gd name="connsiteX5" fmla="*/ 59384 w 66566"/>
                <a:gd name="connsiteY5" fmla="*/ 31093 h 49924"/>
                <a:gd name="connsiteX6" fmla="*/ 50064 w 66566"/>
                <a:gd name="connsiteY6" fmla="*/ 40412 h 4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566" h="49924">
                  <a:moveTo>
                    <a:pt x="50064" y="40412"/>
                  </a:moveTo>
                  <a:lnTo>
                    <a:pt x="31093" y="40412"/>
                  </a:lnTo>
                  <a:cubicBezTo>
                    <a:pt x="25946" y="40412"/>
                    <a:pt x="21774" y="36239"/>
                    <a:pt x="21774" y="31093"/>
                  </a:cubicBezTo>
                  <a:cubicBezTo>
                    <a:pt x="21774" y="25946"/>
                    <a:pt x="25946" y="21774"/>
                    <a:pt x="31093" y="21774"/>
                  </a:cubicBezTo>
                  <a:lnTo>
                    <a:pt x="50064" y="21774"/>
                  </a:lnTo>
                  <a:cubicBezTo>
                    <a:pt x="55211" y="21774"/>
                    <a:pt x="59384" y="25946"/>
                    <a:pt x="59384" y="31093"/>
                  </a:cubicBezTo>
                  <a:cubicBezTo>
                    <a:pt x="59384" y="36239"/>
                    <a:pt x="55211" y="40412"/>
                    <a:pt x="50064" y="40412"/>
                  </a:cubicBezTo>
                  <a:close/>
                </a:path>
              </a:pathLst>
            </a:custGeom>
            <a:solidFill>
              <a:schemeClr val="accent1"/>
            </a:solidFill>
            <a:ln w="166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E7BE6033-7E63-40DD-B888-9FD20FAA9FD5}"/>
                </a:ext>
              </a:extLst>
            </p:cNvPr>
            <p:cNvSpPr/>
            <p:nvPr/>
          </p:nvSpPr>
          <p:spPr>
            <a:xfrm flipH="1">
              <a:off x="3968944" y="5461806"/>
              <a:ext cx="69656" cy="52242"/>
            </a:xfrm>
            <a:custGeom>
              <a:avLst/>
              <a:gdLst>
                <a:gd name="connsiteX0" fmla="*/ 49898 w 66566"/>
                <a:gd name="connsiteY0" fmla="*/ 40412 h 49924"/>
                <a:gd name="connsiteX1" fmla="*/ 31093 w 66566"/>
                <a:gd name="connsiteY1" fmla="*/ 40412 h 49924"/>
                <a:gd name="connsiteX2" fmla="*/ 21774 w 66566"/>
                <a:gd name="connsiteY2" fmla="*/ 31093 h 49924"/>
                <a:gd name="connsiteX3" fmla="*/ 31093 w 66566"/>
                <a:gd name="connsiteY3" fmla="*/ 21774 h 49924"/>
                <a:gd name="connsiteX4" fmla="*/ 49898 w 66566"/>
                <a:gd name="connsiteY4" fmla="*/ 21774 h 49924"/>
                <a:gd name="connsiteX5" fmla="*/ 59217 w 66566"/>
                <a:gd name="connsiteY5" fmla="*/ 31093 h 49924"/>
                <a:gd name="connsiteX6" fmla="*/ 49898 w 66566"/>
                <a:gd name="connsiteY6" fmla="*/ 40412 h 4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566" h="49924">
                  <a:moveTo>
                    <a:pt x="49898" y="40412"/>
                  </a:moveTo>
                  <a:lnTo>
                    <a:pt x="31093" y="40412"/>
                  </a:lnTo>
                  <a:cubicBezTo>
                    <a:pt x="25946" y="40412"/>
                    <a:pt x="21774" y="36239"/>
                    <a:pt x="21774" y="31093"/>
                  </a:cubicBezTo>
                  <a:cubicBezTo>
                    <a:pt x="21774" y="25946"/>
                    <a:pt x="25946" y="21774"/>
                    <a:pt x="31093" y="21774"/>
                  </a:cubicBezTo>
                  <a:lnTo>
                    <a:pt x="49898" y="21774"/>
                  </a:lnTo>
                  <a:cubicBezTo>
                    <a:pt x="55044" y="21774"/>
                    <a:pt x="59217" y="25946"/>
                    <a:pt x="59217" y="31093"/>
                  </a:cubicBezTo>
                  <a:cubicBezTo>
                    <a:pt x="59217" y="36239"/>
                    <a:pt x="55044" y="40412"/>
                    <a:pt x="49898" y="40412"/>
                  </a:cubicBezTo>
                  <a:close/>
                </a:path>
              </a:pathLst>
            </a:custGeom>
            <a:solidFill>
              <a:schemeClr val="accent1"/>
            </a:solidFill>
            <a:ln w="166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A72A8F9E-4417-43F3-8A91-6818CC08FC1B}"/>
                </a:ext>
              </a:extLst>
            </p:cNvPr>
            <p:cNvSpPr/>
            <p:nvPr/>
          </p:nvSpPr>
          <p:spPr>
            <a:xfrm flipH="1">
              <a:off x="4206646" y="5461806"/>
              <a:ext cx="69656" cy="52242"/>
            </a:xfrm>
            <a:custGeom>
              <a:avLst/>
              <a:gdLst>
                <a:gd name="connsiteX0" fmla="*/ 49731 w 66566"/>
                <a:gd name="connsiteY0" fmla="*/ 40412 h 49924"/>
                <a:gd name="connsiteX1" fmla="*/ 31093 w 66566"/>
                <a:gd name="connsiteY1" fmla="*/ 40412 h 49924"/>
                <a:gd name="connsiteX2" fmla="*/ 21774 w 66566"/>
                <a:gd name="connsiteY2" fmla="*/ 31093 h 49924"/>
                <a:gd name="connsiteX3" fmla="*/ 31093 w 66566"/>
                <a:gd name="connsiteY3" fmla="*/ 21774 h 49924"/>
                <a:gd name="connsiteX4" fmla="*/ 50064 w 66566"/>
                <a:gd name="connsiteY4" fmla="*/ 21774 h 49924"/>
                <a:gd name="connsiteX5" fmla="*/ 59384 w 66566"/>
                <a:gd name="connsiteY5" fmla="*/ 31093 h 49924"/>
                <a:gd name="connsiteX6" fmla="*/ 50064 w 66566"/>
                <a:gd name="connsiteY6" fmla="*/ 40412 h 4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566" h="49924">
                  <a:moveTo>
                    <a:pt x="49731" y="40412"/>
                  </a:moveTo>
                  <a:lnTo>
                    <a:pt x="31093" y="40412"/>
                  </a:lnTo>
                  <a:cubicBezTo>
                    <a:pt x="25946" y="40412"/>
                    <a:pt x="21774" y="36239"/>
                    <a:pt x="21774" y="31093"/>
                  </a:cubicBezTo>
                  <a:cubicBezTo>
                    <a:pt x="21774" y="25946"/>
                    <a:pt x="25946" y="21774"/>
                    <a:pt x="31093" y="21774"/>
                  </a:cubicBezTo>
                  <a:lnTo>
                    <a:pt x="50064" y="21774"/>
                  </a:lnTo>
                  <a:cubicBezTo>
                    <a:pt x="55211" y="21774"/>
                    <a:pt x="59384" y="25946"/>
                    <a:pt x="59384" y="31093"/>
                  </a:cubicBezTo>
                  <a:cubicBezTo>
                    <a:pt x="59384" y="36239"/>
                    <a:pt x="55211" y="40412"/>
                    <a:pt x="50064" y="40412"/>
                  </a:cubicBezTo>
                  <a:close/>
                </a:path>
              </a:pathLst>
            </a:custGeom>
            <a:solidFill>
              <a:schemeClr val="accent1"/>
            </a:solidFill>
            <a:ln w="166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FFF51ACE-A21F-4A44-AE48-2467095EEEC1}"/>
                </a:ext>
              </a:extLst>
            </p:cNvPr>
            <p:cNvSpPr/>
            <p:nvPr/>
          </p:nvSpPr>
          <p:spPr>
            <a:xfrm flipH="1">
              <a:off x="5634743" y="5458199"/>
              <a:ext cx="69656" cy="52242"/>
            </a:xfrm>
            <a:custGeom>
              <a:avLst/>
              <a:gdLst>
                <a:gd name="connsiteX0" fmla="*/ 49875 w 66566"/>
                <a:gd name="connsiteY0" fmla="*/ 43026 h 49924"/>
                <a:gd name="connsiteX1" fmla="*/ 49043 w 66566"/>
                <a:gd name="connsiteY1" fmla="*/ 43026 h 49924"/>
                <a:gd name="connsiteX2" fmla="*/ 29572 w 66566"/>
                <a:gd name="connsiteY2" fmla="*/ 40364 h 49924"/>
                <a:gd name="connsiteX3" fmla="*/ 21900 w 66566"/>
                <a:gd name="connsiteY3" fmla="*/ 29648 h 49924"/>
                <a:gd name="connsiteX4" fmla="*/ 21917 w 66566"/>
                <a:gd name="connsiteY4" fmla="*/ 29548 h 49924"/>
                <a:gd name="connsiteX5" fmla="*/ 32734 w 66566"/>
                <a:gd name="connsiteY5" fmla="*/ 21892 h 49924"/>
                <a:gd name="connsiteX6" fmla="*/ 50541 w 66566"/>
                <a:gd name="connsiteY6" fmla="*/ 24222 h 49924"/>
                <a:gd name="connsiteX7" fmla="*/ 59527 w 66566"/>
                <a:gd name="connsiteY7" fmla="*/ 34041 h 49924"/>
                <a:gd name="connsiteX8" fmla="*/ 49709 w 66566"/>
                <a:gd name="connsiteY8" fmla="*/ 43027 h 4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6566" h="49924">
                  <a:moveTo>
                    <a:pt x="49875" y="43026"/>
                  </a:moveTo>
                  <a:lnTo>
                    <a:pt x="49043" y="43026"/>
                  </a:lnTo>
                  <a:cubicBezTo>
                    <a:pt x="42553" y="43026"/>
                    <a:pt x="35896" y="41529"/>
                    <a:pt x="29572" y="40364"/>
                  </a:cubicBezTo>
                  <a:cubicBezTo>
                    <a:pt x="24495" y="39524"/>
                    <a:pt x="21060" y="34726"/>
                    <a:pt x="21900" y="29648"/>
                  </a:cubicBezTo>
                  <a:cubicBezTo>
                    <a:pt x="21906" y="29615"/>
                    <a:pt x="21911" y="29581"/>
                    <a:pt x="21917" y="29548"/>
                  </a:cubicBezTo>
                  <a:cubicBezTo>
                    <a:pt x="22847" y="24483"/>
                    <a:pt x="27649" y="21085"/>
                    <a:pt x="32734" y="21892"/>
                  </a:cubicBezTo>
                  <a:cubicBezTo>
                    <a:pt x="38559" y="22891"/>
                    <a:pt x="44550" y="23723"/>
                    <a:pt x="50541" y="24222"/>
                  </a:cubicBezTo>
                  <a:cubicBezTo>
                    <a:pt x="55715" y="24491"/>
                    <a:pt x="59716" y="28863"/>
                    <a:pt x="59527" y="34041"/>
                  </a:cubicBezTo>
                  <a:cubicBezTo>
                    <a:pt x="59258" y="39215"/>
                    <a:pt x="54887" y="43216"/>
                    <a:pt x="49709" y="43027"/>
                  </a:cubicBezTo>
                  <a:close/>
                </a:path>
              </a:pathLst>
            </a:custGeom>
            <a:solidFill>
              <a:schemeClr val="accent1"/>
            </a:solidFill>
            <a:ln w="166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AAA3E8C-9DDD-4C67-B155-666861551C7F}"/>
                </a:ext>
              </a:extLst>
            </p:cNvPr>
            <p:cNvSpPr/>
            <p:nvPr/>
          </p:nvSpPr>
          <p:spPr>
            <a:xfrm flipH="1">
              <a:off x="5815059" y="5296662"/>
              <a:ext cx="69656" cy="69656"/>
            </a:xfrm>
            <a:custGeom>
              <a:avLst/>
              <a:gdLst>
                <a:gd name="connsiteX0" fmla="*/ 37140 w 66566"/>
                <a:gd name="connsiteY0" fmla="*/ 58275 h 66566"/>
                <a:gd name="connsiteX1" fmla="*/ 28320 w 66566"/>
                <a:gd name="connsiteY1" fmla="*/ 52450 h 66566"/>
                <a:gd name="connsiteX2" fmla="*/ 22162 w 66566"/>
                <a:gd name="connsiteY2" fmla="*/ 33812 h 66566"/>
                <a:gd name="connsiteX3" fmla="*/ 28486 w 66566"/>
                <a:gd name="connsiteY3" fmla="*/ 22162 h 66566"/>
                <a:gd name="connsiteX4" fmla="*/ 40135 w 66566"/>
                <a:gd name="connsiteY4" fmla="*/ 28486 h 66566"/>
                <a:gd name="connsiteX5" fmla="*/ 45960 w 66566"/>
                <a:gd name="connsiteY5" fmla="*/ 45128 h 66566"/>
                <a:gd name="connsiteX6" fmla="*/ 40634 w 66566"/>
                <a:gd name="connsiteY6" fmla="*/ 57277 h 66566"/>
                <a:gd name="connsiteX7" fmla="*/ 40634 w 66566"/>
                <a:gd name="connsiteY7" fmla="*/ 57276 h 66566"/>
                <a:gd name="connsiteX8" fmla="*/ 37140 w 66566"/>
                <a:gd name="connsiteY8" fmla="*/ 57276 h 6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6566" h="66566">
                  <a:moveTo>
                    <a:pt x="37140" y="58275"/>
                  </a:moveTo>
                  <a:cubicBezTo>
                    <a:pt x="33263" y="58399"/>
                    <a:pt x="29728" y="56064"/>
                    <a:pt x="28320" y="52450"/>
                  </a:cubicBezTo>
                  <a:cubicBezTo>
                    <a:pt x="25990" y="46127"/>
                    <a:pt x="23827" y="39969"/>
                    <a:pt x="22162" y="33812"/>
                  </a:cubicBezTo>
                  <a:cubicBezTo>
                    <a:pt x="20692" y="28848"/>
                    <a:pt x="23523" y="23633"/>
                    <a:pt x="28486" y="22162"/>
                  </a:cubicBezTo>
                  <a:cubicBezTo>
                    <a:pt x="33450" y="20692"/>
                    <a:pt x="38665" y="23523"/>
                    <a:pt x="40135" y="28486"/>
                  </a:cubicBezTo>
                  <a:cubicBezTo>
                    <a:pt x="41799" y="34145"/>
                    <a:pt x="43796" y="39969"/>
                    <a:pt x="45960" y="45128"/>
                  </a:cubicBezTo>
                  <a:cubicBezTo>
                    <a:pt x="47781" y="49952"/>
                    <a:pt x="45416" y="55347"/>
                    <a:pt x="40634" y="57277"/>
                  </a:cubicBezTo>
                  <a:lnTo>
                    <a:pt x="40634" y="57276"/>
                  </a:lnTo>
                  <a:cubicBezTo>
                    <a:pt x="39491" y="57596"/>
                    <a:pt x="38282" y="57596"/>
                    <a:pt x="37140" y="57276"/>
                  </a:cubicBezTo>
                  <a:close/>
                </a:path>
              </a:pathLst>
            </a:custGeom>
            <a:solidFill>
              <a:schemeClr val="accent1"/>
            </a:solidFill>
            <a:ln w="166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7FEECC95-1502-4C2F-A4F1-C1C2B9B7ED40}"/>
                </a:ext>
              </a:extLst>
            </p:cNvPr>
            <p:cNvSpPr/>
            <p:nvPr/>
          </p:nvSpPr>
          <p:spPr>
            <a:xfrm flipH="1">
              <a:off x="5842168" y="5055363"/>
              <a:ext cx="52242" cy="69656"/>
            </a:xfrm>
            <a:custGeom>
              <a:avLst/>
              <a:gdLst>
                <a:gd name="connsiteX0" fmla="*/ 31259 w 49924"/>
                <a:gd name="connsiteY0" fmla="*/ 59384 h 66566"/>
                <a:gd name="connsiteX1" fmla="*/ 21774 w 49924"/>
                <a:gd name="connsiteY1" fmla="*/ 50064 h 66566"/>
                <a:gd name="connsiteX2" fmla="*/ 21774 w 49924"/>
                <a:gd name="connsiteY2" fmla="*/ 31093 h 66566"/>
                <a:gd name="connsiteX3" fmla="*/ 31259 w 49924"/>
                <a:gd name="connsiteY3" fmla="*/ 21774 h 66566"/>
                <a:gd name="connsiteX4" fmla="*/ 40579 w 49924"/>
                <a:gd name="connsiteY4" fmla="*/ 31093 h 66566"/>
                <a:gd name="connsiteX5" fmla="*/ 40579 w 49924"/>
                <a:gd name="connsiteY5" fmla="*/ 50064 h 66566"/>
                <a:gd name="connsiteX6" fmla="*/ 31259 w 49924"/>
                <a:gd name="connsiteY6" fmla="*/ 59384 h 6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924" h="66566">
                  <a:moveTo>
                    <a:pt x="31259" y="59384"/>
                  </a:moveTo>
                  <a:cubicBezTo>
                    <a:pt x="26085" y="59385"/>
                    <a:pt x="21865" y="55238"/>
                    <a:pt x="21774" y="50064"/>
                  </a:cubicBezTo>
                  <a:lnTo>
                    <a:pt x="21774" y="31093"/>
                  </a:lnTo>
                  <a:cubicBezTo>
                    <a:pt x="21865" y="25919"/>
                    <a:pt x="26085" y="21773"/>
                    <a:pt x="31259" y="21774"/>
                  </a:cubicBezTo>
                  <a:cubicBezTo>
                    <a:pt x="36406" y="21774"/>
                    <a:pt x="40579" y="25946"/>
                    <a:pt x="40579" y="31093"/>
                  </a:cubicBezTo>
                  <a:lnTo>
                    <a:pt x="40579" y="50064"/>
                  </a:lnTo>
                  <a:cubicBezTo>
                    <a:pt x="40579" y="55211"/>
                    <a:pt x="36406" y="59384"/>
                    <a:pt x="31259" y="59384"/>
                  </a:cubicBezTo>
                  <a:close/>
                </a:path>
              </a:pathLst>
            </a:custGeom>
            <a:solidFill>
              <a:schemeClr val="accent1"/>
            </a:solidFill>
            <a:ln w="166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9FD18EA0-65A4-4AD9-9D4A-174698F64A6C}"/>
                </a:ext>
              </a:extLst>
            </p:cNvPr>
            <p:cNvSpPr/>
            <p:nvPr/>
          </p:nvSpPr>
          <p:spPr>
            <a:xfrm flipH="1">
              <a:off x="5842168" y="4814701"/>
              <a:ext cx="52242" cy="69656"/>
            </a:xfrm>
            <a:custGeom>
              <a:avLst/>
              <a:gdLst>
                <a:gd name="connsiteX0" fmla="*/ 31259 w 49924"/>
                <a:gd name="connsiteY0" fmla="*/ 59384 h 66566"/>
                <a:gd name="connsiteX1" fmla="*/ 21774 w 49924"/>
                <a:gd name="connsiteY1" fmla="*/ 50064 h 66566"/>
                <a:gd name="connsiteX2" fmla="*/ 21774 w 49924"/>
                <a:gd name="connsiteY2" fmla="*/ 31093 h 66566"/>
                <a:gd name="connsiteX3" fmla="*/ 31259 w 49924"/>
                <a:gd name="connsiteY3" fmla="*/ 21774 h 66566"/>
                <a:gd name="connsiteX4" fmla="*/ 40579 w 49924"/>
                <a:gd name="connsiteY4" fmla="*/ 31093 h 66566"/>
                <a:gd name="connsiteX5" fmla="*/ 40579 w 49924"/>
                <a:gd name="connsiteY5" fmla="*/ 49898 h 66566"/>
                <a:gd name="connsiteX6" fmla="*/ 31259 w 49924"/>
                <a:gd name="connsiteY6" fmla="*/ 59384 h 6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924" h="66566">
                  <a:moveTo>
                    <a:pt x="31259" y="59384"/>
                  </a:moveTo>
                  <a:cubicBezTo>
                    <a:pt x="26085" y="59385"/>
                    <a:pt x="21865" y="55238"/>
                    <a:pt x="21774" y="50064"/>
                  </a:cubicBezTo>
                  <a:lnTo>
                    <a:pt x="21774" y="31093"/>
                  </a:lnTo>
                  <a:cubicBezTo>
                    <a:pt x="21865" y="25919"/>
                    <a:pt x="26085" y="21773"/>
                    <a:pt x="31259" y="21774"/>
                  </a:cubicBezTo>
                  <a:cubicBezTo>
                    <a:pt x="36406" y="21774"/>
                    <a:pt x="40579" y="25946"/>
                    <a:pt x="40579" y="31093"/>
                  </a:cubicBezTo>
                  <a:lnTo>
                    <a:pt x="40579" y="49898"/>
                  </a:lnTo>
                  <a:cubicBezTo>
                    <a:pt x="40580" y="55072"/>
                    <a:pt x="36433" y="59293"/>
                    <a:pt x="31259" y="59384"/>
                  </a:cubicBezTo>
                  <a:close/>
                </a:path>
              </a:pathLst>
            </a:custGeom>
            <a:solidFill>
              <a:schemeClr val="accent1"/>
            </a:solidFill>
            <a:ln w="166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343BF60-C625-4CF1-A37E-F64A81AF6953}"/>
                </a:ext>
              </a:extLst>
            </p:cNvPr>
            <p:cNvSpPr/>
            <p:nvPr/>
          </p:nvSpPr>
          <p:spPr>
            <a:xfrm flipH="1">
              <a:off x="5842168" y="4573865"/>
              <a:ext cx="52242" cy="69656"/>
            </a:xfrm>
            <a:custGeom>
              <a:avLst/>
              <a:gdLst>
                <a:gd name="connsiteX0" fmla="*/ 31259 w 49924"/>
                <a:gd name="connsiteY0" fmla="*/ 59383 h 66566"/>
                <a:gd name="connsiteX1" fmla="*/ 21774 w 49924"/>
                <a:gd name="connsiteY1" fmla="*/ 50064 h 66566"/>
                <a:gd name="connsiteX2" fmla="*/ 21774 w 49924"/>
                <a:gd name="connsiteY2" fmla="*/ 31259 h 66566"/>
                <a:gd name="connsiteX3" fmla="*/ 31259 w 49924"/>
                <a:gd name="connsiteY3" fmla="*/ 21774 h 66566"/>
                <a:gd name="connsiteX4" fmla="*/ 40579 w 49924"/>
                <a:gd name="connsiteY4" fmla="*/ 31259 h 66566"/>
                <a:gd name="connsiteX5" fmla="*/ 40579 w 49924"/>
                <a:gd name="connsiteY5" fmla="*/ 50064 h 66566"/>
                <a:gd name="connsiteX6" fmla="*/ 31259 w 49924"/>
                <a:gd name="connsiteY6" fmla="*/ 59383 h 6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924" h="66566">
                  <a:moveTo>
                    <a:pt x="31259" y="59383"/>
                  </a:moveTo>
                  <a:cubicBezTo>
                    <a:pt x="26085" y="59384"/>
                    <a:pt x="21865" y="55237"/>
                    <a:pt x="21774" y="50064"/>
                  </a:cubicBezTo>
                  <a:lnTo>
                    <a:pt x="21774" y="31259"/>
                  </a:lnTo>
                  <a:cubicBezTo>
                    <a:pt x="21863" y="26058"/>
                    <a:pt x="26058" y="21863"/>
                    <a:pt x="31259" y="21774"/>
                  </a:cubicBezTo>
                  <a:cubicBezTo>
                    <a:pt x="36433" y="21865"/>
                    <a:pt x="40580" y="26085"/>
                    <a:pt x="40579" y="31259"/>
                  </a:cubicBezTo>
                  <a:lnTo>
                    <a:pt x="40579" y="50064"/>
                  </a:lnTo>
                  <a:cubicBezTo>
                    <a:pt x="40579" y="55211"/>
                    <a:pt x="36406" y="59383"/>
                    <a:pt x="31259" y="59383"/>
                  </a:cubicBezTo>
                  <a:close/>
                </a:path>
              </a:pathLst>
            </a:custGeom>
            <a:solidFill>
              <a:schemeClr val="accent1"/>
            </a:solidFill>
            <a:ln w="166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83DD3B1-2D98-4D70-A6BB-4CD3D67CF85E}"/>
                </a:ext>
              </a:extLst>
            </p:cNvPr>
            <p:cNvSpPr/>
            <p:nvPr/>
          </p:nvSpPr>
          <p:spPr>
            <a:xfrm flipH="1">
              <a:off x="5842168" y="3851708"/>
              <a:ext cx="52242" cy="69656"/>
            </a:xfrm>
            <a:custGeom>
              <a:avLst/>
              <a:gdLst>
                <a:gd name="connsiteX0" fmla="*/ 31259 w 49924"/>
                <a:gd name="connsiteY0" fmla="*/ 59384 h 66566"/>
                <a:gd name="connsiteX1" fmla="*/ 21774 w 49924"/>
                <a:gd name="connsiteY1" fmla="*/ 50064 h 66566"/>
                <a:gd name="connsiteX2" fmla="*/ 21774 w 49924"/>
                <a:gd name="connsiteY2" fmla="*/ 31093 h 66566"/>
                <a:gd name="connsiteX3" fmla="*/ 31259 w 49924"/>
                <a:gd name="connsiteY3" fmla="*/ 21774 h 66566"/>
                <a:gd name="connsiteX4" fmla="*/ 40579 w 49924"/>
                <a:gd name="connsiteY4" fmla="*/ 31093 h 66566"/>
                <a:gd name="connsiteX5" fmla="*/ 40579 w 49924"/>
                <a:gd name="connsiteY5" fmla="*/ 50064 h 66566"/>
                <a:gd name="connsiteX6" fmla="*/ 31259 w 49924"/>
                <a:gd name="connsiteY6" fmla="*/ 59383 h 6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924" h="66566">
                  <a:moveTo>
                    <a:pt x="31259" y="59384"/>
                  </a:moveTo>
                  <a:cubicBezTo>
                    <a:pt x="26085" y="59385"/>
                    <a:pt x="21865" y="55238"/>
                    <a:pt x="21774" y="50064"/>
                  </a:cubicBezTo>
                  <a:lnTo>
                    <a:pt x="21774" y="31093"/>
                  </a:lnTo>
                  <a:cubicBezTo>
                    <a:pt x="21865" y="25919"/>
                    <a:pt x="26085" y="21773"/>
                    <a:pt x="31259" y="21774"/>
                  </a:cubicBezTo>
                  <a:cubicBezTo>
                    <a:pt x="36406" y="21774"/>
                    <a:pt x="40579" y="25946"/>
                    <a:pt x="40579" y="31093"/>
                  </a:cubicBezTo>
                  <a:lnTo>
                    <a:pt x="40579" y="50064"/>
                  </a:lnTo>
                  <a:cubicBezTo>
                    <a:pt x="40579" y="55211"/>
                    <a:pt x="36406" y="59383"/>
                    <a:pt x="31259" y="59383"/>
                  </a:cubicBezTo>
                  <a:close/>
                </a:path>
              </a:pathLst>
            </a:custGeom>
            <a:solidFill>
              <a:schemeClr val="accent1"/>
            </a:solidFill>
            <a:ln w="166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00A5402B-BACF-46D2-897E-2C9D6EDD30A0}"/>
                </a:ext>
              </a:extLst>
            </p:cNvPr>
            <p:cNvSpPr/>
            <p:nvPr/>
          </p:nvSpPr>
          <p:spPr>
            <a:xfrm flipH="1">
              <a:off x="5842168" y="4333204"/>
              <a:ext cx="52242" cy="69656"/>
            </a:xfrm>
            <a:custGeom>
              <a:avLst/>
              <a:gdLst>
                <a:gd name="connsiteX0" fmla="*/ 31259 w 49924"/>
                <a:gd name="connsiteY0" fmla="*/ 59384 h 66566"/>
                <a:gd name="connsiteX1" fmla="*/ 21774 w 49924"/>
                <a:gd name="connsiteY1" fmla="*/ 50064 h 66566"/>
                <a:gd name="connsiteX2" fmla="*/ 21774 w 49924"/>
                <a:gd name="connsiteY2" fmla="*/ 31093 h 66566"/>
                <a:gd name="connsiteX3" fmla="*/ 31259 w 49924"/>
                <a:gd name="connsiteY3" fmla="*/ 21774 h 66566"/>
                <a:gd name="connsiteX4" fmla="*/ 40579 w 49924"/>
                <a:gd name="connsiteY4" fmla="*/ 31093 h 66566"/>
                <a:gd name="connsiteX5" fmla="*/ 40579 w 49924"/>
                <a:gd name="connsiteY5" fmla="*/ 49898 h 66566"/>
                <a:gd name="connsiteX6" fmla="*/ 31259 w 49924"/>
                <a:gd name="connsiteY6" fmla="*/ 59384 h 6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924" h="66566">
                  <a:moveTo>
                    <a:pt x="31259" y="59384"/>
                  </a:moveTo>
                  <a:cubicBezTo>
                    <a:pt x="26085" y="59385"/>
                    <a:pt x="21865" y="55238"/>
                    <a:pt x="21774" y="50064"/>
                  </a:cubicBezTo>
                  <a:lnTo>
                    <a:pt x="21774" y="31093"/>
                  </a:lnTo>
                  <a:cubicBezTo>
                    <a:pt x="21865" y="25919"/>
                    <a:pt x="26085" y="21773"/>
                    <a:pt x="31259" y="21774"/>
                  </a:cubicBezTo>
                  <a:cubicBezTo>
                    <a:pt x="36406" y="21774"/>
                    <a:pt x="40579" y="25946"/>
                    <a:pt x="40579" y="31093"/>
                  </a:cubicBezTo>
                  <a:lnTo>
                    <a:pt x="40579" y="49898"/>
                  </a:lnTo>
                  <a:cubicBezTo>
                    <a:pt x="40580" y="55072"/>
                    <a:pt x="36433" y="59293"/>
                    <a:pt x="31259" y="59384"/>
                  </a:cubicBezTo>
                  <a:close/>
                </a:path>
              </a:pathLst>
            </a:custGeom>
            <a:solidFill>
              <a:schemeClr val="accent1"/>
            </a:solidFill>
            <a:ln w="166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44C4753F-D8C7-4C14-8E67-6E4E7ABBA903}"/>
                </a:ext>
              </a:extLst>
            </p:cNvPr>
            <p:cNvSpPr/>
            <p:nvPr/>
          </p:nvSpPr>
          <p:spPr>
            <a:xfrm flipH="1">
              <a:off x="5842168" y="4093239"/>
              <a:ext cx="52242" cy="69656"/>
            </a:xfrm>
            <a:custGeom>
              <a:avLst/>
              <a:gdLst>
                <a:gd name="connsiteX0" fmla="*/ 31259 w 49924"/>
                <a:gd name="connsiteY0" fmla="*/ 59217 h 66566"/>
                <a:gd name="connsiteX1" fmla="*/ 21774 w 49924"/>
                <a:gd name="connsiteY1" fmla="*/ 49898 h 66566"/>
                <a:gd name="connsiteX2" fmla="*/ 21774 w 49924"/>
                <a:gd name="connsiteY2" fmla="*/ 31093 h 66566"/>
                <a:gd name="connsiteX3" fmla="*/ 31259 w 49924"/>
                <a:gd name="connsiteY3" fmla="*/ 21774 h 66566"/>
                <a:gd name="connsiteX4" fmla="*/ 40579 w 49924"/>
                <a:gd name="connsiteY4" fmla="*/ 31093 h 66566"/>
                <a:gd name="connsiteX5" fmla="*/ 40579 w 49924"/>
                <a:gd name="connsiteY5" fmla="*/ 49898 h 66566"/>
                <a:gd name="connsiteX6" fmla="*/ 31259 w 49924"/>
                <a:gd name="connsiteY6" fmla="*/ 59217 h 6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924" h="66566">
                  <a:moveTo>
                    <a:pt x="31259" y="59217"/>
                  </a:moveTo>
                  <a:cubicBezTo>
                    <a:pt x="26085" y="59218"/>
                    <a:pt x="21865" y="55071"/>
                    <a:pt x="21774" y="49898"/>
                  </a:cubicBezTo>
                  <a:lnTo>
                    <a:pt x="21774" y="31093"/>
                  </a:lnTo>
                  <a:cubicBezTo>
                    <a:pt x="21865" y="25919"/>
                    <a:pt x="26085" y="21773"/>
                    <a:pt x="31259" y="21774"/>
                  </a:cubicBezTo>
                  <a:cubicBezTo>
                    <a:pt x="36406" y="21774"/>
                    <a:pt x="40579" y="25946"/>
                    <a:pt x="40579" y="31093"/>
                  </a:cubicBezTo>
                  <a:lnTo>
                    <a:pt x="40579" y="49898"/>
                  </a:lnTo>
                  <a:cubicBezTo>
                    <a:pt x="40579" y="55044"/>
                    <a:pt x="36406" y="59217"/>
                    <a:pt x="31259" y="59217"/>
                  </a:cubicBezTo>
                  <a:close/>
                </a:path>
              </a:pathLst>
            </a:custGeom>
            <a:solidFill>
              <a:schemeClr val="accent1"/>
            </a:solidFill>
            <a:ln w="166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D41FE16-75DC-4BBA-85DB-121A6E31B390}"/>
                </a:ext>
              </a:extLst>
            </p:cNvPr>
            <p:cNvSpPr/>
            <p:nvPr/>
          </p:nvSpPr>
          <p:spPr>
            <a:xfrm flipH="1">
              <a:off x="1114617" y="3721277"/>
              <a:ext cx="2159336" cy="1793641"/>
            </a:xfrm>
            <a:custGeom>
              <a:avLst/>
              <a:gdLst>
                <a:gd name="connsiteX0" fmla="*/ 1816061 w 2063546"/>
                <a:gd name="connsiteY0" fmla="*/ 1703897 h 1714075"/>
                <a:gd name="connsiteX1" fmla="*/ 21774 w 2063546"/>
                <a:gd name="connsiteY1" fmla="*/ 1703897 h 1714075"/>
                <a:gd name="connsiteX2" fmla="*/ 21774 w 2063546"/>
                <a:gd name="connsiteY2" fmla="*/ 1685258 h 1714075"/>
                <a:gd name="connsiteX3" fmla="*/ 1816061 w 2063546"/>
                <a:gd name="connsiteY3" fmla="*/ 1685258 h 1714075"/>
                <a:gd name="connsiteX4" fmla="*/ 2026577 w 2063546"/>
                <a:gd name="connsiteY4" fmla="*/ 1474743 h 1714075"/>
                <a:gd name="connsiteX5" fmla="*/ 2026576 w 2063546"/>
                <a:gd name="connsiteY5" fmla="*/ 21774 h 1714075"/>
                <a:gd name="connsiteX6" fmla="*/ 2045381 w 2063546"/>
                <a:gd name="connsiteY6" fmla="*/ 21774 h 1714075"/>
                <a:gd name="connsiteX7" fmla="*/ 2045381 w 2063546"/>
                <a:gd name="connsiteY7" fmla="*/ 1474577 h 1714075"/>
                <a:gd name="connsiteX8" fmla="*/ 1816060 w 2063546"/>
                <a:gd name="connsiteY8" fmla="*/ 1703898 h 1714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63546" h="1714075">
                  <a:moveTo>
                    <a:pt x="1816061" y="1703897"/>
                  </a:moveTo>
                  <a:lnTo>
                    <a:pt x="21774" y="1703897"/>
                  </a:lnTo>
                  <a:lnTo>
                    <a:pt x="21774" y="1685258"/>
                  </a:lnTo>
                  <a:lnTo>
                    <a:pt x="1816061" y="1685258"/>
                  </a:lnTo>
                  <a:cubicBezTo>
                    <a:pt x="1932288" y="1685167"/>
                    <a:pt x="2026484" y="1590969"/>
                    <a:pt x="2026577" y="1474743"/>
                  </a:cubicBezTo>
                  <a:lnTo>
                    <a:pt x="2026576" y="21774"/>
                  </a:lnTo>
                  <a:lnTo>
                    <a:pt x="2045381" y="21774"/>
                  </a:lnTo>
                  <a:lnTo>
                    <a:pt x="2045381" y="1474577"/>
                  </a:lnTo>
                  <a:cubicBezTo>
                    <a:pt x="2045289" y="1601189"/>
                    <a:pt x="1942672" y="1703805"/>
                    <a:pt x="1816060" y="1703898"/>
                  </a:cubicBezTo>
                  <a:close/>
                </a:path>
              </a:pathLst>
            </a:custGeom>
            <a:solidFill>
              <a:schemeClr val="accent1"/>
            </a:solidFill>
            <a:ln w="166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F6F20DAB-8B56-438F-97FC-CAD48CD4120D}"/>
                </a:ext>
              </a:extLst>
            </p:cNvPr>
            <p:cNvSpPr/>
            <p:nvPr/>
          </p:nvSpPr>
          <p:spPr>
            <a:xfrm flipH="1">
              <a:off x="1089027" y="1753302"/>
              <a:ext cx="2228992" cy="2037438"/>
            </a:xfrm>
            <a:custGeom>
              <a:avLst/>
              <a:gdLst>
                <a:gd name="connsiteX0" fmla="*/ 2077508 w 2130112"/>
                <a:gd name="connsiteY0" fmla="*/ 1939559 h 1947056"/>
                <a:gd name="connsiteX1" fmla="*/ 2039898 w 2130112"/>
                <a:gd name="connsiteY1" fmla="*/ 1902116 h 1947056"/>
                <a:gd name="connsiteX2" fmla="*/ 2039898 w 2130112"/>
                <a:gd name="connsiteY2" fmla="*/ 279902 h 1947056"/>
                <a:gd name="connsiteX3" fmla="*/ 1856842 w 2130112"/>
                <a:gd name="connsiteY3" fmla="*/ 96845 h 1947056"/>
                <a:gd name="connsiteX4" fmla="*/ 62721 w 2130112"/>
                <a:gd name="connsiteY4" fmla="*/ 96845 h 1947056"/>
                <a:gd name="connsiteX5" fmla="*/ 21924 w 2130112"/>
                <a:gd name="connsiteY5" fmla="*/ 62719 h 1947056"/>
                <a:gd name="connsiteX6" fmla="*/ 56051 w 2130112"/>
                <a:gd name="connsiteY6" fmla="*/ 21922 h 1947056"/>
                <a:gd name="connsiteX7" fmla="*/ 60557 w 2130112"/>
                <a:gd name="connsiteY7" fmla="*/ 21792 h 1947056"/>
                <a:gd name="connsiteX8" fmla="*/ 1857840 w 2130112"/>
                <a:gd name="connsiteY8" fmla="*/ 21792 h 1947056"/>
                <a:gd name="connsiteX9" fmla="*/ 2115284 w 2130112"/>
                <a:gd name="connsiteY9" fmla="*/ 279236 h 1947056"/>
                <a:gd name="connsiteX10" fmla="*/ 2115285 w 2130112"/>
                <a:gd name="connsiteY10" fmla="*/ 1901284 h 1947056"/>
                <a:gd name="connsiteX11" fmla="*/ 2078342 w 2130112"/>
                <a:gd name="connsiteY11" fmla="*/ 1938892 h 1947056"/>
                <a:gd name="connsiteX12" fmla="*/ 2078008 w 2130112"/>
                <a:gd name="connsiteY12" fmla="*/ 1938894 h 1947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30112" h="1947056">
                  <a:moveTo>
                    <a:pt x="2077508" y="1939559"/>
                  </a:moveTo>
                  <a:cubicBezTo>
                    <a:pt x="2056802" y="1939559"/>
                    <a:pt x="2039990" y="1922822"/>
                    <a:pt x="2039898" y="1902116"/>
                  </a:cubicBezTo>
                  <a:lnTo>
                    <a:pt x="2039898" y="279902"/>
                  </a:lnTo>
                  <a:cubicBezTo>
                    <a:pt x="2039898" y="178802"/>
                    <a:pt x="1957941" y="96845"/>
                    <a:pt x="1856842" y="96845"/>
                  </a:cubicBezTo>
                  <a:lnTo>
                    <a:pt x="62721" y="96845"/>
                  </a:lnTo>
                  <a:cubicBezTo>
                    <a:pt x="42031" y="98687"/>
                    <a:pt x="23766" y="83408"/>
                    <a:pt x="21924" y="62719"/>
                  </a:cubicBezTo>
                  <a:cubicBezTo>
                    <a:pt x="20082" y="42029"/>
                    <a:pt x="35361" y="23764"/>
                    <a:pt x="56051" y="21922"/>
                  </a:cubicBezTo>
                  <a:cubicBezTo>
                    <a:pt x="57549" y="21788"/>
                    <a:pt x="59054" y="21745"/>
                    <a:pt x="60557" y="21792"/>
                  </a:cubicBezTo>
                  <a:lnTo>
                    <a:pt x="1857840" y="21792"/>
                  </a:lnTo>
                  <a:cubicBezTo>
                    <a:pt x="1999985" y="21884"/>
                    <a:pt x="2115193" y="137092"/>
                    <a:pt x="2115284" y="279236"/>
                  </a:cubicBezTo>
                  <a:lnTo>
                    <a:pt x="2115285" y="1901284"/>
                  </a:lnTo>
                  <a:cubicBezTo>
                    <a:pt x="2115469" y="1921871"/>
                    <a:pt x="2098929" y="1938709"/>
                    <a:pt x="2078342" y="1938892"/>
                  </a:cubicBezTo>
                  <a:cubicBezTo>
                    <a:pt x="2078231" y="1938893"/>
                    <a:pt x="2078120" y="1938894"/>
                    <a:pt x="2078008" y="1938894"/>
                  </a:cubicBezTo>
                  <a:close/>
                </a:path>
              </a:pathLst>
            </a:custGeom>
            <a:solidFill>
              <a:schemeClr val="accent1"/>
            </a:solidFill>
            <a:ln w="166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D0E580FD-D4E8-4102-8017-D1977CE37E53}"/>
                </a:ext>
              </a:extLst>
            </p:cNvPr>
            <p:cNvSpPr txBox="1"/>
            <p:nvPr/>
          </p:nvSpPr>
          <p:spPr>
            <a:xfrm>
              <a:off x="1631279" y="2081599"/>
              <a:ext cx="3743341" cy="3825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  <a:buClr>
                  <a:srgbClr val="FF9205"/>
                </a:buClr>
              </a:pPr>
              <a:r>
                <a:rPr lang="sv-SE" dirty="0">
                  <a:solidFill>
                    <a:schemeClr val="accent1"/>
                  </a:solidFill>
                  <a:latin typeface="Roboto Medium" pitchFamily="2" charset="0"/>
                  <a:ea typeface="Roboto Medium" pitchFamily="2" charset="0"/>
                </a:rPr>
                <a:t>Energy Logic</a:t>
              </a: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85EF7ACF-F477-452E-91F7-A7E67A7FD19B}"/>
                </a:ext>
              </a:extLst>
            </p:cNvPr>
            <p:cNvSpPr txBox="1"/>
            <p:nvPr/>
          </p:nvSpPr>
          <p:spPr>
            <a:xfrm>
              <a:off x="1334569" y="2802239"/>
              <a:ext cx="4336761" cy="23834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8000"/>
                </a:lnSpc>
                <a:spcBef>
                  <a:spcPts val="1500"/>
                </a:spcBef>
                <a:buClr>
                  <a:srgbClr val="FF9205"/>
                </a:buClr>
              </a:pPr>
              <a:r>
                <a:rPr lang="en-US" sz="145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Roboto Medium" pitchFamily="2" charset="0"/>
                </a:rPr>
                <a:t>Energy Logic is a module for real-time optimization of energy consumption via logical alarms that indicate deviations from optimal operation. Follow-up and reporting of deviations with proposed measures.</a:t>
              </a:r>
            </a:p>
            <a:p>
              <a:pPr algn="ctr">
                <a:lnSpc>
                  <a:spcPct val="118000"/>
                </a:lnSpc>
                <a:spcBef>
                  <a:spcPts val="1500"/>
                </a:spcBef>
                <a:buClr>
                  <a:srgbClr val="FF9205"/>
                </a:buClr>
              </a:pPr>
              <a:r>
                <a:rPr lang="en-US" sz="145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Roboto Medium" pitchFamily="2" charset="0"/>
                </a:rPr>
                <a:t>We have built a number of logical alarms that catch the most common faults in this type of plant with priority on the largest consumers.</a:t>
              </a:r>
              <a:endParaRPr lang="sv-SE" sz="1450" dirty="0">
                <a:solidFill>
                  <a:schemeClr val="tx1">
                    <a:lumMod val="75000"/>
                    <a:lumOff val="25000"/>
                  </a:schemeClr>
                </a:solidFill>
                <a:ea typeface="Roboto Medium" pitchFamily="2" charset="0"/>
              </a:endParaRPr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3865AB5F-850D-4B9F-A748-6B847A1B1781}"/>
                </a:ext>
              </a:extLst>
            </p:cNvPr>
            <p:cNvCxnSpPr/>
            <p:nvPr/>
          </p:nvCxnSpPr>
          <p:spPr>
            <a:xfrm>
              <a:off x="1262663" y="2614747"/>
              <a:ext cx="4480573" cy="0"/>
            </a:xfrm>
            <a:prstGeom prst="line">
              <a:avLst/>
            </a:prstGeom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F7E944B2-739F-4DB1-BAE1-6DC083012278}"/>
                </a:ext>
              </a:extLst>
            </p:cNvPr>
            <p:cNvSpPr txBox="1"/>
            <p:nvPr/>
          </p:nvSpPr>
          <p:spPr>
            <a:xfrm>
              <a:off x="6817379" y="2081599"/>
              <a:ext cx="3743341" cy="3825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  <a:buClr>
                  <a:srgbClr val="FF9205"/>
                </a:buClr>
              </a:pPr>
              <a:r>
                <a:rPr lang="sv-SE" dirty="0">
                  <a:solidFill>
                    <a:schemeClr val="accent1"/>
                  </a:solidFill>
                  <a:latin typeface="Roboto Medium" pitchFamily="2" charset="0"/>
                  <a:ea typeface="Roboto Medium" pitchFamily="2" charset="0"/>
                </a:rPr>
                <a:t>Energy Insight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DE12082A-09E4-4496-A2EE-23C4811EF1F4}"/>
                </a:ext>
              </a:extLst>
            </p:cNvPr>
            <p:cNvSpPr txBox="1"/>
            <p:nvPr/>
          </p:nvSpPr>
          <p:spPr>
            <a:xfrm>
              <a:off x="6684940" y="2802239"/>
              <a:ext cx="4008220" cy="5995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8000"/>
                </a:lnSpc>
                <a:spcBef>
                  <a:spcPts val="1200"/>
                </a:spcBef>
                <a:buClr>
                  <a:srgbClr val="FF9205"/>
                </a:buClr>
              </a:pPr>
              <a:r>
                <a:rPr lang="en-US" sz="14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Roboto Medium" pitchFamily="2" charset="0"/>
                </a:rPr>
                <a:t>Energy Insight is a module for monitoring and reporting energy data. Features include:</a:t>
              </a:r>
              <a:endParaRPr lang="sv-SE" sz="14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Roboto Medium" pitchFamily="2" charset="0"/>
              </a:endParaRPr>
            </a:p>
          </p:txBody>
        </p: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BE2AEE91-4ACD-4477-A183-5B9B8D2D8F01}"/>
                </a:ext>
              </a:extLst>
            </p:cNvPr>
            <p:cNvCxnSpPr/>
            <p:nvPr/>
          </p:nvCxnSpPr>
          <p:spPr>
            <a:xfrm>
              <a:off x="6448763" y="2614747"/>
              <a:ext cx="4480573" cy="0"/>
            </a:xfrm>
            <a:prstGeom prst="line">
              <a:avLst/>
            </a:prstGeom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707BE638-A64C-4F2C-92AA-E644AF194B03}"/>
                </a:ext>
              </a:extLst>
            </p:cNvPr>
            <p:cNvSpPr txBox="1"/>
            <p:nvPr/>
          </p:nvSpPr>
          <p:spPr>
            <a:xfrm>
              <a:off x="6672765" y="3815907"/>
              <a:ext cx="4032569" cy="10948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14000"/>
                </a:lnSpc>
                <a:spcBef>
                  <a:spcPts val="1000"/>
                </a:spcBef>
                <a:buClr>
                  <a:schemeClr val="accent1"/>
                </a:buClr>
                <a:buSzPct val="110000"/>
                <a:buBlip>
                  <a:blip r:embed="rId4"/>
                </a:buBlip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Roboto Medium" pitchFamily="2" charset="0"/>
                </a:rPr>
                <a:t>Web-based interface for energy reporting</a:t>
              </a:r>
            </a:p>
            <a:p>
              <a:pPr marL="285750" indent="-285750">
                <a:lnSpc>
                  <a:spcPct val="114000"/>
                </a:lnSpc>
                <a:spcBef>
                  <a:spcPts val="1000"/>
                </a:spcBef>
                <a:buClr>
                  <a:schemeClr val="accent1"/>
                </a:buClr>
                <a:buSzPct val="110000"/>
                <a:buBlip>
                  <a:blip r:embed="rId4"/>
                </a:buBlip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Roboto Medium" pitchFamily="2" charset="0"/>
                </a:rPr>
                <a:t>Historical data analysis as of 2023</a:t>
              </a:r>
            </a:p>
            <a:p>
              <a:pPr marL="285750" indent="-285750">
                <a:lnSpc>
                  <a:spcPct val="114000"/>
                </a:lnSpc>
                <a:spcBef>
                  <a:spcPts val="1000"/>
                </a:spcBef>
                <a:buClr>
                  <a:schemeClr val="accent1"/>
                </a:buClr>
                <a:buSzPct val="110000"/>
                <a:buBlip>
                  <a:blip r:embed="rId4"/>
                </a:buBlip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Roboto Medium" pitchFamily="2" charset="0"/>
                </a:rPr>
                <a:t>Export of reports to Excel/PDF</a:t>
              </a:r>
              <a:endParaRPr lang="sv-SE" sz="1400" dirty="0">
                <a:solidFill>
                  <a:schemeClr val="tx1">
                    <a:lumMod val="75000"/>
                    <a:lumOff val="25000"/>
                  </a:schemeClr>
                </a:solidFill>
                <a:ea typeface="Roboto Medium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1593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6D72D911-5C50-4663-AA13-8536F69C95E4}"/>
              </a:ext>
            </a:extLst>
          </p:cNvPr>
          <p:cNvSpPr/>
          <p:nvPr/>
        </p:nvSpPr>
        <p:spPr>
          <a:xfrm>
            <a:off x="296069" y="194107"/>
            <a:ext cx="11599862" cy="669194"/>
          </a:xfrm>
          <a:prstGeom prst="rect">
            <a:avLst/>
          </a:prstGeom>
          <a:solidFill>
            <a:srgbClr val="EFF1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75F2B9C-8CB1-4A00-A9BF-DED1C2E386A4}"/>
              </a:ext>
            </a:extLst>
          </p:cNvPr>
          <p:cNvGrpSpPr/>
          <p:nvPr/>
        </p:nvGrpSpPr>
        <p:grpSpPr>
          <a:xfrm>
            <a:off x="-5221" y="6404918"/>
            <a:ext cx="12202442" cy="453082"/>
            <a:chOff x="15322" y="6415324"/>
            <a:chExt cx="12187120" cy="452513"/>
          </a:xfrm>
          <a:solidFill>
            <a:schemeClr val="accent1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8C451E3B-CBE0-4C62-84C7-4FACD45AD722}"/>
                </a:ext>
              </a:extLst>
            </p:cNvPr>
            <p:cNvSpPr/>
            <p:nvPr/>
          </p:nvSpPr>
          <p:spPr>
            <a:xfrm>
              <a:off x="15323" y="6415324"/>
              <a:ext cx="12187119" cy="452513"/>
            </a:xfrm>
            <a:custGeom>
              <a:avLst/>
              <a:gdLst>
                <a:gd name="connsiteX0" fmla="*/ 9888494 w 12187119"/>
                <a:gd name="connsiteY0" fmla="*/ 88 h 452513"/>
                <a:gd name="connsiteX1" fmla="*/ 12187119 w 12187119"/>
                <a:gd name="connsiteY1" fmla="*/ 88 h 452513"/>
                <a:gd name="connsiteX2" fmla="*/ 12187119 w 12187119"/>
                <a:gd name="connsiteY2" fmla="*/ 452513 h 452513"/>
                <a:gd name="connsiteX3" fmla="*/ 0 w 12187119"/>
                <a:gd name="connsiteY3" fmla="*/ 452513 h 452513"/>
                <a:gd name="connsiteX4" fmla="*/ 0 w 12187119"/>
                <a:gd name="connsiteY4" fmla="*/ 319417 h 452513"/>
                <a:gd name="connsiteX5" fmla="*/ 9296471 w 12187119"/>
                <a:gd name="connsiteY5" fmla="*/ 319417 h 452513"/>
                <a:gd name="connsiteX6" fmla="*/ 9415601 w 12187119"/>
                <a:gd name="connsiteY6" fmla="*/ 300519 h 452513"/>
                <a:gd name="connsiteX7" fmla="*/ 9729747 w 12187119"/>
                <a:gd name="connsiteY7" fmla="*/ 60438 h 452513"/>
                <a:gd name="connsiteX8" fmla="*/ 9888494 w 12187119"/>
                <a:gd name="connsiteY8" fmla="*/ 88 h 45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187119" h="452513">
                  <a:moveTo>
                    <a:pt x="9888494" y="88"/>
                  </a:moveTo>
                  <a:lnTo>
                    <a:pt x="12187119" y="88"/>
                  </a:lnTo>
                  <a:lnTo>
                    <a:pt x="12187119" y="452513"/>
                  </a:lnTo>
                  <a:lnTo>
                    <a:pt x="0" y="452513"/>
                  </a:lnTo>
                  <a:lnTo>
                    <a:pt x="0" y="319417"/>
                  </a:lnTo>
                  <a:cubicBezTo>
                    <a:pt x="0" y="319417"/>
                    <a:pt x="9203287" y="324395"/>
                    <a:pt x="9296471" y="319417"/>
                  </a:cubicBezTo>
                  <a:cubicBezTo>
                    <a:pt x="9389655" y="314337"/>
                    <a:pt x="9415601" y="300519"/>
                    <a:pt x="9415601" y="300519"/>
                  </a:cubicBezTo>
                  <a:cubicBezTo>
                    <a:pt x="9415601" y="300519"/>
                    <a:pt x="9640051" y="125767"/>
                    <a:pt x="9729747" y="60438"/>
                  </a:cubicBezTo>
                  <a:cubicBezTo>
                    <a:pt x="9819443" y="-4891"/>
                    <a:pt x="9888494" y="88"/>
                    <a:pt x="9888494" y="88"/>
                  </a:cubicBezTo>
                  <a:close/>
                </a:path>
              </a:pathLst>
            </a:custGeom>
            <a:grpFill/>
            <a:ln w="13950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4C7C7DD-2172-4AC2-95CD-E8EDC052FC8C}"/>
                </a:ext>
              </a:extLst>
            </p:cNvPr>
            <p:cNvSpPr/>
            <p:nvPr/>
          </p:nvSpPr>
          <p:spPr>
            <a:xfrm>
              <a:off x="15322" y="6577569"/>
              <a:ext cx="9353105" cy="51714"/>
            </a:xfrm>
            <a:custGeom>
              <a:avLst/>
              <a:gdLst>
                <a:gd name="connsiteX0" fmla="*/ 0 w 9353105"/>
                <a:gd name="connsiteY0" fmla="*/ 0 h 51714"/>
                <a:gd name="connsiteX1" fmla="*/ 9353105 w 9353105"/>
                <a:gd name="connsiteY1" fmla="*/ 0 h 51714"/>
                <a:gd name="connsiteX2" fmla="*/ 9290472 w 9353105"/>
                <a:gd name="connsiteY2" fmla="*/ 51714 h 51714"/>
                <a:gd name="connsiteX3" fmla="*/ 0 w 9353105"/>
                <a:gd name="connsiteY3" fmla="*/ 51714 h 51714"/>
                <a:gd name="connsiteX4" fmla="*/ 0 w 9353105"/>
                <a:gd name="connsiteY4" fmla="*/ 0 h 51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53105" h="51714">
                  <a:moveTo>
                    <a:pt x="0" y="0"/>
                  </a:moveTo>
                  <a:lnTo>
                    <a:pt x="9353105" y="0"/>
                  </a:lnTo>
                  <a:lnTo>
                    <a:pt x="9290472" y="51714"/>
                  </a:lnTo>
                  <a:lnTo>
                    <a:pt x="0" y="517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3950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3A60BC8-49BB-4831-86CC-8E8BF2B4A24C}"/>
              </a:ext>
            </a:extLst>
          </p:cNvPr>
          <p:cNvCxnSpPr>
            <a:cxnSpLocks/>
          </p:cNvCxnSpPr>
          <p:nvPr/>
        </p:nvCxnSpPr>
        <p:spPr>
          <a:xfrm>
            <a:off x="12169774" y="6532507"/>
            <a:ext cx="0" cy="223839"/>
          </a:xfrm>
          <a:prstGeom prst="line">
            <a:avLst/>
          </a:prstGeom>
          <a:ln w="50800">
            <a:solidFill>
              <a:srgbClr val="FF92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A611016E-C0DF-46ED-9522-FE218E55705D}"/>
              </a:ext>
            </a:extLst>
          </p:cNvPr>
          <p:cNvSpPr txBox="1">
            <a:spLocks/>
          </p:cNvSpPr>
          <p:nvPr/>
        </p:nvSpPr>
        <p:spPr>
          <a:xfrm>
            <a:off x="11736194" y="6506618"/>
            <a:ext cx="427230" cy="28753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59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70BA21C-9017-4A17-B59A-75314C596F2F}" type="slidenum">
              <a:rPr lang="de-CH" sz="1000" smtClean="0">
                <a:latin typeface="Roboto Light" pitchFamily="2" charset="0"/>
                <a:ea typeface="Roboto Light" pitchFamily="2" charset="0"/>
                <a:cs typeface="Poppins Light" panose="00000400000000000000" pitchFamily="50" charset="0"/>
              </a:rPr>
              <a:pPr algn="ctr"/>
              <a:t>4</a:t>
            </a:fld>
            <a:endParaRPr lang="de-CH" sz="1000" dirty="0">
              <a:latin typeface="Roboto Light" pitchFamily="2" charset="0"/>
              <a:ea typeface="Roboto Light" pitchFamily="2" charset="0"/>
              <a:cs typeface="Poppins Light" panose="00000400000000000000" pitchFamily="50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4A66758-B8B8-4832-B26C-9265F1B52309}"/>
              </a:ext>
            </a:extLst>
          </p:cNvPr>
          <p:cNvSpPr txBox="1"/>
          <p:nvPr/>
        </p:nvSpPr>
        <p:spPr>
          <a:xfrm>
            <a:off x="343980" y="282717"/>
            <a:ext cx="849521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700" b="1" dirty="0">
                <a:solidFill>
                  <a:schemeClr val="accent3"/>
                </a:solidFill>
                <a:latin typeface="Roboto" pitchFamily="2" charset="0"/>
                <a:ea typeface="Roboto" pitchFamily="2" charset="0"/>
              </a:rPr>
              <a:t>Retec </a:t>
            </a:r>
            <a:r>
              <a:rPr lang="sv-SE" sz="2700" b="1" dirty="0">
                <a:solidFill>
                  <a:schemeClr val="accent1"/>
                </a:solidFill>
                <a:latin typeface="Roboto" pitchFamily="2" charset="0"/>
                <a:ea typeface="Roboto" pitchFamily="2" charset="0"/>
              </a:rPr>
              <a:t>Energy tillägsmoduler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70F3A3D-6897-49D5-80CA-8839FEAF78FE}"/>
              </a:ext>
            </a:extLst>
          </p:cNvPr>
          <p:cNvCxnSpPr>
            <a:cxnSpLocks/>
          </p:cNvCxnSpPr>
          <p:nvPr/>
        </p:nvCxnSpPr>
        <p:spPr>
          <a:xfrm flipV="1">
            <a:off x="305305" y="875206"/>
            <a:ext cx="1159062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D33351E5-CEAE-418B-91D9-04D511BF7478}"/>
              </a:ext>
            </a:extLst>
          </p:cNvPr>
          <p:cNvSpPr/>
          <p:nvPr/>
        </p:nvSpPr>
        <p:spPr>
          <a:xfrm>
            <a:off x="296069" y="850720"/>
            <a:ext cx="628650" cy="4897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5" name="Graphic 54">
            <a:extLst>
              <a:ext uri="{FF2B5EF4-FFF2-40B4-BE49-F238E27FC236}">
                <a16:creationId xmlns:a16="http://schemas.microsoft.com/office/drawing/2014/main" id="{06802A37-F1F1-40BF-AC1B-6C0033B93A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86966" y="393761"/>
            <a:ext cx="1206560" cy="301638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61CC8FF2-1188-48E0-85E0-2F56962F643A}"/>
              </a:ext>
            </a:extLst>
          </p:cNvPr>
          <p:cNvGrpSpPr/>
          <p:nvPr/>
        </p:nvGrpSpPr>
        <p:grpSpPr>
          <a:xfrm>
            <a:off x="1072586" y="1762800"/>
            <a:ext cx="10063606" cy="3751009"/>
            <a:chOff x="1064197" y="1762800"/>
            <a:chExt cx="10063606" cy="3751009"/>
          </a:xfrm>
        </p:grpSpPr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6F2FE854-B330-4AB9-BC4A-68377681D479}"/>
                </a:ext>
              </a:extLst>
            </p:cNvPr>
            <p:cNvSpPr/>
            <p:nvPr/>
          </p:nvSpPr>
          <p:spPr>
            <a:xfrm>
              <a:off x="1067033" y="3631034"/>
              <a:ext cx="4775836" cy="1874386"/>
            </a:xfrm>
            <a:custGeom>
              <a:avLst/>
              <a:gdLst>
                <a:gd name="connsiteX0" fmla="*/ 10798 w 4753282"/>
                <a:gd name="connsiteY0" fmla="*/ 10798 h 1865535"/>
                <a:gd name="connsiteX1" fmla="*/ 10798 w 4753282"/>
                <a:gd name="connsiteY1" fmla="*/ 1423750 h 1865535"/>
                <a:gd name="connsiteX2" fmla="*/ 453032 w 4753282"/>
                <a:gd name="connsiteY2" fmla="*/ 1865984 h 1865535"/>
                <a:gd name="connsiteX3" fmla="*/ 453288 w 4753282"/>
                <a:gd name="connsiteY3" fmla="*/ 1865984 h 1865535"/>
                <a:gd name="connsiteX4" fmla="*/ 4305874 w 4753282"/>
                <a:gd name="connsiteY4" fmla="*/ 1865984 h 1865535"/>
                <a:gd name="connsiteX5" fmla="*/ 4748491 w 4753282"/>
                <a:gd name="connsiteY5" fmla="*/ 1423877 h 1865535"/>
                <a:gd name="connsiteX6" fmla="*/ 4748491 w 4753282"/>
                <a:gd name="connsiteY6" fmla="*/ 1423750 h 1865535"/>
                <a:gd name="connsiteX7" fmla="*/ 4748492 w 4753282"/>
                <a:gd name="connsiteY7" fmla="*/ 10798 h 1865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53282" h="1865535">
                  <a:moveTo>
                    <a:pt x="10798" y="10798"/>
                  </a:moveTo>
                  <a:lnTo>
                    <a:pt x="10798" y="1423750"/>
                  </a:lnTo>
                  <a:cubicBezTo>
                    <a:pt x="10798" y="1667989"/>
                    <a:pt x="208793" y="1865984"/>
                    <a:pt x="453032" y="1865984"/>
                  </a:cubicBezTo>
                  <a:cubicBezTo>
                    <a:pt x="453117" y="1865984"/>
                    <a:pt x="453203" y="1865984"/>
                    <a:pt x="453288" y="1865984"/>
                  </a:cubicBezTo>
                  <a:lnTo>
                    <a:pt x="4305874" y="1865984"/>
                  </a:lnTo>
                  <a:cubicBezTo>
                    <a:pt x="4550184" y="1866125"/>
                    <a:pt x="4748350" y="1668187"/>
                    <a:pt x="4748491" y="1423877"/>
                  </a:cubicBezTo>
                  <a:cubicBezTo>
                    <a:pt x="4748491" y="1423835"/>
                    <a:pt x="4748491" y="1423792"/>
                    <a:pt x="4748491" y="1423750"/>
                  </a:cubicBezTo>
                  <a:lnTo>
                    <a:pt x="4748492" y="10798"/>
                  </a:lnTo>
                </a:path>
              </a:pathLst>
            </a:custGeom>
            <a:noFill/>
            <a:ln w="10733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id="{2327413C-44AC-445B-B465-9B5F8BE694AC}"/>
                </a:ext>
              </a:extLst>
            </p:cNvPr>
            <p:cNvSpPr/>
            <p:nvPr/>
          </p:nvSpPr>
          <p:spPr>
            <a:xfrm>
              <a:off x="1064197" y="1762800"/>
              <a:ext cx="4775836" cy="1887223"/>
            </a:xfrm>
            <a:custGeom>
              <a:avLst/>
              <a:gdLst>
                <a:gd name="connsiteX0" fmla="*/ 4750932 w 4753282"/>
                <a:gd name="connsiteY0" fmla="*/ 1868424 h 1878312"/>
                <a:gd name="connsiteX1" fmla="*/ 4750932 w 4753282"/>
                <a:gd name="connsiteY1" fmla="*/ 455089 h 1878312"/>
                <a:gd name="connsiteX2" fmla="*/ 4308443 w 4753282"/>
                <a:gd name="connsiteY2" fmla="*/ 12855 h 1878312"/>
                <a:gd name="connsiteX3" fmla="*/ 4308315 w 4753282"/>
                <a:gd name="connsiteY3" fmla="*/ 12855 h 1878312"/>
                <a:gd name="connsiteX4" fmla="*/ 455472 w 4753282"/>
                <a:gd name="connsiteY4" fmla="*/ 12855 h 1878312"/>
                <a:gd name="connsiteX5" fmla="*/ 12855 w 4753282"/>
                <a:gd name="connsiteY5" fmla="*/ 454961 h 1878312"/>
                <a:gd name="connsiteX6" fmla="*/ 12855 w 4753282"/>
                <a:gd name="connsiteY6" fmla="*/ 455089 h 1878312"/>
                <a:gd name="connsiteX7" fmla="*/ 12855 w 4753282"/>
                <a:gd name="connsiteY7" fmla="*/ 1868424 h 1878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53282" h="1878312">
                  <a:moveTo>
                    <a:pt x="4750932" y="1868424"/>
                  </a:moveTo>
                  <a:lnTo>
                    <a:pt x="4750932" y="455089"/>
                  </a:lnTo>
                  <a:cubicBezTo>
                    <a:pt x="4750861" y="210779"/>
                    <a:pt x="4552752" y="12784"/>
                    <a:pt x="4308443" y="12855"/>
                  </a:cubicBezTo>
                  <a:cubicBezTo>
                    <a:pt x="4308400" y="12855"/>
                    <a:pt x="4308357" y="12855"/>
                    <a:pt x="4308315" y="12855"/>
                  </a:cubicBezTo>
                  <a:lnTo>
                    <a:pt x="455472" y="12855"/>
                  </a:lnTo>
                  <a:cubicBezTo>
                    <a:pt x="211163" y="12714"/>
                    <a:pt x="12996" y="210652"/>
                    <a:pt x="12855" y="454961"/>
                  </a:cubicBezTo>
                  <a:cubicBezTo>
                    <a:pt x="12855" y="455004"/>
                    <a:pt x="12855" y="455046"/>
                    <a:pt x="12855" y="455089"/>
                  </a:cubicBezTo>
                  <a:lnTo>
                    <a:pt x="12855" y="1868424"/>
                  </a:lnTo>
                </a:path>
              </a:pathLst>
            </a:custGeom>
            <a:solidFill>
              <a:schemeClr val="accent1"/>
            </a:solidFill>
            <a:ln w="127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9" name="Rectangle: Rounded Corners 198">
              <a:extLst>
                <a:ext uri="{FF2B5EF4-FFF2-40B4-BE49-F238E27FC236}">
                  <a16:creationId xmlns:a16="http://schemas.microsoft.com/office/drawing/2014/main" id="{07B277BB-E5A9-4C26-BB3D-55AD3245560E}"/>
                </a:ext>
              </a:extLst>
            </p:cNvPr>
            <p:cNvSpPr/>
            <p:nvPr/>
          </p:nvSpPr>
          <p:spPr>
            <a:xfrm>
              <a:off x="1182972" y="1893612"/>
              <a:ext cx="4543934" cy="3493008"/>
            </a:xfrm>
            <a:prstGeom prst="roundRect">
              <a:avLst>
                <a:gd name="adj" fmla="val 9453"/>
              </a:avLst>
            </a:prstGeom>
            <a:solidFill>
              <a:srgbClr val="EDF1F2"/>
            </a:solidFill>
            <a:ln w="127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0" name="TextBox 199">
              <a:extLst>
                <a:ext uri="{FF2B5EF4-FFF2-40B4-BE49-F238E27FC236}">
                  <a16:creationId xmlns:a16="http://schemas.microsoft.com/office/drawing/2014/main" id="{33DFF0AD-5A2C-466D-BFD8-B989EAFDFBED}"/>
                </a:ext>
              </a:extLst>
            </p:cNvPr>
            <p:cNvSpPr txBox="1"/>
            <p:nvPr/>
          </p:nvSpPr>
          <p:spPr>
            <a:xfrm>
              <a:off x="1433037" y="2072571"/>
              <a:ext cx="4043805" cy="413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  <a:buClr>
                  <a:srgbClr val="FF9205"/>
                </a:buClr>
              </a:pPr>
              <a:r>
                <a:rPr lang="sv-SE" dirty="0">
                  <a:solidFill>
                    <a:schemeClr val="accent1"/>
                  </a:solidFill>
                  <a:latin typeface="Roboto Medium" pitchFamily="2" charset="0"/>
                  <a:ea typeface="Roboto Medium" pitchFamily="2" charset="0"/>
                </a:rPr>
                <a:t>Energy Optimize</a:t>
              </a:r>
            </a:p>
          </p:txBody>
        </p:sp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C6E85FB4-C7E2-4B5A-B44A-F3D84304095C}"/>
                </a:ext>
              </a:extLst>
            </p:cNvPr>
            <p:cNvSpPr txBox="1"/>
            <p:nvPr/>
          </p:nvSpPr>
          <p:spPr>
            <a:xfrm>
              <a:off x="1336617" y="2802902"/>
              <a:ext cx="4236644" cy="13894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8000"/>
                </a:lnSpc>
                <a:spcBef>
                  <a:spcPts val="1200"/>
                </a:spcBef>
                <a:buClr>
                  <a:srgbClr val="FF9205"/>
                </a:buClr>
              </a:pPr>
              <a:r>
                <a:rPr lang="en-US" sz="145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Roboto Medium" pitchFamily="2" charset="0"/>
                </a:rPr>
                <a:t>Energy Optimize includes optimization of technical installations, the work includes setting all basic values, starting optimization functions in the existing control system, follow-up and fine-tuning for 30 days.</a:t>
              </a:r>
              <a:endParaRPr lang="sv-SE" sz="1450" dirty="0">
                <a:solidFill>
                  <a:schemeClr val="tx1">
                    <a:lumMod val="75000"/>
                    <a:lumOff val="25000"/>
                  </a:schemeClr>
                </a:solidFill>
                <a:ea typeface="Roboto Medium" pitchFamily="2" charset="0"/>
              </a:endParaRPr>
            </a:p>
          </p:txBody>
        </p:sp>
        <p:cxnSp>
          <p:nvCxnSpPr>
            <p:cNvPr id="202" name="Straight Connector 201">
              <a:extLst>
                <a:ext uri="{FF2B5EF4-FFF2-40B4-BE49-F238E27FC236}">
                  <a16:creationId xmlns:a16="http://schemas.microsoft.com/office/drawing/2014/main" id="{D101FC65-09F5-4A31-BCEA-D1CD42EFB34D}"/>
                </a:ext>
              </a:extLst>
            </p:cNvPr>
            <p:cNvCxnSpPr>
              <a:cxnSpLocks/>
            </p:cNvCxnSpPr>
            <p:nvPr/>
          </p:nvCxnSpPr>
          <p:spPr>
            <a:xfrm>
              <a:off x="1201673" y="2601987"/>
              <a:ext cx="4506532" cy="0"/>
            </a:xfrm>
            <a:prstGeom prst="line">
              <a:avLst/>
            </a:prstGeom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4" name="Freeform: Shape 203">
              <a:extLst>
                <a:ext uri="{FF2B5EF4-FFF2-40B4-BE49-F238E27FC236}">
                  <a16:creationId xmlns:a16="http://schemas.microsoft.com/office/drawing/2014/main" id="{0DDD3242-8C34-459E-8DC0-5EAF413A741E}"/>
                </a:ext>
              </a:extLst>
            </p:cNvPr>
            <p:cNvSpPr/>
            <p:nvPr/>
          </p:nvSpPr>
          <p:spPr>
            <a:xfrm flipV="1">
              <a:off x="6351967" y="1771189"/>
              <a:ext cx="4775836" cy="1874386"/>
            </a:xfrm>
            <a:custGeom>
              <a:avLst/>
              <a:gdLst>
                <a:gd name="connsiteX0" fmla="*/ 10798 w 4753282"/>
                <a:gd name="connsiteY0" fmla="*/ 10798 h 1865535"/>
                <a:gd name="connsiteX1" fmla="*/ 10798 w 4753282"/>
                <a:gd name="connsiteY1" fmla="*/ 1423750 h 1865535"/>
                <a:gd name="connsiteX2" fmla="*/ 453032 w 4753282"/>
                <a:gd name="connsiteY2" fmla="*/ 1865984 h 1865535"/>
                <a:gd name="connsiteX3" fmla="*/ 453288 w 4753282"/>
                <a:gd name="connsiteY3" fmla="*/ 1865984 h 1865535"/>
                <a:gd name="connsiteX4" fmla="*/ 4305874 w 4753282"/>
                <a:gd name="connsiteY4" fmla="*/ 1865984 h 1865535"/>
                <a:gd name="connsiteX5" fmla="*/ 4748491 w 4753282"/>
                <a:gd name="connsiteY5" fmla="*/ 1423877 h 1865535"/>
                <a:gd name="connsiteX6" fmla="*/ 4748491 w 4753282"/>
                <a:gd name="connsiteY6" fmla="*/ 1423750 h 1865535"/>
                <a:gd name="connsiteX7" fmla="*/ 4748492 w 4753282"/>
                <a:gd name="connsiteY7" fmla="*/ 10798 h 1865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53282" h="1865535">
                  <a:moveTo>
                    <a:pt x="10798" y="10798"/>
                  </a:moveTo>
                  <a:lnTo>
                    <a:pt x="10798" y="1423750"/>
                  </a:lnTo>
                  <a:cubicBezTo>
                    <a:pt x="10798" y="1667989"/>
                    <a:pt x="208793" y="1865984"/>
                    <a:pt x="453032" y="1865984"/>
                  </a:cubicBezTo>
                  <a:cubicBezTo>
                    <a:pt x="453117" y="1865984"/>
                    <a:pt x="453203" y="1865984"/>
                    <a:pt x="453288" y="1865984"/>
                  </a:cubicBezTo>
                  <a:lnTo>
                    <a:pt x="4305874" y="1865984"/>
                  </a:lnTo>
                  <a:cubicBezTo>
                    <a:pt x="4550184" y="1866125"/>
                    <a:pt x="4748350" y="1668187"/>
                    <a:pt x="4748491" y="1423877"/>
                  </a:cubicBezTo>
                  <a:cubicBezTo>
                    <a:pt x="4748491" y="1423835"/>
                    <a:pt x="4748491" y="1423792"/>
                    <a:pt x="4748491" y="1423750"/>
                  </a:cubicBezTo>
                  <a:lnTo>
                    <a:pt x="4748492" y="10798"/>
                  </a:lnTo>
                </a:path>
              </a:pathLst>
            </a:custGeom>
            <a:noFill/>
            <a:ln w="10733" cap="flat">
              <a:solidFill>
                <a:schemeClr val="accent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5" name="Freeform: Shape 204">
              <a:extLst>
                <a:ext uri="{FF2B5EF4-FFF2-40B4-BE49-F238E27FC236}">
                  <a16:creationId xmlns:a16="http://schemas.microsoft.com/office/drawing/2014/main" id="{F17329D1-8276-414F-984D-8F300520D111}"/>
                </a:ext>
              </a:extLst>
            </p:cNvPr>
            <p:cNvSpPr/>
            <p:nvPr/>
          </p:nvSpPr>
          <p:spPr>
            <a:xfrm flipV="1">
              <a:off x="6349131" y="3626586"/>
              <a:ext cx="4775836" cy="1887223"/>
            </a:xfrm>
            <a:custGeom>
              <a:avLst/>
              <a:gdLst>
                <a:gd name="connsiteX0" fmla="*/ 4750932 w 4753282"/>
                <a:gd name="connsiteY0" fmla="*/ 1868424 h 1878312"/>
                <a:gd name="connsiteX1" fmla="*/ 4750932 w 4753282"/>
                <a:gd name="connsiteY1" fmla="*/ 455089 h 1878312"/>
                <a:gd name="connsiteX2" fmla="*/ 4308443 w 4753282"/>
                <a:gd name="connsiteY2" fmla="*/ 12855 h 1878312"/>
                <a:gd name="connsiteX3" fmla="*/ 4308315 w 4753282"/>
                <a:gd name="connsiteY3" fmla="*/ 12855 h 1878312"/>
                <a:gd name="connsiteX4" fmla="*/ 455472 w 4753282"/>
                <a:gd name="connsiteY4" fmla="*/ 12855 h 1878312"/>
                <a:gd name="connsiteX5" fmla="*/ 12855 w 4753282"/>
                <a:gd name="connsiteY5" fmla="*/ 454961 h 1878312"/>
                <a:gd name="connsiteX6" fmla="*/ 12855 w 4753282"/>
                <a:gd name="connsiteY6" fmla="*/ 455089 h 1878312"/>
                <a:gd name="connsiteX7" fmla="*/ 12855 w 4753282"/>
                <a:gd name="connsiteY7" fmla="*/ 1868424 h 1878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53282" h="1878312">
                  <a:moveTo>
                    <a:pt x="4750932" y="1868424"/>
                  </a:moveTo>
                  <a:lnTo>
                    <a:pt x="4750932" y="455089"/>
                  </a:lnTo>
                  <a:cubicBezTo>
                    <a:pt x="4750861" y="210779"/>
                    <a:pt x="4552752" y="12784"/>
                    <a:pt x="4308443" y="12855"/>
                  </a:cubicBezTo>
                  <a:cubicBezTo>
                    <a:pt x="4308400" y="12855"/>
                    <a:pt x="4308357" y="12855"/>
                    <a:pt x="4308315" y="12855"/>
                  </a:cubicBezTo>
                  <a:lnTo>
                    <a:pt x="455472" y="12855"/>
                  </a:lnTo>
                  <a:cubicBezTo>
                    <a:pt x="211163" y="12714"/>
                    <a:pt x="12996" y="210652"/>
                    <a:pt x="12855" y="454961"/>
                  </a:cubicBezTo>
                  <a:cubicBezTo>
                    <a:pt x="12855" y="455004"/>
                    <a:pt x="12855" y="455046"/>
                    <a:pt x="12855" y="455089"/>
                  </a:cubicBezTo>
                  <a:lnTo>
                    <a:pt x="12855" y="1868424"/>
                  </a:lnTo>
                </a:path>
              </a:pathLst>
            </a:custGeom>
            <a:solidFill>
              <a:schemeClr val="accent3"/>
            </a:solidFill>
            <a:ln w="127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6" name="Rectangle: Rounded Corners 205">
              <a:extLst>
                <a:ext uri="{FF2B5EF4-FFF2-40B4-BE49-F238E27FC236}">
                  <a16:creationId xmlns:a16="http://schemas.microsoft.com/office/drawing/2014/main" id="{C2D026BD-3B51-44F2-906A-A548266145C7}"/>
                </a:ext>
              </a:extLst>
            </p:cNvPr>
            <p:cNvSpPr/>
            <p:nvPr/>
          </p:nvSpPr>
          <p:spPr>
            <a:xfrm flipV="1">
              <a:off x="6467906" y="1898877"/>
              <a:ext cx="4543934" cy="3493008"/>
            </a:xfrm>
            <a:prstGeom prst="roundRect">
              <a:avLst>
                <a:gd name="adj" fmla="val 9635"/>
              </a:avLst>
            </a:prstGeom>
            <a:solidFill>
              <a:srgbClr val="EDF1F2"/>
            </a:solidFill>
            <a:ln w="127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7" name="TextBox 206">
              <a:extLst>
                <a:ext uri="{FF2B5EF4-FFF2-40B4-BE49-F238E27FC236}">
                  <a16:creationId xmlns:a16="http://schemas.microsoft.com/office/drawing/2014/main" id="{B0235E1D-40F9-4654-A3ED-5EECE6D0208F}"/>
                </a:ext>
              </a:extLst>
            </p:cNvPr>
            <p:cNvSpPr txBox="1"/>
            <p:nvPr/>
          </p:nvSpPr>
          <p:spPr>
            <a:xfrm>
              <a:off x="6717971" y="2080960"/>
              <a:ext cx="4043805" cy="378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  <a:buClr>
                  <a:srgbClr val="FF9205"/>
                </a:buClr>
              </a:pPr>
              <a:r>
                <a:rPr lang="sv-SE" dirty="0">
                  <a:solidFill>
                    <a:schemeClr val="accent1"/>
                  </a:solidFill>
                  <a:latin typeface="Roboto Medium" pitchFamily="2" charset="0"/>
                  <a:ea typeface="Roboto Medium" pitchFamily="2" charset="0"/>
                </a:rPr>
                <a:t>Energy Audit</a:t>
              </a:r>
            </a:p>
          </p:txBody>
        </p:sp>
        <p:sp>
          <p:nvSpPr>
            <p:cNvPr id="208" name="TextBox 207">
              <a:extLst>
                <a:ext uri="{FF2B5EF4-FFF2-40B4-BE49-F238E27FC236}">
                  <a16:creationId xmlns:a16="http://schemas.microsoft.com/office/drawing/2014/main" id="{EF608366-4017-4B9F-A4AF-58B06B69703C}"/>
                </a:ext>
              </a:extLst>
            </p:cNvPr>
            <p:cNvSpPr txBox="1"/>
            <p:nvPr/>
          </p:nvSpPr>
          <p:spPr>
            <a:xfrm>
              <a:off x="6843283" y="3099125"/>
              <a:ext cx="3793180" cy="12516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1200"/>
                </a:spcBef>
                <a:buClr>
                  <a:srgbClr val="FF9205"/>
                </a:buClr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Roboto Medium" pitchFamily="2" charset="0"/>
                </a:rPr>
                <a:t>The Energy Audit includes an analysis of energy use in the store and calculation of possible savings with proposed measures.</a:t>
              </a:r>
              <a:endParaRPr lang="sv-SE" sz="1600" dirty="0">
                <a:solidFill>
                  <a:schemeClr val="tx1">
                    <a:lumMod val="75000"/>
                    <a:lumOff val="25000"/>
                  </a:schemeClr>
                </a:solidFill>
                <a:ea typeface="Roboto Medium" pitchFamily="2" charset="0"/>
              </a:endParaRPr>
            </a:p>
          </p:txBody>
        </p:sp>
        <p:cxnSp>
          <p:nvCxnSpPr>
            <p:cNvPr id="209" name="Straight Connector 208">
              <a:extLst>
                <a:ext uri="{FF2B5EF4-FFF2-40B4-BE49-F238E27FC236}">
                  <a16:creationId xmlns:a16="http://schemas.microsoft.com/office/drawing/2014/main" id="{6AFAA8C9-2709-4D04-A8DB-9F962A64E86A}"/>
                </a:ext>
              </a:extLst>
            </p:cNvPr>
            <p:cNvCxnSpPr>
              <a:cxnSpLocks/>
            </p:cNvCxnSpPr>
            <p:nvPr/>
          </p:nvCxnSpPr>
          <p:spPr>
            <a:xfrm>
              <a:off x="6486607" y="2610376"/>
              <a:ext cx="4506532" cy="0"/>
            </a:xfrm>
            <a:prstGeom prst="line">
              <a:avLst/>
            </a:prstGeom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60461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045C7AE1-F730-4965-B761-E5A37ADE530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86" b="8586"/>
          <a:stretch/>
        </p:blipFill>
        <p:spPr/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E225418-255D-905F-C905-FD11F02C3C01}"/>
              </a:ext>
            </a:extLst>
          </p:cNvPr>
          <p:cNvSpPr/>
          <p:nvPr/>
        </p:nvSpPr>
        <p:spPr>
          <a:xfrm>
            <a:off x="0" y="0"/>
            <a:ext cx="12192000" cy="5166360"/>
          </a:xfrm>
          <a:prstGeom prst="rect">
            <a:avLst/>
          </a:prstGeom>
          <a:solidFill>
            <a:schemeClr val="accent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7F6E34B-B327-B8FB-9BAE-E318123721F6}"/>
              </a:ext>
            </a:extLst>
          </p:cNvPr>
          <p:cNvSpPr/>
          <p:nvPr/>
        </p:nvSpPr>
        <p:spPr>
          <a:xfrm>
            <a:off x="0" y="5143897"/>
            <a:ext cx="12192000" cy="67469"/>
          </a:xfrm>
          <a:prstGeom prst="rect">
            <a:avLst/>
          </a:prstGeom>
          <a:gradFill>
            <a:gsLst>
              <a:gs pos="60000">
                <a:srgbClr val="F9CC19"/>
              </a:gs>
              <a:gs pos="40000">
                <a:srgbClr val="EF6C2D"/>
              </a:gs>
              <a:gs pos="0">
                <a:srgbClr val="EF6C2D"/>
              </a:gs>
              <a:gs pos="100000">
                <a:srgbClr val="F9CC19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DD9CBAD-1B0C-A23F-669A-F72E7C4DDF17}"/>
              </a:ext>
            </a:extLst>
          </p:cNvPr>
          <p:cNvSpPr/>
          <p:nvPr/>
        </p:nvSpPr>
        <p:spPr>
          <a:xfrm>
            <a:off x="5090160" y="4171791"/>
            <a:ext cx="2011680" cy="2011680"/>
          </a:xfrm>
          <a:prstGeom prst="ellipse">
            <a:avLst/>
          </a:prstGeom>
          <a:solidFill>
            <a:schemeClr val="bg1"/>
          </a:solidFill>
          <a:ln w="50800">
            <a:gradFill flip="none" rotWithShape="1">
              <a:gsLst>
                <a:gs pos="0">
                  <a:srgbClr val="EF6C2D"/>
                </a:gs>
                <a:gs pos="100000">
                  <a:srgbClr val="F9CC19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6FC95ED-A9E2-437F-894A-030F9C504DE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0" t="3820" r="3820" b="3820"/>
          <a:stretch/>
        </p:blipFill>
        <p:spPr>
          <a:xfrm>
            <a:off x="5223858" y="4305489"/>
            <a:ext cx="1741386" cy="1741386"/>
          </a:xfrm>
          <a:prstGeom prst="ellipse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20416FD-7AB9-458E-B487-25FF09250FD1}"/>
              </a:ext>
            </a:extLst>
          </p:cNvPr>
          <p:cNvSpPr txBox="1"/>
          <p:nvPr/>
        </p:nvSpPr>
        <p:spPr>
          <a:xfrm>
            <a:off x="328233" y="2892361"/>
            <a:ext cx="11532636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200" b="1" noProof="0" dirty="0">
                <a:solidFill>
                  <a:schemeClr val="bg1"/>
                </a:solidFill>
                <a:latin typeface="+mj-lt"/>
                <a:cs typeface="Dubai" panose="020B0503030403030204" pitchFamily="34" charset="-78"/>
              </a:rPr>
              <a:t>Energy management that makes a difference.</a:t>
            </a:r>
            <a:endParaRPr lang="en-US" sz="4200" b="1" dirty="0">
              <a:solidFill>
                <a:schemeClr val="bg1"/>
              </a:solidFill>
              <a:latin typeface="+mj-lt"/>
              <a:cs typeface="Dubai" panose="020B0503030403030204" pitchFamily="34" charset="-78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CD711C5-E93C-406D-BFA3-971F8B6834D5}"/>
              </a:ext>
            </a:extLst>
          </p:cNvPr>
          <p:cNvGrpSpPr/>
          <p:nvPr/>
        </p:nvGrpSpPr>
        <p:grpSpPr>
          <a:xfrm>
            <a:off x="2668319" y="1148246"/>
            <a:ext cx="7068436" cy="905707"/>
            <a:chOff x="2668319" y="1148246"/>
            <a:chExt cx="7068436" cy="905707"/>
          </a:xfrm>
        </p:grpSpPr>
        <p:pic>
          <p:nvPicPr>
            <p:cNvPr id="16" name="Bildobjekt 5" descr="En bild som visar text, Teckensnitt, Grafik, logotyp&#10;&#10;AI-genererat innehåll kan vara felaktigt.">
              <a:extLst>
                <a:ext uri="{FF2B5EF4-FFF2-40B4-BE49-F238E27FC236}">
                  <a16:creationId xmlns:a16="http://schemas.microsoft.com/office/drawing/2014/main" id="{558332EC-65BC-42C8-814E-34893F176A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8319" y="1148246"/>
              <a:ext cx="2508884" cy="905707"/>
            </a:xfrm>
            <a:prstGeom prst="rect">
              <a:avLst/>
            </a:prstGeom>
          </p:spPr>
        </p:pic>
        <p:pic>
          <p:nvPicPr>
            <p:cNvPr id="17" name="Bildobjekt 7" descr="En bild som visar text, Teckensnitt, Grafik, logotyp&#10;&#10;AI-genererat innehåll kan vara felaktigt.">
              <a:extLst>
                <a:ext uri="{FF2B5EF4-FFF2-40B4-BE49-F238E27FC236}">
                  <a16:creationId xmlns:a16="http://schemas.microsoft.com/office/drawing/2014/main" id="{8C40DB90-77F1-4F08-8EAC-9034C784FCE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61049" y="1241636"/>
              <a:ext cx="2875706" cy="718926"/>
            </a:xfrm>
            <a:prstGeom prst="rect">
              <a:avLst/>
            </a:prstGeom>
          </p:spPr>
        </p:pic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56A6C706-8066-462A-8103-234835A1679B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1218617"/>
              <a:ext cx="0" cy="731520"/>
            </a:xfrm>
            <a:prstGeom prst="line">
              <a:avLst/>
            </a:prstGeom>
            <a:ln w="3175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79395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7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54A7"/>
      </a:accent1>
      <a:accent2>
        <a:srgbClr val="0054A7"/>
      </a:accent2>
      <a:accent3>
        <a:srgbClr val="FF9205"/>
      </a:accent3>
      <a:accent4>
        <a:srgbClr val="FF9205"/>
      </a:accent4>
      <a:accent5>
        <a:srgbClr val="04C0FF"/>
      </a:accent5>
      <a:accent6>
        <a:srgbClr val="04C0FF"/>
      </a:accent6>
      <a:hlink>
        <a:srgbClr val="0563C1"/>
      </a:hlink>
      <a:folHlink>
        <a:srgbClr val="954F72"/>
      </a:folHlink>
    </a:clrScheme>
    <a:fontScheme name="Custom 66">
      <a:majorFont>
        <a:latin typeface="Roboto"/>
        <a:ea typeface=""/>
        <a:cs typeface=""/>
      </a:majorFont>
      <a:minorFont>
        <a:latin typeface="Robot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1945</TotalTime>
  <Words>245</Words>
  <Application>Microsoft Office PowerPoint</Application>
  <PresentationFormat>Bredbild</PresentationFormat>
  <Paragraphs>34</Paragraphs>
  <Slides>5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6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5</vt:i4>
      </vt:variant>
    </vt:vector>
  </HeadingPairs>
  <TitlesOfParts>
    <vt:vector size="12" baseType="lpstr">
      <vt:lpstr>Arial</vt:lpstr>
      <vt:lpstr>Calibri</vt:lpstr>
      <vt:lpstr>Roboto</vt:lpstr>
      <vt:lpstr>Roboto Light</vt:lpstr>
      <vt:lpstr>Roboto Medium</vt:lpstr>
      <vt:lpstr>Roboto Medium</vt:lpstr>
      <vt:lpstr>Office Theme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Johannes Karlsson</dc:creator>
  <cp:lastModifiedBy>Johannes Karlsson</cp:lastModifiedBy>
  <cp:revision>84</cp:revision>
  <dcterms:created xsi:type="dcterms:W3CDTF">2024-12-10T16:29:26Z</dcterms:created>
  <dcterms:modified xsi:type="dcterms:W3CDTF">2025-10-17T09:34:51Z</dcterms:modified>
</cp:coreProperties>
</file>