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6" r:id="rId3"/>
    <p:sldId id="259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  <a:srgbClr val="FA4616"/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22" autoAdjust="0"/>
    <p:restoredTop sz="94660"/>
  </p:normalViewPr>
  <p:slideViewPr>
    <p:cSldViewPr snapToGrid="0">
      <p:cViewPr>
        <p:scale>
          <a:sx n="80" d="100"/>
          <a:sy n="80" d="100"/>
        </p:scale>
        <p:origin x="616" y="4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BCC357-E1C1-49EA-504D-3D8BF8E8380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05FCB2D-BDAF-F52D-8285-65C3509CBE7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5F97698-B67C-00D7-66CE-3AE38A6413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508E41-8239-4A2B-BEA3-6D30129BBB2B}" type="datetimeFigureOut">
              <a:rPr lang="en-US" smtClean="0"/>
              <a:t>9/7/2025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9261833-C842-0EC6-CCCC-2CBD088812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41F4435-E738-7E81-8633-F8F7143126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797A1-A39D-4097-A35F-B796A467B8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55665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51145B-54E3-D78D-C651-2281971591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8F80E33-2001-2BB7-E8C8-37FC56AD269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3B660E5-C801-0FA0-AEB0-561652650D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508E41-8239-4A2B-BEA3-6D30129BBB2B}" type="datetimeFigureOut">
              <a:rPr lang="en-US" smtClean="0"/>
              <a:t>9/7/2025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07E400-1423-BE18-3CB2-05CCC49F8F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C4C822-814E-B5FB-AECE-C79827A1C3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797A1-A39D-4097-A35F-B796A467B8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78799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8FCA4EA-F0B0-7B72-A8D0-7312BE525F5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93FFD34-8B2E-6967-0D4F-18BA53EDBB1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DB65581-105D-D185-F5B6-48CADD202A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508E41-8239-4A2B-BEA3-6D30129BBB2B}" type="datetimeFigureOut">
              <a:rPr lang="en-US" smtClean="0"/>
              <a:t>9/7/2025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11F7D06-10B8-1BD8-BCD7-FBB0B9B323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8269153-431C-042C-886E-141348F4DC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797A1-A39D-4097-A35F-B796A467B8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48757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E9BC82-895A-7644-CA26-686ED7B245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0C0D2E-63D7-5446-0A6D-954CA8554EC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C97E7F2-6A1F-D852-C6AF-CEEE662E0A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508E41-8239-4A2B-BEA3-6D30129BBB2B}" type="datetimeFigureOut">
              <a:rPr lang="en-US" smtClean="0"/>
              <a:t>9/7/2025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F74119C-5C51-C182-39AD-2D70621AE4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A96D94E-B62A-EE3F-5904-664E184297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797A1-A39D-4097-A35F-B796A467B8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72124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49F42F-715D-BFE6-119A-3D40396C36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C764A8-4A21-39E2-9CC6-E43C32127EB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BBB3E57-76C8-7DF1-58BA-16FC20B3F1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508E41-8239-4A2B-BEA3-6D30129BBB2B}" type="datetimeFigureOut">
              <a:rPr lang="en-US" smtClean="0"/>
              <a:t>9/7/2025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049670-4D67-97B3-395C-5BC8255954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A8E05C6-4389-42EF-4F4F-873B73C6B0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797A1-A39D-4097-A35F-B796A467B8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92633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8EA282-F08D-B0CE-B0B2-5554E907AC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802464C-48A8-563D-7335-BB67F23607F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CB5CE7B-6A9A-7D8B-E735-5BE6430895C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4470D68-17F4-F7FD-97D9-F499095DEF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508E41-8239-4A2B-BEA3-6D30129BBB2B}" type="datetimeFigureOut">
              <a:rPr lang="en-US" smtClean="0"/>
              <a:t>9/7/2025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775B87B-3C8A-0560-D05B-615E518E5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EF9073A-6CF7-00FE-3B1A-4F873C52CF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797A1-A39D-4097-A35F-B796A467B8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16829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789B12-3878-1742-3214-D7E0BD92FB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59340D7-4DD8-8EFA-4EAF-ADB57E243F7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192377D-3BC7-30FD-E82F-72B7E31A647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CDF44B4-4CEE-A8CC-988F-FE4B099CE3D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6BDE5A6-9345-B64E-A7BC-A4A14A2EF41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90AEE36-8C3E-CF60-EA42-94EA32972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508E41-8239-4A2B-BEA3-6D30129BBB2B}" type="datetimeFigureOut">
              <a:rPr lang="en-US" smtClean="0"/>
              <a:t>9/7/2025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DC9D080-10C4-2A6B-B88D-76491F4F9D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1092D5C-AC5C-12DA-9E70-18195E4934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797A1-A39D-4097-A35F-B796A467B8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03585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793577-313E-5BF6-01F2-1195372B88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7F7ACEA-728B-796F-FB86-721DE2815C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508E41-8239-4A2B-BEA3-6D30129BBB2B}" type="datetimeFigureOut">
              <a:rPr lang="en-US" smtClean="0"/>
              <a:t>9/7/2025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16D8E03-4828-01A3-8EBF-BC72CA2DB4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B50B248-04DE-98DC-F2F9-735E07AE95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797A1-A39D-4097-A35F-B796A467B8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29632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00E2B47-E17E-C4A7-9D7E-8BF5401993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508E41-8239-4A2B-BEA3-6D30129BBB2B}" type="datetimeFigureOut">
              <a:rPr lang="en-US" smtClean="0"/>
              <a:t>9/7/2025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A0D4C01-78FC-F010-1A8C-24B6EC9635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74372AC-F479-39AC-2BFB-28C21BD513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797A1-A39D-4097-A35F-B796A467B8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45785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2000CA-D077-E3F5-EED5-86ECF4D842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FAE4036-083D-1C10-8223-9CD974B47B6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69151E1-F7A7-07BB-7A8F-719221E31D6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8B52972-81AF-CE95-6DE6-F150A0AA6A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508E41-8239-4A2B-BEA3-6D30129BBB2B}" type="datetimeFigureOut">
              <a:rPr lang="en-US" smtClean="0"/>
              <a:t>9/7/2025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D9CD37C-70E5-64BC-DEBC-31EB969B3E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FD5AF87-A3F5-4277-0779-1DF1C7CD06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797A1-A39D-4097-A35F-B796A467B8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01818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8D490F-237A-6101-CFAB-55EC9BFAB1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980F3FA-A27A-DB3A-4259-A2394119637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0D7556A-3BB9-7FA5-E10D-FEFA0B02D9B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241DCAA-80E0-5560-0D27-2B4ECC2E1F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508E41-8239-4A2B-BEA3-6D30129BBB2B}" type="datetimeFigureOut">
              <a:rPr lang="en-US" smtClean="0"/>
              <a:t>9/7/2025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2F8DFB5-1635-C8FB-0C0F-7FA41DA642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D5D79F1-A9D4-53F0-677F-1DF3C37AC3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797A1-A39D-4097-A35F-B796A467B8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7214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7EDEB13-788D-A20C-0557-67A25EDE54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7C0EA66-2C30-6317-C153-F4BDB84C4A9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8396F1E-8F37-CB0A-8FD6-C515DAD0DC5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508E41-8239-4A2B-BEA3-6D30129BBB2B}" type="datetimeFigureOut">
              <a:rPr lang="en-US" smtClean="0"/>
              <a:t>9/7/2025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3B94FAE-A2C2-BC53-7588-B0E8E9F5ADE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B011E24-378C-2DDF-5C30-70FC3E463A2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8797A1-A39D-4097-A35F-B796A467B8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69797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>
            <a:extLst>
              <a:ext uri="{FF2B5EF4-FFF2-40B4-BE49-F238E27FC236}">
                <a16:creationId xmlns:a16="http://schemas.microsoft.com/office/drawing/2014/main" id="{D9AE5711-968B-BB06-C06A-8DFB1325913C}"/>
              </a:ext>
            </a:extLst>
          </p:cNvPr>
          <p:cNvSpPr txBox="1">
            <a:spLocks/>
          </p:cNvSpPr>
          <p:nvPr/>
        </p:nvSpPr>
        <p:spPr>
          <a:xfrm>
            <a:off x="392853" y="132715"/>
            <a:ext cx="11406293" cy="861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Loose guide/proposal/inspiration for this project:</a:t>
            </a:r>
          </a:p>
        </p:txBody>
      </p:sp>
      <p:pic>
        <p:nvPicPr>
          <p:cNvPr id="4" name="Picture 3" descr="A black and white logo with a ghost on it&#10;&#10;Description automatically generated">
            <a:extLst>
              <a:ext uri="{FF2B5EF4-FFF2-40B4-BE49-F238E27FC236}">
                <a16:creationId xmlns:a16="http://schemas.microsoft.com/office/drawing/2014/main" id="{E4A324FC-E23A-793F-393E-5131310DF19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33747" y="994305"/>
            <a:ext cx="4097758" cy="271864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E2341126-2399-E511-D08B-15F0CC80A918}"/>
              </a:ext>
            </a:extLst>
          </p:cNvPr>
          <p:cNvSpPr txBox="1"/>
          <p:nvPr/>
        </p:nvSpPr>
        <p:spPr>
          <a:xfrm>
            <a:off x="202426" y="896789"/>
            <a:ext cx="7440842" cy="54476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00" dirty="0"/>
              <a:t>Logo is for a golf tournament, conducted around Halloween called “The Spooky Cup”.  </a:t>
            </a:r>
          </a:p>
          <a:p>
            <a:endParaRPr lang="en-US" sz="1300" dirty="0"/>
          </a:p>
          <a:p>
            <a:r>
              <a:rPr lang="en-US" sz="1300" dirty="0"/>
              <a:t>2025 will be our 6</a:t>
            </a:r>
            <a:r>
              <a:rPr lang="en-US" sz="1300" baseline="30000" dirty="0"/>
              <a:t>th</a:t>
            </a:r>
            <a:r>
              <a:rPr lang="en-US" sz="1300" dirty="0"/>
              <a:t> Annual tournament. </a:t>
            </a:r>
          </a:p>
          <a:p>
            <a:endParaRPr lang="en-US" sz="1300" dirty="0"/>
          </a:p>
          <a:p>
            <a:r>
              <a:rPr lang="en-US" sz="1300" dirty="0"/>
              <a:t>Our original logo pictured here and others on subsequent pages. </a:t>
            </a:r>
          </a:p>
          <a:p>
            <a:endParaRPr lang="en-US" sz="1300" dirty="0"/>
          </a:p>
          <a:p>
            <a:r>
              <a:rPr lang="en-US" sz="1300" b="1" dirty="0"/>
              <a:t>Theme for this year </a:t>
            </a:r>
            <a:r>
              <a:rPr lang="en-US" sz="1300" b="1" u="sng" dirty="0"/>
              <a:t>“Save The World”</a:t>
            </a:r>
          </a:p>
          <a:p>
            <a:endParaRPr lang="en-US" sz="1300" b="1" dirty="0"/>
          </a:p>
          <a:p>
            <a:r>
              <a:rPr lang="en-US" sz="1300" b="1" dirty="0"/>
              <a:t>Crucial that:</a:t>
            </a:r>
          </a:p>
          <a:p>
            <a:pPr marL="285750" indent="-285750">
              <a:buFontTx/>
              <a:buChar char="-"/>
            </a:pPr>
            <a:r>
              <a:rPr lang="en-US" sz="1300" dirty="0"/>
              <a:t>Phrasing “Spooky Cup” and “2025” are included somewhere on the logo</a:t>
            </a:r>
          </a:p>
          <a:p>
            <a:pPr marL="285750" indent="-285750">
              <a:buFontTx/>
              <a:buChar char="-"/>
            </a:pPr>
            <a:r>
              <a:rPr lang="en-US" sz="1300" dirty="0"/>
              <a:t>“Save The World” also included </a:t>
            </a:r>
          </a:p>
          <a:p>
            <a:pPr marL="285750" indent="-285750">
              <a:buFontTx/>
              <a:buChar char="-"/>
            </a:pPr>
            <a:r>
              <a:rPr lang="en-US" sz="1300" dirty="0"/>
              <a:t>Ghost should be the focal point</a:t>
            </a:r>
          </a:p>
          <a:p>
            <a:pPr marL="285750" indent="-285750">
              <a:buFontTx/>
              <a:buChar char="-"/>
            </a:pPr>
            <a:endParaRPr lang="en-US" sz="1300" dirty="0"/>
          </a:p>
          <a:p>
            <a:r>
              <a:rPr lang="en-US" sz="1300" b="1" dirty="0"/>
              <a:t>Other considerations: </a:t>
            </a:r>
          </a:p>
          <a:p>
            <a:pPr marL="285750" indent="-285750">
              <a:buFontTx/>
              <a:buChar char="-"/>
            </a:pPr>
            <a:r>
              <a:rPr lang="en-US" sz="1300" dirty="0"/>
              <a:t>Not limited to black and white; feel free to use some color </a:t>
            </a:r>
          </a:p>
          <a:p>
            <a:endParaRPr lang="en-US" sz="1300" dirty="0"/>
          </a:p>
          <a:p>
            <a:pPr marL="285750" indent="-285750">
              <a:buFontTx/>
              <a:buChar char="-"/>
            </a:pPr>
            <a:r>
              <a:rPr lang="en-US" sz="1300" dirty="0"/>
              <a:t>I would like the main feature to be a ghost  (ideally the one pictured here, but not mandatory) “saving the world” or emerging from / sitting outside a world in chaos. Open to and seeking creative ideas?</a:t>
            </a:r>
          </a:p>
          <a:p>
            <a:pPr marL="742950" lvl="1" indent="-285750">
              <a:buFontTx/>
              <a:buChar char="-"/>
            </a:pPr>
            <a:r>
              <a:rPr lang="en-US" sz="1300" dirty="0"/>
              <a:t>World is burning behind the ghost?</a:t>
            </a:r>
          </a:p>
          <a:p>
            <a:pPr marL="742950" lvl="1" indent="-285750">
              <a:buFontTx/>
              <a:buChar char="-"/>
            </a:pPr>
            <a:r>
              <a:rPr lang="en-US" sz="1300" dirty="0"/>
              <a:t>Ghost has the entire world on it’s back? </a:t>
            </a:r>
          </a:p>
          <a:p>
            <a:pPr marL="742950" lvl="1" indent="-285750">
              <a:buFontTx/>
              <a:buChar char="-"/>
            </a:pPr>
            <a:r>
              <a:rPr lang="en-US" sz="1300" dirty="0"/>
              <a:t>Very open to other ideas here ! </a:t>
            </a:r>
          </a:p>
          <a:p>
            <a:pPr lvl="1"/>
            <a:endParaRPr lang="en-US" sz="1300" dirty="0"/>
          </a:p>
          <a:p>
            <a:pPr marL="285750" indent="-285750">
              <a:buFontTx/>
              <a:buChar char="-"/>
            </a:pPr>
            <a:r>
              <a:rPr lang="en-US" sz="1300" dirty="0"/>
              <a:t>Ideally will include “The World Famous” in this font at top – it is a connection to a logo we have used for other events (see next page). But not mandatory if too crowded. </a:t>
            </a:r>
            <a:br>
              <a:rPr lang="en-US" sz="1300" dirty="0"/>
            </a:b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17309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FD68FB-7626-614A-D5E1-FFBF5BD7E2F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92952" y="237309"/>
            <a:ext cx="11406293" cy="861590"/>
          </a:xfrm>
        </p:spPr>
        <p:txBody>
          <a:bodyPr>
            <a:normAutofit/>
          </a:bodyPr>
          <a:lstStyle/>
          <a:p>
            <a:r>
              <a:rPr lang="en-US" sz="4000" dirty="0"/>
              <a:t>Previous logos  (for reference / inspiration) </a:t>
            </a:r>
          </a:p>
        </p:txBody>
      </p:sp>
      <p:pic>
        <p:nvPicPr>
          <p:cNvPr id="5" name="Picture 4" descr="A black and white logo with a ghost on it&#10;&#10;Description automatically generated">
            <a:extLst>
              <a:ext uri="{FF2B5EF4-FFF2-40B4-BE49-F238E27FC236}">
                <a16:creationId xmlns:a16="http://schemas.microsoft.com/office/drawing/2014/main" id="{10EABF08-89F6-8D0E-7EBC-D5C50DE483E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875" y="1323170"/>
            <a:ext cx="3055719" cy="2027304"/>
          </a:xfrm>
          <a:prstGeom prst="rect">
            <a:avLst/>
          </a:prstGeom>
        </p:spPr>
      </p:pic>
      <p:pic>
        <p:nvPicPr>
          <p:cNvPr id="7" name="Picture 6" descr="A white ghost on a black background&#10;&#10;AI-generated content may be incorrect.">
            <a:extLst>
              <a:ext uri="{FF2B5EF4-FFF2-40B4-BE49-F238E27FC236}">
                <a16:creationId xmlns:a16="http://schemas.microsoft.com/office/drawing/2014/main" id="{CC27D489-EDBF-175B-FCAB-86B2CCBC843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015" t="26784" r="19152" b="20205"/>
          <a:stretch>
            <a:fillRect/>
          </a:stretch>
        </p:blipFill>
        <p:spPr>
          <a:xfrm>
            <a:off x="2859422" y="3350474"/>
            <a:ext cx="3789259" cy="2945626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DD24E7AA-BA2A-AE73-72E5-367829CBB9CA}"/>
              </a:ext>
            </a:extLst>
          </p:cNvPr>
          <p:cNvSpPr txBox="1"/>
          <p:nvPr/>
        </p:nvSpPr>
        <p:spPr>
          <a:xfrm>
            <a:off x="7953794" y="5038194"/>
            <a:ext cx="239419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Creative logo from when we ran a road race</a:t>
            </a: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29E4B5AF-A42F-48AD-E4EF-DB9031887654}"/>
              </a:ext>
            </a:extLst>
          </p:cNvPr>
          <p:cNvCxnSpPr>
            <a:stCxn id="14" idx="1"/>
          </p:cNvCxnSpPr>
          <p:nvPr/>
        </p:nvCxnSpPr>
        <p:spPr>
          <a:xfrm flipH="1">
            <a:off x="6840546" y="5499859"/>
            <a:ext cx="1113248" cy="21440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" name="Picture 16" descr="An oval logo with an alligator and a bulldog&#10;&#10;AI-generated content may be incorrect.">
            <a:extLst>
              <a:ext uri="{FF2B5EF4-FFF2-40B4-BE49-F238E27FC236}">
                <a16:creationId xmlns:a16="http://schemas.microsoft.com/office/drawing/2014/main" id="{95ABFDB3-61CF-980E-68B1-3295806F1E5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78591" y="1640336"/>
            <a:ext cx="4016586" cy="2803242"/>
          </a:xfrm>
          <a:prstGeom prst="rect">
            <a:avLst/>
          </a:prstGeom>
        </p:spPr>
      </p:pic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0DDC57FC-033A-04D1-7F29-2FED5280F790}"/>
              </a:ext>
            </a:extLst>
          </p:cNvPr>
          <p:cNvCxnSpPr>
            <a:cxnSpLocks/>
          </p:cNvCxnSpPr>
          <p:nvPr/>
        </p:nvCxnSpPr>
        <p:spPr>
          <a:xfrm>
            <a:off x="6765093" y="2190344"/>
            <a:ext cx="1380745" cy="0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C9FCBECF-E95F-E3B8-A4A2-45BFEFA23FD1}"/>
              </a:ext>
            </a:extLst>
          </p:cNvPr>
          <p:cNvSpPr txBox="1"/>
          <p:nvPr/>
        </p:nvSpPr>
        <p:spPr>
          <a:xfrm>
            <a:off x="4677504" y="1763021"/>
            <a:ext cx="239419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Creative logo from when we went to a college football game</a:t>
            </a:r>
          </a:p>
        </p:txBody>
      </p:sp>
    </p:spTree>
    <p:extLst>
      <p:ext uri="{BB962C8B-B14F-4D97-AF65-F5344CB8AC3E}">
        <p14:creationId xmlns:p14="http://schemas.microsoft.com/office/powerpoint/2010/main" val="25076053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A1EBA28-B96D-0582-C349-CFBCDC44AE1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91446" y="2292140"/>
            <a:ext cx="4903525" cy="2951825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46908BC3-6ECC-4FE5-6E86-20E99CDC8E48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7493" r="3335" b="4260"/>
          <a:stretch>
            <a:fillRect/>
          </a:stretch>
        </p:blipFill>
        <p:spPr>
          <a:xfrm>
            <a:off x="393214" y="1763843"/>
            <a:ext cx="5507342" cy="3540611"/>
          </a:xfrm>
          <a:prstGeom prst="rect">
            <a:avLst/>
          </a:prstGeom>
        </p:spPr>
      </p:pic>
      <p:sp>
        <p:nvSpPr>
          <p:cNvPr id="11" name="Title 1">
            <a:extLst>
              <a:ext uri="{FF2B5EF4-FFF2-40B4-BE49-F238E27FC236}">
                <a16:creationId xmlns:a16="http://schemas.microsoft.com/office/drawing/2014/main" id="{56CD1FA1-31D2-3C28-A902-C12B4DBD791F}"/>
              </a:ext>
            </a:extLst>
          </p:cNvPr>
          <p:cNvSpPr txBox="1">
            <a:spLocks/>
          </p:cNvSpPr>
          <p:nvPr/>
        </p:nvSpPr>
        <p:spPr>
          <a:xfrm>
            <a:off x="592952" y="237309"/>
            <a:ext cx="11406293" cy="861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/>
              <a:t>Previous logos  (for reference / inspiration) 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286613039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138</TotalTime>
  <Words>244</Words>
  <Application>Microsoft Office PowerPoint</Application>
  <PresentationFormat>Widescreen</PresentationFormat>
  <Paragraphs>27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PowerPoint Presentation</vt:lpstr>
      <vt:lpstr>Previous logos  (for reference / inspiration) 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Loose guide/proposal for this project:</dc:title>
  <dc:creator>Sean Carnes</dc:creator>
  <cp:lastModifiedBy>Sean Carnes</cp:lastModifiedBy>
  <cp:revision>10</cp:revision>
  <dcterms:created xsi:type="dcterms:W3CDTF">2023-08-22T23:35:04Z</dcterms:created>
  <dcterms:modified xsi:type="dcterms:W3CDTF">2025-09-08T01:09:08Z</dcterms:modified>
</cp:coreProperties>
</file>