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56" r:id="rId2"/>
    <p:sldId id="257" r:id="rId3"/>
    <p:sldId id="258" r:id="rId4"/>
    <p:sldId id="261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8/23/25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8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8/23/25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481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9FCB67-DB51-5027-13EE-AA52648BCC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8842" y="649224"/>
            <a:ext cx="4269991" cy="1693675"/>
          </a:xfrm>
        </p:spPr>
        <p:txBody>
          <a:bodyPr anchor="b">
            <a:normAutofit/>
          </a:bodyPr>
          <a:lstStyle/>
          <a:p>
            <a:r>
              <a:rPr lang="en-US" sz="4800" dirty="0"/>
              <a:t>Reference for logo.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82D9EC-63E2-1CC4-2A34-C956C142AC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0338" y="2297436"/>
            <a:ext cx="3734014" cy="3760043"/>
          </a:xfrm>
        </p:spPr>
        <p:txBody>
          <a:bodyPr>
            <a:normAutofit/>
          </a:bodyPr>
          <a:lstStyle/>
          <a:p>
            <a:r>
              <a:rPr lang="en-US" sz="2000" dirty="0"/>
              <a:t>We like idea of building a tooth like this with parts and colors, we also like that the tooth be longer than wider. </a:t>
            </a:r>
          </a:p>
          <a:p>
            <a:r>
              <a:rPr lang="en-US" sz="2000" dirty="0"/>
              <a:t>We want a vertical logo instead of horizontal </a:t>
            </a:r>
          </a:p>
          <a:p>
            <a:r>
              <a:rPr lang="en-US" sz="2000" dirty="0"/>
              <a:t>Format 4:5</a:t>
            </a:r>
          </a:p>
          <a:p>
            <a:r>
              <a:rPr lang="en-US" sz="2000" dirty="0"/>
              <a:t>Plus adding InstaLaugh as text</a:t>
            </a: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27432"/>
          </a:xfrm>
          <a:custGeom>
            <a:avLst/>
            <a:gdLst>
              <a:gd name="connsiteX0" fmla="*/ 0 w 3474720"/>
              <a:gd name="connsiteY0" fmla="*/ 0 h 27432"/>
              <a:gd name="connsiteX1" fmla="*/ 660197 w 3474720"/>
              <a:gd name="connsiteY1" fmla="*/ 0 h 27432"/>
              <a:gd name="connsiteX2" fmla="*/ 1355141 w 3474720"/>
              <a:gd name="connsiteY2" fmla="*/ 0 h 27432"/>
              <a:gd name="connsiteX3" fmla="*/ 2084832 w 3474720"/>
              <a:gd name="connsiteY3" fmla="*/ 0 h 27432"/>
              <a:gd name="connsiteX4" fmla="*/ 2814523 w 3474720"/>
              <a:gd name="connsiteY4" fmla="*/ 0 h 27432"/>
              <a:gd name="connsiteX5" fmla="*/ 3474720 w 3474720"/>
              <a:gd name="connsiteY5" fmla="*/ 0 h 27432"/>
              <a:gd name="connsiteX6" fmla="*/ 3474720 w 3474720"/>
              <a:gd name="connsiteY6" fmla="*/ 27432 h 27432"/>
              <a:gd name="connsiteX7" fmla="*/ 2710282 w 3474720"/>
              <a:gd name="connsiteY7" fmla="*/ 27432 h 27432"/>
              <a:gd name="connsiteX8" fmla="*/ 1945843 w 3474720"/>
              <a:gd name="connsiteY8" fmla="*/ 27432 h 27432"/>
              <a:gd name="connsiteX9" fmla="*/ 1250899 w 3474720"/>
              <a:gd name="connsiteY9" fmla="*/ 27432 h 27432"/>
              <a:gd name="connsiteX10" fmla="*/ 0 w 3474720"/>
              <a:gd name="connsiteY10" fmla="*/ 27432 h 27432"/>
              <a:gd name="connsiteX11" fmla="*/ 0 w 3474720"/>
              <a:gd name="connsiteY11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74720" h="27432" fill="none" extrusionOk="0">
                <a:moveTo>
                  <a:pt x="0" y="0"/>
                </a:moveTo>
                <a:cubicBezTo>
                  <a:pt x="307185" y="-8713"/>
                  <a:pt x="392307" y="-13121"/>
                  <a:pt x="660197" y="0"/>
                </a:cubicBezTo>
                <a:cubicBezTo>
                  <a:pt x="928087" y="13121"/>
                  <a:pt x="1167029" y="-2668"/>
                  <a:pt x="1355141" y="0"/>
                </a:cubicBezTo>
                <a:cubicBezTo>
                  <a:pt x="1543253" y="2668"/>
                  <a:pt x="1739408" y="-6709"/>
                  <a:pt x="2084832" y="0"/>
                </a:cubicBezTo>
                <a:cubicBezTo>
                  <a:pt x="2430256" y="6709"/>
                  <a:pt x="2538889" y="29706"/>
                  <a:pt x="2814523" y="0"/>
                </a:cubicBezTo>
                <a:cubicBezTo>
                  <a:pt x="3090157" y="-29706"/>
                  <a:pt x="3152920" y="-15446"/>
                  <a:pt x="3474720" y="0"/>
                </a:cubicBezTo>
                <a:cubicBezTo>
                  <a:pt x="3473554" y="7395"/>
                  <a:pt x="3474765" y="21864"/>
                  <a:pt x="3474720" y="27432"/>
                </a:cubicBezTo>
                <a:cubicBezTo>
                  <a:pt x="3275380" y="12730"/>
                  <a:pt x="2958934" y="10130"/>
                  <a:pt x="2710282" y="27432"/>
                </a:cubicBezTo>
                <a:cubicBezTo>
                  <a:pt x="2461630" y="44734"/>
                  <a:pt x="2131168" y="43757"/>
                  <a:pt x="1945843" y="27432"/>
                </a:cubicBezTo>
                <a:cubicBezTo>
                  <a:pt x="1760518" y="11107"/>
                  <a:pt x="1444829" y="-3738"/>
                  <a:pt x="1250899" y="27432"/>
                </a:cubicBezTo>
                <a:cubicBezTo>
                  <a:pt x="1056969" y="58602"/>
                  <a:pt x="444992" y="52761"/>
                  <a:pt x="0" y="27432"/>
                </a:cubicBezTo>
                <a:cubicBezTo>
                  <a:pt x="-503" y="20663"/>
                  <a:pt x="1168" y="5855"/>
                  <a:pt x="0" y="0"/>
                </a:cubicBezTo>
                <a:close/>
              </a:path>
              <a:path w="3474720" h="27432" stroke="0" extrusionOk="0">
                <a:moveTo>
                  <a:pt x="0" y="0"/>
                </a:moveTo>
                <a:cubicBezTo>
                  <a:pt x="300114" y="-5103"/>
                  <a:pt x="525093" y="-25284"/>
                  <a:pt x="660197" y="0"/>
                </a:cubicBezTo>
                <a:cubicBezTo>
                  <a:pt x="795301" y="25284"/>
                  <a:pt x="1023172" y="17955"/>
                  <a:pt x="1250899" y="0"/>
                </a:cubicBezTo>
                <a:cubicBezTo>
                  <a:pt x="1478626" y="-17955"/>
                  <a:pt x="1782079" y="-27844"/>
                  <a:pt x="2015338" y="0"/>
                </a:cubicBezTo>
                <a:cubicBezTo>
                  <a:pt x="2248597" y="27844"/>
                  <a:pt x="2491007" y="27648"/>
                  <a:pt x="2675534" y="0"/>
                </a:cubicBezTo>
                <a:cubicBezTo>
                  <a:pt x="2860061" y="-27648"/>
                  <a:pt x="3088679" y="-3661"/>
                  <a:pt x="3474720" y="0"/>
                </a:cubicBezTo>
                <a:cubicBezTo>
                  <a:pt x="3474913" y="12649"/>
                  <a:pt x="3473732" y="17989"/>
                  <a:pt x="3474720" y="27432"/>
                </a:cubicBezTo>
                <a:cubicBezTo>
                  <a:pt x="3317198" y="15714"/>
                  <a:pt x="2959205" y="52182"/>
                  <a:pt x="2779776" y="27432"/>
                </a:cubicBezTo>
                <a:cubicBezTo>
                  <a:pt x="2600347" y="2682"/>
                  <a:pt x="2382660" y="-684"/>
                  <a:pt x="2015338" y="27432"/>
                </a:cubicBezTo>
                <a:cubicBezTo>
                  <a:pt x="1648016" y="55548"/>
                  <a:pt x="1641073" y="39646"/>
                  <a:pt x="1424635" y="27432"/>
                </a:cubicBezTo>
                <a:cubicBezTo>
                  <a:pt x="1208197" y="15218"/>
                  <a:pt x="1021559" y="15893"/>
                  <a:pt x="729691" y="27432"/>
                </a:cubicBezTo>
                <a:cubicBezTo>
                  <a:pt x="437823" y="38971"/>
                  <a:pt x="153856" y="-2647"/>
                  <a:pt x="0" y="27432"/>
                </a:cubicBezTo>
                <a:cubicBezTo>
                  <a:pt x="1300" y="19678"/>
                  <a:pt x="-86" y="12044"/>
                  <a:pt x="0" y="0"/>
                </a:cubicBezTo>
                <a:close/>
              </a:path>
            </a:pathLst>
          </a:custGeom>
          <a:solidFill>
            <a:srgbClr val="CBA368"/>
          </a:solidFill>
          <a:ln w="38100" cap="rnd">
            <a:solidFill>
              <a:srgbClr val="CBA368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610242-D305-1B55-48B5-BA02151795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529" b="5529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11770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DA216DF-C268-4A25-A2DC-51E15F550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9FCB67-DB51-5027-13EE-AA52648BCC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881" y="4474080"/>
            <a:ext cx="10909640" cy="1065836"/>
          </a:xfrm>
        </p:spPr>
        <p:txBody>
          <a:bodyPr anchor="ctr">
            <a:normAutofit/>
          </a:bodyPr>
          <a:lstStyle/>
          <a:p>
            <a:pPr algn="ctr"/>
            <a:r>
              <a:rPr lang="en-US" sz="6000" dirty="0"/>
              <a:t>Use this photo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82D9EC-63E2-1CC4-2A34-C956C142AC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905" y="5653053"/>
            <a:ext cx="10909643" cy="552659"/>
          </a:xfrm>
        </p:spPr>
        <p:txBody>
          <a:bodyPr anchor="ctr">
            <a:normAutofit/>
          </a:bodyPr>
          <a:lstStyle/>
          <a:p>
            <a:pPr algn="ctr"/>
            <a:r>
              <a:rPr lang="en-US" sz="2400" dirty="0"/>
              <a:t>Build tooth logo using these style in the example.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A2E614-3AB6-5408-1617-F6C398CBC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92" y="164592"/>
            <a:ext cx="2942904" cy="40873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610242-D305-1B55-48B5-BA021517958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138" b="13138"/>
          <a:stretch/>
        </p:blipFill>
        <p:spPr>
          <a:xfrm>
            <a:off x="4224528" y="336193"/>
            <a:ext cx="3758184" cy="37441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38B529-A89A-A000-AC2D-32751DF761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306" y="164592"/>
            <a:ext cx="3096180" cy="4087368"/>
          </a:xfrm>
          <a:prstGeom prst="rect">
            <a:avLst/>
          </a:prstGeom>
        </p:spPr>
      </p:pic>
      <p:sp>
        <p:nvSpPr>
          <p:cNvPr id="13" name="Rectangle 6">
            <a:extLst>
              <a:ext uri="{FF2B5EF4-FFF2-40B4-BE49-F238E27FC236}">
                <a16:creationId xmlns:a16="http://schemas.microsoft.com/office/drawing/2014/main" id="{9F812767-38C5-4E9B-A0C9-361DA66492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5575131"/>
            <a:ext cx="4572000" cy="27432"/>
          </a:xfrm>
          <a:custGeom>
            <a:avLst/>
            <a:gdLst>
              <a:gd name="connsiteX0" fmla="*/ 0 w 4572000"/>
              <a:gd name="connsiteY0" fmla="*/ 0 h 27432"/>
              <a:gd name="connsiteX1" fmla="*/ 607423 w 4572000"/>
              <a:gd name="connsiteY1" fmla="*/ 0 h 27432"/>
              <a:gd name="connsiteX2" fmla="*/ 1123406 w 4572000"/>
              <a:gd name="connsiteY2" fmla="*/ 0 h 27432"/>
              <a:gd name="connsiteX3" fmla="*/ 1685109 w 4572000"/>
              <a:gd name="connsiteY3" fmla="*/ 0 h 27432"/>
              <a:gd name="connsiteX4" fmla="*/ 2383971 w 4572000"/>
              <a:gd name="connsiteY4" fmla="*/ 0 h 27432"/>
              <a:gd name="connsiteX5" fmla="*/ 2991394 w 4572000"/>
              <a:gd name="connsiteY5" fmla="*/ 0 h 27432"/>
              <a:gd name="connsiteX6" fmla="*/ 3553097 w 4572000"/>
              <a:gd name="connsiteY6" fmla="*/ 0 h 27432"/>
              <a:gd name="connsiteX7" fmla="*/ 4572000 w 4572000"/>
              <a:gd name="connsiteY7" fmla="*/ 0 h 27432"/>
              <a:gd name="connsiteX8" fmla="*/ 4572000 w 4572000"/>
              <a:gd name="connsiteY8" fmla="*/ 27432 h 27432"/>
              <a:gd name="connsiteX9" fmla="*/ 3918857 w 4572000"/>
              <a:gd name="connsiteY9" fmla="*/ 27432 h 27432"/>
              <a:gd name="connsiteX10" fmla="*/ 3357154 w 4572000"/>
              <a:gd name="connsiteY10" fmla="*/ 27432 h 27432"/>
              <a:gd name="connsiteX11" fmla="*/ 2612571 w 4572000"/>
              <a:gd name="connsiteY11" fmla="*/ 27432 h 27432"/>
              <a:gd name="connsiteX12" fmla="*/ 2005149 w 4572000"/>
              <a:gd name="connsiteY12" fmla="*/ 27432 h 27432"/>
              <a:gd name="connsiteX13" fmla="*/ 1489166 w 4572000"/>
              <a:gd name="connsiteY13" fmla="*/ 27432 h 27432"/>
              <a:gd name="connsiteX14" fmla="*/ 790303 w 4572000"/>
              <a:gd name="connsiteY14" fmla="*/ 27432 h 27432"/>
              <a:gd name="connsiteX15" fmla="*/ 0 w 4572000"/>
              <a:gd name="connsiteY15" fmla="*/ 27432 h 27432"/>
              <a:gd name="connsiteX16" fmla="*/ 0 w 457200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27432" fill="none" extrusionOk="0">
                <a:moveTo>
                  <a:pt x="0" y="0"/>
                </a:moveTo>
                <a:cubicBezTo>
                  <a:pt x="150397" y="-23421"/>
                  <a:pt x="474161" y="9174"/>
                  <a:pt x="607423" y="0"/>
                </a:cubicBezTo>
                <a:cubicBezTo>
                  <a:pt x="740685" y="-9174"/>
                  <a:pt x="868821" y="-4258"/>
                  <a:pt x="1123406" y="0"/>
                </a:cubicBezTo>
                <a:cubicBezTo>
                  <a:pt x="1377991" y="4258"/>
                  <a:pt x="1567664" y="-12410"/>
                  <a:pt x="1685109" y="0"/>
                </a:cubicBezTo>
                <a:cubicBezTo>
                  <a:pt x="1802554" y="12410"/>
                  <a:pt x="2193086" y="-14353"/>
                  <a:pt x="2383971" y="0"/>
                </a:cubicBezTo>
                <a:cubicBezTo>
                  <a:pt x="2574856" y="14353"/>
                  <a:pt x="2697477" y="-26142"/>
                  <a:pt x="2991394" y="0"/>
                </a:cubicBezTo>
                <a:cubicBezTo>
                  <a:pt x="3285311" y="26142"/>
                  <a:pt x="3423667" y="26544"/>
                  <a:pt x="3553097" y="0"/>
                </a:cubicBezTo>
                <a:cubicBezTo>
                  <a:pt x="3682527" y="-26544"/>
                  <a:pt x="4344147" y="50350"/>
                  <a:pt x="4572000" y="0"/>
                </a:cubicBezTo>
                <a:cubicBezTo>
                  <a:pt x="4571027" y="8304"/>
                  <a:pt x="4571522" y="21512"/>
                  <a:pt x="4572000" y="27432"/>
                </a:cubicBezTo>
                <a:cubicBezTo>
                  <a:pt x="4438349" y="5490"/>
                  <a:pt x="4090129" y="31231"/>
                  <a:pt x="3918857" y="27432"/>
                </a:cubicBezTo>
                <a:cubicBezTo>
                  <a:pt x="3747585" y="23633"/>
                  <a:pt x="3498826" y="6883"/>
                  <a:pt x="3357154" y="27432"/>
                </a:cubicBezTo>
                <a:cubicBezTo>
                  <a:pt x="3215482" y="47981"/>
                  <a:pt x="2784289" y="56849"/>
                  <a:pt x="2612571" y="27432"/>
                </a:cubicBezTo>
                <a:cubicBezTo>
                  <a:pt x="2440853" y="-1985"/>
                  <a:pt x="2261292" y="25951"/>
                  <a:pt x="2005149" y="27432"/>
                </a:cubicBezTo>
                <a:cubicBezTo>
                  <a:pt x="1749006" y="28913"/>
                  <a:pt x="1700078" y="34342"/>
                  <a:pt x="1489166" y="27432"/>
                </a:cubicBezTo>
                <a:cubicBezTo>
                  <a:pt x="1278254" y="20522"/>
                  <a:pt x="1077188" y="56916"/>
                  <a:pt x="790303" y="27432"/>
                </a:cubicBezTo>
                <a:cubicBezTo>
                  <a:pt x="503418" y="-2052"/>
                  <a:pt x="359168" y="57044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572000" h="27432" stroke="0" extrusionOk="0">
                <a:moveTo>
                  <a:pt x="0" y="0"/>
                </a:moveTo>
                <a:cubicBezTo>
                  <a:pt x="155698" y="6780"/>
                  <a:pt x="465972" y="13197"/>
                  <a:pt x="607423" y="0"/>
                </a:cubicBezTo>
                <a:cubicBezTo>
                  <a:pt x="748874" y="-13197"/>
                  <a:pt x="1014133" y="22994"/>
                  <a:pt x="1123406" y="0"/>
                </a:cubicBezTo>
                <a:cubicBezTo>
                  <a:pt x="1232679" y="-22994"/>
                  <a:pt x="1639431" y="-2997"/>
                  <a:pt x="1867989" y="0"/>
                </a:cubicBezTo>
                <a:cubicBezTo>
                  <a:pt x="2096547" y="2997"/>
                  <a:pt x="2265668" y="29557"/>
                  <a:pt x="2475411" y="0"/>
                </a:cubicBezTo>
                <a:cubicBezTo>
                  <a:pt x="2685154" y="-29557"/>
                  <a:pt x="2951491" y="73"/>
                  <a:pt x="3082834" y="0"/>
                </a:cubicBezTo>
                <a:cubicBezTo>
                  <a:pt x="3214177" y="-73"/>
                  <a:pt x="3641000" y="-33478"/>
                  <a:pt x="3827417" y="0"/>
                </a:cubicBezTo>
                <a:cubicBezTo>
                  <a:pt x="4013834" y="33478"/>
                  <a:pt x="4345917" y="14255"/>
                  <a:pt x="4572000" y="0"/>
                </a:cubicBezTo>
                <a:cubicBezTo>
                  <a:pt x="4572485" y="9333"/>
                  <a:pt x="4573278" y="19699"/>
                  <a:pt x="4572000" y="27432"/>
                </a:cubicBezTo>
                <a:cubicBezTo>
                  <a:pt x="4318030" y="43025"/>
                  <a:pt x="4161104" y="34314"/>
                  <a:pt x="4010297" y="27432"/>
                </a:cubicBezTo>
                <a:cubicBezTo>
                  <a:pt x="3859490" y="20550"/>
                  <a:pt x="3592529" y="6613"/>
                  <a:pt x="3357154" y="27432"/>
                </a:cubicBezTo>
                <a:cubicBezTo>
                  <a:pt x="3121779" y="48251"/>
                  <a:pt x="2884285" y="3780"/>
                  <a:pt x="2704011" y="27432"/>
                </a:cubicBezTo>
                <a:cubicBezTo>
                  <a:pt x="2523737" y="51084"/>
                  <a:pt x="2295944" y="32081"/>
                  <a:pt x="2096589" y="27432"/>
                </a:cubicBezTo>
                <a:cubicBezTo>
                  <a:pt x="1897234" y="22783"/>
                  <a:pt x="1623782" y="52518"/>
                  <a:pt x="1352006" y="27432"/>
                </a:cubicBezTo>
                <a:cubicBezTo>
                  <a:pt x="1080230" y="2346"/>
                  <a:pt x="869959" y="12864"/>
                  <a:pt x="607423" y="27432"/>
                </a:cubicBezTo>
                <a:cubicBezTo>
                  <a:pt x="344887" y="42000"/>
                  <a:pt x="188100" y="40051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rgbClr val="EE5F44"/>
          </a:solidFill>
          <a:ln w="38100" cap="rnd">
            <a:solidFill>
              <a:srgbClr val="EE5F44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019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FCB67-DB51-5027-13EE-AA52648BCC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0339" y="-477902"/>
            <a:ext cx="4274329" cy="2254250"/>
          </a:xfrm>
        </p:spPr>
        <p:txBody>
          <a:bodyPr anchor="b">
            <a:noAutofit/>
          </a:bodyPr>
          <a:lstStyle/>
          <a:p>
            <a:r>
              <a:rPr lang="en-US" sz="4400" dirty="0"/>
              <a:t> text design  </a:t>
            </a:r>
            <a:r>
              <a:rPr lang="en-US" sz="4400" dirty="0" err="1"/>
              <a:t>INSTALAUGH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82D9EC-63E2-1CC4-2A34-C956C142AC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9567" y="1776348"/>
            <a:ext cx="4599683" cy="4865632"/>
          </a:xfrm>
        </p:spPr>
        <p:txBody>
          <a:bodyPr>
            <a:noAutofit/>
          </a:bodyPr>
          <a:lstStyle/>
          <a:p>
            <a:r>
              <a:rPr lang="en-US" sz="3200" dirty="0"/>
              <a:t>Text should be vertical coming from the tooth logo using its color like this example. </a:t>
            </a:r>
          </a:p>
          <a:p>
            <a:r>
              <a:rPr lang="en-US" sz="3200" dirty="0"/>
              <a:t>Use only Insta coming from the logo, them place laugh where it makes more sense aesthetically (without to lose the connection in between the two parts, remember the name is </a:t>
            </a:r>
            <a:r>
              <a:rPr lang="en-US" sz="3200" dirty="0" err="1"/>
              <a:t>INSTALAUGH</a:t>
            </a:r>
            <a:r>
              <a:rPr lang="en-US" sz="3200" dirty="0"/>
              <a:t>)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C3B0F6-4AAE-0AD6-6514-D696D8B19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249" y="216020"/>
            <a:ext cx="3226169" cy="47374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9AFE73-8194-68B8-DDA3-202FD9DC5D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522" y="1874222"/>
            <a:ext cx="3121645" cy="451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3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FCB67-DB51-5027-13EE-AA52648BCC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0338" y="640080"/>
            <a:ext cx="3734014" cy="3566160"/>
          </a:xfrm>
        </p:spPr>
        <p:txBody>
          <a:bodyPr anchor="b">
            <a:noAutofit/>
          </a:bodyPr>
          <a:lstStyle/>
          <a:p>
            <a:r>
              <a:rPr lang="en-US" sz="3600" dirty="0"/>
              <a:t>Use Polaroid typography for  INSTA (the part that comes from the tooth logo)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82D9EC-63E2-1CC4-2A34-C956C142AC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0338" y="4826508"/>
            <a:ext cx="3734014" cy="1572768"/>
          </a:xfrm>
        </p:spPr>
        <p:txBody>
          <a:bodyPr>
            <a:normAutofit/>
          </a:bodyPr>
          <a:lstStyle/>
          <a:p>
            <a:r>
              <a:rPr lang="en-US" dirty="0"/>
              <a:t>Then use a joyful Typography for laugh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610242-D305-1B55-48B5-BA02151795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218" b="4218"/>
          <a:stretch/>
        </p:blipFill>
        <p:spPr>
          <a:xfrm>
            <a:off x="5313225" y="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905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FCB67-DB51-5027-13EE-AA52648BCC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0338" y="640081"/>
            <a:ext cx="3734014" cy="1201420"/>
          </a:xfrm>
        </p:spPr>
        <p:txBody>
          <a:bodyPr anchor="b">
            <a:noAutofit/>
          </a:bodyPr>
          <a:lstStyle/>
          <a:p>
            <a:r>
              <a:rPr lang="en-US" sz="4400" dirty="0"/>
              <a:t>Color palette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82D9EC-63E2-1CC4-2A34-C956C142AC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0339" y="2222501"/>
            <a:ext cx="3734014" cy="4497916"/>
          </a:xfrm>
        </p:spPr>
        <p:txBody>
          <a:bodyPr>
            <a:normAutofit fontScale="70000" lnSpcReduction="20000"/>
          </a:bodyPr>
          <a:lstStyle/>
          <a:p>
            <a:r>
              <a:rPr lang="en-US" sz="4300" dirty="0"/>
              <a:t>Use for tooth logo a palette color that looks like of old analog foto </a:t>
            </a:r>
            <a:r>
              <a:rPr lang="en-US" sz="4300"/>
              <a:t>film, </a:t>
            </a:r>
            <a:r>
              <a:rPr lang="en-US" sz="4300" dirty="0"/>
              <a:t>expired film, film colors aberrations, bluer film effect, old film burn overlays that looks with texture (grain), and more desaturated than vivid colors. </a:t>
            </a:r>
          </a:p>
          <a:p>
            <a:r>
              <a:rPr lang="en-US" sz="4300" dirty="0"/>
              <a:t>If you look of the tooth example at the beginning, it has different colors, that is the idea but with this palette</a:t>
            </a:r>
          </a:p>
          <a:p>
            <a:r>
              <a:rPr lang="en-US" dirty="0"/>
              <a:t>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142D31-3FE7-5CC2-5D48-BA8FF47832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795" y="387548"/>
            <a:ext cx="2615666" cy="36699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060C01-473C-F27A-AACC-CD8598492A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378" y="3797382"/>
            <a:ext cx="1790412" cy="24972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A79B97-0F66-24E9-A6B5-59995B6855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233" y="3429000"/>
            <a:ext cx="1790412" cy="29159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E97C7C-244D-0CB6-8871-06A9CE6DD0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758" y="230289"/>
            <a:ext cx="3060381" cy="306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37552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SketchyVTI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4650E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Custom 2">
      <a:majorFont>
        <a:latin typeface="Modern Love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5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SketchyVTI</vt:lpstr>
      <vt:lpstr>Reference for logo. </vt:lpstr>
      <vt:lpstr>Use this photo style</vt:lpstr>
      <vt:lpstr> text design  INSTALAUGH</vt:lpstr>
      <vt:lpstr>Use Polaroid typography for  INSTA (the part that comes from the tooth logo)</vt:lpstr>
      <vt:lpstr>Color palette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Reference for logo. </dc:title>
  <dc:creator>Manuel Cavallini</dc:creator>
  <cp:lastModifiedBy>Manuel Cavallini</cp:lastModifiedBy>
  <cp:revision>1</cp:revision>
  <dcterms:created xsi:type="dcterms:W3CDTF">2025-08-23T22:24:57Z</dcterms:created>
  <dcterms:modified xsi:type="dcterms:W3CDTF">2025-08-24T03:09:28Z</dcterms:modified>
</cp:coreProperties>
</file>