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100" d="100"/>
          <a:sy n="100" d="100"/>
        </p:scale>
        <p:origin x="267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D71A8-AB1D-4FB3-B704-BCFBFA6E8D83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6DDBC-131A-418C-BBDD-D7868787EC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4167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D71A8-AB1D-4FB3-B704-BCFBFA6E8D83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6DDBC-131A-418C-BBDD-D7868787EC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06703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D71A8-AB1D-4FB3-B704-BCFBFA6E8D83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6DDBC-131A-418C-BBDD-D7868787EC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5819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D71A8-AB1D-4FB3-B704-BCFBFA6E8D83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6DDBC-131A-418C-BBDD-D7868787EC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34388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D71A8-AB1D-4FB3-B704-BCFBFA6E8D83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6DDBC-131A-418C-BBDD-D7868787EC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884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D71A8-AB1D-4FB3-B704-BCFBFA6E8D83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6DDBC-131A-418C-BBDD-D7868787EC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32690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D71A8-AB1D-4FB3-B704-BCFBFA6E8D83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6DDBC-131A-418C-BBDD-D7868787EC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555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D71A8-AB1D-4FB3-B704-BCFBFA6E8D83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6DDBC-131A-418C-BBDD-D7868787EC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3693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D71A8-AB1D-4FB3-B704-BCFBFA6E8D83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6DDBC-131A-418C-BBDD-D7868787EC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8485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D71A8-AB1D-4FB3-B704-BCFBFA6E8D83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6DDBC-131A-418C-BBDD-D7868787EC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13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D71A8-AB1D-4FB3-B704-BCFBFA6E8D83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6DDBC-131A-418C-BBDD-D7868787EC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2165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12D71A8-AB1D-4FB3-B704-BCFBFA6E8D83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656DDBC-131A-418C-BBDD-D7868787EC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501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en/architecture-building-home-house-1299093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hyperlink" Target="https://pixabay.com/en/hammer-wrench-repair-work-industry-28636/" TargetMode="Externa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18A09F30-784B-294F-E4AA-2B31DC8339D6}"/>
              </a:ext>
            </a:extLst>
          </p:cNvPr>
          <p:cNvSpPr/>
          <p:nvPr/>
        </p:nvSpPr>
        <p:spPr>
          <a:xfrm>
            <a:off x="1102488" y="2820244"/>
            <a:ext cx="4653023" cy="4653023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Lightning Bolt 4">
            <a:extLst>
              <a:ext uri="{FF2B5EF4-FFF2-40B4-BE49-F238E27FC236}">
                <a16:creationId xmlns:a16="http://schemas.microsoft.com/office/drawing/2014/main" id="{D5AE6FE8-53B6-721C-1CFD-ACC8F0B5EFDB}"/>
              </a:ext>
            </a:extLst>
          </p:cNvPr>
          <p:cNvSpPr/>
          <p:nvPr/>
        </p:nvSpPr>
        <p:spPr>
          <a:xfrm rot="1232276" flipH="1">
            <a:off x="2832044" y="2873723"/>
            <a:ext cx="1505464" cy="4570686"/>
          </a:xfrm>
          <a:prstGeom prst="lightningBol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1A7F0F9-610B-7A41-F798-CC38319CAB2C}"/>
              </a:ext>
            </a:extLst>
          </p:cNvPr>
          <p:cNvSpPr/>
          <p:nvPr/>
        </p:nvSpPr>
        <p:spPr>
          <a:xfrm>
            <a:off x="609589" y="2462509"/>
            <a:ext cx="5572139" cy="5186066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>
                <a:gd name="adj" fmla="val 9699559"/>
              </a:avLst>
            </a:prstTxWarp>
            <a:spAutoFit/>
          </a:bodyPr>
          <a:lstStyle/>
          <a:p>
            <a:pPr algn="ctr"/>
            <a:r>
              <a:rPr lang="en-US" sz="54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Wrench and Rubble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B71763A-E73E-354A-246D-5088D36DB9FA}"/>
              </a:ext>
            </a:extLst>
          </p:cNvPr>
          <p:cNvSpPr/>
          <p:nvPr/>
        </p:nvSpPr>
        <p:spPr>
          <a:xfrm>
            <a:off x="676269" y="2888250"/>
            <a:ext cx="5505459" cy="5186066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Down">
              <a:avLst>
                <a:gd name="adj" fmla="val 21171720"/>
              </a:avLst>
            </a:prstTxWarp>
            <a:spAutoFit/>
          </a:bodyPr>
          <a:lstStyle/>
          <a:p>
            <a:pPr algn="ctr"/>
            <a:r>
              <a:rPr lang="en-US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Handyman &amp; Junk Removal</a:t>
            </a:r>
          </a:p>
        </p:txBody>
      </p:sp>
      <p:pic>
        <p:nvPicPr>
          <p:cNvPr id="11" name="Picture 10" descr="A cartoon house with a red roof&#10;&#10;AI-generated content may be incorrect.">
            <a:extLst>
              <a:ext uri="{FF2B5EF4-FFF2-40B4-BE49-F238E27FC236}">
                <a16:creationId xmlns:a16="http://schemas.microsoft.com/office/drawing/2014/main" id="{299A6FE7-630E-B1B5-CAB5-78AB090FC8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1361985" y="4662987"/>
            <a:ext cx="1514477" cy="1535808"/>
          </a:xfrm>
          <a:prstGeom prst="rect">
            <a:avLst/>
          </a:prstGeom>
        </p:spPr>
      </p:pic>
      <p:pic>
        <p:nvPicPr>
          <p:cNvPr id="13" name="Picture 12" descr="A hammer and wrench crossed&#10;&#10;AI-generated content may be incorrect.">
            <a:extLst>
              <a:ext uri="{FF2B5EF4-FFF2-40B4-BE49-F238E27FC236}">
                <a16:creationId xmlns:a16="http://schemas.microsoft.com/office/drawing/2014/main" id="{8694ACDE-CCA7-7119-B084-E0B96B7774F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2021141" y="3380664"/>
            <a:ext cx="1348220" cy="1282323"/>
          </a:xfrm>
          <a:prstGeom prst="rect">
            <a:avLst/>
          </a:prstGeom>
        </p:spPr>
      </p:pic>
      <p:pic>
        <p:nvPicPr>
          <p:cNvPr id="1028" name="Picture 4" descr="Junk Removal Truck Images – Browse 4 ...">
            <a:extLst>
              <a:ext uri="{FF2B5EF4-FFF2-40B4-BE49-F238E27FC236}">
                <a16:creationId xmlns:a16="http://schemas.microsoft.com/office/drawing/2014/main" id="{35180063-E457-3FCF-8338-DE72B5A6F91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37" r="10194"/>
          <a:stretch/>
        </p:blipFill>
        <p:spPr bwMode="auto">
          <a:xfrm>
            <a:off x="3349631" y="5592454"/>
            <a:ext cx="1857375" cy="1282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A028D893-C16D-6734-37D3-41DA241E0A94}"/>
              </a:ext>
            </a:extLst>
          </p:cNvPr>
          <p:cNvSpPr txBox="1"/>
          <p:nvPr/>
        </p:nvSpPr>
        <p:spPr>
          <a:xfrm>
            <a:off x="368302" y="247218"/>
            <a:ext cx="647119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 was thinking something like this, but better. The two sides</a:t>
            </a:r>
          </a:p>
          <a:p>
            <a:r>
              <a:rPr lang="en-US" dirty="0"/>
              <a:t>separated by a lightening bolt or something like that.  On the left</a:t>
            </a:r>
          </a:p>
          <a:p>
            <a:r>
              <a:rPr lang="en-US" dirty="0"/>
              <a:t>would be the Handyman aspect and on the right would be</a:t>
            </a:r>
          </a:p>
          <a:p>
            <a:r>
              <a:rPr lang="en-US" dirty="0"/>
              <a:t>the junk removal aspect. </a:t>
            </a:r>
          </a:p>
        </p:txBody>
      </p:sp>
    </p:spTree>
    <p:extLst>
      <p:ext uri="{BB962C8B-B14F-4D97-AF65-F5344CB8AC3E}">
        <p14:creationId xmlns:p14="http://schemas.microsoft.com/office/powerpoint/2010/main" val="14715654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</TotalTime>
  <Words>49</Words>
  <Application>Microsoft Office PowerPoint</Application>
  <PresentationFormat>Letter Paper (8.5x11 in)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Jeffrey Haiungs</dc:creator>
  <cp:lastModifiedBy>Jeffrey Haiungs</cp:lastModifiedBy>
  <cp:revision>2</cp:revision>
  <dcterms:created xsi:type="dcterms:W3CDTF">2025-08-14T10:46:20Z</dcterms:created>
  <dcterms:modified xsi:type="dcterms:W3CDTF">2025-08-14T11:05:18Z</dcterms:modified>
</cp:coreProperties>
</file>