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omments/modernComment_102_B8F7AB96.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 id="2147483696" r:id="rId5"/>
  </p:sldMasterIdLst>
  <p:sldIdLst>
    <p:sldId id="282" r:id="rId6"/>
    <p:sldId id="257" r:id="rId7"/>
    <p:sldId id="258" r:id="rId8"/>
    <p:sldId id="285" r:id="rId9"/>
    <p:sldId id="286" r:id="rId10"/>
    <p:sldId id="261" r:id="rId11"/>
    <p:sldId id="287" r:id="rId12"/>
    <p:sldId id="288" r:id="rId13"/>
    <p:sldId id="289" r:id="rId14"/>
    <p:sldId id="290" r:id="rId15"/>
    <p:sldId id="291" r:id="rId16"/>
    <p:sldId id="266" r:id="rId17"/>
    <p:sldId id="295" r:id="rId18"/>
    <p:sldId id="292" r:id="rId19"/>
    <p:sldId id="269" r:id="rId20"/>
    <p:sldId id="270" r:id="rId21"/>
    <p:sldId id="293" r:id="rId22"/>
    <p:sldId id="271" r:id="rId23"/>
    <p:sldId id="273" r:id="rId24"/>
    <p:sldId id="294" r:id="rId25"/>
    <p:sldId id="276" r:id="rId26"/>
    <p:sldId id="296" r:id="rId27"/>
    <p:sldId id="29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123C80D-9943-D208-FA81-87D8C5C55C18}" name="Will Bullas" initials="WB" userId="S::w.bullas@aerospacehv.com::f5fba66a-4500-4cb5-bbee-f2d930784c3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D5EAF9"/>
    <a:srgbClr val="DAEFF4"/>
    <a:srgbClr val="DEEAEF"/>
    <a:srgbClr val="4A789B"/>
    <a:srgbClr val="43759A"/>
    <a:srgbClr val="4650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499279-A59E-4BBE-9CC8-68F2F58FEA90}" v="1384" dt="2025-08-14T08:27:53.518"/>
    <p1510:client id="{996CF92E-5FAF-BDA9-E470-61FF0CA7DB58}" v="31" dt="2025-08-13T13:48:21.2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esting" userId="S::testing@aerospacehv.com::4da4fe66-cb41-4f67-a44f-533eec83e588" providerId="AD" clId="Web-{4AAE1135-63CE-0CB3-91DB-54492B848865}"/>
    <pc:docChg chg="modSld">
      <pc:chgData name="Testing" userId="S::testing@aerospacehv.com::4da4fe66-cb41-4f67-a44f-533eec83e588" providerId="AD" clId="Web-{4AAE1135-63CE-0CB3-91DB-54492B848865}" dt="2025-08-12T12:17:20.968" v="205"/>
      <pc:docMkLst>
        <pc:docMk/>
      </pc:docMkLst>
      <pc:sldChg chg="modSp">
        <pc:chgData name="Testing" userId="S::testing@aerospacehv.com::4da4fe66-cb41-4f67-a44f-533eec83e588" providerId="AD" clId="Web-{4AAE1135-63CE-0CB3-91DB-54492B848865}" dt="2025-08-12T12:13:37.071" v="156" actId="20577"/>
        <pc:sldMkLst>
          <pc:docMk/>
          <pc:sldMk cId="93516617" sldId="261"/>
        </pc:sldMkLst>
        <pc:spChg chg="mod">
          <ac:chgData name="Testing" userId="S::testing@aerospacehv.com::4da4fe66-cb41-4f67-a44f-533eec83e588" providerId="AD" clId="Web-{4AAE1135-63CE-0CB3-91DB-54492B848865}" dt="2025-08-12T12:13:37.071" v="156" actId="20577"/>
          <ac:spMkLst>
            <pc:docMk/>
            <pc:sldMk cId="93516617" sldId="261"/>
            <ac:spMk id="2" creationId="{069564F6-BF33-FEE8-41CD-C14A4689D86C}"/>
          </ac:spMkLst>
        </pc:spChg>
      </pc:sldChg>
      <pc:sldChg chg="modSp">
        <pc:chgData name="Testing" userId="S::testing@aerospacehv.com::4da4fe66-cb41-4f67-a44f-533eec83e588" providerId="AD" clId="Web-{4AAE1135-63CE-0CB3-91DB-54492B848865}" dt="2025-08-12T10:19:01.638" v="45" actId="20577"/>
        <pc:sldMkLst>
          <pc:docMk/>
          <pc:sldMk cId="3445060484" sldId="269"/>
        </pc:sldMkLst>
        <pc:spChg chg="mod">
          <ac:chgData name="Testing" userId="S::testing@aerospacehv.com::4da4fe66-cb41-4f67-a44f-533eec83e588" providerId="AD" clId="Web-{4AAE1135-63CE-0CB3-91DB-54492B848865}" dt="2025-08-12T10:19:01.638" v="45" actId="20577"/>
          <ac:spMkLst>
            <pc:docMk/>
            <pc:sldMk cId="3445060484" sldId="269"/>
            <ac:spMk id="2" creationId="{3344FCC4-3B82-5987-3971-F382F244E8D9}"/>
          </ac:spMkLst>
        </pc:spChg>
      </pc:sldChg>
      <pc:sldChg chg="delSp modSp">
        <pc:chgData name="Testing" userId="S::testing@aerospacehv.com::4da4fe66-cb41-4f67-a44f-533eec83e588" providerId="AD" clId="Web-{4AAE1135-63CE-0CB3-91DB-54492B848865}" dt="2025-08-12T12:17:20.968" v="205"/>
        <pc:sldMkLst>
          <pc:docMk/>
          <pc:sldMk cId="852193827" sldId="287"/>
        </pc:sldMkLst>
        <pc:spChg chg="mod">
          <ac:chgData name="Testing" userId="S::testing@aerospacehv.com::4da4fe66-cb41-4f67-a44f-533eec83e588" providerId="AD" clId="Web-{4AAE1135-63CE-0CB3-91DB-54492B848865}" dt="2025-08-12T12:13:31.884" v="151" actId="20577"/>
          <ac:spMkLst>
            <pc:docMk/>
            <pc:sldMk cId="852193827" sldId="287"/>
            <ac:spMk id="2" creationId="{069564F6-BF33-FEE8-41CD-C14A4689D86C}"/>
          </ac:spMkLst>
        </pc:spChg>
        <pc:spChg chg="mod">
          <ac:chgData name="Testing" userId="S::testing@aerospacehv.com::4da4fe66-cb41-4f67-a44f-533eec83e588" providerId="AD" clId="Web-{4AAE1135-63CE-0CB3-91DB-54492B848865}" dt="2025-08-12T12:17:20.968" v="205"/>
          <ac:spMkLst>
            <pc:docMk/>
            <pc:sldMk cId="852193827" sldId="287"/>
            <ac:spMk id="3" creationId="{574ED5BC-6604-A848-0065-908324A108F9}"/>
          </ac:spMkLst>
        </pc:spChg>
        <pc:spChg chg="del">
          <ac:chgData name="Testing" userId="S::testing@aerospacehv.com::4da4fe66-cb41-4f67-a44f-533eec83e588" providerId="AD" clId="Web-{4AAE1135-63CE-0CB3-91DB-54492B848865}" dt="2025-08-12T12:13:26.071" v="145"/>
          <ac:spMkLst>
            <pc:docMk/>
            <pc:sldMk cId="852193827" sldId="287"/>
            <ac:spMk id="5" creationId="{9BEDC1F7-279F-0CB5-9EF7-71707624B58B}"/>
          </ac:spMkLst>
        </pc:spChg>
        <pc:cxnChg chg="del">
          <ac:chgData name="Testing" userId="S::testing@aerospacehv.com::4da4fe66-cb41-4f67-a44f-533eec83e588" providerId="AD" clId="Web-{4AAE1135-63CE-0CB3-91DB-54492B848865}" dt="2025-08-12T12:13:27.540" v="146"/>
          <ac:cxnSpMkLst>
            <pc:docMk/>
            <pc:sldMk cId="852193827" sldId="287"/>
            <ac:cxnSpMk id="4" creationId="{C64CF360-6C48-E6D9-F16F-DB51B5739718}"/>
          </ac:cxnSpMkLst>
        </pc:cxnChg>
        <pc:cxnChg chg="del">
          <ac:chgData name="Testing" userId="S::testing@aerospacehv.com::4da4fe66-cb41-4f67-a44f-533eec83e588" providerId="AD" clId="Web-{4AAE1135-63CE-0CB3-91DB-54492B848865}" dt="2025-08-12T12:13:28.384" v="147"/>
          <ac:cxnSpMkLst>
            <pc:docMk/>
            <pc:sldMk cId="852193827" sldId="287"/>
            <ac:cxnSpMk id="6" creationId="{24E46CAF-C09B-1794-F9AC-2C6A2A42BF62}"/>
          </ac:cxnSpMkLst>
        </pc:cxnChg>
      </pc:sldChg>
      <pc:sldChg chg="addSp modSp">
        <pc:chgData name="Testing" userId="S::testing@aerospacehv.com::4da4fe66-cb41-4f67-a44f-533eec83e588" providerId="AD" clId="Web-{4AAE1135-63CE-0CB3-91DB-54492B848865}" dt="2025-08-12T11:00:53.636" v="144" actId="20577"/>
        <pc:sldMkLst>
          <pc:docMk/>
          <pc:sldMk cId="1170135161" sldId="288"/>
        </pc:sldMkLst>
        <pc:spChg chg="mod">
          <ac:chgData name="Testing" userId="S::testing@aerospacehv.com::4da4fe66-cb41-4f67-a44f-533eec83e588" providerId="AD" clId="Web-{4AAE1135-63CE-0CB3-91DB-54492B848865}" dt="2025-08-12T10:29:09.431" v="52" actId="20577"/>
          <ac:spMkLst>
            <pc:docMk/>
            <pc:sldMk cId="1170135161" sldId="288"/>
            <ac:spMk id="4" creationId="{91FACE8D-BFF3-2E68-2F45-FDE5FF0222EB}"/>
          </ac:spMkLst>
        </pc:spChg>
        <pc:spChg chg="mod">
          <ac:chgData name="Testing" userId="S::testing@aerospacehv.com::4da4fe66-cb41-4f67-a44f-533eec83e588" providerId="AD" clId="Web-{4AAE1135-63CE-0CB3-91DB-54492B848865}" dt="2025-08-12T11:00:53.636" v="144" actId="20577"/>
          <ac:spMkLst>
            <pc:docMk/>
            <pc:sldMk cId="1170135161" sldId="288"/>
            <ac:spMk id="5" creationId="{C69F0E13-6F2E-8B63-B608-2649F4FE5050}"/>
          </ac:spMkLst>
        </pc:spChg>
        <pc:picChg chg="add mod modCrop">
          <ac:chgData name="Testing" userId="S::testing@aerospacehv.com::4da4fe66-cb41-4f67-a44f-533eec83e588" providerId="AD" clId="Web-{4AAE1135-63CE-0CB3-91DB-54492B848865}" dt="2025-08-12T10:35:44.314" v="58" actId="1076"/>
          <ac:picMkLst>
            <pc:docMk/>
            <pc:sldMk cId="1170135161" sldId="288"/>
            <ac:picMk id="2" creationId="{EB06B97B-4F58-6B1F-7711-A3A3D24C24E4}"/>
          </ac:picMkLst>
        </pc:picChg>
      </pc:sldChg>
    </pc:docChg>
  </pc:docChgLst>
  <pc:docChgLst>
    <pc:chgData name="Joseph Chuck" userId="76178824-704b-40ec-9a1c-991813377192" providerId="ADAL" clId="{C5704AEB-9250-4A80-9D49-18BEE1BBE257}"/>
    <pc:docChg chg="modSld">
      <pc:chgData name="Joseph Chuck" userId="76178824-704b-40ec-9a1c-991813377192" providerId="ADAL" clId="{C5704AEB-9250-4A80-9D49-18BEE1BBE257}" dt="2025-08-11T16:01:10.173" v="1828" actId="20577"/>
      <pc:docMkLst>
        <pc:docMk/>
      </pc:docMkLst>
      <pc:sldChg chg="modSp modAnim">
        <pc:chgData name="Joseph Chuck" userId="76178824-704b-40ec-9a1c-991813377192" providerId="ADAL" clId="{C5704AEB-9250-4A80-9D49-18BEE1BBE257}" dt="2025-08-11T16:01:10.173" v="1828" actId="20577"/>
        <pc:sldMkLst>
          <pc:docMk/>
          <pc:sldMk cId="783420385" sldId="271"/>
        </pc:sldMkLst>
        <pc:spChg chg="mod">
          <ac:chgData name="Joseph Chuck" userId="76178824-704b-40ec-9a1c-991813377192" providerId="ADAL" clId="{C5704AEB-9250-4A80-9D49-18BEE1BBE257}" dt="2025-08-11T16:01:10.173" v="1828" actId="20577"/>
          <ac:spMkLst>
            <pc:docMk/>
            <pc:sldMk cId="783420385" sldId="271"/>
            <ac:spMk id="5" creationId="{EBB40EDD-FED3-19A2-6288-EC443611F74C}"/>
          </ac:spMkLst>
        </pc:spChg>
      </pc:sldChg>
    </pc:docChg>
  </pc:docChgLst>
  <pc:docChgLst>
    <pc:chgData name="David Chambers AHV" userId="701c5fb7-e982-4af7-b8a4-f4c6ac195cec" providerId="ADAL" clId="{374045DD-C5B7-47CE-B0CC-DDD4B6AE53C2}"/>
    <pc:docChg chg="undo custSel modSld">
      <pc:chgData name="David Chambers AHV" userId="701c5fb7-e982-4af7-b8a4-f4c6ac195cec" providerId="ADAL" clId="{374045DD-C5B7-47CE-B0CC-DDD4B6AE53C2}" dt="2025-08-11T15:15:15.810" v="1572" actId="20577"/>
      <pc:docMkLst>
        <pc:docMk/>
      </pc:docMkLst>
      <pc:sldChg chg="addSp delSp modSp mod modAnim">
        <pc:chgData name="David Chambers AHV" userId="701c5fb7-e982-4af7-b8a4-f4c6ac195cec" providerId="ADAL" clId="{374045DD-C5B7-47CE-B0CC-DDD4B6AE53C2}" dt="2025-08-11T14:32:56.190" v="643" actId="113"/>
        <pc:sldMkLst>
          <pc:docMk/>
          <pc:sldMk cId="93516617" sldId="261"/>
        </pc:sldMkLst>
        <pc:spChg chg="add del mod">
          <ac:chgData name="David Chambers AHV" userId="701c5fb7-e982-4af7-b8a4-f4c6ac195cec" providerId="ADAL" clId="{374045DD-C5B7-47CE-B0CC-DDD4B6AE53C2}" dt="2025-08-11T14:27:48.409" v="258" actId="478"/>
          <ac:spMkLst>
            <pc:docMk/>
            <pc:sldMk cId="93516617" sldId="261"/>
            <ac:spMk id="6" creationId="{8E28C5E4-0401-C6D7-9043-766F97298BC4}"/>
          </ac:spMkLst>
        </pc:spChg>
        <pc:spChg chg="add del mod">
          <ac:chgData name="David Chambers AHV" userId="701c5fb7-e982-4af7-b8a4-f4c6ac195cec" providerId="ADAL" clId="{374045DD-C5B7-47CE-B0CC-DDD4B6AE53C2}" dt="2025-08-11T14:27:45.658" v="256" actId="478"/>
          <ac:spMkLst>
            <pc:docMk/>
            <pc:sldMk cId="93516617" sldId="261"/>
            <ac:spMk id="9" creationId="{BBE7B7CF-FDE6-3017-8A98-C887C7597FB9}"/>
          </ac:spMkLst>
        </pc:spChg>
        <pc:spChg chg="add del mod">
          <ac:chgData name="David Chambers AHV" userId="701c5fb7-e982-4af7-b8a4-f4c6ac195cec" providerId="ADAL" clId="{374045DD-C5B7-47CE-B0CC-DDD4B6AE53C2}" dt="2025-08-11T14:27:46.842" v="257" actId="478"/>
          <ac:spMkLst>
            <pc:docMk/>
            <pc:sldMk cId="93516617" sldId="261"/>
            <ac:spMk id="11" creationId="{DDD4E0CE-A47E-F19F-323B-1D89410A732D}"/>
          </ac:spMkLst>
        </pc:spChg>
        <pc:spChg chg="add mod">
          <ac:chgData name="David Chambers AHV" userId="701c5fb7-e982-4af7-b8a4-f4c6ac195cec" providerId="ADAL" clId="{374045DD-C5B7-47CE-B0CC-DDD4B6AE53C2}" dt="2025-08-11T14:32:56.190" v="643" actId="113"/>
          <ac:spMkLst>
            <pc:docMk/>
            <pc:sldMk cId="93516617" sldId="261"/>
            <ac:spMk id="13" creationId="{04B6D48D-A14E-5E3D-4F3B-2B3E8AD7DC45}"/>
          </ac:spMkLst>
        </pc:spChg>
        <pc:cxnChg chg="add del">
          <ac:chgData name="David Chambers AHV" userId="701c5fb7-e982-4af7-b8a4-f4c6ac195cec" providerId="ADAL" clId="{374045DD-C5B7-47CE-B0CC-DDD4B6AE53C2}" dt="2025-08-11T14:27:50.294" v="259" actId="478"/>
          <ac:cxnSpMkLst>
            <pc:docMk/>
            <pc:sldMk cId="93516617" sldId="261"/>
            <ac:cxnSpMk id="5" creationId="{A83F6093-FCB8-DDBA-B4E5-94093BD1A668}"/>
          </ac:cxnSpMkLst>
        </pc:cxnChg>
        <pc:cxnChg chg="add del mod">
          <ac:chgData name="David Chambers AHV" userId="701c5fb7-e982-4af7-b8a4-f4c6ac195cec" providerId="ADAL" clId="{374045DD-C5B7-47CE-B0CC-DDD4B6AE53C2}" dt="2025-08-11T14:27:51.004" v="260" actId="478"/>
          <ac:cxnSpMkLst>
            <pc:docMk/>
            <pc:sldMk cId="93516617" sldId="261"/>
            <ac:cxnSpMk id="7" creationId="{01F0388F-8860-9C40-534C-01AC707A28C3}"/>
          </ac:cxnSpMkLst>
        </pc:cxnChg>
        <pc:cxnChg chg="add del mod">
          <ac:chgData name="David Chambers AHV" userId="701c5fb7-e982-4af7-b8a4-f4c6ac195cec" providerId="ADAL" clId="{374045DD-C5B7-47CE-B0CC-DDD4B6AE53C2}" dt="2025-08-11T14:27:51.774" v="261" actId="478"/>
          <ac:cxnSpMkLst>
            <pc:docMk/>
            <pc:sldMk cId="93516617" sldId="261"/>
            <ac:cxnSpMk id="12" creationId="{DDBA94ED-1E61-BD91-2993-F98886EBF96C}"/>
          </ac:cxnSpMkLst>
        </pc:cxnChg>
      </pc:sldChg>
      <pc:sldChg chg="addSp delSp modSp mod">
        <pc:chgData name="David Chambers AHV" userId="701c5fb7-e982-4af7-b8a4-f4c6ac195cec" providerId="ADAL" clId="{374045DD-C5B7-47CE-B0CC-DDD4B6AE53C2}" dt="2025-08-11T15:15:15.810" v="1572" actId="20577"/>
        <pc:sldMkLst>
          <pc:docMk/>
          <pc:sldMk cId="3870039322" sldId="273"/>
        </pc:sldMkLst>
        <pc:spChg chg="add mod">
          <ac:chgData name="David Chambers AHV" userId="701c5fb7-e982-4af7-b8a4-f4c6ac195cec" providerId="ADAL" clId="{374045DD-C5B7-47CE-B0CC-DDD4B6AE53C2}" dt="2025-08-11T15:13:35.626" v="1520" actId="1076"/>
          <ac:spMkLst>
            <pc:docMk/>
            <pc:sldMk cId="3870039322" sldId="273"/>
            <ac:spMk id="2" creationId="{930269AC-854D-714E-2203-6780A76BF914}"/>
          </ac:spMkLst>
        </pc:spChg>
        <pc:spChg chg="mod">
          <ac:chgData name="David Chambers AHV" userId="701c5fb7-e982-4af7-b8a4-f4c6ac195cec" providerId="ADAL" clId="{374045DD-C5B7-47CE-B0CC-DDD4B6AE53C2}" dt="2025-08-11T15:13:04.116" v="1490" actId="20577"/>
          <ac:spMkLst>
            <pc:docMk/>
            <pc:sldMk cId="3870039322" sldId="273"/>
            <ac:spMk id="5" creationId="{3E9EECB7-C26D-1726-53F8-6CA939E39F43}"/>
          </ac:spMkLst>
        </pc:spChg>
        <pc:spChg chg="add mod">
          <ac:chgData name="David Chambers AHV" userId="701c5fb7-e982-4af7-b8a4-f4c6ac195cec" providerId="ADAL" clId="{374045DD-C5B7-47CE-B0CC-DDD4B6AE53C2}" dt="2025-08-11T15:15:15.810" v="1572" actId="20577"/>
          <ac:spMkLst>
            <pc:docMk/>
            <pc:sldMk cId="3870039322" sldId="273"/>
            <ac:spMk id="6" creationId="{3593AE4D-A0B0-6461-9CAC-47D305ECC1D7}"/>
          </ac:spMkLst>
        </pc:spChg>
        <pc:picChg chg="add del mod">
          <ac:chgData name="David Chambers AHV" userId="701c5fb7-e982-4af7-b8a4-f4c6ac195cec" providerId="ADAL" clId="{374045DD-C5B7-47CE-B0CC-DDD4B6AE53C2}" dt="2025-08-11T15:14:03.843" v="1525" actId="478"/>
          <ac:picMkLst>
            <pc:docMk/>
            <pc:sldMk cId="3870039322" sldId="273"/>
            <ac:picMk id="3" creationId="{5106CED3-6C2A-369B-B5EA-5D5F663881FE}"/>
          </ac:picMkLst>
        </pc:picChg>
      </pc:sldChg>
    </pc:docChg>
  </pc:docChgLst>
  <pc:docChgLst>
    <pc:chgData name="Will Bullas" userId="f5fba66a-4500-4cb5-bbee-f2d930784c34" providerId="ADAL" clId="{5113CBC3-AB5B-432D-BD64-CB976310B719}"/>
    <pc:docChg chg="modSld">
      <pc:chgData name="Will Bullas" userId="f5fba66a-4500-4cb5-bbee-f2d930784c34" providerId="ADAL" clId="{5113CBC3-AB5B-432D-BD64-CB976310B719}" dt="2025-08-12T10:17:23.871" v="886" actId="20577"/>
      <pc:docMkLst>
        <pc:docMk/>
      </pc:docMkLst>
      <pc:sldChg chg="modSp modAnim">
        <pc:chgData name="Will Bullas" userId="f5fba66a-4500-4cb5-bbee-f2d930784c34" providerId="ADAL" clId="{5113CBC3-AB5B-432D-BD64-CB976310B719}" dt="2025-08-12T08:16:01.190" v="502" actId="20577"/>
        <pc:sldMkLst>
          <pc:docMk/>
          <pc:sldMk cId="3103239062" sldId="258"/>
        </pc:sldMkLst>
        <pc:spChg chg="mod">
          <ac:chgData name="Will Bullas" userId="f5fba66a-4500-4cb5-bbee-f2d930784c34" providerId="ADAL" clId="{5113CBC3-AB5B-432D-BD64-CB976310B719}" dt="2025-08-12T08:16:01.190" v="502" actId="20577"/>
          <ac:spMkLst>
            <pc:docMk/>
            <pc:sldMk cId="3103239062" sldId="258"/>
            <ac:spMk id="3" creationId="{4F8611D4-DE19-6015-43AB-1BFD6F946251}"/>
          </ac:spMkLst>
        </pc:spChg>
      </pc:sldChg>
      <pc:sldChg chg="modSp modAnim">
        <pc:chgData name="Will Bullas" userId="f5fba66a-4500-4cb5-bbee-f2d930784c34" providerId="ADAL" clId="{5113CBC3-AB5B-432D-BD64-CB976310B719}" dt="2025-08-12T10:17:23.871" v="886" actId="20577"/>
        <pc:sldMkLst>
          <pc:docMk/>
          <pc:sldMk cId="1566952278" sldId="260"/>
        </pc:sldMkLst>
        <pc:spChg chg="mod">
          <ac:chgData name="Will Bullas" userId="f5fba66a-4500-4cb5-bbee-f2d930784c34" providerId="ADAL" clId="{5113CBC3-AB5B-432D-BD64-CB976310B719}" dt="2025-08-12T10:17:23.871" v="886" actId="20577"/>
          <ac:spMkLst>
            <pc:docMk/>
            <pc:sldMk cId="1566952278" sldId="260"/>
            <ac:spMk id="3" creationId="{F53241EE-DEBF-F4CB-F1D3-E48A67CFFBB8}"/>
          </ac:spMkLst>
        </pc:spChg>
      </pc:sldChg>
      <pc:sldChg chg="modSp">
        <pc:chgData name="Will Bullas" userId="f5fba66a-4500-4cb5-bbee-f2d930784c34" providerId="ADAL" clId="{5113CBC3-AB5B-432D-BD64-CB976310B719}" dt="2025-08-12T08:31:20.352" v="694" actId="20577"/>
        <pc:sldMkLst>
          <pc:docMk/>
          <pc:sldMk cId="2537416672" sldId="262"/>
        </pc:sldMkLst>
        <pc:spChg chg="mod">
          <ac:chgData name="Will Bullas" userId="f5fba66a-4500-4cb5-bbee-f2d930784c34" providerId="ADAL" clId="{5113CBC3-AB5B-432D-BD64-CB976310B719}" dt="2025-08-12T08:31:20.352" v="694" actId="20577"/>
          <ac:spMkLst>
            <pc:docMk/>
            <pc:sldMk cId="2537416672" sldId="262"/>
            <ac:spMk id="5" creationId="{C69F0E13-6F2E-8B63-B608-2649F4FE5050}"/>
          </ac:spMkLst>
        </pc:spChg>
      </pc:sldChg>
    </pc:docChg>
  </pc:docChgLst>
  <pc:docChgLst>
    <pc:chgData name="Testing" userId="S::testing@aerospacehv.com::4da4fe66-cb41-4f67-a44f-533eec83e588" providerId="AD" clId="Web-{25DA6261-7AD2-2E08-E558-28F548394253}"/>
    <pc:docChg chg="modSld">
      <pc:chgData name="Testing" userId="S::testing@aerospacehv.com::4da4fe66-cb41-4f67-a44f-533eec83e588" providerId="AD" clId="Web-{25DA6261-7AD2-2E08-E558-28F548394253}" dt="2025-08-12T10:01:46.136" v="1"/>
      <pc:docMkLst>
        <pc:docMk/>
      </pc:docMkLst>
      <pc:sldChg chg="addSp delSp delAnim">
        <pc:chgData name="Testing" userId="S::testing@aerospacehv.com::4da4fe66-cb41-4f67-a44f-533eec83e588" providerId="AD" clId="Web-{25DA6261-7AD2-2E08-E558-28F548394253}" dt="2025-08-12T10:01:46.136" v="1"/>
        <pc:sldMkLst>
          <pc:docMk/>
          <pc:sldMk cId="3445060484" sldId="269"/>
        </pc:sldMkLst>
        <pc:spChg chg="add">
          <ac:chgData name="Testing" userId="S::testing@aerospacehv.com::4da4fe66-cb41-4f67-a44f-533eec83e588" providerId="AD" clId="Web-{25DA6261-7AD2-2E08-E558-28F548394253}" dt="2025-08-12T10:01:46.136" v="1"/>
          <ac:spMkLst>
            <pc:docMk/>
            <pc:sldMk cId="3445060484" sldId="269"/>
            <ac:spMk id="2" creationId="{3344FCC4-3B82-5987-3971-F382F244E8D9}"/>
          </ac:spMkLst>
        </pc:spChg>
        <pc:spChg chg="del">
          <ac:chgData name="Testing" userId="S::testing@aerospacehv.com::4da4fe66-cb41-4f67-a44f-533eec83e588" providerId="AD" clId="Web-{25DA6261-7AD2-2E08-E558-28F548394253}" dt="2025-08-12T10:01:43.089" v="0"/>
          <ac:spMkLst>
            <pc:docMk/>
            <pc:sldMk cId="3445060484" sldId="269"/>
            <ac:spMk id="5" creationId="{3344FCC4-3B82-5987-3971-F382F244E8D9}"/>
          </ac:spMkLst>
        </pc:spChg>
        <pc:picChg chg="add">
          <ac:chgData name="Testing" userId="S::testing@aerospacehv.com::4da4fe66-cb41-4f67-a44f-533eec83e588" providerId="AD" clId="Web-{25DA6261-7AD2-2E08-E558-28F548394253}" dt="2025-08-12T10:01:46.136" v="1"/>
          <ac:picMkLst>
            <pc:docMk/>
            <pc:sldMk cId="3445060484" sldId="269"/>
            <ac:picMk id="3" creationId="{E9E4A372-5914-EC69-D977-F51A1A18E913}"/>
          </ac:picMkLst>
        </pc:picChg>
        <pc:picChg chg="add">
          <ac:chgData name="Testing" userId="S::testing@aerospacehv.com::4da4fe66-cb41-4f67-a44f-533eec83e588" providerId="AD" clId="Web-{25DA6261-7AD2-2E08-E558-28F548394253}" dt="2025-08-12T10:01:46.136" v="1"/>
          <ac:picMkLst>
            <pc:docMk/>
            <pc:sldMk cId="3445060484" sldId="269"/>
            <ac:picMk id="6" creationId="{5E7BCAFE-8287-5824-07A1-8A4FD3B7E397}"/>
          </ac:picMkLst>
        </pc:picChg>
        <pc:picChg chg="add">
          <ac:chgData name="Testing" userId="S::testing@aerospacehv.com::4da4fe66-cb41-4f67-a44f-533eec83e588" providerId="AD" clId="Web-{25DA6261-7AD2-2E08-E558-28F548394253}" dt="2025-08-12T10:01:46.136" v="1"/>
          <ac:picMkLst>
            <pc:docMk/>
            <pc:sldMk cId="3445060484" sldId="269"/>
            <ac:picMk id="7" creationId="{A8263ACB-863B-3958-CCA9-36B3E9B9E4E6}"/>
          </ac:picMkLst>
        </pc:picChg>
        <pc:picChg chg="add">
          <ac:chgData name="Testing" userId="S::testing@aerospacehv.com::4da4fe66-cb41-4f67-a44f-533eec83e588" providerId="AD" clId="Web-{25DA6261-7AD2-2E08-E558-28F548394253}" dt="2025-08-12T10:01:46.136" v="1"/>
          <ac:picMkLst>
            <pc:docMk/>
            <pc:sldMk cId="3445060484" sldId="269"/>
            <ac:picMk id="8" creationId="{511792FF-1958-D092-FAE0-C310A2B63259}"/>
          </ac:picMkLst>
        </pc:picChg>
      </pc:sldChg>
    </pc:docChg>
  </pc:docChgLst>
  <pc:docChgLst>
    <pc:chgData name="Testing" userId="S::testing@aerospacehv.com::4da4fe66-cb41-4f67-a44f-533eec83e588" providerId="AD" clId="Web-{A5E8F933-2B41-EEEF-1DB6-20A534358F53}"/>
    <pc:docChg chg="modSld">
      <pc:chgData name="Testing" userId="S::testing@aerospacehv.com::4da4fe66-cb41-4f67-a44f-533eec83e588" providerId="AD" clId="Web-{A5E8F933-2B41-EEEF-1DB6-20A534358F53}" dt="2025-08-12T12:40:51.784" v="286" actId="20577"/>
      <pc:docMkLst>
        <pc:docMk/>
      </pc:docMkLst>
      <pc:sldChg chg="modSp">
        <pc:chgData name="Testing" userId="S::testing@aerospacehv.com::4da4fe66-cb41-4f67-a44f-533eec83e588" providerId="AD" clId="Web-{A5E8F933-2B41-EEEF-1DB6-20A534358F53}" dt="2025-08-12T12:40:51.784" v="286" actId="20577"/>
        <pc:sldMkLst>
          <pc:docMk/>
          <pc:sldMk cId="93516617" sldId="261"/>
        </pc:sldMkLst>
        <pc:spChg chg="mod">
          <ac:chgData name="Testing" userId="S::testing@aerospacehv.com::4da4fe66-cb41-4f67-a44f-533eec83e588" providerId="AD" clId="Web-{A5E8F933-2B41-EEEF-1DB6-20A534358F53}" dt="2025-08-12T12:40:51.784" v="286" actId="20577"/>
          <ac:spMkLst>
            <pc:docMk/>
            <pc:sldMk cId="93516617" sldId="261"/>
            <ac:spMk id="2" creationId="{069564F6-BF33-FEE8-41CD-C14A4689D86C}"/>
          </ac:spMkLst>
        </pc:spChg>
      </pc:sldChg>
      <pc:sldChg chg="addSp delSp modSp">
        <pc:chgData name="Testing" userId="S::testing@aerospacehv.com::4da4fe66-cb41-4f67-a44f-533eec83e588" providerId="AD" clId="Web-{A5E8F933-2B41-EEEF-1DB6-20A534358F53}" dt="2025-08-12T12:38:42.622" v="270" actId="1076"/>
        <pc:sldMkLst>
          <pc:docMk/>
          <pc:sldMk cId="852193827" sldId="287"/>
        </pc:sldMkLst>
        <pc:spChg chg="mod">
          <ac:chgData name="Testing" userId="S::testing@aerospacehv.com::4da4fe66-cb41-4f67-a44f-533eec83e588" providerId="AD" clId="Web-{A5E8F933-2B41-EEEF-1DB6-20A534358F53}" dt="2025-08-12T12:19:41.820" v="23" actId="20577"/>
          <ac:spMkLst>
            <pc:docMk/>
            <pc:sldMk cId="852193827" sldId="287"/>
            <ac:spMk id="2" creationId="{069564F6-BF33-FEE8-41CD-C14A4689D86C}"/>
          </ac:spMkLst>
        </pc:spChg>
        <pc:spChg chg="mod">
          <ac:chgData name="Testing" userId="S::testing@aerospacehv.com::4da4fe66-cb41-4f67-a44f-533eec83e588" providerId="AD" clId="Web-{A5E8F933-2B41-EEEF-1DB6-20A534358F53}" dt="2025-08-12T12:36:27.411" v="263" actId="1076"/>
          <ac:spMkLst>
            <pc:docMk/>
            <pc:sldMk cId="852193827" sldId="287"/>
            <ac:spMk id="3" creationId="{574ED5BC-6604-A848-0065-908324A108F9}"/>
          </ac:spMkLst>
        </pc:spChg>
        <pc:picChg chg="add del mod">
          <ac:chgData name="Testing" userId="S::testing@aerospacehv.com::4da4fe66-cb41-4f67-a44f-533eec83e588" providerId="AD" clId="Web-{A5E8F933-2B41-EEEF-1DB6-20A534358F53}" dt="2025-08-12T12:37:13.820" v="267"/>
          <ac:picMkLst>
            <pc:docMk/>
            <pc:sldMk cId="852193827" sldId="287"/>
            <ac:picMk id="4" creationId="{8F90038B-4C07-C906-B342-C8FBB2899BBF}"/>
          </ac:picMkLst>
        </pc:picChg>
        <pc:picChg chg="add mod">
          <ac:chgData name="Testing" userId="S::testing@aerospacehv.com::4da4fe66-cb41-4f67-a44f-533eec83e588" providerId="AD" clId="Web-{A5E8F933-2B41-EEEF-1DB6-20A534358F53}" dt="2025-08-12T12:38:42.622" v="270" actId="1076"/>
          <ac:picMkLst>
            <pc:docMk/>
            <pc:sldMk cId="852193827" sldId="287"/>
            <ac:picMk id="5" creationId="{B0A366C9-4C1C-7BFE-52B8-B9CBD3F1B412}"/>
          </ac:picMkLst>
        </pc:picChg>
      </pc:sldChg>
      <pc:sldChg chg="addSp delSp modSp">
        <pc:chgData name="Testing" userId="S::testing@aerospacehv.com::4da4fe66-cb41-4f67-a44f-533eec83e588" providerId="AD" clId="Web-{A5E8F933-2B41-EEEF-1DB6-20A534358F53}" dt="2025-08-12T12:40:29.345" v="285" actId="1076"/>
        <pc:sldMkLst>
          <pc:docMk/>
          <pc:sldMk cId="1170135161" sldId="288"/>
        </pc:sldMkLst>
        <pc:picChg chg="mod">
          <ac:chgData name="Testing" userId="S::testing@aerospacehv.com::4da4fe66-cb41-4f67-a44f-533eec83e588" providerId="AD" clId="Web-{A5E8F933-2B41-EEEF-1DB6-20A534358F53}" dt="2025-08-12T12:40:29.345" v="285" actId="1076"/>
          <ac:picMkLst>
            <pc:docMk/>
            <pc:sldMk cId="1170135161" sldId="288"/>
            <ac:picMk id="2" creationId="{EB06B97B-4F58-6B1F-7711-A3A3D24C24E4}"/>
          </ac:picMkLst>
        </pc:picChg>
        <pc:picChg chg="add del mod">
          <ac:chgData name="Testing" userId="S::testing@aerospacehv.com::4da4fe66-cb41-4f67-a44f-533eec83e588" providerId="AD" clId="Web-{A5E8F933-2B41-EEEF-1DB6-20A534358F53}" dt="2025-08-12T12:39:30.765" v="274"/>
          <ac:picMkLst>
            <pc:docMk/>
            <pc:sldMk cId="1170135161" sldId="288"/>
            <ac:picMk id="3" creationId="{C1732EE5-10CA-A962-941E-419D0BF7D866}"/>
          </ac:picMkLst>
        </pc:picChg>
        <pc:picChg chg="add mod">
          <ac:chgData name="Testing" userId="S::testing@aerospacehv.com::4da4fe66-cb41-4f67-a44f-533eec83e588" providerId="AD" clId="Web-{A5E8F933-2B41-EEEF-1DB6-20A534358F53}" dt="2025-08-12T12:40:18.157" v="282" actId="1076"/>
          <ac:picMkLst>
            <pc:docMk/>
            <pc:sldMk cId="1170135161" sldId="288"/>
            <ac:picMk id="6" creationId="{69A1284D-01BE-0380-F7FD-28505ED4791C}"/>
          </ac:picMkLst>
        </pc:picChg>
      </pc:sldChg>
    </pc:docChg>
  </pc:docChgLst>
  <pc:docChgLst>
    <pc:chgData name="Rachel Crane" userId="de9ad1b2-9ec8-4651-b29c-bc2d1bd6357b" providerId="ADAL" clId="{6A499279-A59E-4BBE-9CC8-68F2F58FEA90}"/>
    <pc:docChg chg="undo redo custSel addSld delSld modSld sldOrd delMainMaster modMainMaster">
      <pc:chgData name="Rachel Crane" userId="de9ad1b2-9ec8-4651-b29c-bc2d1bd6357b" providerId="ADAL" clId="{6A499279-A59E-4BBE-9CC8-68F2F58FEA90}" dt="2025-08-14T08:27:19.627" v="1581"/>
      <pc:docMkLst>
        <pc:docMk/>
      </pc:docMkLst>
      <pc:sldChg chg="addSp delSp del mod">
        <pc:chgData name="Rachel Crane" userId="de9ad1b2-9ec8-4651-b29c-bc2d1bd6357b" providerId="ADAL" clId="{6A499279-A59E-4BBE-9CC8-68F2F58FEA90}" dt="2025-07-29T14:35:16.527" v="89" actId="2696"/>
        <pc:sldMkLst>
          <pc:docMk/>
          <pc:sldMk cId="2717685420" sldId="256"/>
        </pc:sldMkLst>
      </pc:sldChg>
      <pc:sldChg chg="modSp mod modAnim">
        <pc:chgData name="Rachel Crane" userId="de9ad1b2-9ec8-4651-b29c-bc2d1bd6357b" providerId="ADAL" clId="{6A499279-A59E-4BBE-9CC8-68F2F58FEA90}" dt="2025-08-14T08:27:19.627" v="1581"/>
        <pc:sldMkLst>
          <pc:docMk/>
          <pc:sldMk cId="2830429469" sldId="257"/>
        </pc:sldMkLst>
        <pc:spChg chg="mod">
          <ac:chgData name="Rachel Crane" userId="de9ad1b2-9ec8-4651-b29c-bc2d1bd6357b" providerId="ADAL" clId="{6A499279-A59E-4BBE-9CC8-68F2F58FEA90}" dt="2025-07-29T14:21:47.854" v="1" actId="1076"/>
          <ac:spMkLst>
            <pc:docMk/>
            <pc:sldMk cId="2830429469" sldId="257"/>
            <ac:spMk id="5" creationId="{F34D7D65-298E-0217-68B6-792D3D8DDE5D}"/>
          </ac:spMkLst>
        </pc:spChg>
        <pc:spChg chg="mod">
          <ac:chgData name="Rachel Crane" userId="de9ad1b2-9ec8-4651-b29c-bc2d1bd6357b" providerId="ADAL" clId="{6A499279-A59E-4BBE-9CC8-68F2F58FEA90}" dt="2025-07-29T14:49:21.789" v="108" actId="12"/>
          <ac:spMkLst>
            <pc:docMk/>
            <pc:sldMk cId="2830429469" sldId="257"/>
            <ac:spMk id="6" creationId="{7D51BE4E-BA13-CCB8-B772-CD11C9B446FE}"/>
          </ac:spMkLst>
        </pc:spChg>
        <pc:picChg chg="mod">
          <ac:chgData name="Rachel Crane" userId="de9ad1b2-9ec8-4651-b29c-bc2d1bd6357b" providerId="ADAL" clId="{6A499279-A59E-4BBE-9CC8-68F2F58FEA90}" dt="2025-08-14T08:27:19.627" v="1581"/>
          <ac:picMkLst>
            <pc:docMk/>
            <pc:sldMk cId="2830429469" sldId="257"/>
            <ac:picMk id="9" creationId="{53D956A0-1927-72C5-84F0-023CB07F996F}"/>
          </ac:picMkLst>
        </pc:picChg>
      </pc:sldChg>
      <pc:sldChg chg="addSp delSp modSp new mod modAnim">
        <pc:chgData name="Rachel Crane" userId="de9ad1b2-9ec8-4651-b29c-bc2d1bd6357b" providerId="ADAL" clId="{6A499279-A59E-4BBE-9CC8-68F2F58FEA90}" dt="2025-07-29T14:49:33.664" v="110" actId="14100"/>
        <pc:sldMkLst>
          <pc:docMk/>
          <pc:sldMk cId="3103239062" sldId="258"/>
        </pc:sldMkLst>
        <pc:spChg chg="add mod">
          <ac:chgData name="Rachel Crane" userId="de9ad1b2-9ec8-4651-b29c-bc2d1bd6357b" providerId="ADAL" clId="{6A499279-A59E-4BBE-9CC8-68F2F58FEA90}" dt="2025-07-29T14:25:27.169" v="42" actId="1076"/>
          <ac:spMkLst>
            <pc:docMk/>
            <pc:sldMk cId="3103239062" sldId="258"/>
            <ac:spMk id="2" creationId="{74D110B4-D660-8552-69B7-67D5C9A16D38}"/>
          </ac:spMkLst>
        </pc:spChg>
        <pc:spChg chg="add mod">
          <ac:chgData name="Rachel Crane" userId="de9ad1b2-9ec8-4651-b29c-bc2d1bd6357b" providerId="ADAL" clId="{6A499279-A59E-4BBE-9CC8-68F2F58FEA90}" dt="2025-07-29T14:49:33.664" v="110" actId="14100"/>
          <ac:spMkLst>
            <pc:docMk/>
            <pc:sldMk cId="3103239062" sldId="258"/>
            <ac:spMk id="3" creationId="{4F8611D4-DE19-6015-43AB-1BFD6F946251}"/>
          </ac:spMkLst>
        </pc:spChg>
      </pc:sldChg>
      <pc:sldChg chg="addSp modSp new del mod modAnim">
        <pc:chgData name="Rachel Crane" userId="de9ad1b2-9ec8-4651-b29c-bc2d1bd6357b" providerId="ADAL" clId="{6A499279-A59E-4BBE-9CC8-68F2F58FEA90}" dt="2025-08-12T10:00:18.827" v="1531" actId="2696"/>
        <pc:sldMkLst>
          <pc:docMk/>
          <pc:sldMk cId="580660002" sldId="259"/>
        </pc:sldMkLst>
      </pc:sldChg>
      <pc:sldChg chg="addSp modSp new del mod modAnim">
        <pc:chgData name="Rachel Crane" userId="de9ad1b2-9ec8-4651-b29c-bc2d1bd6357b" providerId="ADAL" clId="{6A499279-A59E-4BBE-9CC8-68F2F58FEA90}" dt="2025-08-12T10:18:30.114" v="1566" actId="2696"/>
        <pc:sldMkLst>
          <pc:docMk/>
          <pc:sldMk cId="1566952278" sldId="260"/>
        </pc:sldMkLst>
      </pc:sldChg>
      <pc:sldChg chg="addSp modSp new mod modAnim">
        <pc:chgData name="Rachel Crane" userId="de9ad1b2-9ec8-4651-b29c-bc2d1bd6357b" providerId="ADAL" clId="{6A499279-A59E-4BBE-9CC8-68F2F58FEA90}" dt="2025-07-29T14:48:56.359" v="103" actId="12"/>
        <pc:sldMkLst>
          <pc:docMk/>
          <pc:sldMk cId="93516617" sldId="261"/>
        </pc:sldMkLst>
        <pc:spChg chg="add mod">
          <ac:chgData name="Rachel Crane" userId="de9ad1b2-9ec8-4651-b29c-bc2d1bd6357b" providerId="ADAL" clId="{6A499279-A59E-4BBE-9CC8-68F2F58FEA90}" dt="2025-07-29T14:34:11.571" v="85" actId="20577"/>
          <ac:spMkLst>
            <pc:docMk/>
            <pc:sldMk cId="93516617" sldId="261"/>
            <ac:spMk id="2" creationId="{069564F6-BF33-FEE8-41CD-C14A4689D86C}"/>
          </ac:spMkLst>
        </pc:spChg>
        <pc:spChg chg="add mod">
          <ac:chgData name="Rachel Crane" userId="de9ad1b2-9ec8-4651-b29c-bc2d1bd6357b" providerId="ADAL" clId="{6A499279-A59E-4BBE-9CC8-68F2F58FEA90}" dt="2025-07-29T14:48:56.359" v="103" actId="12"/>
          <ac:spMkLst>
            <pc:docMk/>
            <pc:sldMk cId="93516617" sldId="261"/>
            <ac:spMk id="3" creationId="{574ED5BC-6604-A848-0065-908324A108F9}"/>
          </ac:spMkLst>
        </pc:spChg>
      </pc:sldChg>
      <pc:sldChg chg="addSp delSp modSp new del mod modAnim">
        <pc:chgData name="Rachel Crane" userId="de9ad1b2-9ec8-4651-b29c-bc2d1bd6357b" providerId="ADAL" clId="{6A499279-A59E-4BBE-9CC8-68F2F58FEA90}" dt="2025-08-12T10:19:06.414" v="1567" actId="2696"/>
        <pc:sldMkLst>
          <pc:docMk/>
          <pc:sldMk cId="2537416672" sldId="262"/>
        </pc:sldMkLst>
      </pc:sldChg>
      <pc:sldChg chg="add del">
        <pc:chgData name="Rachel Crane" userId="de9ad1b2-9ec8-4651-b29c-bc2d1bd6357b" providerId="ADAL" clId="{6A499279-A59E-4BBE-9CC8-68F2F58FEA90}" dt="2025-07-29T14:36:06.795" v="90" actId="2696"/>
        <pc:sldMkLst>
          <pc:docMk/>
          <pc:sldMk cId="3470209816" sldId="262"/>
        </pc:sldMkLst>
      </pc:sldChg>
      <pc:sldChg chg="modSp add del mod modAnim">
        <pc:chgData name="Rachel Crane" userId="de9ad1b2-9ec8-4651-b29c-bc2d1bd6357b" providerId="ADAL" clId="{6A499279-A59E-4BBE-9CC8-68F2F58FEA90}" dt="2025-08-12T10:19:22.306" v="1569" actId="2696"/>
        <pc:sldMkLst>
          <pc:docMk/>
          <pc:sldMk cId="3041068872" sldId="263"/>
        </pc:sldMkLst>
      </pc:sldChg>
      <pc:sldChg chg="modSp add del mod modAnim">
        <pc:chgData name="Rachel Crane" userId="de9ad1b2-9ec8-4651-b29c-bc2d1bd6357b" providerId="ADAL" clId="{6A499279-A59E-4BBE-9CC8-68F2F58FEA90}" dt="2025-08-12T10:10:04.399" v="1543" actId="2696"/>
        <pc:sldMkLst>
          <pc:docMk/>
          <pc:sldMk cId="221365082" sldId="264"/>
        </pc:sldMkLst>
      </pc:sldChg>
      <pc:sldChg chg="new del">
        <pc:chgData name="Rachel Crane" userId="de9ad1b2-9ec8-4651-b29c-bc2d1bd6357b" providerId="ADAL" clId="{6A499279-A59E-4BBE-9CC8-68F2F58FEA90}" dt="2025-07-29T15:01:24.516" v="155" actId="2696"/>
        <pc:sldMkLst>
          <pc:docMk/>
          <pc:sldMk cId="3677283569" sldId="264"/>
        </pc:sldMkLst>
      </pc:sldChg>
      <pc:sldChg chg="modSp add del mod modAnim">
        <pc:chgData name="Rachel Crane" userId="de9ad1b2-9ec8-4651-b29c-bc2d1bd6357b" providerId="ADAL" clId="{6A499279-A59E-4BBE-9CC8-68F2F58FEA90}" dt="2025-08-12T10:10:39.177" v="1545" actId="2696"/>
        <pc:sldMkLst>
          <pc:docMk/>
          <pc:sldMk cId="1669711443" sldId="265"/>
        </pc:sldMkLst>
      </pc:sldChg>
      <pc:sldChg chg="new del">
        <pc:chgData name="Rachel Crane" userId="de9ad1b2-9ec8-4651-b29c-bc2d1bd6357b" providerId="ADAL" clId="{6A499279-A59E-4BBE-9CC8-68F2F58FEA90}" dt="2025-07-29T15:04:48.791" v="221" actId="680"/>
        <pc:sldMkLst>
          <pc:docMk/>
          <pc:sldMk cId="779133496" sldId="266"/>
        </pc:sldMkLst>
      </pc:sldChg>
      <pc:sldChg chg="modSp add mod modAnim">
        <pc:chgData name="Rachel Crane" userId="de9ad1b2-9ec8-4651-b29c-bc2d1bd6357b" providerId="ADAL" clId="{6A499279-A59E-4BBE-9CC8-68F2F58FEA90}" dt="2025-07-29T15:06:38.667" v="239" actId="20577"/>
        <pc:sldMkLst>
          <pc:docMk/>
          <pc:sldMk cId="1002539633" sldId="266"/>
        </pc:sldMkLst>
        <pc:spChg chg="mod">
          <ac:chgData name="Rachel Crane" userId="de9ad1b2-9ec8-4651-b29c-bc2d1bd6357b" providerId="ADAL" clId="{6A499279-A59E-4BBE-9CC8-68F2F58FEA90}" dt="2025-07-29T15:05:23.684" v="226" actId="20577"/>
          <ac:spMkLst>
            <pc:docMk/>
            <pc:sldMk cId="1002539633" sldId="266"/>
            <ac:spMk id="4" creationId="{F8618040-532F-9E65-F15D-821244EAA809}"/>
          </ac:spMkLst>
        </pc:spChg>
        <pc:spChg chg="mod">
          <ac:chgData name="Rachel Crane" userId="de9ad1b2-9ec8-4651-b29c-bc2d1bd6357b" providerId="ADAL" clId="{6A499279-A59E-4BBE-9CC8-68F2F58FEA90}" dt="2025-07-29T15:06:38.667" v="239" actId="20577"/>
          <ac:spMkLst>
            <pc:docMk/>
            <pc:sldMk cId="1002539633" sldId="266"/>
            <ac:spMk id="5" creationId="{B91AF448-A379-9934-2A63-09DFE328F6D4}"/>
          </ac:spMkLst>
        </pc:spChg>
      </pc:sldChg>
      <pc:sldChg chg="new del">
        <pc:chgData name="Rachel Crane" userId="de9ad1b2-9ec8-4651-b29c-bc2d1bd6357b" providerId="ADAL" clId="{6A499279-A59E-4BBE-9CC8-68F2F58FEA90}" dt="2025-07-29T15:04:48.213" v="220" actId="680"/>
        <pc:sldMkLst>
          <pc:docMk/>
          <pc:sldMk cId="451391684" sldId="267"/>
        </pc:sldMkLst>
      </pc:sldChg>
      <pc:sldChg chg="modSp add del mod modAnim">
        <pc:chgData name="Rachel Crane" userId="de9ad1b2-9ec8-4651-b29c-bc2d1bd6357b" providerId="ADAL" clId="{6A499279-A59E-4BBE-9CC8-68F2F58FEA90}" dt="2025-08-12T10:19:46.900" v="1571" actId="2696"/>
        <pc:sldMkLst>
          <pc:docMk/>
          <pc:sldMk cId="2933910737" sldId="267"/>
        </pc:sldMkLst>
      </pc:sldChg>
      <pc:sldChg chg="modSp add del mod modAnim">
        <pc:chgData name="Rachel Crane" userId="de9ad1b2-9ec8-4651-b29c-bc2d1bd6357b" providerId="ADAL" clId="{6A499279-A59E-4BBE-9CC8-68F2F58FEA90}" dt="2025-08-12T10:20:00.817" v="1573" actId="2696"/>
        <pc:sldMkLst>
          <pc:docMk/>
          <pc:sldMk cId="206042548" sldId="268"/>
        </pc:sldMkLst>
      </pc:sldChg>
      <pc:sldChg chg="new del">
        <pc:chgData name="Rachel Crane" userId="de9ad1b2-9ec8-4651-b29c-bc2d1bd6357b" providerId="ADAL" clId="{6A499279-A59E-4BBE-9CC8-68F2F58FEA90}" dt="2025-07-29T15:04:47.691" v="219" actId="680"/>
        <pc:sldMkLst>
          <pc:docMk/>
          <pc:sldMk cId="2908804228" sldId="268"/>
        </pc:sldMkLst>
      </pc:sldChg>
      <pc:sldChg chg="new del">
        <pc:chgData name="Rachel Crane" userId="de9ad1b2-9ec8-4651-b29c-bc2d1bd6357b" providerId="ADAL" clId="{6A499279-A59E-4BBE-9CC8-68F2F58FEA90}" dt="2025-07-29T15:04:47.347" v="218" actId="680"/>
        <pc:sldMkLst>
          <pc:docMk/>
          <pc:sldMk cId="3258739442" sldId="269"/>
        </pc:sldMkLst>
      </pc:sldChg>
      <pc:sldChg chg="modSp add mod modAnim">
        <pc:chgData name="Rachel Crane" userId="de9ad1b2-9ec8-4651-b29c-bc2d1bd6357b" providerId="ADAL" clId="{6A499279-A59E-4BBE-9CC8-68F2F58FEA90}" dt="2025-07-29T15:13:06.393" v="291" actId="20577"/>
        <pc:sldMkLst>
          <pc:docMk/>
          <pc:sldMk cId="3445060484" sldId="269"/>
        </pc:sldMkLst>
        <pc:spChg chg="mod">
          <ac:chgData name="Rachel Crane" userId="de9ad1b2-9ec8-4651-b29c-bc2d1bd6357b" providerId="ADAL" clId="{6A499279-A59E-4BBE-9CC8-68F2F58FEA90}" dt="2025-07-29T15:12:06.242" v="282" actId="20577"/>
          <ac:spMkLst>
            <pc:docMk/>
            <pc:sldMk cId="3445060484" sldId="269"/>
            <ac:spMk id="4" creationId="{FD53C325-7AB0-EA8A-B36E-38B2C8DDF72E}"/>
          </ac:spMkLst>
        </pc:spChg>
      </pc:sldChg>
      <pc:sldChg chg="modSp add mod modAnim">
        <pc:chgData name="Rachel Crane" userId="de9ad1b2-9ec8-4651-b29c-bc2d1bd6357b" providerId="ADAL" clId="{6A499279-A59E-4BBE-9CC8-68F2F58FEA90}" dt="2025-07-29T15:15:04.262" v="311" actId="113"/>
        <pc:sldMkLst>
          <pc:docMk/>
          <pc:sldMk cId="4253676188" sldId="270"/>
        </pc:sldMkLst>
        <pc:spChg chg="mod">
          <ac:chgData name="Rachel Crane" userId="de9ad1b2-9ec8-4651-b29c-bc2d1bd6357b" providerId="ADAL" clId="{6A499279-A59E-4BBE-9CC8-68F2F58FEA90}" dt="2025-07-29T15:13:54.523" v="299" actId="14100"/>
          <ac:spMkLst>
            <pc:docMk/>
            <pc:sldMk cId="4253676188" sldId="270"/>
            <ac:spMk id="4" creationId="{C3439B3F-087A-E58D-20B6-E1BE55EA9AB8}"/>
          </ac:spMkLst>
        </pc:spChg>
        <pc:spChg chg="mod">
          <ac:chgData name="Rachel Crane" userId="de9ad1b2-9ec8-4651-b29c-bc2d1bd6357b" providerId="ADAL" clId="{6A499279-A59E-4BBE-9CC8-68F2F58FEA90}" dt="2025-07-29T15:15:04.262" v="311" actId="113"/>
          <ac:spMkLst>
            <pc:docMk/>
            <pc:sldMk cId="4253676188" sldId="270"/>
            <ac:spMk id="5" creationId="{386C7EB5-07CC-71C9-0557-1E50E0352DAF}"/>
          </ac:spMkLst>
        </pc:spChg>
      </pc:sldChg>
      <pc:sldChg chg="modSp add mod modAnim">
        <pc:chgData name="Rachel Crane" userId="de9ad1b2-9ec8-4651-b29c-bc2d1bd6357b" providerId="ADAL" clId="{6A499279-A59E-4BBE-9CC8-68F2F58FEA90}" dt="2025-08-11T14:22:43.782" v="1522" actId="113"/>
        <pc:sldMkLst>
          <pc:docMk/>
          <pc:sldMk cId="783420385" sldId="271"/>
        </pc:sldMkLst>
        <pc:spChg chg="mod">
          <ac:chgData name="Rachel Crane" userId="de9ad1b2-9ec8-4651-b29c-bc2d1bd6357b" providerId="ADAL" clId="{6A499279-A59E-4BBE-9CC8-68F2F58FEA90}" dt="2025-07-29T15:17:44.743" v="353" actId="255"/>
          <ac:spMkLst>
            <pc:docMk/>
            <pc:sldMk cId="783420385" sldId="271"/>
            <ac:spMk id="4" creationId="{5A8B2727-E49C-470F-91C8-00D8697A9911}"/>
          </ac:spMkLst>
        </pc:spChg>
        <pc:spChg chg="mod">
          <ac:chgData name="Rachel Crane" userId="de9ad1b2-9ec8-4651-b29c-bc2d1bd6357b" providerId="ADAL" clId="{6A499279-A59E-4BBE-9CC8-68F2F58FEA90}" dt="2025-08-11T14:22:43.782" v="1522" actId="113"/>
          <ac:spMkLst>
            <pc:docMk/>
            <pc:sldMk cId="783420385" sldId="271"/>
            <ac:spMk id="5" creationId="{EBB40EDD-FED3-19A2-6288-EC443611F74C}"/>
          </ac:spMkLst>
        </pc:spChg>
      </pc:sldChg>
      <pc:sldChg chg="modSp add del mod ord modAnim">
        <pc:chgData name="Rachel Crane" userId="de9ad1b2-9ec8-4651-b29c-bc2d1bd6357b" providerId="ADAL" clId="{6A499279-A59E-4BBE-9CC8-68F2F58FEA90}" dt="2025-08-12T10:20:27.998" v="1577" actId="2696"/>
        <pc:sldMkLst>
          <pc:docMk/>
          <pc:sldMk cId="446122390" sldId="272"/>
        </pc:sldMkLst>
      </pc:sldChg>
      <pc:sldChg chg="new del">
        <pc:chgData name="Rachel Crane" userId="de9ad1b2-9ec8-4651-b29c-bc2d1bd6357b" providerId="ADAL" clId="{6A499279-A59E-4BBE-9CC8-68F2F58FEA90}" dt="2025-07-29T15:17:38.481" v="352" actId="2696"/>
        <pc:sldMkLst>
          <pc:docMk/>
          <pc:sldMk cId="1627409160" sldId="273"/>
        </pc:sldMkLst>
      </pc:sldChg>
      <pc:sldChg chg="modSp add mod modAnim">
        <pc:chgData name="Rachel Crane" userId="de9ad1b2-9ec8-4651-b29c-bc2d1bd6357b" providerId="ADAL" clId="{6A499279-A59E-4BBE-9CC8-68F2F58FEA90}" dt="2025-07-29T15:19:08.239" v="383" actId="20577"/>
        <pc:sldMkLst>
          <pc:docMk/>
          <pc:sldMk cId="3870039322" sldId="273"/>
        </pc:sldMkLst>
        <pc:spChg chg="mod">
          <ac:chgData name="Rachel Crane" userId="de9ad1b2-9ec8-4651-b29c-bc2d1bd6357b" providerId="ADAL" clId="{6A499279-A59E-4BBE-9CC8-68F2F58FEA90}" dt="2025-07-29T15:18:41.495" v="370" actId="20577"/>
          <ac:spMkLst>
            <pc:docMk/>
            <pc:sldMk cId="3870039322" sldId="273"/>
            <ac:spMk id="4" creationId="{C68E0E88-AAA6-7A47-652D-1C82A8893614}"/>
          </ac:spMkLst>
        </pc:spChg>
        <pc:spChg chg="mod">
          <ac:chgData name="Rachel Crane" userId="de9ad1b2-9ec8-4651-b29c-bc2d1bd6357b" providerId="ADAL" clId="{6A499279-A59E-4BBE-9CC8-68F2F58FEA90}" dt="2025-07-29T15:19:08.239" v="383" actId="20577"/>
          <ac:spMkLst>
            <pc:docMk/>
            <pc:sldMk cId="3870039322" sldId="273"/>
            <ac:spMk id="5" creationId="{3E9EECB7-C26D-1726-53F8-6CA939E39F43}"/>
          </ac:spMkLst>
        </pc:spChg>
      </pc:sldChg>
      <pc:sldChg chg="modSp add del mod modAnim">
        <pc:chgData name="Rachel Crane" userId="de9ad1b2-9ec8-4651-b29c-bc2d1bd6357b" providerId="ADAL" clId="{6A499279-A59E-4BBE-9CC8-68F2F58FEA90}" dt="2025-08-12T10:20:51.491" v="1579" actId="2696"/>
        <pc:sldMkLst>
          <pc:docMk/>
          <pc:sldMk cId="2425101975" sldId="274"/>
        </pc:sldMkLst>
      </pc:sldChg>
      <pc:sldChg chg="add del">
        <pc:chgData name="Rachel Crane" userId="de9ad1b2-9ec8-4651-b29c-bc2d1bd6357b" providerId="ADAL" clId="{6A499279-A59E-4BBE-9CC8-68F2F58FEA90}" dt="2025-08-12T10:13:10.857" v="1554" actId="2696"/>
        <pc:sldMkLst>
          <pc:docMk/>
          <pc:sldMk cId="2828499980" sldId="275"/>
        </pc:sldMkLst>
      </pc:sldChg>
      <pc:sldChg chg="modSp add mod modAnim">
        <pc:chgData name="Rachel Crane" userId="de9ad1b2-9ec8-4651-b29c-bc2d1bd6357b" providerId="ADAL" clId="{6A499279-A59E-4BBE-9CC8-68F2F58FEA90}" dt="2025-07-29T15:21:32.181" v="422" actId="113"/>
        <pc:sldMkLst>
          <pc:docMk/>
          <pc:sldMk cId="631635062" sldId="276"/>
        </pc:sldMkLst>
        <pc:spChg chg="mod">
          <ac:chgData name="Rachel Crane" userId="de9ad1b2-9ec8-4651-b29c-bc2d1bd6357b" providerId="ADAL" clId="{6A499279-A59E-4BBE-9CC8-68F2F58FEA90}" dt="2025-07-29T15:21:09.151" v="411" actId="20577"/>
          <ac:spMkLst>
            <pc:docMk/>
            <pc:sldMk cId="631635062" sldId="276"/>
            <ac:spMk id="4" creationId="{E612E9D9-5264-D524-BC11-55FE742E71BB}"/>
          </ac:spMkLst>
        </pc:spChg>
        <pc:spChg chg="mod">
          <ac:chgData name="Rachel Crane" userId="de9ad1b2-9ec8-4651-b29c-bc2d1bd6357b" providerId="ADAL" clId="{6A499279-A59E-4BBE-9CC8-68F2F58FEA90}" dt="2025-07-29T15:21:32.181" v="422" actId="113"/>
          <ac:spMkLst>
            <pc:docMk/>
            <pc:sldMk cId="631635062" sldId="276"/>
            <ac:spMk id="5" creationId="{B89D7A56-4EE1-B84C-9CF5-EFBD8F9D8CA3}"/>
          </ac:spMkLst>
        </pc:spChg>
      </pc:sldChg>
      <pc:sldChg chg="modSp add del mod modAnim">
        <pc:chgData name="Rachel Crane" userId="de9ad1b2-9ec8-4651-b29c-bc2d1bd6357b" providerId="ADAL" clId="{6A499279-A59E-4BBE-9CC8-68F2F58FEA90}" dt="2025-08-12T10:14:29.863" v="1558" actId="2696"/>
        <pc:sldMkLst>
          <pc:docMk/>
          <pc:sldMk cId="2647589077" sldId="277"/>
        </pc:sldMkLst>
      </pc:sldChg>
      <pc:sldChg chg="modSp add del mod modAnim">
        <pc:chgData name="Rachel Crane" userId="de9ad1b2-9ec8-4651-b29c-bc2d1bd6357b" providerId="ADAL" clId="{6A499279-A59E-4BBE-9CC8-68F2F58FEA90}" dt="2025-08-12T10:14:51.616" v="1560" actId="2696"/>
        <pc:sldMkLst>
          <pc:docMk/>
          <pc:sldMk cId="2294744197" sldId="278"/>
        </pc:sldMkLst>
      </pc:sldChg>
      <pc:sldChg chg="add del">
        <pc:chgData name="Rachel Crane" userId="de9ad1b2-9ec8-4651-b29c-bc2d1bd6357b" providerId="ADAL" clId="{6A499279-A59E-4BBE-9CC8-68F2F58FEA90}" dt="2025-07-29T15:44:34.689" v="1468" actId="2696"/>
        <pc:sldMkLst>
          <pc:docMk/>
          <pc:sldMk cId="113186439" sldId="279"/>
        </pc:sldMkLst>
      </pc:sldChg>
      <pc:sldChg chg="add del">
        <pc:chgData name="Rachel Crane" userId="de9ad1b2-9ec8-4651-b29c-bc2d1bd6357b" providerId="ADAL" clId="{6A499279-A59E-4BBE-9CC8-68F2F58FEA90}" dt="2025-07-29T15:44:34.689" v="1468" actId="2696"/>
        <pc:sldMkLst>
          <pc:docMk/>
          <pc:sldMk cId="3835003827" sldId="280"/>
        </pc:sldMkLst>
      </pc:sldChg>
      <pc:sldChg chg="addSp modSp new del mod ord setBg">
        <pc:chgData name="Rachel Crane" userId="de9ad1b2-9ec8-4651-b29c-bc2d1bd6357b" providerId="ADAL" clId="{6A499279-A59E-4BBE-9CC8-68F2F58FEA90}" dt="2025-08-05T10:31:53.578" v="1476" actId="2696"/>
        <pc:sldMkLst>
          <pc:docMk/>
          <pc:sldMk cId="942153926" sldId="281"/>
        </pc:sldMkLst>
      </pc:sldChg>
      <pc:sldChg chg="addSp modSp new mod ord modClrScheme chgLayout">
        <pc:chgData name="Rachel Crane" userId="de9ad1b2-9ec8-4651-b29c-bc2d1bd6357b" providerId="ADAL" clId="{6A499279-A59E-4BBE-9CC8-68F2F58FEA90}" dt="2025-08-05T10:54:19.324" v="1518" actId="20577"/>
        <pc:sldMkLst>
          <pc:docMk/>
          <pc:sldMk cId="2946196848" sldId="282"/>
        </pc:sldMkLst>
        <pc:spChg chg="add mod">
          <ac:chgData name="Rachel Crane" userId="de9ad1b2-9ec8-4651-b29c-bc2d1bd6357b" providerId="ADAL" clId="{6A499279-A59E-4BBE-9CC8-68F2F58FEA90}" dt="2025-08-05T10:42:56.632" v="1513" actId="255"/>
          <ac:spMkLst>
            <pc:docMk/>
            <pc:sldMk cId="2946196848" sldId="282"/>
            <ac:spMk id="2" creationId="{6618DB06-7F31-3694-FD7D-34E28E1AE7A6}"/>
          </ac:spMkLst>
        </pc:spChg>
        <pc:spChg chg="add mod">
          <ac:chgData name="Rachel Crane" userId="de9ad1b2-9ec8-4651-b29c-bc2d1bd6357b" providerId="ADAL" clId="{6A499279-A59E-4BBE-9CC8-68F2F58FEA90}" dt="2025-08-05T10:54:19.324" v="1518" actId="20577"/>
          <ac:spMkLst>
            <pc:docMk/>
            <pc:sldMk cId="2946196848" sldId="282"/>
            <ac:spMk id="3" creationId="{F719361D-3AB5-814C-B7BC-9883D38531D6}"/>
          </ac:spMkLst>
        </pc:spChg>
      </pc:sldChg>
      <pc:sldChg chg="addSp modSp new del mod">
        <pc:chgData name="Rachel Crane" userId="de9ad1b2-9ec8-4651-b29c-bc2d1bd6357b" providerId="ADAL" clId="{6A499279-A59E-4BBE-9CC8-68F2F58FEA90}" dt="2025-08-12T09:59:40.589" v="1528" actId="2696"/>
        <pc:sldMkLst>
          <pc:docMk/>
          <pc:sldMk cId="12553244" sldId="283"/>
        </pc:sldMkLst>
      </pc:sldChg>
      <pc:sldChg chg="modSp add del mod">
        <pc:chgData name="Rachel Crane" userId="de9ad1b2-9ec8-4651-b29c-bc2d1bd6357b" providerId="ADAL" clId="{6A499279-A59E-4BBE-9CC8-68F2F58FEA90}" dt="2025-08-12T10:16:30.460" v="1563" actId="2696"/>
        <pc:sldMkLst>
          <pc:docMk/>
          <pc:sldMk cId="2990492430" sldId="284"/>
        </pc:sldMkLst>
      </pc:sldChg>
      <pc:sldChg chg="add">
        <pc:chgData name="Rachel Crane" userId="de9ad1b2-9ec8-4651-b29c-bc2d1bd6357b" providerId="ADAL" clId="{6A499279-A59E-4BBE-9CC8-68F2F58FEA90}" dt="2025-08-12T10:00:13.903" v="1530"/>
        <pc:sldMkLst>
          <pc:docMk/>
          <pc:sldMk cId="2154902665" sldId="285"/>
        </pc:sldMkLst>
      </pc:sldChg>
      <pc:sldChg chg="modSp add mod">
        <pc:chgData name="Rachel Crane" userId="de9ad1b2-9ec8-4651-b29c-bc2d1bd6357b" providerId="ADAL" clId="{6A499279-A59E-4BBE-9CC8-68F2F58FEA90}" dt="2025-08-12T10:17:24.484" v="1565" actId="13926"/>
        <pc:sldMkLst>
          <pc:docMk/>
          <pc:sldMk cId="2626257578" sldId="286"/>
        </pc:sldMkLst>
        <pc:spChg chg="mod">
          <ac:chgData name="Rachel Crane" userId="de9ad1b2-9ec8-4651-b29c-bc2d1bd6357b" providerId="ADAL" clId="{6A499279-A59E-4BBE-9CC8-68F2F58FEA90}" dt="2025-08-12T10:17:24.484" v="1565" actId="13926"/>
          <ac:spMkLst>
            <pc:docMk/>
            <pc:sldMk cId="2626257578" sldId="286"/>
            <ac:spMk id="2" creationId="{EF4618C7-E214-C991-536E-B48834AABFCB}"/>
          </ac:spMkLst>
        </pc:spChg>
      </pc:sldChg>
      <pc:sldChg chg="modSp add mod">
        <pc:chgData name="Rachel Crane" userId="de9ad1b2-9ec8-4651-b29c-bc2d1bd6357b" providerId="ADAL" clId="{6A499279-A59E-4BBE-9CC8-68F2F58FEA90}" dt="2025-08-12T10:08:43.503" v="1535" actId="13926"/>
        <pc:sldMkLst>
          <pc:docMk/>
          <pc:sldMk cId="852193827" sldId="287"/>
        </pc:sldMkLst>
        <pc:spChg chg="mod">
          <ac:chgData name="Rachel Crane" userId="de9ad1b2-9ec8-4651-b29c-bc2d1bd6357b" providerId="ADAL" clId="{6A499279-A59E-4BBE-9CC8-68F2F58FEA90}" dt="2025-08-12T10:08:43.503" v="1535" actId="13926"/>
          <ac:spMkLst>
            <pc:docMk/>
            <pc:sldMk cId="852193827" sldId="287"/>
            <ac:spMk id="2" creationId="{069564F6-BF33-FEE8-41CD-C14A4689D86C}"/>
          </ac:spMkLst>
        </pc:spChg>
      </pc:sldChg>
      <pc:sldChg chg="modSp add mod">
        <pc:chgData name="Rachel Crane" userId="de9ad1b2-9ec8-4651-b29c-bc2d1bd6357b" providerId="ADAL" clId="{6A499279-A59E-4BBE-9CC8-68F2F58FEA90}" dt="2025-08-12T10:19:11.609" v="1568" actId="13926"/>
        <pc:sldMkLst>
          <pc:docMk/>
          <pc:sldMk cId="1170135161" sldId="288"/>
        </pc:sldMkLst>
        <pc:spChg chg="mod">
          <ac:chgData name="Rachel Crane" userId="de9ad1b2-9ec8-4651-b29c-bc2d1bd6357b" providerId="ADAL" clId="{6A499279-A59E-4BBE-9CC8-68F2F58FEA90}" dt="2025-08-12T10:19:11.609" v="1568" actId="13926"/>
          <ac:spMkLst>
            <pc:docMk/>
            <pc:sldMk cId="1170135161" sldId="288"/>
            <ac:spMk id="4" creationId="{91FACE8D-BFF3-2E68-2F45-FDE5FF0222EB}"/>
          </ac:spMkLst>
        </pc:spChg>
      </pc:sldChg>
      <pc:sldChg chg="modSp add mod">
        <pc:chgData name="Rachel Crane" userId="de9ad1b2-9ec8-4651-b29c-bc2d1bd6357b" providerId="ADAL" clId="{6A499279-A59E-4BBE-9CC8-68F2F58FEA90}" dt="2025-08-12T10:19:26.277" v="1570" actId="13926"/>
        <pc:sldMkLst>
          <pc:docMk/>
          <pc:sldMk cId="1886354448" sldId="289"/>
        </pc:sldMkLst>
        <pc:spChg chg="mod">
          <ac:chgData name="Rachel Crane" userId="de9ad1b2-9ec8-4651-b29c-bc2d1bd6357b" providerId="ADAL" clId="{6A499279-A59E-4BBE-9CC8-68F2F58FEA90}" dt="2025-08-12T10:19:26.277" v="1570" actId="13926"/>
          <ac:spMkLst>
            <pc:docMk/>
            <pc:sldMk cId="1886354448" sldId="289"/>
            <ac:spMk id="4" creationId="{D3ECA20E-04CD-D260-B1D1-386D0EF0C4C8}"/>
          </ac:spMkLst>
        </pc:spChg>
      </pc:sldChg>
      <pc:sldChg chg="add">
        <pc:chgData name="Rachel Crane" userId="de9ad1b2-9ec8-4651-b29c-bc2d1bd6357b" providerId="ADAL" clId="{6A499279-A59E-4BBE-9CC8-68F2F58FEA90}" dt="2025-08-12T10:10:00.750" v="1542"/>
        <pc:sldMkLst>
          <pc:docMk/>
          <pc:sldMk cId="1246220019" sldId="290"/>
        </pc:sldMkLst>
      </pc:sldChg>
      <pc:sldChg chg="modSp add modAnim">
        <pc:chgData name="Rachel Crane" userId="de9ad1b2-9ec8-4651-b29c-bc2d1bd6357b" providerId="ADAL" clId="{6A499279-A59E-4BBE-9CC8-68F2F58FEA90}" dt="2025-08-14T08:27:19.627" v="1581"/>
        <pc:sldMkLst>
          <pc:docMk/>
          <pc:sldMk cId="2822064857" sldId="291"/>
        </pc:sldMkLst>
        <pc:picChg chg="mod">
          <ac:chgData name="Rachel Crane" userId="de9ad1b2-9ec8-4651-b29c-bc2d1bd6357b" providerId="ADAL" clId="{6A499279-A59E-4BBE-9CC8-68F2F58FEA90}" dt="2025-08-14T08:27:19.627" v="1581"/>
          <ac:picMkLst>
            <pc:docMk/>
            <pc:sldMk cId="2822064857" sldId="291"/>
            <ac:picMk id="2" creationId="{32035BE4-0760-CC64-7AF4-DB3044384303}"/>
          </ac:picMkLst>
        </pc:picChg>
      </pc:sldChg>
      <pc:sldChg chg="modSp add mod">
        <pc:chgData name="Rachel Crane" userId="de9ad1b2-9ec8-4651-b29c-bc2d1bd6357b" providerId="ADAL" clId="{6A499279-A59E-4BBE-9CC8-68F2F58FEA90}" dt="2025-08-12T10:20:07.932" v="1576" actId="20577"/>
        <pc:sldMkLst>
          <pc:docMk/>
          <pc:sldMk cId="3892222661" sldId="292"/>
        </pc:sldMkLst>
        <pc:spChg chg="mod">
          <ac:chgData name="Rachel Crane" userId="de9ad1b2-9ec8-4651-b29c-bc2d1bd6357b" providerId="ADAL" clId="{6A499279-A59E-4BBE-9CC8-68F2F58FEA90}" dt="2025-08-12T10:20:07.932" v="1576" actId="20577"/>
          <ac:spMkLst>
            <pc:docMk/>
            <pc:sldMk cId="3892222661" sldId="292"/>
            <ac:spMk id="4" creationId="{248396EE-1C68-8862-4870-9E26441E7488}"/>
          </ac:spMkLst>
        </pc:spChg>
      </pc:sldChg>
      <pc:sldChg chg="modSp add mod">
        <pc:chgData name="Rachel Crane" userId="de9ad1b2-9ec8-4651-b29c-bc2d1bd6357b" providerId="ADAL" clId="{6A499279-A59E-4BBE-9CC8-68F2F58FEA90}" dt="2025-08-12T10:20:31.258" v="1578" actId="13926"/>
        <pc:sldMkLst>
          <pc:docMk/>
          <pc:sldMk cId="348215094" sldId="293"/>
        </pc:sldMkLst>
        <pc:spChg chg="mod">
          <ac:chgData name="Rachel Crane" userId="de9ad1b2-9ec8-4651-b29c-bc2d1bd6357b" providerId="ADAL" clId="{6A499279-A59E-4BBE-9CC8-68F2F58FEA90}" dt="2025-08-12T10:20:31.258" v="1578" actId="13926"/>
          <ac:spMkLst>
            <pc:docMk/>
            <pc:sldMk cId="348215094" sldId="293"/>
            <ac:spMk id="4" creationId="{C94CD35B-780F-FFF3-6686-9C5DB05D753F}"/>
          </ac:spMkLst>
        </pc:spChg>
      </pc:sldChg>
      <pc:sldChg chg="modSp add mod">
        <pc:chgData name="Rachel Crane" userId="de9ad1b2-9ec8-4651-b29c-bc2d1bd6357b" providerId="ADAL" clId="{6A499279-A59E-4BBE-9CC8-68F2F58FEA90}" dt="2025-08-12T10:20:55.015" v="1580" actId="13926"/>
        <pc:sldMkLst>
          <pc:docMk/>
          <pc:sldMk cId="1301543417" sldId="294"/>
        </pc:sldMkLst>
        <pc:spChg chg="mod">
          <ac:chgData name="Rachel Crane" userId="de9ad1b2-9ec8-4651-b29c-bc2d1bd6357b" providerId="ADAL" clId="{6A499279-A59E-4BBE-9CC8-68F2F58FEA90}" dt="2025-08-12T10:20:55.015" v="1580" actId="13926"/>
          <ac:spMkLst>
            <pc:docMk/>
            <pc:sldMk cId="1301543417" sldId="294"/>
            <ac:spMk id="4" creationId="{8C36EFEC-5A9E-098E-376C-658E4B228FF1}"/>
          </ac:spMkLst>
        </pc:spChg>
      </pc:sldChg>
      <pc:sldChg chg="modSp add mod">
        <pc:chgData name="Rachel Crane" userId="de9ad1b2-9ec8-4651-b29c-bc2d1bd6357b" providerId="ADAL" clId="{6A499279-A59E-4BBE-9CC8-68F2F58FEA90}" dt="2025-08-12T10:19:50.294" v="1572" actId="13926"/>
        <pc:sldMkLst>
          <pc:docMk/>
          <pc:sldMk cId="340833088" sldId="295"/>
        </pc:sldMkLst>
        <pc:spChg chg="mod">
          <ac:chgData name="Rachel Crane" userId="de9ad1b2-9ec8-4651-b29c-bc2d1bd6357b" providerId="ADAL" clId="{6A499279-A59E-4BBE-9CC8-68F2F58FEA90}" dt="2025-08-12T10:19:50.294" v="1572" actId="13926"/>
          <ac:spMkLst>
            <pc:docMk/>
            <pc:sldMk cId="340833088" sldId="295"/>
            <ac:spMk id="4" creationId="{ADDC7015-22ED-0430-D2F1-EC47442FF8CE}"/>
          </ac:spMkLst>
        </pc:spChg>
      </pc:sldChg>
      <pc:sldChg chg="add">
        <pc:chgData name="Rachel Crane" userId="de9ad1b2-9ec8-4651-b29c-bc2d1bd6357b" providerId="ADAL" clId="{6A499279-A59E-4BBE-9CC8-68F2F58FEA90}" dt="2025-08-12T10:14:25.335" v="1557"/>
        <pc:sldMkLst>
          <pc:docMk/>
          <pc:sldMk cId="2368843143" sldId="296"/>
        </pc:sldMkLst>
      </pc:sldChg>
      <pc:sldChg chg="add">
        <pc:chgData name="Rachel Crane" userId="de9ad1b2-9ec8-4651-b29c-bc2d1bd6357b" providerId="ADAL" clId="{6A499279-A59E-4BBE-9CC8-68F2F58FEA90}" dt="2025-08-12T10:14:47.440" v="1559"/>
        <pc:sldMkLst>
          <pc:docMk/>
          <pc:sldMk cId="1037675047" sldId="297"/>
        </pc:sldMkLst>
      </pc:sldChg>
      <pc:sldMasterChg chg="delSldLayout">
        <pc:chgData name="Rachel Crane" userId="de9ad1b2-9ec8-4651-b29c-bc2d1bd6357b" providerId="ADAL" clId="{6A499279-A59E-4BBE-9CC8-68F2F58FEA90}" dt="2025-07-29T14:36:06.795" v="90" actId="2696"/>
        <pc:sldMasterMkLst>
          <pc:docMk/>
          <pc:sldMasterMk cId="3775833408" sldId="2147483648"/>
        </pc:sldMasterMkLst>
        <pc:sldLayoutChg chg="del">
          <pc:chgData name="Rachel Crane" userId="de9ad1b2-9ec8-4651-b29c-bc2d1bd6357b" providerId="ADAL" clId="{6A499279-A59E-4BBE-9CC8-68F2F58FEA90}" dt="2025-07-29T14:36:06.795" v="90" actId="2696"/>
          <pc:sldLayoutMkLst>
            <pc:docMk/>
            <pc:sldMasterMk cId="3775833408" sldId="2147483648"/>
            <pc:sldLayoutMk cId="1645410983" sldId="2147483660"/>
          </pc:sldLayoutMkLst>
        </pc:sldLayoutChg>
      </pc:sldMasterChg>
      <pc:sldMasterChg chg="addSp">
        <pc:chgData name="Rachel Crane" userId="de9ad1b2-9ec8-4651-b29c-bc2d1bd6357b" providerId="ADAL" clId="{6A499279-A59E-4BBE-9CC8-68F2F58FEA90}" dt="2025-07-29T15:24:15.637" v="468"/>
        <pc:sldMasterMkLst>
          <pc:docMk/>
          <pc:sldMasterMk cId="1218346400" sldId="2147483660"/>
        </pc:sldMasterMkLst>
      </pc:sldMasterChg>
      <pc:sldMasterChg chg="addSp">
        <pc:chgData name="Rachel Crane" userId="de9ad1b2-9ec8-4651-b29c-bc2d1bd6357b" providerId="ADAL" clId="{6A499279-A59E-4BBE-9CC8-68F2F58FEA90}" dt="2025-07-29T15:24:29.722" v="469"/>
        <pc:sldMasterMkLst>
          <pc:docMk/>
          <pc:sldMasterMk cId="3090561666" sldId="2147483660"/>
        </pc:sldMasterMkLst>
      </pc:sldMasterChg>
      <pc:sldMasterChg chg="addSp">
        <pc:chgData name="Rachel Crane" userId="de9ad1b2-9ec8-4651-b29c-bc2d1bd6357b" providerId="ADAL" clId="{6A499279-A59E-4BBE-9CC8-68F2F58FEA90}" dt="2025-07-29T15:28:00.621" v="1313"/>
        <pc:sldMasterMkLst>
          <pc:docMk/>
          <pc:sldMasterMk cId="395059100" sldId="2147483672"/>
        </pc:sldMasterMkLst>
      </pc:sldMasterChg>
      <pc:sldMasterChg chg="addSp">
        <pc:chgData name="Rachel Crane" userId="de9ad1b2-9ec8-4651-b29c-bc2d1bd6357b" providerId="ADAL" clId="{6A499279-A59E-4BBE-9CC8-68F2F58FEA90}" dt="2025-07-29T15:28:20.059" v="1315"/>
        <pc:sldMasterMkLst>
          <pc:docMk/>
          <pc:sldMasterMk cId="3215895139" sldId="2147483672"/>
        </pc:sldMasterMkLst>
      </pc:sldMasterChg>
      <pc:sldMasterChg chg="addSp delSp modSp mod setBg modSldLayout">
        <pc:chgData name="Rachel Crane" userId="de9ad1b2-9ec8-4651-b29c-bc2d1bd6357b" providerId="ADAL" clId="{6A499279-A59E-4BBE-9CC8-68F2F58FEA90}" dt="2025-08-12T09:58:06.122" v="1523" actId="14826"/>
        <pc:sldMasterMkLst>
          <pc:docMk/>
          <pc:sldMasterMk cId="2351423502" sldId="2147483684"/>
        </pc:sldMasterMkLst>
        <pc:picChg chg="add del mod">
          <ac:chgData name="Rachel Crane" userId="de9ad1b2-9ec8-4651-b29c-bc2d1bd6357b" providerId="ADAL" clId="{6A499279-A59E-4BBE-9CC8-68F2F58FEA90}" dt="2025-08-12T09:58:06.122" v="1523" actId="14826"/>
          <ac:picMkLst>
            <pc:docMk/>
            <pc:sldMasterMk cId="2351423502" sldId="2147483684"/>
            <ac:picMk id="7" creationId="{7BC237F6-20DA-5962-CCAA-62CC0828DF53}"/>
          </ac:picMkLst>
        </pc:picChg>
        <pc:sldLayoutChg chg="setBg">
          <pc:chgData name="Rachel Crane" userId="de9ad1b2-9ec8-4651-b29c-bc2d1bd6357b" providerId="ADAL" clId="{6A499279-A59E-4BBE-9CC8-68F2F58FEA90}" dt="2025-07-29T15:44:00.692" v="1467"/>
          <pc:sldLayoutMkLst>
            <pc:docMk/>
            <pc:sldMasterMk cId="2351423502" sldId="2147483684"/>
            <pc:sldLayoutMk cId="2379342772" sldId="2147483685"/>
          </pc:sldLayoutMkLst>
        </pc:sldLayoutChg>
        <pc:sldLayoutChg chg="setBg">
          <pc:chgData name="Rachel Crane" userId="de9ad1b2-9ec8-4651-b29c-bc2d1bd6357b" providerId="ADAL" clId="{6A499279-A59E-4BBE-9CC8-68F2F58FEA90}" dt="2025-07-29T15:44:00.692" v="1467"/>
          <pc:sldLayoutMkLst>
            <pc:docMk/>
            <pc:sldMasterMk cId="2351423502" sldId="2147483684"/>
            <pc:sldLayoutMk cId="2267606618" sldId="2147483686"/>
          </pc:sldLayoutMkLst>
        </pc:sldLayoutChg>
        <pc:sldLayoutChg chg="setBg">
          <pc:chgData name="Rachel Crane" userId="de9ad1b2-9ec8-4651-b29c-bc2d1bd6357b" providerId="ADAL" clId="{6A499279-A59E-4BBE-9CC8-68F2F58FEA90}" dt="2025-07-29T15:44:00.692" v="1467"/>
          <pc:sldLayoutMkLst>
            <pc:docMk/>
            <pc:sldMasterMk cId="2351423502" sldId="2147483684"/>
            <pc:sldLayoutMk cId="2361864357" sldId="2147483687"/>
          </pc:sldLayoutMkLst>
        </pc:sldLayoutChg>
        <pc:sldLayoutChg chg="setBg">
          <pc:chgData name="Rachel Crane" userId="de9ad1b2-9ec8-4651-b29c-bc2d1bd6357b" providerId="ADAL" clId="{6A499279-A59E-4BBE-9CC8-68F2F58FEA90}" dt="2025-07-29T15:44:00.692" v="1467"/>
          <pc:sldLayoutMkLst>
            <pc:docMk/>
            <pc:sldMasterMk cId="2351423502" sldId="2147483684"/>
            <pc:sldLayoutMk cId="4007872100" sldId="2147483688"/>
          </pc:sldLayoutMkLst>
        </pc:sldLayoutChg>
        <pc:sldLayoutChg chg="setBg">
          <pc:chgData name="Rachel Crane" userId="de9ad1b2-9ec8-4651-b29c-bc2d1bd6357b" providerId="ADAL" clId="{6A499279-A59E-4BBE-9CC8-68F2F58FEA90}" dt="2025-07-29T15:44:00.692" v="1467"/>
          <pc:sldLayoutMkLst>
            <pc:docMk/>
            <pc:sldMasterMk cId="2351423502" sldId="2147483684"/>
            <pc:sldLayoutMk cId="3937994728" sldId="2147483689"/>
          </pc:sldLayoutMkLst>
        </pc:sldLayoutChg>
        <pc:sldLayoutChg chg="setBg">
          <pc:chgData name="Rachel Crane" userId="de9ad1b2-9ec8-4651-b29c-bc2d1bd6357b" providerId="ADAL" clId="{6A499279-A59E-4BBE-9CC8-68F2F58FEA90}" dt="2025-07-29T15:44:00.692" v="1467"/>
          <pc:sldLayoutMkLst>
            <pc:docMk/>
            <pc:sldMasterMk cId="2351423502" sldId="2147483684"/>
            <pc:sldLayoutMk cId="2962615100" sldId="2147483690"/>
          </pc:sldLayoutMkLst>
        </pc:sldLayoutChg>
        <pc:sldLayoutChg chg="setBg">
          <pc:chgData name="Rachel Crane" userId="de9ad1b2-9ec8-4651-b29c-bc2d1bd6357b" providerId="ADAL" clId="{6A499279-A59E-4BBE-9CC8-68F2F58FEA90}" dt="2025-07-29T15:44:00.692" v="1467"/>
          <pc:sldLayoutMkLst>
            <pc:docMk/>
            <pc:sldMasterMk cId="2351423502" sldId="2147483684"/>
            <pc:sldLayoutMk cId="3683821456" sldId="2147483691"/>
          </pc:sldLayoutMkLst>
        </pc:sldLayoutChg>
        <pc:sldLayoutChg chg="setBg">
          <pc:chgData name="Rachel Crane" userId="de9ad1b2-9ec8-4651-b29c-bc2d1bd6357b" providerId="ADAL" clId="{6A499279-A59E-4BBE-9CC8-68F2F58FEA90}" dt="2025-07-29T15:44:00.692" v="1467"/>
          <pc:sldLayoutMkLst>
            <pc:docMk/>
            <pc:sldMasterMk cId="2351423502" sldId="2147483684"/>
            <pc:sldLayoutMk cId="2394585781" sldId="2147483692"/>
          </pc:sldLayoutMkLst>
        </pc:sldLayoutChg>
        <pc:sldLayoutChg chg="setBg">
          <pc:chgData name="Rachel Crane" userId="de9ad1b2-9ec8-4651-b29c-bc2d1bd6357b" providerId="ADAL" clId="{6A499279-A59E-4BBE-9CC8-68F2F58FEA90}" dt="2025-07-29T15:44:00.692" v="1467"/>
          <pc:sldLayoutMkLst>
            <pc:docMk/>
            <pc:sldMasterMk cId="2351423502" sldId="2147483684"/>
            <pc:sldLayoutMk cId="1275709676" sldId="2147483693"/>
          </pc:sldLayoutMkLst>
        </pc:sldLayoutChg>
        <pc:sldLayoutChg chg="setBg">
          <pc:chgData name="Rachel Crane" userId="de9ad1b2-9ec8-4651-b29c-bc2d1bd6357b" providerId="ADAL" clId="{6A499279-A59E-4BBE-9CC8-68F2F58FEA90}" dt="2025-07-29T15:44:00.692" v="1467"/>
          <pc:sldLayoutMkLst>
            <pc:docMk/>
            <pc:sldMasterMk cId="2351423502" sldId="2147483684"/>
            <pc:sldLayoutMk cId="1733722531" sldId="2147483694"/>
          </pc:sldLayoutMkLst>
        </pc:sldLayoutChg>
        <pc:sldLayoutChg chg="setBg">
          <pc:chgData name="Rachel Crane" userId="de9ad1b2-9ec8-4651-b29c-bc2d1bd6357b" providerId="ADAL" clId="{6A499279-A59E-4BBE-9CC8-68F2F58FEA90}" dt="2025-07-29T15:44:00.692" v="1467"/>
          <pc:sldLayoutMkLst>
            <pc:docMk/>
            <pc:sldMasterMk cId="2351423502" sldId="2147483684"/>
            <pc:sldLayoutMk cId="3836560099" sldId="2147483695"/>
          </pc:sldLayoutMkLst>
        </pc:sldLayoutChg>
      </pc:sldMasterChg>
      <pc:sldMasterChg chg="modSldLayout">
        <pc:chgData name="Rachel Crane" userId="de9ad1b2-9ec8-4651-b29c-bc2d1bd6357b" providerId="ADAL" clId="{6A499279-A59E-4BBE-9CC8-68F2F58FEA90}" dt="2025-08-05T10:53:18.193" v="1514" actId="14826"/>
        <pc:sldMasterMkLst>
          <pc:docMk/>
          <pc:sldMasterMk cId="639613016" sldId="2147483696"/>
        </pc:sldMasterMkLst>
        <pc:sldLayoutChg chg="modSp">
          <pc:chgData name="Rachel Crane" userId="de9ad1b2-9ec8-4651-b29c-bc2d1bd6357b" providerId="ADAL" clId="{6A499279-A59E-4BBE-9CC8-68F2F58FEA90}" dt="2025-08-05T10:53:18.193" v="1514" actId="14826"/>
          <pc:sldLayoutMkLst>
            <pc:docMk/>
            <pc:sldMasterMk cId="639613016" sldId="2147483696"/>
            <pc:sldLayoutMk cId="2641003924" sldId="2147483697"/>
          </pc:sldLayoutMkLst>
          <pc:picChg chg="mod">
            <ac:chgData name="Rachel Crane" userId="de9ad1b2-9ec8-4651-b29c-bc2d1bd6357b" providerId="ADAL" clId="{6A499279-A59E-4BBE-9CC8-68F2F58FEA90}" dt="2025-08-05T10:53:18.193" v="1514" actId="14826"/>
            <ac:picMkLst>
              <pc:docMk/>
              <pc:sldMasterMk cId="639613016" sldId="2147483696"/>
              <pc:sldLayoutMk cId="2641003924" sldId="2147483697"/>
              <ac:picMk id="4" creationId="{9B4A998D-7D24-A7B1-915C-70EA3D2E87B1}"/>
            </ac:picMkLst>
          </pc:picChg>
        </pc:sldLayoutChg>
      </pc:sldMasterChg>
      <pc:sldMasterChg chg="addSp">
        <pc:chgData name="Rachel Crane" userId="de9ad1b2-9ec8-4651-b29c-bc2d1bd6357b" providerId="ADAL" clId="{6A499279-A59E-4BBE-9CC8-68F2F58FEA90}" dt="2025-07-29T15:28:44.777" v="1318"/>
        <pc:sldMasterMkLst>
          <pc:docMk/>
          <pc:sldMasterMk cId="1202217619" sldId="2147483696"/>
        </pc:sldMasterMkLst>
      </pc:sldMasterChg>
      <pc:sldMasterChg chg="del delSldLayout">
        <pc:chgData name="Rachel Crane" userId="de9ad1b2-9ec8-4651-b29c-bc2d1bd6357b" providerId="ADAL" clId="{6A499279-A59E-4BBE-9CC8-68F2F58FEA90}" dt="2025-08-12T10:16:30.460" v="1563" actId="2696"/>
        <pc:sldMasterMkLst>
          <pc:docMk/>
          <pc:sldMasterMk cId="694780331" sldId="2147483698"/>
        </pc:sldMasterMkLst>
        <pc:sldLayoutChg chg="del">
          <pc:chgData name="Rachel Crane" userId="de9ad1b2-9ec8-4651-b29c-bc2d1bd6357b" providerId="ADAL" clId="{6A499279-A59E-4BBE-9CC8-68F2F58FEA90}" dt="2025-08-12T10:16:30.460" v="1563" actId="2696"/>
          <pc:sldLayoutMkLst>
            <pc:docMk/>
            <pc:sldMasterMk cId="694780331" sldId="2147483698"/>
            <pc:sldLayoutMk cId="1288992992" sldId="2147483699"/>
          </pc:sldLayoutMkLst>
        </pc:sldLayoutChg>
        <pc:sldLayoutChg chg="del">
          <pc:chgData name="Rachel Crane" userId="de9ad1b2-9ec8-4651-b29c-bc2d1bd6357b" providerId="ADAL" clId="{6A499279-A59E-4BBE-9CC8-68F2F58FEA90}" dt="2025-08-12T10:16:30.460" v="1563" actId="2696"/>
          <pc:sldLayoutMkLst>
            <pc:docMk/>
            <pc:sldMasterMk cId="694780331" sldId="2147483698"/>
            <pc:sldLayoutMk cId="3691245640" sldId="2147483700"/>
          </pc:sldLayoutMkLst>
        </pc:sldLayoutChg>
        <pc:sldLayoutChg chg="del">
          <pc:chgData name="Rachel Crane" userId="de9ad1b2-9ec8-4651-b29c-bc2d1bd6357b" providerId="ADAL" clId="{6A499279-A59E-4BBE-9CC8-68F2F58FEA90}" dt="2025-08-12T10:16:30.460" v="1563" actId="2696"/>
          <pc:sldLayoutMkLst>
            <pc:docMk/>
            <pc:sldMasterMk cId="694780331" sldId="2147483698"/>
            <pc:sldLayoutMk cId="2614383958" sldId="2147483701"/>
          </pc:sldLayoutMkLst>
        </pc:sldLayoutChg>
        <pc:sldLayoutChg chg="del">
          <pc:chgData name="Rachel Crane" userId="de9ad1b2-9ec8-4651-b29c-bc2d1bd6357b" providerId="ADAL" clId="{6A499279-A59E-4BBE-9CC8-68F2F58FEA90}" dt="2025-08-12T10:16:30.460" v="1563" actId="2696"/>
          <pc:sldLayoutMkLst>
            <pc:docMk/>
            <pc:sldMasterMk cId="694780331" sldId="2147483698"/>
            <pc:sldLayoutMk cId="817457045" sldId="2147483702"/>
          </pc:sldLayoutMkLst>
        </pc:sldLayoutChg>
        <pc:sldLayoutChg chg="del">
          <pc:chgData name="Rachel Crane" userId="de9ad1b2-9ec8-4651-b29c-bc2d1bd6357b" providerId="ADAL" clId="{6A499279-A59E-4BBE-9CC8-68F2F58FEA90}" dt="2025-08-12T10:16:30.460" v="1563" actId="2696"/>
          <pc:sldLayoutMkLst>
            <pc:docMk/>
            <pc:sldMasterMk cId="694780331" sldId="2147483698"/>
            <pc:sldLayoutMk cId="987930494" sldId="2147483703"/>
          </pc:sldLayoutMkLst>
        </pc:sldLayoutChg>
        <pc:sldLayoutChg chg="del">
          <pc:chgData name="Rachel Crane" userId="de9ad1b2-9ec8-4651-b29c-bc2d1bd6357b" providerId="ADAL" clId="{6A499279-A59E-4BBE-9CC8-68F2F58FEA90}" dt="2025-08-12T10:16:30.460" v="1563" actId="2696"/>
          <pc:sldLayoutMkLst>
            <pc:docMk/>
            <pc:sldMasterMk cId="694780331" sldId="2147483698"/>
            <pc:sldLayoutMk cId="3763373926" sldId="2147483704"/>
          </pc:sldLayoutMkLst>
        </pc:sldLayoutChg>
        <pc:sldLayoutChg chg="del">
          <pc:chgData name="Rachel Crane" userId="de9ad1b2-9ec8-4651-b29c-bc2d1bd6357b" providerId="ADAL" clId="{6A499279-A59E-4BBE-9CC8-68F2F58FEA90}" dt="2025-08-12T10:16:30.460" v="1563" actId="2696"/>
          <pc:sldLayoutMkLst>
            <pc:docMk/>
            <pc:sldMasterMk cId="694780331" sldId="2147483698"/>
            <pc:sldLayoutMk cId="2801584385" sldId="2147483705"/>
          </pc:sldLayoutMkLst>
        </pc:sldLayoutChg>
        <pc:sldLayoutChg chg="del">
          <pc:chgData name="Rachel Crane" userId="de9ad1b2-9ec8-4651-b29c-bc2d1bd6357b" providerId="ADAL" clId="{6A499279-A59E-4BBE-9CC8-68F2F58FEA90}" dt="2025-08-12T10:16:30.460" v="1563" actId="2696"/>
          <pc:sldLayoutMkLst>
            <pc:docMk/>
            <pc:sldMasterMk cId="694780331" sldId="2147483698"/>
            <pc:sldLayoutMk cId="3366918410" sldId="2147483706"/>
          </pc:sldLayoutMkLst>
        </pc:sldLayoutChg>
        <pc:sldLayoutChg chg="del">
          <pc:chgData name="Rachel Crane" userId="de9ad1b2-9ec8-4651-b29c-bc2d1bd6357b" providerId="ADAL" clId="{6A499279-A59E-4BBE-9CC8-68F2F58FEA90}" dt="2025-08-12T10:16:30.460" v="1563" actId="2696"/>
          <pc:sldLayoutMkLst>
            <pc:docMk/>
            <pc:sldMasterMk cId="694780331" sldId="2147483698"/>
            <pc:sldLayoutMk cId="1479256971" sldId="2147483707"/>
          </pc:sldLayoutMkLst>
        </pc:sldLayoutChg>
        <pc:sldLayoutChg chg="del">
          <pc:chgData name="Rachel Crane" userId="de9ad1b2-9ec8-4651-b29c-bc2d1bd6357b" providerId="ADAL" clId="{6A499279-A59E-4BBE-9CC8-68F2F58FEA90}" dt="2025-08-12T10:16:30.460" v="1563" actId="2696"/>
          <pc:sldLayoutMkLst>
            <pc:docMk/>
            <pc:sldMasterMk cId="694780331" sldId="2147483698"/>
            <pc:sldLayoutMk cId="2112291718" sldId="2147483708"/>
          </pc:sldLayoutMkLst>
        </pc:sldLayoutChg>
        <pc:sldLayoutChg chg="del">
          <pc:chgData name="Rachel Crane" userId="de9ad1b2-9ec8-4651-b29c-bc2d1bd6357b" providerId="ADAL" clId="{6A499279-A59E-4BBE-9CC8-68F2F58FEA90}" dt="2025-08-12T10:16:30.460" v="1563" actId="2696"/>
          <pc:sldLayoutMkLst>
            <pc:docMk/>
            <pc:sldMasterMk cId="694780331" sldId="2147483698"/>
            <pc:sldLayoutMk cId="1365987578" sldId="2147483709"/>
          </pc:sldLayoutMkLst>
        </pc:sldLayoutChg>
      </pc:sldMasterChg>
    </pc:docChg>
  </pc:docChgLst>
  <pc:docChgLst>
    <pc:chgData name="Ian Cotton" userId="7d02e0d8-6b85-4468-b4f9-79c7550f3af0" providerId="ADAL" clId="{CE98086F-305B-493E-A272-9CADF6AF3267}"/>
    <pc:docChg chg="custSel modSld modMainMaster">
      <pc:chgData name="Ian Cotton" userId="7d02e0d8-6b85-4468-b4f9-79c7550f3af0" providerId="ADAL" clId="{CE98086F-305B-493E-A272-9CADF6AF3267}" dt="2025-07-28T07:53:25.077" v="684" actId="14861"/>
      <pc:docMkLst>
        <pc:docMk/>
      </pc:docMkLst>
      <pc:sldChg chg="modSp modTransition">
        <pc:chgData name="Ian Cotton" userId="7d02e0d8-6b85-4468-b4f9-79c7550f3af0" providerId="ADAL" clId="{CE98086F-305B-493E-A272-9CADF6AF3267}" dt="2025-07-26T20:58:20.549" v="259"/>
        <pc:sldMkLst>
          <pc:docMk/>
          <pc:sldMk cId="2717685420" sldId="256"/>
        </pc:sldMkLst>
      </pc:sldChg>
      <pc:sldChg chg="addSp delSp modSp mod modTransition delAnim modAnim">
        <pc:chgData name="Ian Cotton" userId="7d02e0d8-6b85-4468-b4f9-79c7550f3af0" providerId="ADAL" clId="{CE98086F-305B-493E-A272-9CADF6AF3267}" dt="2025-07-28T07:53:25.077" v="684" actId="14861"/>
        <pc:sldMkLst>
          <pc:docMk/>
          <pc:sldMk cId="2830429469" sldId="257"/>
        </pc:sldMkLst>
        <pc:spChg chg="mod">
          <ac:chgData name="Ian Cotton" userId="7d02e0d8-6b85-4468-b4f9-79c7550f3af0" providerId="ADAL" clId="{CE98086F-305B-493E-A272-9CADF6AF3267}" dt="2025-07-28T07:20:16.202" v="683" actId="1076"/>
          <ac:spMkLst>
            <pc:docMk/>
            <pc:sldMk cId="2830429469" sldId="257"/>
            <ac:spMk id="5" creationId="{F34D7D65-298E-0217-68B6-792D3D8DDE5D}"/>
          </ac:spMkLst>
        </pc:spChg>
        <pc:spChg chg="mod">
          <ac:chgData name="Ian Cotton" userId="7d02e0d8-6b85-4468-b4f9-79c7550f3af0" providerId="ADAL" clId="{CE98086F-305B-493E-A272-9CADF6AF3267}" dt="2025-07-26T20:18:12.236" v="217" actId="20577"/>
          <ac:spMkLst>
            <pc:docMk/>
            <pc:sldMk cId="2830429469" sldId="257"/>
            <ac:spMk id="6" creationId="{7D51BE4E-BA13-CCB8-B772-CD11C9B446FE}"/>
          </ac:spMkLst>
        </pc:spChg>
        <pc:picChg chg="add mod">
          <ac:chgData name="Ian Cotton" userId="7d02e0d8-6b85-4468-b4f9-79c7550f3af0" providerId="ADAL" clId="{CE98086F-305B-493E-A272-9CADF6AF3267}" dt="2025-07-28T07:53:25.077" v="684" actId="14861"/>
          <ac:picMkLst>
            <pc:docMk/>
            <pc:sldMk cId="2830429469" sldId="257"/>
            <ac:picMk id="9" creationId="{53D956A0-1927-72C5-84F0-023CB07F996F}"/>
          </ac:picMkLst>
        </pc:picChg>
      </pc:sldChg>
      <pc:sldMasterChg chg="addSp delSp modSp mod setBg">
        <pc:chgData name="Ian Cotton" userId="7d02e0d8-6b85-4468-b4f9-79c7550f3af0" providerId="ADAL" clId="{CE98086F-305B-493E-A272-9CADF6AF3267}" dt="2025-07-28T06:59:54.085" v="682"/>
        <pc:sldMasterMkLst>
          <pc:docMk/>
          <pc:sldMasterMk cId="3775833408" sldId="2147483648"/>
        </pc:sldMasterMkLst>
      </pc:sldMasterChg>
    </pc:docChg>
  </pc:docChgLst>
  <pc:docChgLst>
    <pc:chgData name="Will Bullas" userId="S::w.bullas@aerospacehv.com::f5fba66a-4500-4cb5-bbee-f2d930784c34" providerId="AD" clId="Web-{996CF92E-5FAF-BDA9-E470-61FF0CA7DB58}"/>
    <pc:docChg chg="modSld">
      <pc:chgData name="Will Bullas" userId="S::w.bullas@aerospacehv.com::f5fba66a-4500-4cb5-bbee-f2d930784c34" providerId="AD" clId="Web-{996CF92E-5FAF-BDA9-E470-61FF0CA7DB58}" dt="2025-08-13T13:48:21.229" v="15" actId="20577"/>
      <pc:docMkLst>
        <pc:docMk/>
      </pc:docMkLst>
      <pc:sldChg chg="modSp">
        <pc:chgData name="Will Bullas" userId="S::w.bullas@aerospacehv.com::f5fba66a-4500-4cb5-bbee-f2d930784c34" providerId="AD" clId="Web-{996CF92E-5FAF-BDA9-E470-61FF0CA7DB58}" dt="2025-08-13T13:48:21.229" v="15" actId="20577"/>
        <pc:sldMkLst>
          <pc:docMk/>
          <pc:sldMk cId="340833088" sldId="295"/>
        </pc:sldMkLst>
        <pc:spChg chg="mod">
          <ac:chgData name="Will Bullas" userId="S::w.bullas@aerospacehv.com::f5fba66a-4500-4cb5-bbee-f2d930784c34" providerId="AD" clId="Web-{996CF92E-5FAF-BDA9-E470-61FF0CA7DB58}" dt="2025-08-13T13:48:21.229" v="15" actId="20577"/>
          <ac:spMkLst>
            <pc:docMk/>
            <pc:sldMk cId="340833088" sldId="295"/>
            <ac:spMk id="5" creationId="{D74D31AD-014A-B876-0DC8-8B702B6D64A8}"/>
          </ac:spMkLst>
        </pc:spChg>
      </pc:sldChg>
    </pc:docChg>
  </pc:docChgLst>
  <pc:docChgLst>
    <pc:chgData name="Abir Alabani" userId="S::a.alabani@aerospacehv.com::2090c1e0-d53d-4712-be62-a0a5bb94d5fe" providerId="AD" clId="Web-{52B01F6A-AE77-3691-AC4D-76E055E263BA}"/>
    <pc:docChg chg="modSld">
      <pc:chgData name="Abir Alabani" userId="S::a.alabani@aerospacehv.com::2090c1e0-d53d-4712-be62-a0a5bb94d5fe" providerId="AD" clId="Web-{52B01F6A-AE77-3691-AC4D-76E055E263BA}" dt="2025-08-12T09:50:53.368" v="6" actId="20577"/>
      <pc:docMkLst>
        <pc:docMk/>
      </pc:docMkLst>
      <pc:sldChg chg="modSp">
        <pc:chgData name="Abir Alabani" userId="S::a.alabani@aerospacehv.com::2090c1e0-d53d-4712-be62-a0a5bb94d5fe" providerId="AD" clId="Web-{52B01F6A-AE77-3691-AC4D-76E055E263BA}" dt="2025-08-12T09:50:53.368" v="6" actId="20577"/>
        <pc:sldMkLst>
          <pc:docMk/>
          <pc:sldMk cId="2946196848" sldId="282"/>
        </pc:sldMkLst>
        <pc:spChg chg="mod">
          <ac:chgData name="Abir Alabani" userId="S::a.alabani@aerospacehv.com::2090c1e0-d53d-4712-be62-a0a5bb94d5fe" providerId="AD" clId="Web-{52B01F6A-AE77-3691-AC4D-76E055E263BA}" dt="2025-08-12T09:50:53.368" v="6" actId="20577"/>
          <ac:spMkLst>
            <pc:docMk/>
            <pc:sldMk cId="2946196848" sldId="282"/>
            <ac:spMk id="3" creationId="{F719361D-3AB5-814C-B7BC-9883D38531D6}"/>
          </ac:spMkLst>
        </pc:spChg>
      </pc:sldChg>
    </pc:docChg>
  </pc:docChgLst>
</pc:chgInfo>
</file>

<file path=ppt/comments/modernComment_102_B8F7AB96.xml><?xml version="1.0" encoding="utf-8"?>
<p188:cmLst xmlns:a="http://schemas.openxmlformats.org/drawingml/2006/main" xmlns:r="http://schemas.openxmlformats.org/officeDocument/2006/relationships" xmlns:p188="http://schemas.microsoft.com/office/powerpoint/2018/8/main">
  <p188:cm id="{E2F4843E-3266-4318-ACCC-44FD1B6B3EF1}" authorId="{4123C80D-9943-D208-FA81-87D8C5C55C18}" created="2025-08-12T08:16:48.413">
    <ac:txMkLst xmlns:ac="http://schemas.microsoft.com/office/drawing/2013/main/command">
      <pc:docMk xmlns:pc="http://schemas.microsoft.com/office/powerpoint/2013/main/command"/>
      <pc:sldMk xmlns:pc="http://schemas.microsoft.com/office/powerpoint/2013/main/command" cId="3103239062" sldId="258"/>
      <ac:spMk id="3" creationId="{4F8611D4-DE19-6015-43AB-1BFD6F946251}"/>
      <ac:txMk cp="106" len="82">
        <ac:context len="601" hash="2667305318"/>
      </ac:txMk>
    </ac:txMkLst>
    <p188:pos x="5283695" y="1115243"/>
    <p188:txBody>
      <a:bodyPr/>
      <a:lstStyle/>
      <a:p>
        <a:r>
          <a:rPr lang="en-GB"/>
          <a:t>This needs adjusting I think ( I wrote it) might be better to see if Abir has any knowledge of typical components to be tested </a:t>
        </a:r>
      </a:p>
    </p188:txBody>
  </p188:cm>
</p188: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02D97-48BB-5304-28F6-2ECB066A5B7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11FEE9D-479C-A472-4CF2-05A0DA8F30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B90B197-7FF7-3555-C15A-226AAAD4B36D}"/>
              </a:ext>
            </a:extLst>
          </p:cNvPr>
          <p:cNvSpPr>
            <a:spLocks noGrp="1"/>
          </p:cNvSpPr>
          <p:nvPr>
            <p:ph type="dt" sz="half" idx="10"/>
          </p:nvPr>
        </p:nvSpPr>
        <p:spPr/>
        <p:txBody>
          <a:bodyPr/>
          <a:lstStyle/>
          <a:p>
            <a:fld id="{60A2C19E-B520-44BA-8694-9B0E2CC0E69E}" type="datetimeFigureOut">
              <a:rPr lang="en-GB" smtClean="0"/>
              <a:t>14/08/2025</a:t>
            </a:fld>
            <a:endParaRPr lang="en-GB"/>
          </a:p>
        </p:txBody>
      </p:sp>
      <p:sp>
        <p:nvSpPr>
          <p:cNvPr id="5" name="Footer Placeholder 4">
            <a:extLst>
              <a:ext uri="{FF2B5EF4-FFF2-40B4-BE49-F238E27FC236}">
                <a16:creationId xmlns:a16="http://schemas.microsoft.com/office/drawing/2014/main" id="{CC19011B-C205-DC37-33C1-31AE9B282EA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F16CA68-D50F-95FC-F2BE-9D37ADA6CB20}"/>
              </a:ext>
            </a:extLst>
          </p:cNvPr>
          <p:cNvSpPr>
            <a:spLocks noGrp="1"/>
          </p:cNvSpPr>
          <p:nvPr>
            <p:ph type="sldNum" sz="quarter" idx="12"/>
          </p:nvPr>
        </p:nvSpPr>
        <p:spPr/>
        <p:txBody>
          <a:bodyPr/>
          <a:lstStyle/>
          <a:p>
            <a:fld id="{646DB0C6-45E8-4777-9E38-887AA3D24829}" type="slidenum">
              <a:rPr lang="en-GB" smtClean="0"/>
              <a:t>‹#›</a:t>
            </a:fld>
            <a:endParaRPr lang="en-GB"/>
          </a:p>
        </p:txBody>
      </p:sp>
    </p:spTree>
    <p:extLst>
      <p:ext uri="{BB962C8B-B14F-4D97-AF65-F5344CB8AC3E}">
        <p14:creationId xmlns:p14="http://schemas.microsoft.com/office/powerpoint/2010/main" val="23793427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5ADD5-4F46-B26C-1D45-9A39E7167A9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E2A030E-A328-5C93-6805-DED5D084843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29F7F5E-4B28-9991-646A-F2AB15FB6DBF}"/>
              </a:ext>
            </a:extLst>
          </p:cNvPr>
          <p:cNvSpPr>
            <a:spLocks noGrp="1"/>
          </p:cNvSpPr>
          <p:nvPr>
            <p:ph type="dt" sz="half" idx="10"/>
          </p:nvPr>
        </p:nvSpPr>
        <p:spPr/>
        <p:txBody>
          <a:bodyPr/>
          <a:lstStyle/>
          <a:p>
            <a:fld id="{60A2C19E-B520-44BA-8694-9B0E2CC0E69E}" type="datetimeFigureOut">
              <a:rPr lang="en-GB" smtClean="0"/>
              <a:t>14/08/2025</a:t>
            </a:fld>
            <a:endParaRPr lang="en-GB"/>
          </a:p>
        </p:txBody>
      </p:sp>
      <p:sp>
        <p:nvSpPr>
          <p:cNvPr id="5" name="Footer Placeholder 4">
            <a:extLst>
              <a:ext uri="{FF2B5EF4-FFF2-40B4-BE49-F238E27FC236}">
                <a16:creationId xmlns:a16="http://schemas.microsoft.com/office/drawing/2014/main" id="{D8628102-04AB-7D52-A20E-EA15B3BDE0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028AF07-5ED0-3292-8671-FB68E5049691}"/>
              </a:ext>
            </a:extLst>
          </p:cNvPr>
          <p:cNvSpPr>
            <a:spLocks noGrp="1"/>
          </p:cNvSpPr>
          <p:nvPr>
            <p:ph type="sldNum" sz="quarter" idx="12"/>
          </p:nvPr>
        </p:nvSpPr>
        <p:spPr/>
        <p:txBody>
          <a:bodyPr/>
          <a:lstStyle/>
          <a:p>
            <a:fld id="{646DB0C6-45E8-4777-9E38-887AA3D24829}" type="slidenum">
              <a:rPr lang="en-GB" smtClean="0"/>
              <a:t>‹#›</a:t>
            </a:fld>
            <a:endParaRPr lang="en-GB"/>
          </a:p>
        </p:txBody>
      </p:sp>
    </p:spTree>
    <p:extLst>
      <p:ext uri="{BB962C8B-B14F-4D97-AF65-F5344CB8AC3E}">
        <p14:creationId xmlns:p14="http://schemas.microsoft.com/office/powerpoint/2010/main" val="1733722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7871B4D-705E-15AD-8791-A1DC56D79A2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73801E6-D882-21CD-16ED-B9E5E7ACF3F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D8F7AA6-A9A4-DF58-3F04-5E687610FD90}"/>
              </a:ext>
            </a:extLst>
          </p:cNvPr>
          <p:cNvSpPr>
            <a:spLocks noGrp="1"/>
          </p:cNvSpPr>
          <p:nvPr>
            <p:ph type="dt" sz="half" idx="10"/>
          </p:nvPr>
        </p:nvSpPr>
        <p:spPr/>
        <p:txBody>
          <a:bodyPr/>
          <a:lstStyle/>
          <a:p>
            <a:fld id="{60A2C19E-B520-44BA-8694-9B0E2CC0E69E}" type="datetimeFigureOut">
              <a:rPr lang="en-GB" smtClean="0"/>
              <a:t>14/08/2025</a:t>
            </a:fld>
            <a:endParaRPr lang="en-GB"/>
          </a:p>
        </p:txBody>
      </p:sp>
      <p:sp>
        <p:nvSpPr>
          <p:cNvPr id="5" name="Footer Placeholder 4">
            <a:extLst>
              <a:ext uri="{FF2B5EF4-FFF2-40B4-BE49-F238E27FC236}">
                <a16:creationId xmlns:a16="http://schemas.microsoft.com/office/drawing/2014/main" id="{F8DF855B-77CF-EBBE-6BE8-02798035052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AFE5F66-2896-B3B6-1086-51113FCF6671}"/>
              </a:ext>
            </a:extLst>
          </p:cNvPr>
          <p:cNvSpPr>
            <a:spLocks noGrp="1"/>
          </p:cNvSpPr>
          <p:nvPr>
            <p:ph type="sldNum" sz="quarter" idx="12"/>
          </p:nvPr>
        </p:nvSpPr>
        <p:spPr/>
        <p:txBody>
          <a:bodyPr/>
          <a:lstStyle/>
          <a:p>
            <a:fld id="{646DB0C6-45E8-4777-9E38-887AA3D24829}" type="slidenum">
              <a:rPr lang="en-GB" smtClean="0"/>
              <a:t>‹#›</a:t>
            </a:fld>
            <a:endParaRPr lang="en-GB"/>
          </a:p>
        </p:txBody>
      </p:sp>
    </p:spTree>
    <p:extLst>
      <p:ext uri="{BB962C8B-B14F-4D97-AF65-F5344CB8AC3E}">
        <p14:creationId xmlns:p14="http://schemas.microsoft.com/office/powerpoint/2010/main" val="3836560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4F3B7207-677C-D787-4EC8-075EA5675E04}"/>
              </a:ext>
            </a:extLst>
          </p:cNvPr>
          <p:cNvSpPr>
            <a:spLocks noGrp="1"/>
          </p:cNvSpPr>
          <p:nvPr>
            <p:ph type="body" sz="quarter" idx="10" hasCustomPrompt="1"/>
          </p:nvPr>
        </p:nvSpPr>
        <p:spPr>
          <a:xfrm>
            <a:off x="422339" y="3498964"/>
            <a:ext cx="7905749" cy="793488"/>
          </a:xfrm>
          <a:prstGeom prst="rect">
            <a:avLst/>
          </a:prstGeom>
        </p:spPr>
        <p:txBody>
          <a:bodyPr anchor="ctr">
            <a:noAutofit/>
          </a:bodyPr>
          <a:lstStyle>
            <a:lvl1pPr marL="0" indent="0">
              <a:lnSpc>
                <a:spcPct val="100000"/>
              </a:lnSpc>
              <a:spcBef>
                <a:spcPts val="0"/>
              </a:spcBef>
              <a:buNone/>
              <a:defRPr lang="en-US" sz="4000" b="1" dirty="0" smtClean="0">
                <a:solidFill>
                  <a:srgbClr val="455059"/>
                </a:solidFill>
                <a:latin typeface="+mn-lt"/>
                <a:ea typeface="Roboto" pitchFamily="2" charset="0"/>
                <a:cs typeface="Trebuchet MS"/>
              </a:defRPr>
            </a:lvl1pPr>
            <a:lvl2pPr marL="457189" indent="0">
              <a:buNone/>
              <a:defRPr/>
            </a:lvl2pPr>
          </a:lstStyle>
          <a:p>
            <a:pPr lvl="0"/>
            <a:r>
              <a:rPr lang="en-US"/>
              <a:t>TITLE</a:t>
            </a:r>
          </a:p>
        </p:txBody>
      </p:sp>
      <p:sp>
        <p:nvSpPr>
          <p:cNvPr id="18" name="Text Placeholder 16">
            <a:extLst>
              <a:ext uri="{FF2B5EF4-FFF2-40B4-BE49-F238E27FC236}">
                <a16:creationId xmlns:a16="http://schemas.microsoft.com/office/drawing/2014/main" id="{4CBF306F-F97F-A41E-FF47-CE9C8DCBECF6}"/>
              </a:ext>
            </a:extLst>
          </p:cNvPr>
          <p:cNvSpPr>
            <a:spLocks noGrp="1"/>
          </p:cNvSpPr>
          <p:nvPr>
            <p:ph type="body" sz="quarter" idx="11" hasCustomPrompt="1"/>
          </p:nvPr>
        </p:nvSpPr>
        <p:spPr>
          <a:xfrm>
            <a:off x="422339" y="4337735"/>
            <a:ext cx="7905749" cy="793488"/>
          </a:xfrm>
          <a:prstGeom prst="rect">
            <a:avLst/>
          </a:prstGeom>
        </p:spPr>
        <p:txBody>
          <a:bodyPr anchor="ctr">
            <a:noAutofit/>
          </a:bodyPr>
          <a:lstStyle>
            <a:lvl1pPr marL="0" indent="0">
              <a:lnSpc>
                <a:spcPct val="100000"/>
              </a:lnSpc>
              <a:spcBef>
                <a:spcPts val="0"/>
              </a:spcBef>
              <a:buNone/>
              <a:defRPr lang="en-GB" sz="3733" b="1" kern="1200" dirty="0">
                <a:solidFill>
                  <a:srgbClr val="427399"/>
                </a:solidFill>
                <a:latin typeface="+mn-lt"/>
                <a:ea typeface="Calibri" panose="020F0502020204030204" pitchFamily="34" charset="0"/>
                <a:cs typeface="Calibri" panose="020F0502020204030204" pitchFamily="34" charset="0"/>
              </a:defRPr>
            </a:lvl1pPr>
            <a:lvl2pPr marL="457189" indent="0">
              <a:buNone/>
              <a:defRPr/>
            </a:lvl2pPr>
          </a:lstStyle>
          <a:p>
            <a:pPr marL="0" lvl="0" indent="0" algn="l" defTabSz="1219170" rtl="0" eaLnBrk="1" latinLnBrk="0" hangingPunct="1">
              <a:lnSpc>
                <a:spcPct val="100000"/>
              </a:lnSpc>
              <a:spcBef>
                <a:spcPts val="0"/>
              </a:spcBef>
              <a:buFont typeface="Arial" panose="020B0604020202020204" pitchFamily="34" charset="0"/>
              <a:buNone/>
            </a:pPr>
            <a:r>
              <a:rPr lang="en-GB" sz="3733">
                <a:latin typeface="+mn-lt"/>
                <a:ea typeface="Roboto" pitchFamily="2" charset="0"/>
                <a:cs typeface="Trebuchet MS"/>
              </a:rPr>
              <a:t>Subtitle</a:t>
            </a:r>
            <a:endParaRPr lang="en-GB" sz="4267">
              <a:latin typeface="Roboto" pitchFamily="2" charset="0"/>
              <a:ea typeface="Roboto" pitchFamily="2" charset="0"/>
              <a:cs typeface="Trebuchet MS"/>
            </a:endParaRPr>
          </a:p>
        </p:txBody>
      </p:sp>
      <p:sp>
        <p:nvSpPr>
          <p:cNvPr id="19" name="object 7">
            <a:extLst>
              <a:ext uri="{FF2B5EF4-FFF2-40B4-BE49-F238E27FC236}">
                <a16:creationId xmlns:a16="http://schemas.microsoft.com/office/drawing/2014/main" id="{B18EE6E9-F0C0-0E7C-447B-D50A1EA1A869}"/>
              </a:ext>
            </a:extLst>
          </p:cNvPr>
          <p:cNvSpPr/>
          <p:nvPr userDrawn="1"/>
        </p:nvSpPr>
        <p:spPr>
          <a:xfrm>
            <a:off x="422339" y="5176505"/>
            <a:ext cx="3144152" cy="71152"/>
          </a:xfrm>
          <a:custGeom>
            <a:avLst/>
            <a:gdLst/>
            <a:ahLst/>
            <a:cxnLst/>
            <a:rect l="l" t="t" r="r" b="b"/>
            <a:pathLst>
              <a:path w="2887979" h="83820">
                <a:moveTo>
                  <a:pt x="2887446" y="0"/>
                </a:moveTo>
                <a:lnTo>
                  <a:pt x="0" y="0"/>
                </a:lnTo>
                <a:lnTo>
                  <a:pt x="0" y="83223"/>
                </a:lnTo>
                <a:lnTo>
                  <a:pt x="2887446" y="83223"/>
                </a:lnTo>
                <a:lnTo>
                  <a:pt x="2887446" y="0"/>
                </a:lnTo>
                <a:close/>
              </a:path>
            </a:pathLst>
          </a:custGeom>
          <a:solidFill>
            <a:srgbClr val="427399"/>
          </a:solidFill>
        </p:spPr>
        <p:txBody>
          <a:bodyPr wrap="square" lIns="0" tIns="0" rIns="0" bIns="0" rtlCol="0"/>
          <a:lstStyle/>
          <a:p>
            <a:endParaRPr sz="2400"/>
          </a:p>
        </p:txBody>
      </p:sp>
      <p:pic>
        <p:nvPicPr>
          <p:cNvPr id="4" name="Picture 3">
            <a:extLst>
              <a:ext uri="{FF2B5EF4-FFF2-40B4-BE49-F238E27FC236}">
                <a16:creationId xmlns:a16="http://schemas.microsoft.com/office/drawing/2014/main" id="{9B4A998D-7D24-A7B1-915C-70EA3D2E87B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52440" y="294744"/>
            <a:ext cx="4343400" cy="735767"/>
          </a:xfrm>
          <a:prstGeom prst="rect">
            <a:avLst/>
          </a:prstGeom>
        </p:spPr>
      </p:pic>
    </p:spTree>
    <p:extLst>
      <p:ext uri="{BB962C8B-B14F-4D97-AF65-F5344CB8AC3E}">
        <p14:creationId xmlns:p14="http://schemas.microsoft.com/office/powerpoint/2010/main" val="26410039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2A7E6-CAC8-8ED1-1F9D-50A993D049B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4098239-550E-C0A6-20B4-F808B3B1E53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F8B4106-F36A-D247-0C8C-8A0966577864}"/>
              </a:ext>
            </a:extLst>
          </p:cNvPr>
          <p:cNvSpPr>
            <a:spLocks noGrp="1"/>
          </p:cNvSpPr>
          <p:nvPr>
            <p:ph type="dt" sz="half" idx="10"/>
          </p:nvPr>
        </p:nvSpPr>
        <p:spPr/>
        <p:txBody>
          <a:bodyPr/>
          <a:lstStyle/>
          <a:p>
            <a:fld id="{60A2C19E-B520-44BA-8694-9B0E2CC0E69E}" type="datetimeFigureOut">
              <a:rPr lang="en-GB" smtClean="0"/>
              <a:t>14/08/2025</a:t>
            </a:fld>
            <a:endParaRPr lang="en-GB"/>
          </a:p>
        </p:txBody>
      </p:sp>
      <p:sp>
        <p:nvSpPr>
          <p:cNvPr id="5" name="Footer Placeholder 4">
            <a:extLst>
              <a:ext uri="{FF2B5EF4-FFF2-40B4-BE49-F238E27FC236}">
                <a16:creationId xmlns:a16="http://schemas.microsoft.com/office/drawing/2014/main" id="{BF4FDE27-C2E0-53AF-93EC-82CA35C3EF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8103808-99D6-FC25-974C-1BF72B4AF0FF}"/>
              </a:ext>
            </a:extLst>
          </p:cNvPr>
          <p:cNvSpPr>
            <a:spLocks noGrp="1"/>
          </p:cNvSpPr>
          <p:nvPr>
            <p:ph type="sldNum" sz="quarter" idx="12"/>
          </p:nvPr>
        </p:nvSpPr>
        <p:spPr/>
        <p:txBody>
          <a:bodyPr/>
          <a:lstStyle/>
          <a:p>
            <a:fld id="{646DB0C6-45E8-4777-9E38-887AA3D24829}" type="slidenum">
              <a:rPr lang="en-GB" smtClean="0"/>
              <a:t>‹#›</a:t>
            </a:fld>
            <a:endParaRPr lang="en-GB"/>
          </a:p>
        </p:txBody>
      </p:sp>
    </p:spTree>
    <p:extLst>
      <p:ext uri="{BB962C8B-B14F-4D97-AF65-F5344CB8AC3E}">
        <p14:creationId xmlns:p14="http://schemas.microsoft.com/office/powerpoint/2010/main" val="2267606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3C140-FAF4-7B38-955C-6B78381746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63BB385-DA90-9B58-9FCC-E0C02EED5CB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B359DA2-9737-56EB-0D94-9443DB6D15AF}"/>
              </a:ext>
            </a:extLst>
          </p:cNvPr>
          <p:cNvSpPr>
            <a:spLocks noGrp="1"/>
          </p:cNvSpPr>
          <p:nvPr>
            <p:ph type="dt" sz="half" idx="10"/>
          </p:nvPr>
        </p:nvSpPr>
        <p:spPr/>
        <p:txBody>
          <a:bodyPr/>
          <a:lstStyle/>
          <a:p>
            <a:fld id="{60A2C19E-B520-44BA-8694-9B0E2CC0E69E}" type="datetimeFigureOut">
              <a:rPr lang="en-GB" smtClean="0"/>
              <a:t>14/08/2025</a:t>
            </a:fld>
            <a:endParaRPr lang="en-GB"/>
          </a:p>
        </p:txBody>
      </p:sp>
      <p:sp>
        <p:nvSpPr>
          <p:cNvPr id="5" name="Footer Placeholder 4">
            <a:extLst>
              <a:ext uri="{FF2B5EF4-FFF2-40B4-BE49-F238E27FC236}">
                <a16:creationId xmlns:a16="http://schemas.microsoft.com/office/drawing/2014/main" id="{9EA28015-FE11-A505-C8E6-A340476776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6F92534-8F78-4020-14AD-46739F518809}"/>
              </a:ext>
            </a:extLst>
          </p:cNvPr>
          <p:cNvSpPr>
            <a:spLocks noGrp="1"/>
          </p:cNvSpPr>
          <p:nvPr>
            <p:ph type="sldNum" sz="quarter" idx="12"/>
          </p:nvPr>
        </p:nvSpPr>
        <p:spPr/>
        <p:txBody>
          <a:bodyPr/>
          <a:lstStyle/>
          <a:p>
            <a:fld id="{646DB0C6-45E8-4777-9E38-887AA3D24829}" type="slidenum">
              <a:rPr lang="en-GB" smtClean="0"/>
              <a:t>‹#›</a:t>
            </a:fld>
            <a:endParaRPr lang="en-GB"/>
          </a:p>
        </p:txBody>
      </p:sp>
    </p:spTree>
    <p:extLst>
      <p:ext uri="{BB962C8B-B14F-4D97-AF65-F5344CB8AC3E}">
        <p14:creationId xmlns:p14="http://schemas.microsoft.com/office/powerpoint/2010/main" val="23618643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F902B-FC7F-9008-E9CE-45DDBC5CA59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07A32B2-AE82-9889-90D7-38E4685D4B7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BA1A182-3372-3314-67E2-0646A12E00C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F456158-EE6C-9D36-BDD4-CA2EBE37A650}"/>
              </a:ext>
            </a:extLst>
          </p:cNvPr>
          <p:cNvSpPr>
            <a:spLocks noGrp="1"/>
          </p:cNvSpPr>
          <p:nvPr>
            <p:ph type="dt" sz="half" idx="10"/>
          </p:nvPr>
        </p:nvSpPr>
        <p:spPr/>
        <p:txBody>
          <a:bodyPr/>
          <a:lstStyle/>
          <a:p>
            <a:fld id="{60A2C19E-B520-44BA-8694-9B0E2CC0E69E}" type="datetimeFigureOut">
              <a:rPr lang="en-GB" smtClean="0"/>
              <a:t>14/08/2025</a:t>
            </a:fld>
            <a:endParaRPr lang="en-GB"/>
          </a:p>
        </p:txBody>
      </p:sp>
      <p:sp>
        <p:nvSpPr>
          <p:cNvPr id="6" name="Footer Placeholder 5">
            <a:extLst>
              <a:ext uri="{FF2B5EF4-FFF2-40B4-BE49-F238E27FC236}">
                <a16:creationId xmlns:a16="http://schemas.microsoft.com/office/drawing/2014/main" id="{26DDC6E6-822F-0B9F-D33D-199C1FC3E87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BB7EAB5-916E-2B19-88A0-C3AF423A9BCF}"/>
              </a:ext>
            </a:extLst>
          </p:cNvPr>
          <p:cNvSpPr>
            <a:spLocks noGrp="1"/>
          </p:cNvSpPr>
          <p:nvPr>
            <p:ph type="sldNum" sz="quarter" idx="12"/>
          </p:nvPr>
        </p:nvSpPr>
        <p:spPr/>
        <p:txBody>
          <a:bodyPr/>
          <a:lstStyle/>
          <a:p>
            <a:fld id="{646DB0C6-45E8-4777-9E38-887AA3D24829}" type="slidenum">
              <a:rPr lang="en-GB" smtClean="0"/>
              <a:t>‹#›</a:t>
            </a:fld>
            <a:endParaRPr lang="en-GB"/>
          </a:p>
        </p:txBody>
      </p:sp>
    </p:spTree>
    <p:extLst>
      <p:ext uri="{BB962C8B-B14F-4D97-AF65-F5344CB8AC3E}">
        <p14:creationId xmlns:p14="http://schemas.microsoft.com/office/powerpoint/2010/main" val="40078721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9AE80-90E2-4967-3D78-4D980026F9D4}"/>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3927021-E067-1D46-50E9-C6A994943C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C4D1DA-88BE-FDCD-83F6-FDDE14BA5C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137BF28-807B-D2E8-7023-828776C11E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D9A7219-61B5-E855-5451-FB58EB1E81B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72DCAE5-96AC-1582-93F5-D4F039232562}"/>
              </a:ext>
            </a:extLst>
          </p:cNvPr>
          <p:cNvSpPr>
            <a:spLocks noGrp="1"/>
          </p:cNvSpPr>
          <p:nvPr>
            <p:ph type="dt" sz="half" idx="10"/>
          </p:nvPr>
        </p:nvSpPr>
        <p:spPr/>
        <p:txBody>
          <a:bodyPr/>
          <a:lstStyle/>
          <a:p>
            <a:fld id="{60A2C19E-B520-44BA-8694-9B0E2CC0E69E}" type="datetimeFigureOut">
              <a:rPr lang="en-GB" smtClean="0"/>
              <a:t>14/08/2025</a:t>
            </a:fld>
            <a:endParaRPr lang="en-GB"/>
          </a:p>
        </p:txBody>
      </p:sp>
      <p:sp>
        <p:nvSpPr>
          <p:cNvPr id="8" name="Footer Placeholder 7">
            <a:extLst>
              <a:ext uri="{FF2B5EF4-FFF2-40B4-BE49-F238E27FC236}">
                <a16:creationId xmlns:a16="http://schemas.microsoft.com/office/drawing/2014/main" id="{9A13CEC0-BA37-D2F2-B493-A229F6BD17A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0BC18121-AF59-8AA7-1928-C39691EAACC0}"/>
              </a:ext>
            </a:extLst>
          </p:cNvPr>
          <p:cNvSpPr>
            <a:spLocks noGrp="1"/>
          </p:cNvSpPr>
          <p:nvPr>
            <p:ph type="sldNum" sz="quarter" idx="12"/>
          </p:nvPr>
        </p:nvSpPr>
        <p:spPr/>
        <p:txBody>
          <a:bodyPr/>
          <a:lstStyle/>
          <a:p>
            <a:fld id="{646DB0C6-45E8-4777-9E38-887AA3D24829}" type="slidenum">
              <a:rPr lang="en-GB" smtClean="0"/>
              <a:t>‹#›</a:t>
            </a:fld>
            <a:endParaRPr lang="en-GB"/>
          </a:p>
        </p:txBody>
      </p:sp>
    </p:spTree>
    <p:extLst>
      <p:ext uri="{BB962C8B-B14F-4D97-AF65-F5344CB8AC3E}">
        <p14:creationId xmlns:p14="http://schemas.microsoft.com/office/powerpoint/2010/main" val="3937994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78E5C-9181-BAFC-5563-8F6D849252B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57BB202-7677-8846-B137-394CD62F02F1}"/>
              </a:ext>
            </a:extLst>
          </p:cNvPr>
          <p:cNvSpPr>
            <a:spLocks noGrp="1"/>
          </p:cNvSpPr>
          <p:nvPr>
            <p:ph type="dt" sz="half" idx="10"/>
          </p:nvPr>
        </p:nvSpPr>
        <p:spPr/>
        <p:txBody>
          <a:bodyPr/>
          <a:lstStyle/>
          <a:p>
            <a:fld id="{60A2C19E-B520-44BA-8694-9B0E2CC0E69E}" type="datetimeFigureOut">
              <a:rPr lang="en-GB" smtClean="0"/>
              <a:t>14/08/2025</a:t>
            </a:fld>
            <a:endParaRPr lang="en-GB"/>
          </a:p>
        </p:txBody>
      </p:sp>
      <p:sp>
        <p:nvSpPr>
          <p:cNvPr id="4" name="Footer Placeholder 3">
            <a:extLst>
              <a:ext uri="{FF2B5EF4-FFF2-40B4-BE49-F238E27FC236}">
                <a16:creationId xmlns:a16="http://schemas.microsoft.com/office/drawing/2014/main" id="{EEE55B82-EF38-2143-3ECA-34CBA5A6C0F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738AC42-E285-9987-E590-A1015D114EB3}"/>
              </a:ext>
            </a:extLst>
          </p:cNvPr>
          <p:cNvSpPr>
            <a:spLocks noGrp="1"/>
          </p:cNvSpPr>
          <p:nvPr>
            <p:ph type="sldNum" sz="quarter" idx="12"/>
          </p:nvPr>
        </p:nvSpPr>
        <p:spPr/>
        <p:txBody>
          <a:bodyPr/>
          <a:lstStyle/>
          <a:p>
            <a:fld id="{646DB0C6-45E8-4777-9E38-887AA3D24829}" type="slidenum">
              <a:rPr lang="en-GB" smtClean="0"/>
              <a:t>‹#›</a:t>
            </a:fld>
            <a:endParaRPr lang="en-GB"/>
          </a:p>
        </p:txBody>
      </p:sp>
    </p:spTree>
    <p:extLst>
      <p:ext uri="{BB962C8B-B14F-4D97-AF65-F5344CB8AC3E}">
        <p14:creationId xmlns:p14="http://schemas.microsoft.com/office/powerpoint/2010/main" val="2962615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3FF263-97CD-81AA-4B2A-419A9B74D630}"/>
              </a:ext>
            </a:extLst>
          </p:cNvPr>
          <p:cNvSpPr>
            <a:spLocks noGrp="1"/>
          </p:cNvSpPr>
          <p:nvPr>
            <p:ph type="dt" sz="half" idx="10"/>
          </p:nvPr>
        </p:nvSpPr>
        <p:spPr/>
        <p:txBody>
          <a:bodyPr/>
          <a:lstStyle/>
          <a:p>
            <a:fld id="{60A2C19E-B520-44BA-8694-9B0E2CC0E69E}" type="datetimeFigureOut">
              <a:rPr lang="en-GB" smtClean="0"/>
              <a:t>14/08/2025</a:t>
            </a:fld>
            <a:endParaRPr lang="en-GB"/>
          </a:p>
        </p:txBody>
      </p:sp>
      <p:sp>
        <p:nvSpPr>
          <p:cNvPr id="3" name="Footer Placeholder 2">
            <a:extLst>
              <a:ext uri="{FF2B5EF4-FFF2-40B4-BE49-F238E27FC236}">
                <a16:creationId xmlns:a16="http://schemas.microsoft.com/office/drawing/2014/main" id="{5355DA66-2B68-7184-F77B-41CBD777547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D18AE1E-F735-00DD-0F96-1909B3D5628A}"/>
              </a:ext>
            </a:extLst>
          </p:cNvPr>
          <p:cNvSpPr>
            <a:spLocks noGrp="1"/>
          </p:cNvSpPr>
          <p:nvPr>
            <p:ph type="sldNum" sz="quarter" idx="12"/>
          </p:nvPr>
        </p:nvSpPr>
        <p:spPr/>
        <p:txBody>
          <a:bodyPr/>
          <a:lstStyle/>
          <a:p>
            <a:fld id="{646DB0C6-45E8-4777-9E38-887AA3D24829}" type="slidenum">
              <a:rPr lang="en-GB" smtClean="0"/>
              <a:t>‹#›</a:t>
            </a:fld>
            <a:endParaRPr lang="en-GB"/>
          </a:p>
        </p:txBody>
      </p:sp>
    </p:spTree>
    <p:extLst>
      <p:ext uri="{BB962C8B-B14F-4D97-AF65-F5344CB8AC3E}">
        <p14:creationId xmlns:p14="http://schemas.microsoft.com/office/powerpoint/2010/main" val="3683821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9D116-F271-7814-2738-8F3CCC1C68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BF6E016-6F51-B16B-0430-E3050FF50E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C3AE3CD-B9B0-6181-A485-CEEB1ADDA1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4CE387-99C6-7C4F-DD80-E867D5AA6180}"/>
              </a:ext>
            </a:extLst>
          </p:cNvPr>
          <p:cNvSpPr>
            <a:spLocks noGrp="1"/>
          </p:cNvSpPr>
          <p:nvPr>
            <p:ph type="dt" sz="half" idx="10"/>
          </p:nvPr>
        </p:nvSpPr>
        <p:spPr/>
        <p:txBody>
          <a:bodyPr/>
          <a:lstStyle/>
          <a:p>
            <a:fld id="{60A2C19E-B520-44BA-8694-9B0E2CC0E69E}" type="datetimeFigureOut">
              <a:rPr lang="en-GB" smtClean="0"/>
              <a:t>14/08/2025</a:t>
            </a:fld>
            <a:endParaRPr lang="en-GB"/>
          </a:p>
        </p:txBody>
      </p:sp>
      <p:sp>
        <p:nvSpPr>
          <p:cNvPr id="6" name="Footer Placeholder 5">
            <a:extLst>
              <a:ext uri="{FF2B5EF4-FFF2-40B4-BE49-F238E27FC236}">
                <a16:creationId xmlns:a16="http://schemas.microsoft.com/office/drawing/2014/main" id="{A9AC5B83-FF81-06F7-8945-0D361E16635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0840C70-B479-DAB7-35E3-D5592828F448}"/>
              </a:ext>
            </a:extLst>
          </p:cNvPr>
          <p:cNvSpPr>
            <a:spLocks noGrp="1"/>
          </p:cNvSpPr>
          <p:nvPr>
            <p:ph type="sldNum" sz="quarter" idx="12"/>
          </p:nvPr>
        </p:nvSpPr>
        <p:spPr/>
        <p:txBody>
          <a:bodyPr/>
          <a:lstStyle/>
          <a:p>
            <a:fld id="{646DB0C6-45E8-4777-9E38-887AA3D24829}" type="slidenum">
              <a:rPr lang="en-GB" smtClean="0"/>
              <a:t>‹#›</a:t>
            </a:fld>
            <a:endParaRPr lang="en-GB"/>
          </a:p>
        </p:txBody>
      </p:sp>
    </p:spTree>
    <p:extLst>
      <p:ext uri="{BB962C8B-B14F-4D97-AF65-F5344CB8AC3E}">
        <p14:creationId xmlns:p14="http://schemas.microsoft.com/office/powerpoint/2010/main" val="23945857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6598B-6CD4-C5A1-EEB4-9770350D48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F9F93CE-1D68-5E9C-3F86-9B800D23E7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70E8EC9-9FB0-BFCA-EA81-CE25AB5350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F38C0BA-7056-7F2F-F7EB-E463B68CF816}"/>
              </a:ext>
            </a:extLst>
          </p:cNvPr>
          <p:cNvSpPr>
            <a:spLocks noGrp="1"/>
          </p:cNvSpPr>
          <p:nvPr>
            <p:ph type="dt" sz="half" idx="10"/>
          </p:nvPr>
        </p:nvSpPr>
        <p:spPr/>
        <p:txBody>
          <a:bodyPr/>
          <a:lstStyle/>
          <a:p>
            <a:fld id="{60A2C19E-B520-44BA-8694-9B0E2CC0E69E}" type="datetimeFigureOut">
              <a:rPr lang="en-GB" smtClean="0"/>
              <a:t>14/08/2025</a:t>
            </a:fld>
            <a:endParaRPr lang="en-GB"/>
          </a:p>
        </p:txBody>
      </p:sp>
      <p:sp>
        <p:nvSpPr>
          <p:cNvPr id="6" name="Footer Placeholder 5">
            <a:extLst>
              <a:ext uri="{FF2B5EF4-FFF2-40B4-BE49-F238E27FC236}">
                <a16:creationId xmlns:a16="http://schemas.microsoft.com/office/drawing/2014/main" id="{E69AC4E7-7B5F-0E1F-3524-56C14AE4187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5B155FC-AB65-8EAF-1DAE-D5DAAC87B863}"/>
              </a:ext>
            </a:extLst>
          </p:cNvPr>
          <p:cNvSpPr>
            <a:spLocks noGrp="1"/>
          </p:cNvSpPr>
          <p:nvPr>
            <p:ph type="sldNum" sz="quarter" idx="12"/>
          </p:nvPr>
        </p:nvSpPr>
        <p:spPr/>
        <p:txBody>
          <a:bodyPr/>
          <a:lstStyle/>
          <a:p>
            <a:fld id="{646DB0C6-45E8-4777-9E38-887AA3D24829}" type="slidenum">
              <a:rPr lang="en-GB" smtClean="0"/>
              <a:t>‹#›</a:t>
            </a:fld>
            <a:endParaRPr lang="en-GB"/>
          </a:p>
        </p:txBody>
      </p:sp>
    </p:spTree>
    <p:extLst>
      <p:ext uri="{BB962C8B-B14F-4D97-AF65-F5344CB8AC3E}">
        <p14:creationId xmlns:p14="http://schemas.microsoft.com/office/powerpoint/2010/main" val="12757096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12.xml"/><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rgbClr val="99CCFF"/>
            </a:gs>
            <a:gs pos="49000">
              <a:schemeClr val="bg1"/>
            </a:gs>
          </a:gsLst>
          <a:lin ang="27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AE3266D-E915-BA22-A5F8-81458E246D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1C8F23-8828-B856-AD21-257CF524F7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0FF5A42-E655-E12A-D998-22509DD0EBD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0A2C19E-B520-44BA-8694-9B0E2CC0E69E}" type="datetimeFigureOut">
              <a:rPr lang="en-GB" smtClean="0"/>
              <a:t>14/08/2025</a:t>
            </a:fld>
            <a:endParaRPr lang="en-GB"/>
          </a:p>
        </p:txBody>
      </p:sp>
      <p:sp>
        <p:nvSpPr>
          <p:cNvPr id="5" name="Footer Placeholder 4">
            <a:extLst>
              <a:ext uri="{FF2B5EF4-FFF2-40B4-BE49-F238E27FC236}">
                <a16:creationId xmlns:a16="http://schemas.microsoft.com/office/drawing/2014/main" id="{B437E90E-5464-DE33-E506-132FF2B118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324EB6F-31B2-4059-8A52-A3F186EEC8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46DB0C6-45E8-4777-9E38-887AA3D24829}" type="slidenum">
              <a:rPr lang="en-GB" smtClean="0"/>
              <a:t>‹#›</a:t>
            </a:fld>
            <a:endParaRPr lang="en-GB"/>
          </a:p>
        </p:txBody>
      </p:sp>
      <p:pic>
        <p:nvPicPr>
          <p:cNvPr id="7" name="Picture 6">
            <a:extLst>
              <a:ext uri="{FF2B5EF4-FFF2-40B4-BE49-F238E27FC236}">
                <a16:creationId xmlns:a16="http://schemas.microsoft.com/office/drawing/2014/main" id="{7BC237F6-20DA-5962-CCAA-62CC0828DF53}"/>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p:blipFill>
        <p:spPr>
          <a:xfrm>
            <a:off x="8630250" y="297743"/>
            <a:ext cx="3257550" cy="551825"/>
          </a:xfrm>
          <a:prstGeom prst="rect">
            <a:avLst/>
          </a:prstGeom>
        </p:spPr>
      </p:pic>
    </p:spTree>
    <p:extLst>
      <p:ext uri="{BB962C8B-B14F-4D97-AF65-F5344CB8AC3E}">
        <p14:creationId xmlns:p14="http://schemas.microsoft.com/office/powerpoint/2010/main" val="235142350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3" name="Picture 22" descr="A drone flying over a city&#10;&#10;Description automatically generated with low confidence">
            <a:extLst>
              <a:ext uri="{FF2B5EF4-FFF2-40B4-BE49-F238E27FC236}">
                <a16:creationId xmlns:a16="http://schemas.microsoft.com/office/drawing/2014/main" id="{7A2328A2-4322-4A96-0DD9-BC654DC77CB9}"/>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0154" r="18926"/>
          <a:stretch/>
        </p:blipFill>
        <p:spPr>
          <a:xfrm>
            <a:off x="4765117" y="0"/>
            <a:ext cx="7426883" cy="6858000"/>
          </a:xfrm>
          <a:prstGeom prst="rect">
            <a:avLst/>
          </a:prstGeom>
        </p:spPr>
      </p:pic>
      <p:sp>
        <p:nvSpPr>
          <p:cNvPr id="5" name="Rectangle 4">
            <a:extLst>
              <a:ext uri="{FF2B5EF4-FFF2-40B4-BE49-F238E27FC236}">
                <a16:creationId xmlns:a16="http://schemas.microsoft.com/office/drawing/2014/main" id="{9377FBDE-04B4-36BD-55BE-1535A85E9B98}"/>
              </a:ext>
            </a:extLst>
          </p:cNvPr>
          <p:cNvSpPr/>
          <p:nvPr userDrawn="1"/>
        </p:nvSpPr>
        <p:spPr>
          <a:xfrm>
            <a:off x="4765117" y="0"/>
            <a:ext cx="7357976" cy="6858000"/>
          </a:xfrm>
          <a:prstGeom prst="rect">
            <a:avLst/>
          </a:prstGeom>
          <a:gradFill>
            <a:gsLst>
              <a:gs pos="25000">
                <a:schemeClr val="bg1"/>
              </a:gs>
              <a:gs pos="0">
                <a:schemeClr val="bg1"/>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6" name="TextBox 5">
            <a:extLst>
              <a:ext uri="{FF2B5EF4-FFF2-40B4-BE49-F238E27FC236}">
                <a16:creationId xmlns:a16="http://schemas.microsoft.com/office/drawing/2014/main" id="{05BF20EA-2DB0-DF71-2B0C-DF34231A9F85}"/>
              </a:ext>
            </a:extLst>
          </p:cNvPr>
          <p:cNvSpPr txBox="1"/>
          <p:nvPr userDrawn="1"/>
        </p:nvSpPr>
        <p:spPr>
          <a:xfrm>
            <a:off x="613165" y="6509065"/>
            <a:ext cx="5047916" cy="235898"/>
          </a:xfrm>
          <a:prstGeom prst="rect">
            <a:avLst/>
          </a:prstGeom>
          <a:noFill/>
        </p:spPr>
        <p:txBody>
          <a:bodyPr wrap="square" rtlCol="0">
            <a:spAutoFit/>
          </a:bodyPr>
          <a:lstStyle/>
          <a:p>
            <a:pPr algn="ctr"/>
            <a:r>
              <a:rPr lang="en-GB" sz="933">
                <a:solidFill>
                  <a:srgbClr val="5B7386"/>
                </a:solidFill>
                <a:latin typeface="Roboto" panose="02000000000000000000" pitchFamily="2" charset="0"/>
                <a:ea typeface="Roboto" panose="02000000000000000000" pitchFamily="2" charset="0"/>
                <a:cs typeface="Roboto" panose="02000000000000000000" pitchFamily="2" charset="0"/>
              </a:rPr>
              <a:t>©</a:t>
            </a:r>
            <a:fld id="{C729A6DF-B727-4D30-8FD7-B321F69E48F0}" type="datetimeyyyy">
              <a:rPr lang="en-GB" sz="933" smtClean="0">
                <a:solidFill>
                  <a:srgbClr val="5B7386"/>
                </a:solidFill>
                <a:latin typeface="Roboto" panose="02000000000000000000" pitchFamily="2" charset="0"/>
                <a:ea typeface="Roboto" panose="02000000000000000000" pitchFamily="2" charset="0"/>
                <a:cs typeface="Roboto" panose="02000000000000000000" pitchFamily="2" charset="0"/>
              </a:rPr>
              <a:pPr algn="ctr"/>
              <a:t>2025</a:t>
            </a:fld>
            <a:r>
              <a:rPr lang="en-GB" sz="933">
                <a:solidFill>
                  <a:srgbClr val="5B7386"/>
                </a:solidFill>
                <a:latin typeface="Roboto" panose="02000000000000000000" pitchFamily="2" charset="0"/>
                <a:ea typeface="Roboto" panose="02000000000000000000" pitchFamily="2" charset="0"/>
                <a:cs typeface="Roboto" panose="02000000000000000000" pitchFamily="2" charset="0"/>
              </a:rPr>
              <a:t>, </a:t>
            </a:r>
            <a:r>
              <a:rPr lang="en-GB" sz="933" err="1">
                <a:solidFill>
                  <a:srgbClr val="5B7386"/>
                </a:solidFill>
                <a:latin typeface="Roboto" panose="02000000000000000000" pitchFamily="2" charset="0"/>
                <a:ea typeface="Roboto" panose="02000000000000000000" pitchFamily="2" charset="0"/>
                <a:cs typeface="Roboto" panose="02000000000000000000" pitchFamily="2" charset="0"/>
              </a:rPr>
              <a:t>aerospaceHV</a:t>
            </a:r>
            <a:r>
              <a:rPr lang="en-GB" sz="933">
                <a:solidFill>
                  <a:srgbClr val="5B7386"/>
                </a:solidFill>
                <a:latin typeface="Roboto" panose="02000000000000000000" pitchFamily="2" charset="0"/>
                <a:ea typeface="Roboto" panose="02000000000000000000" pitchFamily="2" charset="0"/>
                <a:cs typeface="Roboto" panose="02000000000000000000" pitchFamily="2" charset="0"/>
              </a:rPr>
              <a:t> Ltd  t/a </a:t>
            </a:r>
            <a:r>
              <a:rPr lang="en-GB" sz="933" err="1">
                <a:solidFill>
                  <a:srgbClr val="5B7386"/>
                </a:solidFill>
                <a:latin typeface="Roboto" panose="02000000000000000000" pitchFamily="2" charset="0"/>
                <a:ea typeface="Roboto" panose="02000000000000000000" pitchFamily="2" charset="0"/>
                <a:cs typeface="Roboto" panose="02000000000000000000" pitchFamily="2" charset="0"/>
              </a:rPr>
              <a:t>aHV</a:t>
            </a:r>
            <a:r>
              <a:rPr lang="en-GB" sz="933">
                <a:solidFill>
                  <a:srgbClr val="5B7386"/>
                </a:solidFill>
                <a:latin typeface="Roboto" panose="02000000000000000000" pitchFamily="2" charset="0"/>
                <a:ea typeface="Roboto" panose="02000000000000000000" pitchFamily="2" charset="0"/>
                <a:cs typeface="Roboto" panose="02000000000000000000" pitchFamily="2" charset="0"/>
              </a:rPr>
              <a:t> Solutions</a:t>
            </a:r>
          </a:p>
        </p:txBody>
      </p:sp>
      <p:pic>
        <p:nvPicPr>
          <p:cNvPr id="7" name="Picture 6">
            <a:extLst>
              <a:ext uri="{FF2B5EF4-FFF2-40B4-BE49-F238E27FC236}">
                <a16:creationId xmlns:a16="http://schemas.microsoft.com/office/drawing/2014/main" id="{D19F18FF-CAED-1BCC-7535-9BDFA644414E}"/>
              </a:ext>
            </a:extLst>
          </p:cNvPr>
          <p:cNvPicPr>
            <a:picLocks noChangeAspect="1"/>
          </p:cNvPicPr>
          <p:nvPr userDrawn="1"/>
        </p:nvPicPr>
        <p:blipFill>
          <a:blip r:embed="rId4"/>
          <a:stretch>
            <a:fillRect/>
          </a:stretch>
        </p:blipFill>
        <p:spPr>
          <a:xfrm>
            <a:off x="82885" y="5448507"/>
            <a:ext cx="1060559" cy="1060559"/>
          </a:xfrm>
          <a:prstGeom prst="rect">
            <a:avLst/>
          </a:prstGeom>
        </p:spPr>
      </p:pic>
      <p:sp>
        <p:nvSpPr>
          <p:cNvPr id="10" name="object 5">
            <a:extLst>
              <a:ext uri="{FF2B5EF4-FFF2-40B4-BE49-F238E27FC236}">
                <a16:creationId xmlns:a16="http://schemas.microsoft.com/office/drawing/2014/main" id="{B91F15A7-B408-1CEB-BC07-8D873CC4A410}"/>
              </a:ext>
            </a:extLst>
          </p:cNvPr>
          <p:cNvSpPr txBox="1"/>
          <p:nvPr userDrawn="1"/>
        </p:nvSpPr>
        <p:spPr>
          <a:xfrm>
            <a:off x="1143443" y="5600477"/>
            <a:ext cx="5533175" cy="756617"/>
          </a:xfrm>
          <a:prstGeom prst="rect">
            <a:avLst/>
          </a:prstGeom>
        </p:spPr>
        <p:txBody>
          <a:bodyPr vert="horz" wrap="square" lIns="0" tIns="17780" rIns="0" bIns="0" rtlCol="0">
            <a:spAutoFit/>
          </a:bodyPr>
          <a:lstStyle/>
          <a:p>
            <a:pPr marL="12700" algn="ctr">
              <a:spcBef>
                <a:spcPts val="140"/>
              </a:spcBef>
            </a:pPr>
            <a:r>
              <a:rPr lang="en-GB" sz="2400" b="0">
                <a:solidFill>
                  <a:srgbClr val="455059"/>
                </a:solidFill>
                <a:latin typeface="+mn-lt"/>
                <a:cs typeface="Arial Black"/>
              </a:rPr>
              <a:t>See our test capabilities/services and sign up to our newsletter at </a:t>
            </a:r>
            <a:r>
              <a:rPr lang="en-GB" sz="2400" b="0" u="sng" err="1">
                <a:solidFill>
                  <a:srgbClr val="455059"/>
                </a:solidFill>
                <a:latin typeface="+mn-lt"/>
                <a:cs typeface="Arial Black"/>
              </a:rPr>
              <a:t>portal.ahv.solutions</a:t>
            </a:r>
            <a:endParaRPr sz="2400" b="0" u="sng">
              <a:latin typeface="+mn-lt"/>
              <a:cs typeface="Arial Black"/>
            </a:endParaRPr>
          </a:p>
        </p:txBody>
      </p:sp>
    </p:spTree>
    <p:extLst>
      <p:ext uri="{BB962C8B-B14F-4D97-AF65-F5344CB8AC3E}">
        <p14:creationId xmlns:p14="http://schemas.microsoft.com/office/powerpoint/2010/main" val="639613016"/>
      </p:ext>
    </p:extLst>
  </p:cSld>
  <p:clrMap bg1="lt1" tx1="dk1" bg2="lt2" tx2="dk2" accent1="accent1" accent2="accent2" accent3="accent3" accent4="accent4" accent5="accent5" accent6="accent6" hlink="hlink" folHlink="folHlink"/>
  <p:sldLayoutIdLst>
    <p:sldLayoutId id="2147483697" r:id="rId1"/>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microsoft.com/office/2018/10/relationships/comments" Target="../comments/modernComment_102_B8F7AB9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18DB06-7F31-3694-FD7D-34E28E1AE7A6}"/>
              </a:ext>
            </a:extLst>
          </p:cNvPr>
          <p:cNvSpPr>
            <a:spLocks noGrp="1"/>
          </p:cNvSpPr>
          <p:nvPr>
            <p:ph type="body" sz="quarter" idx="10"/>
          </p:nvPr>
        </p:nvSpPr>
        <p:spPr/>
        <p:txBody>
          <a:bodyPr/>
          <a:lstStyle/>
          <a:p>
            <a:r>
              <a:rPr lang="en-GB" sz="6000"/>
              <a:t>Test Capabilities</a:t>
            </a:r>
          </a:p>
        </p:txBody>
      </p:sp>
      <p:sp>
        <p:nvSpPr>
          <p:cNvPr id="3" name="Text Placeholder 2">
            <a:extLst>
              <a:ext uri="{FF2B5EF4-FFF2-40B4-BE49-F238E27FC236}">
                <a16:creationId xmlns:a16="http://schemas.microsoft.com/office/drawing/2014/main" id="{F719361D-3AB5-814C-B7BC-9883D38531D6}"/>
              </a:ext>
            </a:extLst>
          </p:cNvPr>
          <p:cNvSpPr>
            <a:spLocks noGrp="1"/>
          </p:cNvSpPr>
          <p:nvPr>
            <p:ph type="body" sz="quarter" idx="11"/>
          </p:nvPr>
        </p:nvSpPr>
        <p:spPr/>
        <p:txBody>
          <a:bodyPr lIns="91440" tIns="45720" rIns="91440" bIns="45720" anchor="ctr">
            <a:noAutofit/>
          </a:bodyPr>
          <a:lstStyle/>
          <a:p>
            <a:r>
              <a:rPr lang="en-GB" sz="3700">
                <a:ea typeface="Calibri"/>
                <a:cs typeface="Calibri"/>
              </a:rPr>
              <a:t>At aHV.Solutions </a:t>
            </a:r>
            <a:endParaRPr lang="en-GB"/>
          </a:p>
        </p:txBody>
      </p:sp>
    </p:spTree>
    <p:extLst>
      <p:ext uri="{BB962C8B-B14F-4D97-AF65-F5344CB8AC3E}">
        <p14:creationId xmlns:p14="http://schemas.microsoft.com/office/powerpoint/2010/main" val="29461968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63E6C-59AF-6A46-B1BE-1BB25F48B03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C4C9907-91B1-20FD-1E02-6DB5F27135C2}"/>
              </a:ext>
            </a:extLst>
          </p:cNvPr>
          <p:cNvSpPr txBox="1"/>
          <p:nvPr/>
        </p:nvSpPr>
        <p:spPr>
          <a:xfrm>
            <a:off x="81683" y="5927157"/>
            <a:ext cx="11608067" cy="830997"/>
          </a:xfrm>
          <a:prstGeom prst="rect">
            <a:avLst/>
          </a:prstGeom>
          <a:noFill/>
        </p:spPr>
        <p:txBody>
          <a:bodyPr wrap="square" rtlCol="0">
            <a:spAutoFit/>
          </a:bodyPr>
          <a:lstStyle/>
          <a:p>
            <a:r>
              <a:rPr lang="en-GB" sz="4800" b="1" i="1">
                <a:solidFill>
                  <a:srgbClr val="465059"/>
                </a:solidFill>
                <a:latin typeface="Source Sans Pro" panose="020B0503030403020204" pitchFamily="34" charset="0"/>
                <a:ea typeface="Source Sans Pro" panose="020B0503030403020204" pitchFamily="34" charset="0"/>
              </a:rPr>
              <a:t>Thermal Cycling Testing</a:t>
            </a:r>
          </a:p>
        </p:txBody>
      </p:sp>
      <p:sp>
        <p:nvSpPr>
          <p:cNvPr id="5" name="TextBox 4">
            <a:extLst>
              <a:ext uri="{FF2B5EF4-FFF2-40B4-BE49-F238E27FC236}">
                <a16:creationId xmlns:a16="http://schemas.microsoft.com/office/drawing/2014/main" id="{4564E9BB-DB07-24CA-2668-D26BD0130FB0}"/>
              </a:ext>
            </a:extLst>
          </p:cNvPr>
          <p:cNvSpPr txBox="1"/>
          <p:nvPr/>
        </p:nvSpPr>
        <p:spPr>
          <a:xfrm>
            <a:off x="6096000" y="995541"/>
            <a:ext cx="5856537" cy="5078313"/>
          </a:xfrm>
          <a:prstGeom prst="rect">
            <a:avLst/>
          </a:prstGeom>
          <a:noFill/>
        </p:spPr>
        <p:txBody>
          <a:bodyPr wrap="square" lIns="91440" tIns="45720" rIns="91440" bIns="45720" rtlCol="0" anchor="t">
            <a:spAutoFit/>
          </a:bodyPr>
          <a:lstStyle/>
          <a:p>
            <a:r>
              <a:rPr lang="en-GB" b="1" i="1">
                <a:solidFill>
                  <a:srgbClr val="465059"/>
                </a:solidFill>
                <a:latin typeface="Source Sans Pro"/>
                <a:ea typeface="Source Sans Pro"/>
              </a:rPr>
              <a:t>Purpose: </a:t>
            </a:r>
            <a:r>
              <a:rPr lang="en-GB" i="1">
                <a:solidFill>
                  <a:srgbClr val="465059"/>
                </a:solidFill>
                <a:latin typeface="Source Sans Pro"/>
                <a:ea typeface="Source Sans Pro"/>
              </a:rPr>
              <a:t> Accelerated life testing that ages components to understand expected durability under a given thermal duty cycle. </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Sample Type: </a:t>
            </a:r>
            <a:r>
              <a:rPr lang="en-GB" i="1">
                <a:solidFill>
                  <a:srgbClr val="465059"/>
                </a:solidFill>
                <a:latin typeface="Source Sans Pro"/>
                <a:ea typeface="Source Sans Pro"/>
              </a:rPr>
              <a:t>Stators, </a:t>
            </a:r>
            <a:r>
              <a:rPr lang="en-GB" i="1" err="1">
                <a:solidFill>
                  <a:srgbClr val="465059"/>
                </a:solidFill>
                <a:latin typeface="Source Sans Pro"/>
                <a:ea typeface="Source Sans Pro"/>
              </a:rPr>
              <a:t>motorettes</a:t>
            </a:r>
            <a:r>
              <a:rPr lang="en-GB" i="1">
                <a:solidFill>
                  <a:srgbClr val="465059"/>
                </a:solidFill>
                <a:latin typeface="Source Sans Pro"/>
                <a:ea typeface="Source Sans Pro"/>
              </a:rPr>
              <a:t>, insulation paper, insulated wires. </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Method: </a:t>
            </a:r>
            <a:r>
              <a:rPr lang="en-GB" i="1">
                <a:solidFill>
                  <a:srgbClr val="465059"/>
                </a:solidFill>
                <a:latin typeface="Source Sans Pro"/>
                <a:ea typeface="Source Sans Pro"/>
              </a:rPr>
              <a:t> Capable of rapid thermal cycling between –50°C to 300°C . Temperature raises by passing high current through test samples and decreases by blowing cold dry air at -45°C and 18 SCF. The cycle repeats the necessary number of times.</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Outcome: </a:t>
            </a:r>
            <a:r>
              <a:rPr lang="en-GB" i="1">
                <a:solidFill>
                  <a:srgbClr val="465059"/>
                </a:solidFill>
                <a:latin typeface="Source Sans Pro"/>
                <a:ea typeface="Source Sans Pro"/>
              </a:rPr>
              <a:t>Samples are inspected for cracks in every 100 cycles and thermal ageing / cycling can be combined with partial discharge and breakdown testing to understand the impact of ageing on the electrical performance of the test object.</a:t>
            </a:r>
            <a:endParaRPr lang="en-GB"/>
          </a:p>
        </p:txBody>
      </p:sp>
      <p:pic>
        <p:nvPicPr>
          <p:cNvPr id="2" name="Picture 1" descr="A machine with a computer and a monitor&#10;&#10;AI-generated content may be incorrect.">
            <a:extLst>
              <a:ext uri="{FF2B5EF4-FFF2-40B4-BE49-F238E27FC236}">
                <a16:creationId xmlns:a16="http://schemas.microsoft.com/office/drawing/2014/main" id="{F50A2B1C-DA91-1592-7616-72043F6CFEDA}"/>
              </a:ext>
            </a:extLst>
          </p:cNvPr>
          <p:cNvPicPr>
            <a:picLocks noChangeAspect="1"/>
          </p:cNvPicPr>
          <p:nvPr/>
        </p:nvPicPr>
        <p:blipFill>
          <a:blip r:embed="rId2"/>
          <a:stretch>
            <a:fillRect/>
          </a:stretch>
        </p:blipFill>
        <p:spPr>
          <a:xfrm>
            <a:off x="186555" y="1039564"/>
            <a:ext cx="5728189" cy="4291379"/>
          </a:xfrm>
          <a:prstGeom prst="rect">
            <a:avLst/>
          </a:prstGeom>
        </p:spPr>
      </p:pic>
    </p:spTree>
    <p:extLst>
      <p:ext uri="{BB962C8B-B14F-4D97-AF65-F5344CB8AC3E}">
        <p14:creationId xmlns:p14="http://schemas.microsoft.com/office/powerpoint/2010/main" val="1246220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fade">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29EE9-A390-C470-38BD-3933745EC90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5260DC4-7C5F-A5D1-7FEC-64422C5AF4D5}"/>
              </a:ext>
            </a:extLst>
          </p:cNvPr>
          <p:cNvSpPr txBox="1"/>
          <p:nvPr/>
        </p:nvSpPr>
        <p:spPr>
          <a:xfrm>
            <a:off x="81683" y="5927157"/>
            <a:ext cx="11608067" cy="830997"/>
          </a:xfrm>
          <a:prstGeom prst="rect">
            <a:avLst/>
          </a:prstGeom>
          <a:noFill/>
        </p:spPr>
        <p:txBody>
          <a:bodyPr wrap="square" lIns="91440" tIns="45720" rIns="91440" bIns="45720" rtlCol="0" anchor="t">
            <a:spAutoFit/>
          </a:bodyPr>
          <a:lstStyle/>
          <a:p>
            <a:r>
              <a:rPr lang="en-GB" sz="4800" b="1" i="1">
                <a:solidFill>
                  <a:srgbClr val="465059"/>
                </a:solidFill>
                <a:latin typeface="Source Sans Pro"/>
                <a:ea typeface="Source Sans Pro"/>
              </a:rPr>
              <a:t>Arc Testing </a:t>
            </a:r>
          </a:p>
        </p:txBody>
      </p:sp>
      <p:sp>
        <p:nvSpPr>
          <p:cNvPr id="5" name="TextBox 4">
            <a:extLst>
              <a:ext uri="{FF2B5EF4-FFF2-40B4-BE49-F238E27FC236}">
                <a16:creationId xmlns:a16="http://schemas.microsoft.com/office/drawing/2014/main" id="{05EA2FD4-C553-07E5-DEE6-659FC462AE82}"/>
              </a:ext>
            </a:extLst>
          </p:cNvPr>
          <p:cNvSpPr txBox="1"/>
          <p:nvPr/>
        </p:nvSpPr>
        <p:spPr>
          <a:xfrm>
            <a:off x="6096000" y="942525"/>
            <a:ext cx="5856537" cy="5909310"/>
          </a:xfrm>
          <a:prstGeom prst="rect">
            <a:avLst/>
          </a:prstGeom>
          <a:noFill/>
        </p:spPr>
        <p:txBody>
          <a:bodyPr wrap="square" lIns="91440" tIns="45720" rIns="91440" bIns="45720" rtlCol="0" anchor="t">
            <a:spAutoFit/>
          </a:bodyPr>
          <a:lstStyle/>
          <a:p>
            <a:r>
              <a:rPr lang="en-GB" b="1" i="1">
                <a:solidFill>
                  <a:srgbClr val="465059"/>
                </a:solidFill>
                <a:latin typeface="Source Sans Pro"/>
                <a:ea typeface="Source Sans Pro"/>
              </a:rPr>
              <a:t>Purpose: </a:t>
            </a:r>
            <a:r>
              <a:rPr lang="en-GB">
                <a:solidFill>
                  <a:srgbClr val="465059"/>
                </a:solidFill>
                <a:ea typeface="+mn-lt"/>
                <a:cs typeface="+mn-lt"/>
              </a:rPr>
              <a:t> </a:t>
            </a:r>
            <a:r>
              <a:rPr lang="en-GB" sz="2000" i="1">
                <a:solidFill>
                  <a:srgbClr val="465059"/>
                </a:solidFill>
                <a:latin typeface="Source Sans Pro"/>
                <a:ea typeface="Source Sans Pro"/>
              </a:rPr>
              <a:t>to characterise the arcing behaviour under specific conditions and assess the resistance of different insulating materials to arcing. The results can also be used to support the investigation of distinctive arc features that could assist in the development of arc detection methods.</a:t>
            </a:r>
          </a:p>
          <a:p>
            <a:endParaRPr lang="en-GB">
              <a:solidFill>
                <a:srgbClr val="465059"/>
              </a:solidFill>
              <a:latin typeface="Aptos"/>
              <a:ea typeface="Source Sans Pro"/>
            </a:endParaRPr>
          </a:p>
          <a:p>
            <a:r>
              <a:rPr lang="en-GB" b="1" i="1">
                <a:solidFill>
                  <a:srgbClr val="465059"/>
                </a:solidFill>
                <a:latin typeface="Source Sans Pro"/>
                <a:ea typeface="Source Sans Pro"/>
              </a:rPr>
              <a:t>Sample Type: </a:t>
            </a:r>
            <a:r>
              <a:rPr lang="en-GB" sz="2000" i="1">
                <a:solidFill>
                  <a:srgbClr val="465059"/>
                </a:solidFill>
                <a:latin typeface="Source Sans Pro"/>
                <a:ea typeface="Source Sans Pro"/>
              </a:rPr>
              <a:t>various metals may be used for electrode manufacturing, and different insulation materials can be  applied for material assessment.</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Method: </a:t>
            </a:r>
            <a:r>
              <a:rPr lang="en-GB" i="1">
                <a:solidFill>
                  <a:srgbClr val="465059"/>
                </a:solidFill>
                <a:latin typeface="Source Sans Pro"/>
                <a:ea typeface="Source Sans Pro"/>
              </a:rPr>
              <a:t>arc initiation is achieved by separating contacts using a linear actuator. Testing is typically conducted under ambient conditions; however, bespoke tests at specific temperatures and pressures can be arranged.  </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Outcome: </a:t>
            </a:r>
            <a:r>
              <a:rPr lang="en-GB" i="1">
                <a:solidFill>
                  <a:srgbClr val="465059"/>
                </a:solidFill>
                <a:latin typeface="Source Sans Pro"/>
                <a:ea typeface="Source Sans Pro"/>
              </a:rPr>
              <a:t>current and voltage waveforms, series-parallel arc transition time, burn-through duration for material assessment, arc feature extraction for detection. </a:t>
            </a:r>
          </a:p>
        </p:txBody>
      </p:sp>
      <p:pic>
        <p:nvPicPr>
          <p:cNvPr id="2" name="VID-20250110-WA0002">
            <a:hlinkClick r:id="" action="ppaction://media"/>
            <a:extLst>
              <a:ext uri="{FF2B5EF4-FFF2-40B4-BE49-F238E27FC236}">
                <a16:creationId xmlns:a16="http://schemas.microsoft.com/office/drawing/2014/main" id="{32035BE4-0760-CC64-7AF4-DB304438430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70936" y="1720970"/>
            <a:ext cx="5138468" cy="2884099"/>
          </a:xfrm>
          <a:prstGeom prst="rect">
            <a:avLst/>
          </a:prstGeom>
        </p:spPr>
      </p:pic>
    </p:spTree>
    <p:extLst>
      <p:ext uri="{BB962C8B-B14F-4D97-AF65-F5344CB8AC3E}">
        <p14:creationId xmlns:p14="http://schemas.microsoft.com/office/powerpoint/2010/main" val="2822064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fade">
                                      <p:cBhvr>
                                        <p:cTn id="16" dur="500"/>
                                        <p:tgtEl>
                                          <p:spTgt spid="5">
                                            <p:txEl>
                                              <p:pRg st="6" end="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874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21" fill="hold" display="0">
                  <p:stCondLst>
                    <p:cond delay="indefinite"/>
                  </p:stCondLst>
                </p:cTn>
                <p:tgtEl>
                  <p:spTgt spid="2"/>
                </p:tgtEl>
              </p:cMediaNode>
            </p:video>
            <p:seq concurrent="1" nextAc="seek">
              <p:cTn id="22" restart="whenNotActive" fill="hold" evtFilter="cancelBubble" nodeType="interactiveSeq">
                <p:stCondLst>
                  <p:cond evt="onClick" delay="0">
                    <p:tgtEl>
                      <p:spTgt spid="2"/>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B5B73-13DA-E603-7736-E51A4BB457D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8618040-532F-9E65-F15D-821244EAA809}"/>
              </a:ext>
            </a:extLst>
          </p:cNvPr>
          <p:cNvSpPr txBox="1"/>
          <p:nvPr/>
        </p:nvSpPr>
        <p:spPr>
          <a:xfrm>
            <a:off x="81683" y="5927157"/>
            <a:ext cx="11608067" cy="830997"/>
          </a:xfrm>
          <a:prstGeom prst="rect">
            <a:avLst/>
          </a:prstGeom>
          <a:noFill/>
        </p:spPr>
        <p:txBody>
          <a:bodyPr wrap="square" rtlCol="0">
            <a:spAutoFit/>
          </a:bodyPr>
          <a:lstStyle/>
          <a:p>
            <a:r>
              <a:rPr lang="en-GB" sz="4800" b="1" i="1">
                <a:solidFill>
                  <a:srgbClr val="465059"/>
                </a:solidFill>
                <a:latin typeface="Source Sans Pro" panose="020B0503030403020204" pitchFamily="34" charset="0"/>
                <a:ea typeface="Source Sans Pro" panose="020B0503030403020204" pitchFamily="34" charset="0"/>
              </a:rPr>
              <a:t>Pollution Testing </a:t>
            </a:r>
          </a:p>
        </p:txBody>
      </p:sp>
      <p:sp>
        <p:nvSpPr>
          <p:cNvPr id="5" name="TextBox 4">
            <a:extLst>
              <a:ext uri="{FF2B5EF4-FFF2-40B4-BE49-F238E27FC236}">
                <a16:creationId xmlns:a16="http://schemas.microsoft.com/office/drawing/2014/main" id="{B91AF448-A379-9934-2A63-09DFE328F6D4}"/>
              </a:ext>
            </a:extLst>
          </p:cNvPr>
          <p:cNvSpPr txBox="1"/>
          <p:nvPr/>
        </p:nvSpPr>
        <p:spPr>
          <a:xfrm>
            <a:off x="6096000" y="1043166"/>
            <a:ext cx="5856537" cy="3970318"/>
          </a:xfrm>
          <a:prstGeom prst="rect">
            <a:avLst/>
          </a:prstGeom>
          <a:noFill/>
        </p:spPr>
        <p:txBody>
          <a:bodyPr wrap="square" rtlCol="0">
            <a:spAutoFit/>
          </a:bodyPr>
          <a:lstStyle/>
          <a:p>
            <a:r>
              <a:rPr lang="en-GB" b="1" i="1">
                <a:solidFill>
                  <a:srgbClr val="465059"/>
                </a:solidFill>
                <a:latin typeface="Source Sans Pro" panose="020B0503030403020204" pitchFamily="34" charset="0"/>
                <a:ea typeface="Source Sans Pro" panose="020B0503030403020204" pitchFamily="34" charset="0"/>
              </a:rPr>
              <a:t>Purpose: </a:t>
            </a:r>
            <a:r>
              <a:rPr lang="en-GB" i="1">
                <a:solidFill>
                  <a:srgbClr val="465059"/>
                </a:solidFill>
                <a:latin typeface="Source Sans Pro" panose="020B0503030403020204" pitchFamily="34" charset="0"/>
                <a:ea typeface="Source Sans Pro" panose="020B0503030403020204" pitchFamily="34" charset="0"/>
              </a:rPr>
              <a:t>Complex and simple systems can be coated at a known pollution level. 	</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Sample Type:</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Test Method: </a:t>
            </a:r>
            <a:r>
              <a:rPr lang="en-GB" i="1">
                <a:solidFill>
                  <a:srgbClr val="465059"/>
                </a:solidFill>
                <a:latin typeface="Source Sans Pro" panose="020B0503030403020204" pitchFamily="34" charset="0"/>
                <a:ea typeface="Source Sans Pro" panose="020B0503030403020204" pitchFamily="34" charset="0"/>
              </a:rPr>
              <a:t>According to the type of the pollution level:</a:t>
            </a:r>
          </a:p>
          <a:p>
            <a:r>
              <a:rPr lang="en-GB" i="1">
                <a:solidFill>
                  <a:srgbClr val="465059"/>
                </a:solidFill>
                <a:latin typeface="Source Sans Pro" panose="020B0503030403020204" pitchFamily="34" charset="0"/>
                <a:ea typeface="Source Sans Pro" panose="020B0503030403020204" pitchFamily="34" charset="0"/>
              </a:rPr>
              <a:t>Class 1: Low pollution severity</a:t>
            </a:r>
          </a:p>
          <a:p>
            <a:r>
              <a:rPr lang="en-GB" i="1">
                <a:solidFill>
                  <a:srgbClr val="465059"/>
                </a:solidFill>
                <a:latin typeface="Source Sans Pro" panose="020B0503030403020204" pitchFamily="34" charset="0"/>
                <a:ea typeface="Source Sans Pro" panose="020B0503030403020204" pitchFamily="34" charset="0"/>
              </a:rPr>
              <a:t>Class 2: Moderate pollution severity</a:t>
            </a:r>
          </a:p>
          <a:p>
            <a:r>
              <a:rPr lang="en-GB" i="1">
                <a:solidFill>
                  <a:srgbClr val="465059"/>
                </a:solidFill>
                <a:latin typeface="Source Sans Pro" panose="020B0503030403020204" pitchFamily="34" charset="0"/>
                <a:ea typeface="Source Sans Pro" panose="020B0503030403020204" pitchFamily="34" charset="0"/>
              </a:rPr>
              <a:t>Class 3: High pollution severity</a:t>
            </a:r>
          </a:p>
          <a:p>
            <a:r>
              <a:rPr lang="en-GB" i="1">
                <a:solidFill>
                  <a:srgbClr val="465059"/>
                </a:solidFill>
                <a:latin typeface="Source Sans Pro" panose="020B0503030403020204" pitchFamily="34" charset="0"/>
                <a:ea typeface="Source Sans Pro" panose="020B0503030403020204" pitchFamily="34" charset="0"/>
              </a:rPr>
              <a:t>Class 4: Very high pollution severity.</a:t>
            </a:r>
          </a:p>
          <a:p>
            <a:r>
              <a:rPr lang="en-GB" i="1">
                <a:solidFill>
                  <a:srgbClr val="465059"/>
                </a:solidFill>
                <a:latin typeface="Source Sans Pro" panose="020B0503030403020204" pitchFamily="34" charset="0"/>
                <a:ea typeface="Source Sans Pro" panose="020B0503030403020204" pitchFamily="34" charset="0"/>
              </a:rPr>
              <a:t>Insulation material selection, creepage distance and pollution performance are required.</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Test Outcome:</a:t>
            </a:r>
            <a:endParaRPr lang="en-GB" i="1">
              <a:solidFill>
                <a:srgbClr val="465059"/>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002539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5">
                                            <p:txEl>
                                              <p:pRg st="5" end="5"/>
                                            </p:txEl>
                                          </p:spTgt>
                                        </p:tgtEl>
                                        <p:attrNameLst>
                                          <p:attrName>style.visibility</p:attrName>
                                        </p:attrNameLst>
                                      </p:cBhvr>
                                      <p:to>
                                        <p:strVal val="visible"/>
                                      </p:to>
                                    </p:set>
                                    <p:animEffect transition="in" filter="fade">
                                      <p:cBhvr>
                                        <p:cTn id="16" dur="500"/>
                                        <p:tgtEl>
                                          <p:spTgt spid="5">
                                            <p:txEl>
                                              <p:pRg st="5" end="5"/>
                                            </p:txEl>
                                          </p:spTgt>
                                        </p:tgtEl>
                                      </p:cBhvr>
                                    </p:animEffect>
                                  </p:childTnLst>
                                </p:cTn>
                              </p:par>
                              <p:par>
                                <p:cTn id="17" presetID="10" presetClass="entr" presetSubtype="0" fill="hold" nodeType="withEffect">
                                  <p:stCondLst>
                                    <p:cond delay="6000"/>
                                  </p:stCondLst>
                                  <p:childTnLst>
                                    <p:set>
                                      <p:cBhvr>
                                        <p:cTn id="18" dur="1" fill="hold">
                                          <p:stCondLst>
                                            <p:cond delay="0"/>
                                          </p:stCondLst>
                                        </p:cTn>
                                        <p:tgtEl>
                                          <p:spTgt spid="5">
                                            <p:txEl>
                                              <p:pRg st="6" end="6"/>
                                            </p:txEl>
                                          </p:spTgt>
                                        </p:tgtEl>
                                        <p:attrNameLst>
                                          <p:attrName>style.visibility</p:attrName>
                                        </p:attrNameLst>
                                      </p:cBhvr>
                                      <p:to>
                                        <p:strVal val="visible"/>
                                      </p:to>
                                    </p:set>
                                    <p:animEffect transition="in" filter="fade">
                                      <p:cBhvr>
                                        <p:cTn id="19" dur="500"/>
                                        <p:tgtEl>
                                          <p:spTgt spid="5">
                                            <p:txEl>
                                              <p:pRg st="6" end="6"/>
                                            </p:txEl>
                                          </p:spTgt>
                                        </p:tgtEl>
                                      </p:cBhvr>
                                    </p:animEffect>
                                  </p:childTnLst>
                                </p:cTn>
                              </p:par>
                              <p:par>
                                <p:cTn id="20" presetID="10" presetClass="entr" presetSubtype="0" fill="hold" nodeType="withEffect">
                                  <p:stCondLst>
                                    <p:cond delay="6000"/>
                                  </p:stCondLst>
                                  <p:childTnLst>
                                    <p:set>
                                      <p:cBhvr>
                                        <p:cTn id="21" dur="1" fill="hold">
                                          <p:stCondLst>
                                            <p:cond delay="0"/>
                                          </p:stCondLst>
                                        </p:cTn>
                                        <p:tgtEl>
                                          <p:spTgt spid="5">
                                            <p:txEl>
                                              <p:pRg st="7" end="7"/>
                                            </p:txEl>
                                          </p:spTgt>
                                        </p:tgtEl>
                                        <p:attrNameLst>
                                          <p:attrName>style.visibility</p:attrName>
                                        </p:attrNameLst>
                                      </p:cBhvr>
                                      <p:to>
                                        <p:strVal val="visible"/>
                                      </p:to>
                                    </p:set>
                                    <p:animEffect transition="in" filter="fade">
                                      <p:cBhvr>
                                        <p:cTn id="22" dur="500"/>
                                        <p:tgtEl>
                                          <p:spTgt spid="5">
                                            <p:txEl>
                                              <p:pRg st="7" end="7"/>
                                            </p:txEl>
                                          </p:spTgt>
                                        </p:tgtEl>
                                      </p:cBhvr>
                                    </p:animEffect>
                                  </p:childTnLst>
                                </p:cTn>
                              </p:par>
                              <p:par>
                                <p:cTn id="23" presetID="10" presetClass="entr" presetSubtype="0" fill="hold" nodeType="withEffect">
                                  <p:stCondLst>
                                    <p:cond delay="6000"/>
                                  </p:stCondLst>
                                  <p:childTnLst>
                                    <p:set>
                                      <p:cBhvr>
                                        <p:cTn id="24" dur="1" fill="hold">
                                          <p:stCondLst>
                                            <p:cond delay="0"/>
                                          </p:stCondLst>
                                        </p:cTn>
                                        <p:tgtEl>
                                          <p:spTgt spid="5">
                                            <p:txEl>
                                              <p:pRg st="8" end="8"/>
                                            </p:txEl>
                                          </p:spTgt>
                                        </p:tgtEl>
                                        <p:attrNameLst>
                                          <p:attrName>style.visibility</p:attrName>
                                        </p:attrNameLst>
                                      </p:cBhvr>
                                      <p:to>
                                        <p:strVal val="visible"/>
                                      </p:to>
                                    </p:set>
                                    <p:animEffect transition="in" filter="fade">
                                      <p:cBhvr>
                                        <p:cTn id="25" dur="500"/>
                                        <p:tgtEl>
                                          <p:spTgt spid="5">
                                            <p:txEl>
                                              <p:pRg st="8" end="8"/>
                                            </p:txEl>
                                          </p:spTgt>
                                        </p:tgtEl>
                                      </p:cBhvr>
                                    </p:animEffect>
                                  </p:childTnLst>
                                </p:cTn>
                              </p:par>
                              <p:par>
                                <p:cTn id="26" presetID="10" presetClass="entr" presetSubtype="0" fill="hold" nodeType="withEffect">
                                  <p:stCondLst>
                                    <p:cond delay="6000"/>
                                  </p:stCondLst>
                                  <p:childTnLst>
                                    <p:set>
                                      <p:cBhvr>
                                        <p:cTn id="27" dur="1" fill="hold">
                                          <p:stCondLst>
                                            <p:cond delay="0"/>
                                          </p:stCondLst>
                                        </p:cTn>
                                        <p:tgtEl>
                                          <p:spTgt spid="5">
                                            <p:txEl>
                                              <p:pRg st="9" end="9"/>
                                            </p:txEl>
                                          </p:spTgt>
                                        </p:tgtEl>
                                        <p:attrNameLst>
                                          <p:attrName>style.visibility</p:attrName>
                                        </p:attrNameLst>
                                      </p:cBhvr>
                                      <p:to>
                                        <p:strVal val="visible"/>
                                      </p:to>
                                    </p:set>
                                    <p:animEffect transition="in" filter="fade">
                                      <p:cBhvr>
                                        <p:cTn id="28" dur="500"/>
                                        <p:tgtEl>
                                          <p:spTgt spid="5">
                                            <p:txEl>
                                              <p:pRg st="9" end="9"/>
                                            </p:txEl>
                                          </p:spTgt>
                                        </p:tgtEl>
                                      </p:cBhvr>
                                    </p:animEffect>
                                  </p:childTnLst>
                                </p:cTn>
                              </p:par>
                              <p:par>
                                <p:cTn id="29" presetID="10" presetClass="entr" presetSubtype="0" fill="hold" nodeType="withEffect">
                                  <p:stCondLst>
                                    <p:cond delay="6000"/>
                                  </p:stCondLst>
                                  <p:childTnLst>
                                    <p:set>
                                      <p:cBhvr>
                                        <p:cTn id="30" dur="1" fill="hold">
                                          <p:stCondLst>
                                            <p:cond delay="0"/>
                                          </p:stCondLst>
                                        </p:cTn>
                                        <p:tgtEl>
                                          <p:spTgt spid="5">
                                            <p:txEl>
                                              <p:pRg st="11" end="11"/>
                                            </p:txEl>
                                          </p:spTgt>
                                        </p:tgtEl>
                                        <p:attrNameLst>
                                          <p:attrName>style.visibility</p:attrName>
                                        </p:attrNameLst>
                                      </p:cBhvr>
                                      <p:to>
                                        <p:strVal val="visible"/>
                                      </p:to>
                                    </p:set>
                                    <p:animEffect transition="in" filter="fade">
                                      <p:cBhvr>
                                        <p:cTn id="31" dur="500"/>
                                        <p:tgtEl>
                                          <p:spTgt spid="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9B367-2330-CF0A-3611-BC7DCF62484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DDC7015-22ED-0430-D2F1-EC47442FF8CE}"/>
              </a:ext>
            </a:extLst>
          </p:cNvPr>
          <p:cNvSpPr txBox="1"/>
          <p:nvPr/>
        </p:nvSpPr>
        <p:spPr>
          <a:xfrm>
            <a:off x="81683" y="5927157"/>
            <a:ext cx="11608067" cy="830997"/>
          </a:xfrm>
          <a:prstGeom prst="rect">
            <a:avLst/>
          </a:prstGeom>
          <a:noFill/>
        </p:spPr>
        <p:txBody>
          <a:bodyPr wrap="square" rtlCol="0">
            <a:spAutoFit/>
          </a:bodyPr>
          <a:lstStyle/>
          <a:p>
            <a:r>
              <a:rPr lang="en-GB" sz="4800" b="1" i="1">
                <a:solidFill>
                  <a:srgbClr val="465059"/>
                </a:solidFill>
                <a:latin typeface="Source Sans Pro" panose="020B0503030403020204" pitchFamily="34" charset="0"/>
                <a:ea typeface="Source Sans Pro" panose="020B0503030403020204" pitchFamily="34" charset="0"/>
              </a:rPr>
              <a:t>Dielectric Constant Testing </a:t>
            </a:r>
          </a:p>
        </p:txBody>
      </p:sp>
      <p:sp>
        <p:nvSpPr>
          <p:cNvPr id="5" name="TextBox 4">
            <a:extLst>
              <a:ext uri="{FF2B5EF4-FFF2-40B4-BE49-F238E27FC236}">
                <a16:creationId xmlns:a16="http://schemas.microsoft.com/office/drawing/2014/main" id="{D74D31AD-014A-B876-0DC8-8B702B6D64A8}"/>
              </a:ext>
            </a:extLst>
          </p:cNvPr>
          <p:cNvSpPr txBox="1"/>
          <p:nvPr/>
        </p:nvSpPr>
        <p:spPr>
          <a:xfrm>
            <a:off x="6096000" y="1043166"/>
            <a:ext cx="5856537" cy="4247317"/>
          </a:xfrm>
          <a:prstGeom prst="rect">
            <a:avLst/>
          </a:prstGeom>
          <a:noFill/>
        </p:spPr>
        <p:txBody>
          <a:bodyPr wrap="square" lIns="91440" tIns="45720" rIns="91440" bIns="45720" rtlCol="0" anchor="t">
            <a:spAutoFit/>
          </a:bodyPr>
          <a:lstStyle/>
          <a:p>
            <a:r>
              <a:rPr lang="en-GB" b="1" i="1">
                <a:solidFill>
                  <a:srgbClr val="465059"/>
                </a:solidFill>
                <a:latin typeface="Source Sans Pro"/>
                <a:ea typeface="Source Sans Pro"/>
              </a:rPr>
              <a:t>Purpose: </a:t>
            </a:r>
            <a:r>
              <a:rPr lang="en-GB" i="1">
                <a:solidFill>
                  <a:srgbClr val="465059"/>
                </a:solidFill>
                <a:latin typeface="Source Sans Pro"/>
                <a:ea typeface="Source Sans Pro"/>
              </a:rPr>
              <a:t>Determine the dielectric constant of an insulating material. </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Sample Type:</a:t>
            </a:r>
            <a:r>
              <a:rPr lang="en-GB" i="1">
                <a:solidFill>
                  <a:srgbClr val="465059"/>
                </a:solidFill>
                <a:latin typeface="Source Sans Pro"/>
                <a:ea typeface="Source Sans Pro"/>
              </a:rPr>
              <a:t> Typically</a:t>
            </a:r>
            <a:r>
              <a:rPr lang="en-GB" b="1" i="1">
                <a:solidFill>
                  <a:srgbClr val="465059"/>
                </a:solidFill>
                <a:latin typeface="Source Sans Pro"/>
                <a:ea typeface="Source Sans Pro"/>
              </a:rPr>
              <a:t> </a:t>
            </a:r>
            <a:r>
              <a:rPr lang="en-GB" i="1">
                <a:solidFill>
                  <a:srgbClr val="465059"/>
                </a:solidFill>
                <a:latin typeface="Source Sans Pro"/>
                <a:ea typeface="Source Sans Pro"/>
              </a:rPr>
              <a:t>wires or sheets of insulation material</a:t>
            </a:r>
            <a:endParaRPr lang="en-GB" i="1">
              <a:solidFill>
                <a:srgbClr val="465059"/>
              </a:solidFill>
              <a:latin typeface="Source Sans Pro" panose="020B0503030403020204" pitchFamily="34" charset="0"/>
              <a:ea typeface="Source Sans Pro" panose="020B0503030403020204" pitchFamily="34" charset="0"/>
            </a:endParaRP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Method: </a:t>
            </a:r>
            <a:r>
              <a:rPr lang="en-GB" i="1">
                <a:solidFill>
                  <a:srgbClr val="465059"/>
                </a:solidFill>
                <a:latin typeface="Source Sans Pro"/>
                <a:ea typeface="Source Sans Pro"/>
              </a:rPr>
              <a:t>Capacitance measurements along with dimensional measurements allow us to model the electric field distributions in the insulation systems and can determine the dielectric constant of the material.</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Outcome: </a:t>
            </a:r>
            <a:r>
              <a:rPr lang="en-GB" i="1">
                <a:solidFill>
                  <a:srgbClr val="465059"/>
                </a:solidFill>
                <a:latin typeface="Source Sans Pro"/>
                <a:ea typeface="Source Sans Pro"/>
              </a:rPr>
              <a:t>The equipment is able to measure the frequency range (20 Hz to 300 kHz) specified in the standard or required by the test.</a:t>
            </a:r>
            <a:endParaRPr lang="en-GB" b="1" i="1">
              <a:solidFill>
                <a:srgbClr val="465059"/>
              </a:solidFill>
              <a:latin typeface="Source Sans Pro"/>
              <a:ea typeface="Source Sans Pro"/>
            </a:endParaRPr>
          </a:p>
          <a:p>
            <a:endParaRPr lang="en-GB" i="1">
              <a:solidFill>
                <a:srgbClr val="465059"/>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340833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fade">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FE19E0-8C3E-9605-7A92-61C9F742F82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48396EE-1C68-8862-4870-9E26441E7488}"/>
              </a:ext>
            </a:extLst>
          </p:cNvPr>
          <p:cNvSpPr txBox="1"/>
          <p:nvPr/>
        </p:nvSpPr>
        <p:spPr>
          <a:xfrm>
            <a:off x="81683" y="5927157"/>
            <a:ext cx="11608067" cy="707886"/>
          </a:xfrm>
          <a:prstGeom prst="rect">
            <a:avLst/>
          </a:prstGeom>
          <a:noFill/>
        </p:spPr>
        <p:txBody>
          <a:bodyPr wrap="square" rtlCol="0">
            <a:spAutoFit/>
          </a:bodyPr>
          <a:lstStyle/>
          <a:p>
            <a:r>
              <a:rPr lang="en-GB" sz="4000" b="1" i="1">
                <a:solidFill>
                  <a:srgbClr val="465059"/>
                </a:solidFill>
                <a:latin typeface="Source Sans Pro" panose="020B0503030403020204" pitchFamily="34" charset="0"/>
                <a:ea typeface="Source Sans Pro" panose="020B0503030403020204" pitchFamily="34" charset="0"/>
              </a:rPr>
              <a:t>Insulation Resistance / Dielectric Withstand Testing </a:t>
            </a:r>
          </a:p>
        </p:txBody>
      </p:sp>
      <p:sp>
        <p:nvSpPr>
          <p:cNvPr id="5" name="TextBox 4">
            <a:extLst>
              <a:ext uri="{FF2B5EF4-FFF2-40B4-BE49-F238E27FC236}">
                <a16:creationId xmlns:a16="http://schemas.microsoft.com/office/drawing/2014/main" id="{A47CEE2A-866E-57C4-8456-CB605F5E3CA2}"/>
              </a:ext>
            </a:extLst>
          </p:cNvPr>
          <p:cNvSpPr txBox="1"/>
          <p:nvPr/>
        </p:nvSpPr>
        <p:spPr>
          <a:xfrm>
            <a:off x="6096000" y="1043166"/>
            <a:ext cx="5856537" cy="5078313"/>
          </a:xfrm>
          <a:prstGeom prst="rect">
            <a:avLst/>
          </a:prstGeom>
          <a:noFill/>
        </p:spPr>
        <p:txBody>
          <a:bodyPr wrap="square" lIns="91440" tIns="45720" rIns="91440" bIns="45720" rtlCol="0" anchor="t">
            <a:spAutoFit/>
          </a:bodyPr>
          <a:lstStyle/>
          <a:p>
            <a:r>
              <a:rPr lang="en-GB" b="1" i="1">
                <a:solidFill>
                  <a:srgbClr val="465059"/>
                </a:solidFill>
                <a:latin typeface="Source Sans Pro"/>
                <a:ea typeface="Source Sans Pro"/>
              </a:rPr>
              <a:t>Purpose: </a:t>
            </a:r>
            <a:r>
              <a:rPr lang="en-GB" i="1">
                <a:solidFill>
                  <a:srgbClr val="465059"/>
                </a:solidFill>
                <a:latin typeface="Source Sans Pro"/>
                <a:ea typeface="Source Sans Pro"/>
              </a:rPr>
              <a:t>The insulation resistance and dielectric withstand tests are used to determine electrical properties of the insulation from the leakage current measured. However often the tests are used as an initial electrical test of the insulation to find pinholes or defects and exclude outliers from the batch of samples.</a:t>
            </a:r>
            <a:endParaRPr lang="en-US">
              <a:solidFill>
                <a:srgbClr val="000000"/>
              </a:solidFill>
              <a:latin typeface="Aptos" panose="02110004020202020204"/>
              <a:ea typeface="Source Sans Pro"/>
            </a:endParaRPr>
          </a:p>
          <a:p>
            <a:endParaRPr lang="en-GB" i="1">
              <a:solidFill>
                <a:srgbClr val="465059"/>
              </a:solidFill>
              <a:latin typeface="Source Sans Pro"/>
              <a:ea typeface="Source Sans Pro"/>
            </a:endParaRPr>
          </a:p>
          <a:p>
            <a:r>
              <a:rPr lang="en-GB" b="1" i="1">
                <a:solidFill>
                  <a:srgbClr val="465059"/>
                </a:solidFill>
                <a:latin typeface="Source Sans Pro"/>
                <a:ea typeface="Source Sans Pro"/>
              </a:rPr>
              <a:t>Sample Type: </a:t>
            </a:r>
            <a:r>
              <a:rPr lang="en-GB" i="1">
                <a:solidFill>
                  <a:srgbClr val="465059"/>
                </a:solidFill>
                <a:latin typeface="Source Sans Pro"/>
                <a:ea typeface="Source Sans Pro"/>
              </a:rPr>
              <a:t>Stators, </a:t>
            </a:r>
            <a:r>
              <a:rPr lang="en-GB" i="1" err="1">
                <a:solidFill>
                  <a:srgbClr val="465059"/>
                </a:solidFill>
                <a:latin typeface="Source Sans Pro"/>
                <a:ea typeface="Source Sans Pro"/>
              </a:rPr>
              <a:t>Motorette</a:t>
            </a:r>
            <a:r>
              <a:rPr lang="en-GB" i="1">
                <a:solidFill>
                  <a:srgbClr val="465059"/>
                </a:solidFill>
                <a:latin typeface="Source Sans Pro"/>
                <a:ea typeface="Source Sans Pro"/>
              </a:rPr>
              <a:t>, Insulation paper, insulated wires.</a:t>
            </a:r>
            <a:endParaRPr lang="en-GB" b="1" i="1">
              <a:solidFill>
                <a:srgbClr val="465059"/>
              </a:solidFill>
              <a:latin typeface="Source Sans Pro" panose="020B0503030403020204" pitchFamily="34" charset="0"/>
              <a:ea typeface="Source Sans Pro" panose="020B0503030403020204" pitchFamily="34" charset="0"/>
            </a:endParaRP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Method: </a:t>
            </a:r>
            <a:r>
              <a:rPr lang="en-GB" i="1">
                <a:solidFill>
                  <a:srgbClr val="465059"/>
                </a:solidFill>
                <a:latin typeface="Source Sans Pro"/>
                <a:ea typeface="Source Sans Pro"/>
              </a:rPr>
              <a:t>Dielectric Withstand tester with testing voltages up to 5 kV AC 22 mA and insulation resistance up to 4 kV DC 6mA.</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Outcome: </a:t>
            </a:r>
            <a:r>
              <a:rPr lang="en-GB" i="1">
                <a:solidFill>
                  <a:srgbClr val="465059"/>
                </a:solidFill>
                <a:latin typeface="Source Sans Pro"/>
                <a:ea typeface="Source Sans Pro"/>
              </a:rPr>
              <a:t>Pass and fail list of samples based on rating of the machine, It can also be done in combination with thermal aging and thermal cycling to determine insulation reliability through cycling. </a:t>
            </a:r>
          </a:p>
        </p:txBody>
      </p:sp>
      <p:pic>
        <p:nvPicPr>
          <p:cNvPr id="2" name="Picture 1" descr="A white rectangular object with black text&#10;&#10;AI-generated content may be incorrect.">
            <a:extLst>
              <a:ext uri="{FF2B5EF4-FFF2-40B4-BE49-F238E27FC236}">
                <a16:creationId xmlns:a16="http://schemas.microsoft.com/office/drawing/2014/main" id="{613F3535-C846-FAFF-4ED2-1145D2C16C11}"/>
              </a:ext>
            </a:extLst>
          </p:cNvPr>
          <p:cNvPicPr>
            <a:picLocks noChangeAspect="1"/>
          </p:cNvPicPr>
          <p:nvPr/>
        </p:nvPicPr>
        <p:blipFill>
          <a:blip r:embed="rId2"/>
          <a:srcRect l="42" r="192" b="-631"/>
          <a:stretch>
            <a:fillRect/>
          </a:stretch>
        </p:blipFill>
        <p:spPr>
          <a:xfrm>
            <a:off x="242637" y="543901"/>
            <a:ext cx="5854345" cy="1710648"/>
          </a:xfrm>
          <a:prstGeom prst="rect">
            <a:avLst/>
          </a:prstGeom>
        </p:spPr>
      </p:pic>
      <p:sp>
        <p:nvSpPr>
          <p:cNvPr id="3" name="TextBox 2">
            <a:extLst>
              <a:ext uri="{FF2B5EF4-FFF2-40B4-BE49-F238E27FC236}">
                <a16:creationId xmlns:a16="http://schemas.microsoft.com/office/drawing/2014/main" id="{70EC3400-0FF4-5ACF-B3A9-068364B1B834}"/>
              </a:ext>
            </a:extLst>
          </p:cNvPr>
          <p:cNvSpPr txBox="1"/>
          <p:nvPr/>
        </p:nvSpPr>
        <p:spPr>
          <a:xfrm>
            <a:off x="242637" y="2257926"/>
            <a:ext cx="313422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Taken from: IEC CD 60034-27</a:t>
            </a:r>
          </a:p>
        </p:txBody>
      </p:sp>
    </p:spTree>
    <p:extLst>
      <p:ext uri="{BB962C8B-B14F-4D97-AF65-F5344CB8AC3E}">
        <p14:creationId xmlns:p14="http://schemas.microsoft.com/office/powerpoint/2010/main" val="3892222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fade">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85B11A-33F0-D210-283C-08EBB70BA21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D53C325-7AB0-EA8A-B36E-38B2C8DDF72E}"/>
              </a:ext>
            </a:extLst>
          </p:cNvPr>
          <p:cNvSpPr txBox="1"/>
          <p:nvPr/>
        </p:nvSpPr>
        <p:spPr>
          <a:xfrm>
            <a:off x="81683" y="5927157"/>
            <a:ext cx="11608067" cy="830997"/>
          </a:xfrm>
          <a:prstGeom prst="rect">
            <a:avLst/>
          </a:prstGeom>
          <a:noFill/>
        </p:spPr>
        <p:txBody>
          <a:bodyPr wrap="square" rtlCol="0">
            <a:spAutoFit/>
          </a:bodyPr>
          <a:lstStyle/>
          <a:p>
            <a:r>
              <a:rPr lang="en-GB" sz="4800" b="1" i="1">
                <a:solidFill>
                  <a:srgbClr val="465059"/>
                </a:solidFill>
                <a:latin typeface="Source Sans Pro" panose="020B0503030403020204" pitchFamily="34" charset="0"/>
                <a:ea typeface="Source Sans Pro" panose="020B0503030403020204" pitchFamily="34" charset="0"/>
              </a:rPr>
              <a:t>Electrical Endurance Testing	</a:t>
            </a:r>
          </a:p>
        </p:txBody>
      </p:sp>
      <p:sp>
        <p:nvSpPr>
          <p:cNvPr id="2" name="TextBox 4">
            <a:extLst>
              <a:ext uri="{FF2B5EF4-FFF2-40B4-BE49-F238E27FC236}">
                <a16:creationId xmlns:a16="http://schemas.microsoft.com/office/drawing/2014/main" id="{3344FCC4-3B82-5987-3971-F382F244E8D9}"/>
              </a:ext>
            </a:extLst>
          </p:cNvPr>
          <p:cNvSpPr txBox="1"/>
          <p:nvPr/>
        </p:nvSpPr>
        <p:spPr>
          <a:xfrm>
            <a:off x="5762081" y="849672"/>
            <a:ext cx="6311062" cy="5355312"/>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i="1">
                <a:solidFill>
                  <a:srgbClr val="465059"/>
                </a:solidFill>
                <a:latin typeface="Source Sans Pro"/>
                <a:ea typeface="Source Sans Pro"/>
              </a:rPr>
              <a:t>Purpose: </a:t>
            </a:r>
            <a:r>
              <a:rPr lang="en-GB" i="1">
                <a:solidFill>
                  <a:srgbClr val="465059"/>
                </a:solidFill>
                <a:latin typeface="Source Sans Pro"/>
                <a:ea typeface="Source Sans Pro"/>
              </a:rPr>
              <a:t>Analyse the lifetime of insulation systems at HV</a:t>
            </a:r>
            <a:endParaRPr lang="en-GB" i="1">
              <a:solidFill>
                <a:srgbClr val="465059"/>
              </a:solidFill>
              <a:latin typeface="Source Sans Pro" panose="020B0503030403020204" pitchFamily="34" charset="0"/>
              <a:ea typeface="Source Sans Pro" panose="020B0503030403020204" pitchFamily="34" charset="0"/>
            </a:endParaRPr>
          </a:p>
          <a:p>
            <a:r>
              <a:rPr lang="en-GB" sz="1400" i="1">
                <a:solidFill>
                  <a:srgbClr val="465059"/>
                </a:solidFill>
                <a:latin typeface="Source Sans Pro"/>
                <a:ea typeface="Source Sans Pro"/>
              </a:rPr>
              <a:t>(following IEC 61252, IEC 60674, IEC 62539)</a:t>
            </a:r>
            <a:endParaRPr lang="en-GB" sz="1400" i="1">
              <a:solidFill>
                <a:srgbClr val="465059"/>
              </a:solidFill>
              <a:latin typeface="Source Sans Pro" panose="020B0503030403020204" pitchFamily="34" charset="0"/>
              <a:ea typeface="Source Sans Pro" panose="020B0503030403020204" pitchFamily="34" charset="0"/>
            </a:endParaRP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Sample Type: </a:t>
            </a:r>
            <a:r>
              <a:rPr lang="en-GB" i="1">
                <a:solidFill>
                  <a:srgbClr val="465059"/>
                </a:solidFill>
                <a:latin typeface="Source Sans Pro"/>
                <a:ea typeface="Source Sans Pro"/>
              </a:rPr>
              <a:t>Insulation film/sheet, Enamelled wire</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Method: </a:t>
            </a:r>
            <a:r>
              <a:rPr lang="en-GB" i="1">
                <a:solidFill>
                  <a:srgbClr val="465059"/>
                </a:solidFill>
                <a:latin typeface="Source Sans Pro"/>
                <a:ea typeface="Source Sans Pro"/>
              </a:rPr>
              <a:t>Generally testing up to 10 samples in parallel (depending on capacitance), our electrical endurance tests allow the time to failure of components to be measured when they are stressed with HV. Leakage current monitoring is used to highlight any specific degradation that takes place during the test. Testing can take a few hours through to a few weeks / months depending on the nature of acceleration applied to the sample. This test can be applied at different source conditions (voltages, frequencies, waveforms), and environments (temperature, pressure).</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Outcome: </a:t>
            </a:r>
            <a:r>
              <a:rPr lang="en-GB" i="1">
                <a:solidFill>
                  <a:srgbClr val="465059"/>
                </a:solidFill>
                <a:latin typeface="Source Sans Pro"/>
                <a:ea typeface="Source Sans Pro"/>
              </a:rPr>
              <a:t>Our testing reveals the lifetime of insulation materials — the period they can reliably withstand repeated PD before failure — giving our partners the confidence to design for safety, performance, and durability.</a:t>
            </a:r>
          </a:p>
        </p:txBody>
      </p:sp>
      <p:pic>
        <p:nvPicPr>
          <p:cNvPr id="3" name="Picture 2">
            <a:extLst>
              <a:ext uri="{FF2B5EF4-FFF2-40B4-BE49-F238E27FC236}">
                <a16:creationId xmlns:a16="http://schemas.microsoft.com/office/drawing/2014/main" id="{E9E4A372-5914-EC69-D977-F51A1A18E913}"/>
              </a:ext>
            </a:extLst>
          </p:cNvPr>
          <p:cNvPicPr>
            <a:picLocks noChangeAspect="1"/>
          </p:cNvPicPr>
          <p:nvPr/>
        </p:nvPicPr>
        <p:blipFill>
          <a:blip r:embed="rId2"/>
          <a:srcRect l="-873" r="3030" b="261"/>
          <a:stretch>
            <a:fillRect/>
          </a:stretch>
        </p:blipFill>
        <p:spPr>
          <a:xfrm>
            <a:off x="850730" y="3146594"/>
            <a:ext cx="4402534" cy="2802871"/>
          </a:xfrm>
          <a:prstGeom prst="rect">
            <a:avLst/>
          </a:prstGeom>
        </p:spPr>
      </p:pic>
      <p:pic>
        <p:nvPicPr>
          <p:cNvPr id="6" name="Picture 5" descr="A graph of different colored lines&#10;&#10;AI-generated content may be incorrect.">
            <a:extLst>
              <a:ext uri="{FF2B5EF4-FFF2-40B4-BE49-F238E27FC236}">
                <a16:creationId xmlns:a16="http://schemas.microsoft.com/office/drawing/2014/main" id="{5E7BCAFE-8287-5824-07A1-8A4FD3B7E397}"/>
              </a:ext>
            </a:extLst>
          </p:cNvPr>
          <p:cNvPicPr>
            <a:picLocks noChangeAspect="1"/>
          </p:cNvPicPr>
          <p:nvPr/>
        </p:nvPicPr>
        <p:blipFill>
          <a:blip r:embed="rId3"/>
          <a:stretch>
            <a:fillRect/>
          </a:stretch>
        </p:blipFill>
        <p:spPr>
          <a:xfrm>
            <a:off x="2433890" y="653047"/>
            <a:ext cx="3119854" cy="2122905"/>
          </a:xfrm>
          <a:prstGeom prst="rect">
            <a:avLst/>
          </a:prstGeom>
        </p:spPr>
      </p:pic>
      <p:pic>
        <p:nvPicPr>
          <p:cNvPr id="7" name="Picture 6" descr="A close up of a tube&#10;&#10;AI-generated content may be incorrect.">
            <a:extLst>
              <a:ext uri="{FF2B5EF4-FFF2-40B4-BE49-F238E27FC236}">
                <a16:creationId xmlns:a16="http://schemas.microsoft.com/office/drawing/2014/main" id="{A8263ACB-863B-3958-CCA9-36B3E9B9E4E6}"/>
              </a:ext>
            </a:extLst>
          </p:cNvPr>
          <p:cNvPicPr>
            <a:picLocks noChangeAspect="1"/>
          </p:cNvPicPr>
          <p:nvPr/>
        </p:nvPicPr>
        <p:blipFill>
          <a:blip r:embed="rId4"/>
          <a:stretch>
            <a:fillRect/>
          </a:stretch>
        </p:blipFill>
        <p:spPr>
          <a:xfrm>
            <a:off x="225007" y="2257342"/>
            <a:ext cx="2009775" cy="752475"/>
          </a:xfrm>
          <a:prstGeom prst="rect">
            <a:avLst/>
          </a:prstGeom>
        </p:spPr>
      </p:pic>
      <p:pic>
        <p:nvPicPr>
          <p:cNvPr id="8" name="Picture 7" descr="A grey object with a screw in it&#10;&#10;AI-generated content may be incorrect.">
            <a:extLst>
              <a:ext uri="{FF2B5EF4-FFF2-40B4-BE49-F238E27FC236}">
                <a16:creationId xmlns:a16="http://schemas.microsoft.com/office/drawing/2014/main" id="{511792FF-1958-D092-FAE0-C310A2B63259}"/>
              </a:ext>
            </a:extLst>
          </p:cNvPr>
          <p:cNvPicPr>
            <a:picLocks noChangeAspect="1"/>
          </p:cNvPicPr>
          <p:nvPr/>
        </p:nvPicPr>
        <p:blipFill>
          <a:blip r:embed="rId5"/>
          <a:srcRect l="28289" t="32301" r="24634" b="7620"/>
          <a:stretch>
            <a:fillRect/>
          </a:stretch>
        </p:blipFill>
        <p:spPr>
          <a:xfrm>
            <a:off x="227263" y="283491"/>
            <a:ext cx="2005272" cy="1860956"/>
          </a:xfrm>
          <a:prstGeom prst="rect">
            <a:avLst/>
          </a:prstGeom>
        </p:spPr>
      </p:pic>
    </p:spTree>
    <p:extLst>
      <p:ext uri="{BB962C8B-B14F-4D97-AF65-F5344CB8AC3E}">
        <p14:creationId xmlns:p14="http://schemas.microsoft.com/office/powerpoint/2010/main" val="3445060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5CE16-5228-69D1-0F30-D4936754A24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3439B3F-087A-E58D-20B6-E1BE55EA9AB8}"/>
              </a:ext>
            </a:extLst>
          </p:cNvPr>
          <p:cNvSpPr txBox="1"/>
          <p:nvPr/>
        </p:nvSpPr>
        <p:spPr>
          <a:xfrm>
            <a:off x="81683" y="5927157"/>
            <a:ext cx="11870854" cy="707886"/>
          </a:xfrm>
          <a:prstGeom prst="rect">
            <a:avLst/>
          </a:prstGeom>
          <a:noFill/>
        </p:spPr>
        <p:txBody>
          <a:bodyPr wrap="square" rtlCol="0">
            <a:spAutoFit/>
          </a:bodyPr>
          <a:lstStyle/>
          <a:p>
            <a:r>
              <a:rPr lang="en-GB" sz="4000" b="1" i="1">
                <a:solidFill>
                  <a:srgbClr val="465059"/>
                </a:solidFill>
                <a:latin typeface="Source Sans Pro" panose="020B0503030403020204" pitchFamily="34" charset="0"/>
                <a:ea typeface="Source Sans Pro" panose="020B0503030403020204" pitchFamily="34" charset="0"/>
              </a:rPr>
              <a:t>Weight Loss Under Temperature and Vacuum Testing </a:t>
            </a:r>
          </a:p>
        </p:txBody>
      </p:sp>
      <p:sp>
        <p:nvSpPr>
          <p:cNvPr id="5" name="TextBox 4">
            <a:extLst>
              <a:ext uri="{FF2B5EF4-FFF2-40B4-BE49-F238E27FC236}">
                <a16:creationId xmlns:a16="http://schemas.microsoft.com/office/drawing/2014/main" id="{386C7EB5-07CC-71C9-0557-1E50E0352DAF}"/>
              </a:ext>
            </a:extLst>
          </p:cNvPr>
          <p:cNvSpPr txBox="1"/>
          <p:nvPr/>
        </p:nvSpPr>
        <p:spPr>
          <a:xfrm>
            <a:off x="6096000" y="1043166"/>
            <a:ext cx="5856537" cy="3139321"/>
          </a:xfrm>
          <a:prstGeom prst="rect">
            <a:avLst/>
          </a:prstGeom>
          <a:noFill/>
        </p:spPr>
        <p:txBody>
          <a:bodyPr wrap="square" rtlCol="0">
            <a:spAutoFit/>
          </a:bodyPr>
          <a:lstStyle/>
          <a:p>
            <a:r>
              <a:rPr lang="en-GB" b="1" i="1">
                <a:solidFill>
                  <a:srgbClr val="465059"/>
                </a:solidFill>
                <a:latin typeface="Source Sans Pro" panose="020B0503030403020204" pitchFamily="34" charset="0"/>
                <a:ea typeface="Source Sans Pro" panose="020B0503030403020204" pitchFamily="34" charset="0"/>
              </a:rPr>
              <a:t>Purpose: </a:t>
            </a:r>
            <a:r>
              <a:rPr lang="en-GB" i="1">
                <a:solidFill>
                  <a:srgbClr val="465059"/>
                </a:solidFill>
                <a:latin typeface="Source Sans Pro" panose="020B0503030403020204" pitchFamily="34" charset="0"/>
                <a:ea typeface="Source Sans Pro" panose="020B0503030403020204" pitchFamily="34" charset="0"/>
              </a:rPr>
              <a:t>This test is used to determine the weight loss from a wire specimen when subjected to vacuum and temperature. Some preconditioning might be required. </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Sample Type:</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Test Method: </a:t>
            </a:r>
            <a:r>
              <a:rPr lang="en-GB" i="1">
                <a:solidFill>
                  <a:srgbClr val="465059"/>
                </a:solidFill>
                <a:latin typeface="Source Sans Pro" panose="020B0503030403020204" pitchFamily="34" charset="0"/>
                <a:ea typeface="Source Sans Pro" panose="020B0503030403020204" pitchFamily="34" charset="0"/>
              </a:rPr>
              <a:t>Operation should be submitted to temperature and vacuum to reach 44.4 mbar or lower and a specific temperature up to 250 ° C.</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Test Outcome:</a:t>
            </a:r>
            <a:endParaRPr lang="en-GB" i="1">
              <a:solidFill>
                <a:srgbClr val="465059"/>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4253676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fade">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B3FEB-B3E0-66A3-66C0-8ABEA105F59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94CD35B-780F-FFF3-6686-9C5DB05D753F}"/>
              </a:ext>
            </a:extLst>
          </p:cNvPr>
          <p:cNvSpPr txBox="1"/>
          <p:nvPr/>
        </p:nvSpPr>
        <p:spPr>
          <a:xfrm>
            <a:off x="81683" y="5927157"/>
            <a:ext cx="11870854" cy="830997"/>
          </a:xfrm>
          <a:prstGeom prst="rect">
            <a:avLst/>
          </a:prstGeom>
          <a:noFill/>
        </p:spPr>
        <p:txBody>
          <a:bodyPr wrap="square" rtlCol="0">
            <a:spAutoFit/>
          </a:bodyPr>
          <a:lstStyle/>
          <a:p>
            <a:r>
              <a:rPr lang="en-GB" sz="4800" b="1" i="1">
                <a:solidFill>
                  <a:srgbClr val="465059"/>
                </a:solidFill>
                <a:latin typeface="Source Sans Pro" panose="020B0503030403020204" pitchFamily="34" charset="0"/>
                <a:ea typeface="Source Sans Pro" panose="020B0503030403020204" pitchFamily="34" charset="0"/>
              </a:rPr>
              <a:t>High Temperature Endurance Testing</a:t>
            </a:r>
          </a:p>
        </p:txBody>
      </p:sp>
      <p:sp>
        <p:nvSpPr>
          <p:cNvPr id="5" name="TextBox 4">
            <a:extLst>
              <a:ext uri="{FF2B5EF4-FFF2-40B4-BE49-F238E27FC236}">
                <a16:creationId xmlns:a16="http://schemas.microsoft.com/office/drawing/2014/main" id="{99AF543B-256D-19AF-6D6C-869913213871}"/>
              </a:ext>
            </a:extLst>
          </p:cNvPr>
          <p:cNvSpPr txBox="1"/>
          <p:nvPr/>
        </p:nvSpPr>
        <p:spPr>
          <a:xfrm>
            <a:off x="6096000" y="1043166"/>
            <a:ext cx="5856537" cy="3416320"/>
          </a:xfrm>
          <a:prstGeom prst="rect">
            <a:avLst/>
          </a:prstGeom>
          <a:noFill/>
        </p:spPr>
        <p:txBody>
          <a:bodyPr wrap="square" lIns="91440" tIns="45720" rIns="91440" bIns="45720" rtlCol="0" anchor="t">
            <a:spAutoFit/>
          </a:bodyPr>
          <a:lstStyle/>
          <a:p>
            <a:r>
              <a:rPr lang="en-GB" b="1" i="1">
                <a:solidFill>
                  <a:srgbClr val="465059"/>
                </a:solidFill>
                <a:latin typeface="Source Sans Pro" panose="020B0503030403020204" pitchFamily="34" charset="0"/>
                <a:ea typeface="Source Sans Pro" panose="020B0503030403020204" pitchFamily="34" charset="0"/>
              </a:rPr>
              <a:t>Purpose: </a:t>
            </a:r>
            <a:r>
              <a:rPr lang="en-GB" i="1">
                <a:solidFill>
                  <a:srgbClr val="465059"/>
                </a:solidFill>
                <a:latin typeface="Source Sans Pro" panose="020B0503030403020204" pitchFamily="34" charset="0"/>
                <a:ea typeface="Source Sans Pro" panose="020B0503030403020204" pitchFamily="34" charset="0"/>
              </a:rPr>
              <a:t>This test determines the ability of the insulation to resist degradation due to exposure to a high temperature. </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Sample Type: </a:t>
            </a:r>
            <a:r>
              <a:rPr lang="en-GB" i="1">
                <a:solidFill>
                  <a:srgbClr val="465059"/>
                </a:solidFill>
                <a:latin typeface="Source Sans Pro"/>
                <a:ea typeface="Source Sans Pro"/>
              </a:rPr>
              <a:t>Stators, </a:t>
            </a:r>
            <a:r>
              <a:rPr lang="en-GB" i="1" err="1">
                <a:solidFill>
                  <a:srgbClr val="465059"/>
                </a:solidFill>
                <a:latin typeface="Source Sans Pro"/>
                <a:ea typeface="Source Sans Pro"/>
              </a:rPr>
              <a:t>motorettes</a:t>
            </a:r>
            <a:r>
              <a:rPr lang="en-GB" i="1">
                <a:solidFill>
                  <a:srgbClr val="465059"/>
                </a:solidFill>
                <a:latin typeface="Source Sans Pro"/>
                <a:ea typeface="Source Sans Pro"/>
              </a:rPr>
              <a:t>, insulation paper, insulated wires. </a:t>
            </a:r>
            <a:endParaRPr lang="en-GB" i="1">
              <a:solidFill>
                <a:srgbClr val="465059"/>
              </a:solidFill>
              <a:latin typeface="Source Sans Pro" panose="020B0503030403020204" pitchFamily="34" charset="0"/>
              <a:ea typeface="Source Sans Pro" panose="020B0503030403020204" pitchFamily="34" charset="0"/>
            </a:endParaRP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Method: </a:t>
            </a:r>
            <a:r>
              <a:rPr lang="en-GB" i="1">
                <a:solidFill>
                  <a:srgbClr val="465059"/>
                </a:solidFill>
                <a:latin typeface="Source Sans Pro"/>
                <a:ea typeface="Source Sans Pro"/>
              </a:rPr>
              <a:t>Test sample shall consist of one continuous length of at least 24 feet (for inside the oven) and an additional length to attach to the current source outside the test oven. 	</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Test Outcome:</a:t>
            </a:r>
            <a:endParaRPr lang="en-GB" i="1">
              <a:solidFill>
                <a:srgbClr val="465059"/>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34821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fade">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92225-0BCD-DDCD-8974-EFE7DF1015D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A8B2727-E49C-470F-91C8-00D8697A9911}"/>
              </a:ext>
            </a:extLst>
          </p:cNvPr>
          <p:cNvSpPr txBox="1"/>
          <p:nvPr/>
        </p:nvSpPr>
        <p:spPr>
          <a:xfrm>
            <a:off x="81683" y="5927157"/>
            <a:ext cx="11870854" cy="830997"/>
          </a:xfrm>
          <a:prstGeom prst="rect">
            <a:avLst/>
          </a:prstGeom>
          <a:noFill/>
        </p:spPr>
        <p:txBody>
          <a:bodyPr wrap="square" rtlCol="0">
            <a:spAutoFit/>
          </a:bodyPr>
          <a:lstStyle/>
          <a:p>
            <a:r>
              <a:rPr lang="en-GB" sz="4800" b="1" i="1">
                <a:solidFill>
                  <a:srgbClr val="465059"/>
                </a:solidFill>
                <a:latin typeface="Source Sans Pro" panose="020B0503030403020204" pitchFamily="34" charset="0"/>
                <a:ea typeface="Source Sans Pro" panose="020B0503030403020204" pitchFamily="34" charset="0"/>
              </a:rPr>
              <a:t>Salt Fog Testing 	</a:t>
            </a:r>
          </a:p>
        </p:txBody>
      </p:sp>
      <p:sp>
        <p:nvSpPr>
          <p:cNvPr id="5" name="TextBox 4">
            <a:extLst>
              <a:ext uri="{FF2B5EF4-FFF2-40B4-BE49-F238E27FC236}">
                <a16:creationId xmlns:a16="http://schemas.microsoft.com/office/drawing/2014/main" id="{EBB40EDD-FED3-19A2-6288-EC443611F74C}"/>
              </a:ext>
            </a:extLst>
          </p:cNvPr>
          <p:cNvSpPr txBox="1"/>
          <p:nvPr/>
        </p:nvSpPr>
        <p:spPr>
          <a:xfrm>
            <a:off x="6096000" y="1043166"/>
            <a:ext cx="5856537" cy="4524315"/>
          </a:xfrm>
          <a:prstGeom prst="rect">
            <a:avLst/>
          </a:prstGeom>
          <a:noFill/>
        </p:spPr>
        <p:txBody>
          <a:bodyPr wrap="square" rtlCol="0">
            <a:spAutoFit/>
          </a:bodyPr>
          <a:lstStyle/>
          <a:p>
            <a:r>
              <a:rPr lang="en-GB" b="1" i="1">
                <a:solidFill>
                  <a:srgbClr val="465059"/>
                </a:solidFill>
                <a:latin typeface="Source Sans Pro" panose="020B0503030403020204" pitchFamily="34" charset="0"/>
                <a:ea typeface="Source Sans Pro" panose="020B0503030403020204" pitchFamily="34" charset="0"/>
              </a:rPr>
              <a:t>Purpose:</a:t>
            </a:r>
            <a:r>
              <a:rPr lang="en-GB" i="1">
                <a:solidFill>
                  <a:srgbClr val="465059"/>
                </a:solidFill>
                <a:latin typeface="Source Sans Pro" panose="020B0503030403020204" pitchFamily="34" charset="0"/>
                <a:ea typeface="Source Sans Pro" panose="020B0503030403020204" pitchFamily="34" charset="0"/>
              </a:rPr>
              <a:t> Used to evaluate the corrosion resistance of materials or surface coatings via exposure to concentrated salt fog.</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Sample Type: </a:t>
            </a:r>
            <a:r>
              <a:rPr lang="en-GB" i="1">
                <a:solidFill>
                  <a:srgbClr val="465059"/>
                </a:solidFill>
                <a:latin typeface="Source Sans Pro" panose="020B0503030403020204" pitchFamily="34" charset="0"/>
                <a:ea typeface="Source Sans Pro" panose="020B0503030403020204" pitchFamily="34" charset="0"/>
              </a:rPr>
              <a:t>Insulated cables, coated wires, connectors and couplings that are likely to face corrosive environments</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Test Method: </a:t>
            </a:r>
            <a:r>
              <a:rPr lang="en-GB" i="1" err="1">
                <a:solidFill>
                  <a:srgbClr val="465059"/>
                </a:solidFill>
                <a:latin typeface="Source Sans Pro" panose="020B0503030403020204" pitchFamily="34" charset="0"/>
                <a:ea typeface="Source Sans Pro" panose="020B0503030403020204" pitchFamily="34" charset="0"/>
              </a:rPr>
              <a:t>aHV</a:t>
            </a:r>
            <a:r>
              <a:rPr lang="en-GB" i="1">
                <a:solidFill>
                  <a:srgbClr val="465059"/>
                </a:solidFill>
                <a:latin typeface="Source Sans Pro" panose="020B0503030403020204" pitchFamily="34" charset="0"/>
                <a:ea typeface="Source Sans Pro" panose="020B0503030403020204" pitchFamily="34" charset="0"/>
              </a:rPr>
              <a:t> salt fog tests are in accordance with EN60068-2-11:1999. Exposure periods vary but are at a minimum 24 hours long.</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Test Outcome: </a:t>
            </a:r>
            <a:r>
              <a:rPr lang="en-GB" i="1">
                <a:solidFill>
                  <a:srgbClr val="465059"/>
                </a:solidFill>
                <a:latin typeface="Source Sans Pro" panose="020B0503030403020204" pitchFamily="34" charset="0"/>
                <a:ea typeface="Source Sans Pro" panose="020B0503030403020204" pitchFamily="34" charset="0"/>
              </a:rPr>
              <a:t>Results can determine failure mechanisms of components (such as cracks forming in the insulation), suitability of components in potentially corrosive environments and provide an estimation of the products lifetime. </a:t>
            </a:r>
          </a:p>
        </p:txBody>
      </p:sp>
    </p:spTree>
    <p:extLst>
      <p:ext uri="{BB962C8B-B14F-4D97-AF65-F5344CB8AC3E}">
        <p14:creationId xmlns:p14="http://schemas.microsoft.com/office/powerpoint/2010/main" val="783420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fade">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A4B45-60E0-B0C8-6D3E-801460040E6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68E0E88-AAA6-7A47-652D-1C82A8893614}"/>
              </a:ext>
            </a:extLst>
          </p:cNvPr>
          <p:cNvSpPr txBox="1"/>
          <p:nvPr/>
        </p:nvSpPr>
        <p:spPr>
          <a:xfrm>
            <a:off x="81683" y="5927157"/>
            <a:ext cx="11870854" cy="830997"/>
          </a:xfrm>
          <a:prstGeom prst="rect">
            <a:avLst/>
          </a:prstGeom>
          <a:noFill/>
        </p:spPr>
        <p:txBody>
          <a:bodyPr wrap="square" rtlCol="0">
            <a:spAutoFit/>
          </a:bodyPr>
          <a:lstStyle/>
          <a:p>
            <a:r>
              <a:rPr lang="en-GB" sz="4800" b="1" i="1">
                <a:solidFill>
                  <a:srgbClr val="465059"/>
                </a:solidFill>
                <a:latin typeface="Source Sans Pro" panose="020B0503030403020204" pitchFamily="34" charset="0"/>
                <a:ea typeface="Source Sans Pro" panose="020B0503030403020204" pitchFamily="34" charset="0"/>
              </a:rPr>
              <a:t>Oil Flow Testing 	</a:t>
            </a:r>
          </a:p>
        </p:txBody>
      </p:sp>
      <p:sp>
        <p:nvSpPr>
          <p:cNvPr id="5" name="TextBox 4">
            <a:extLst>
              <a:ext uri="{FF2B5EF4-FFF2-40B4-BE49-F238E27FC236}">
                <a16:creationId xmlns:a16="http://schemas.microsoft.com/office/drawing/2014/main" id="{3E9EECB7-C26D-1726-53F8-6CA939E39F43}"/>
              </a:ext>
            </a:extLst>
          </p:cNvPr>
          <p:cNvSpPr txBox="1"/>
          <p:nvPr/>
        </p:nvSpPr>
        <p:spPr>
          <a:xfrm>
            <a:off x="6096000" y="1043166"/>
            <a:ext cx="5856537" cy="4524315"/>
          </a:xfrm>
          <a:prstGeom prst="rect">
            <a:avLst/>
          </a:prstGeom>
          <a:noFill/>
        </p:spPr>
        <p:txBody>
          <a:bodyPr wrap="square" rtlCol="0">
            <a:spAutoFit/>
          </a:bodyPr>
          <a:lstStyle/>
          <a:p>
            <a:r>
              <a:rPr lang="en-GB" b="1" i="1">
                <a:solidFill>
                  <a:srgbClr val="465059"/>
                </a:solidFill>
                <a:latin typeface="Source Sans Pro" panose="020B0503030403020204" pitchFamily="34" charset="0"/>
                <a:ea typeface="Source Sans Pro" panose="020B0503030403020204" pitchFamily="34" charset="0"/>
              </a:rPr>
              <a:t>Purpose: </a:t>
            </a:r>
            <a:r>
              <a:rPr lang="en-GB" i="1">
                <a:solidFill>
                  <a:srgbClr val="465059"/>
                </a:solidFill>
                <a:latin typeface="Source Sans Pro" panose="020B0503030403020204" pitchFamily="34" charset="0"/>
                <a:ea typeface="Source Sans Pro" panose="020B0503030403020204" pitchFamily="34" charset="0"/>
              </a:rPr>
              <a:t>To ensure liquid coolant / insulation systems are fully compatible with electrical system.  Testing is more representative than traditional oil submersion tests</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Sample Type: </a:t>
            </a:r>
            <a:r>
              <a:rPr lang="en-GB" i="1">
                <a:solidFill>
                  <a:srgbClr val="465059"/>
                </a:solidFill>
                <a:latin typeface="Source Sans Pro" panose="020B0503030403020204" pitchFamily="34" charset="0"/>
                <a:ea typeface="Source Sans Pro" panose="020B0503030403020204" pitchFamily="34" charset="0"/>
              </a:rPr>
              <a:t>Bespoke designed Sub-sections of stator cores (</a:t>
            </a:r>
            <a:r>
              <a:rPr lang="en-GB" i="1" err="1">
                <a:solidFill>
                  <a:srgbClr val="465059"/>
                </a:solidFill>
                <a:latin typeface="Source Sans Pro" panose="020B0503030403020204" pitchFamily="34" charset="0"/>
                <a:ea typeface="Source Sans Pro" panose="020B0503030403020204" pitchFamily="34" charset="0"/>
              </a:rPr>
              <a:t>motorettes</a:t>
            </a:r>
            <a:r>
              <a:rPr lang="en-GB" i="1">
                <a:solidFill>
                  <a:srgbClr val="465059"/>
                </a:solidFill>
                <a:latin typeface="Source Sans Pro" panose="020B0503030403020204" pitchFamily="34" charset="0"/>
                <a:ea typeface="Source Sans Pro" panose="020B0503030403020204" pitchFamily="34" charset="0"/>
              </a:rPr>
              <a:t> / </a:t>
            </a:r>
            <a:r>
              <a:rPr lang="en-GB" i="1" err="1">
                <a:solidFill>
                  <a:srgbClr val="465059"/>
                </a:solidFill>
                <a:latin typeface="Source Sans Pro" panose="020B0503030403020204" pitchFamily="34" charset="0"/>
                <a:ea typeface="Source Sans Pro" panose="020B0503030403020204" pitchFamily="34" charset="0"/>
              </a:rPr>
              <a:t>formettes</a:t>
            </a:r>
            <a:r>
              <a:rPr lang="en-GB" i="1">
                <a:solidFill>
                  <a:srgbClr val="465059"/>
                </a:solidFill>
                <a:latin typeface="Source Sans Pro" panose="020B0503030403020204" pitchFamily="34" charset="0"/>
                <a:ea typeface="Source Sans Pro" panose="020B0503030403020204" pitchFamily="34" charset="0"/>
              </a:rPr>
              <a:t>) to represent complete, liquid cooled, insulation system.</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Test Method: </a:t>
            </a:r>
            <a:r>
              <a:rPr lang="en-GB" i="1">
                <a:solidFill>
                  <a:srgbClr val="465059"/>
                </a:solidFill>
                <a:latin typeface="Source Sans Pro" panose="020B0503030403020204" pitchFamily="34" charset="0"/>
                <a:ea typeface="Source Sans Pro" panose="020B0503030403020204" pitchFamily="34" charset="0"/>
              </a:rPr>
              <a:t>Machine winding wires are joule heated to c. 250C and passed with temperature-controlled oil &lt;150C for a specified duration.  </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Test Outcome: </a:t>
            </a:r>
            <a:r>
              <a:rPr lang="en-GB" i="1">
                <a:solidFill>
                  <a:srgbClr val="465059"/>
                </a:solidFill>
                <a:latin typeface="Source Sans Pro" panose="020B0503030403020204" pitchFamily="34" charset="0"/>
                <a:ea typeface="Source Sans Pro" panose="020B0503030403020204" pitchFamily="34" charset="0"/>
              </a:rPr>
              <a:t>Initial, periodic and Final electrical diagnostic testing helps determine if degradation beyond specified limits has </a:t>
            </a:r>
            <a:r>
              <a:rPr lang="en-GB" i="1" err="1">
                <a:solidFill>
                  <a:srgbClr val="465059"/>
                </a:solidFill>
                <a:latin typeface="Source Sans Pro" panose="020B0503030403020204" pitchFamily="34" charset="0"/>
                <a:ea typeface="Source Sans Pro" panose="020B0503030403020204" pitchFamily="34" charset="0"/>
              </a:rPr>
              <a:t>occured</a:t>
            </a:r>
            <a:endParaRPr lang="en-GB" i="1">
              <a:solidFill>
                <a:srgbClr val="465059"/>
              </a:solidFill>
              <a:latin typeface="Source Sans Pro" panose="020B0503030403020204" pitchFamily="34" charset="0"/>
              <a:ea typeface="Source Sans Pro" panose="020B0503030403020204" pitchFamily="34" charset="0"/>
            </a:endParaRPr>
          </a:p>
          <a:p>
            <a:endParaRPr lang="en-GB" i="1">
              <a:solidFill>
                <a:srgbClr val="465059"/>
              </a:solidFill>
              <a:latin typeface="Source Sans Pro" panose="020B0503030403020204" pitchFamily="34" charset="0"/>
              <a:ea typeface="Source Sans Pro" panose="020B0503030403020204" pitchFamily="34" charset="0"/>
            </a:endParaRPr>
          </a:p>
        </p:txBody>
      </p:sp>
      <p:sp>
        <p:nvSpPr>
          <p:cNvPr id="2" name="TextBox 1">
            <a:extLst>
              <a:ext uri="{FF2B5EF4-FFF2-40B4-BE49-F238E27FC236}">
                <a16:creationId xmlns:a16="http://schemas.microsoft.com/office/drawing/2014/main" id="{930269AC-854D-714E-2203-6780A76BF914}"/>
              </a:ext>
            </a:extLst>
          </p:cNvPr>
          <p:cNvSpPr txBox="1"/>
          <p:nvPr/>
        </p:nvSpPr>
        <p:spPr>
          <a:xfrm>
            <a:off x="1057275" y="1736348"/>
            <a:ext cx="4257675" cy="369332"/>
          </a:xfrm>
          <a:prstGeom prst="rect">
            <a:avLst/>
          </a:prstGeom>
          <a:noFill/>
        </p:spPr>
        <p:txBody>
          <a:bodyPr wrap="square" rtlCol="0">
            <a:spAutoFit/>
          </a:bodyPr>
          <a:lstStyle/>
          <a:p>
            <a:r>
              <a:rPr lang="en-US"/>
              <a:t>Insert photo of test rig</a:t>
            </a:r>
            <a:endParaRPr lang="en-GB"/>
          </a:p>
        </p:txBody>
      </p:sp>
      <p:sp>
        <p:nvSpPr>
          <p:cNvPr id="6" name="TextBox 5">
            <a:extLst>
              <a:ext uri="{FF2B5EF4-FFF2-40B4-BE49-F238E27FC236}">
                <a16:creationId xmlns:a16="http://schemas.microsoft.com/office/drawing/2014/main" id="{3593AE4D-A0B0-6461-9CAC-47D305ECC1D7}"/>
              </a:ext>
            </a:extLst>
          </p:cNvPr>
          <p:cNvSpPr txBox="1"/>
          <p:nvPr/>
        </p:nvSpPr>
        <p:spPr>
          <a:xfrm>
            <a:off x="1057274" y="3267223"/>
            <a:ext cx="4257675" cy="369332"/>
          </a:xfrm>
          <a:prstGeom prst="rect">
            <a:avLst/>
          </a:prstGeom>
          <a:noFill/>
        </p:spPr>
        <p:txBody>
          <a:bodyPr wrap="square" rtlCol="0">
            <a:spAutoFit/>
          </a:bodyPr>
          <a:lstStyle/>
          <a:p>
            <a:r>
              <a:rPr lang="en-US"/>
              <a:t>Insert graph of temperature cycling</a:t>
            </a:r>
            <a:endParaRPr lang="en-GB"/>
          </a:p>
        </p:txBody>
      </p:sp>
    </p:spTree>
    <p:extLst>
      <p:ext uri="{BB962C8B-B14F-4D97-AF65-F5344CB8AC3E}">
        <p14:creationId xmlns:p14="http://schemas.microsoft.com/office/powerpoint/2010/main" val="3870039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fade">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34D7D65-298E-0217-68B6-792D3D8DDE5D}"/>
              </a:ext>
            </a:extLst>
          </p:cNvPr>
          <p:cNvSpPr txBox="1"/>
          <p:nvPr/>
        </p:nvSpPr>
        <p:spPr>
          <a:xfrm>
            <a:off x="81683" y="5927157"/>
            <a:ext cx="11608067" cy="830997"/>
          </a:xfrm>
          <a:prstGeom prst="rect">
            <a:avLst/>
          </a:prstGeom>
          <a:noFill/>
        </p:spPr>
        <p:txBody>
          <a:bodyPr wrap="square" rtlCol="0">
            <a:spAutoFit/>
          </a:bodyPr>
          <a:lstStyle/>
          <a:p>
            <a:r>
              <a:rPr lang="en-GB" sz="4800" b="1" i="1">
                <a:solidFill>
                  <a:srgbClr val="465059"/>
                </a:solidFill>
                <a:latin typeface="Source Sans Pro" panose="020B0503030403020204" pitchFamily="34" charset="0"/>
                <a:ea typeface="Source Sans Pro" panose="020B0503030403020204" pitchFamily="34" charset="0"/>
              </a:rPr>
              <a:t>Comparative Tracking Index (CTI) Testing</a:t>
            </a:r>
          </a:p>
        </p:txBody>
      </p:sp>
      <p:sp>
        <p:nvSpPr>
          <p:cNvPr id="6" name="TextBox 5">
            <a:extLst>
              <a:ext uri="{FF2B5EF4-FFF2-40B4-BE49-F238E27FC236}">
                <a16:creationId xmlns:a16="http://schemas.microsoft.com/office/drawing/2014/main" id="{7D51BE4E-BA13-CCB8-B772-CD11C9B446FE}"/>
              </a:ext>
            </a:extLst>
          </p:cNvPr>
          <p:cNvSpPr txBox="1"/>
          <p:nvPr/>
        </p:nvSpPr>
        <p:spPr>
          <a:xfrm>
            <a:off x="6328572" y="1043166"/>
            <a:ext cx="5623965" cy="3785652"/>
          </a:xfrm>
          <a:prstGeom prst="rect">
            <a:avLst/>
          </a:prstGeom>
          <a:noFill/>
        </p:spPr>
        <p:txBody>
          <a:bodyPr wrap="square" rtlCol="0">
            <a:spAutoFit/>
          </a:bodyPr>
          <a:lstStyle/>
          <a:p>
            <a:r>
              <a:rPr lang="en-GB" sz="2000" b="1" i="1">
                <a:solidFill>
                  <a:srgbClr val="465059"/>
                </a:solidFill>
                <a:latin typeface="Source Sans Pro" panose="020B0503030403020204" pitchFamily="34" charset="0"/>
                <a:ea typeface="Source Sans Pro" panose="020B0503030403020204" pitchFamily="34" charset="0"/>
              </a:rPr>
              <a:t>Purpose: </a:t>
            </a:r>
            <a:r>
              <a:rPr lang="en-GB" sz="2000" i="1">
                <a:solidFill>
                  <a:srgbClr val="465059"/>
                </a:solidFill>
                <a:latin typeface="Source Sans Pro" panose="020B0503030403020204" pitchFamily="34" charset="0"/>
                <a:ea typeface="Source Sans Pro" panose="020B0503030403020204" pitchFamily="34" charset="0"/>
              </a:rPr>
              <a:t>Used to support the choice of creepage distances in electrical systems</a:t>
            </a:r>
          </a:p>
          <a:p>
            <a:endParaRPr lang="en-GB" sz="2000" b="1" i="1">
              <a:solidFill>
                <a:srgbClr val="465059"/>
              </a:solidFill>
              <a:latin typeface="Source Sans Pro" panose="020B0503030403020204" pitchFamily="34" charset="0"/>
              <a:ea typeface="Source Sans Pro" panose="020B0503030403020204" pitchFamily="34" charset="0"/>
            </a:endParaRPr>
          </a:p>
          <a:p>
            <a:r>
              <a:rPr lang="en-GB" sz="2000" b="1" i="1">
                <a:solidFill>
                  <a:srgbClr val="465059"/>
                </a:solidFill>
                <a:latin typeface="Source Sans Pro" panose="020B0503030403020204" pitchFamily="34" charset="0"/>
                <a:ea typeface="Source Sans Pro" panose="020B0503030403020204" pitchFamily="34" charset="0"/>
              </a:rPr>
              <a:t>Sample Type: </a:t>
            </a:r>
            <a:r>
              <a:rPr lang="en-GB" sz="2000" i="1">
                <a:solidFill>
                  <a:srgbClr val="465059"/>
                </a:solidFill>
                <a:latin typeface="Source Sans Pro" panose="020B0503030403020204" pitchFamily="34" charset="0"/>
                <a:ea typeface="Source Sans Pro" panose="020B0503030403020204" pitchFamily="34" charset="0"/>
              </a:rPr>
              <a:t>Plastic sheets (typically 3mm thick)</a:t>
            </a:r>
            <a:endParaRPr lang="en-GB" sz="2000" b="1" i="1">
              <a:solidFill>
                <a:srgbClr val="465059"/>
              </a:solidFill>
              <a:latin typeface="Source Sans Pro" panose="020B0503030403020204" pitchFamily="34" charset="0"/>
              <a:ea typeface="Source Sans Pro" panose="020B0503030403020204" pitchFamily="34" charset="0"/>
            </a:endParaRPr>
          </a:p>
          <a:p>
            <a:endParaRPr lang="en-GB" sz="2000" b="1" i="1">
              <a:solidFill>
                <a:srgbClr val="465059"/>
              </a:solidFill>
              <a:latin typeface="Source Sans Pro" panose="020B0503030403020204" pitchFamily="34" charset="0"/>
              <a:ea typeface="Source Sans Pro" panose="020B0503030403020204" pitchFamily="34" charset="0"/>
            </a:endParaRPr>
          </a:p>
          <a:p>
            <a:r>
              <a:rPr lang="en-GB" sz="2000" b="1" i="1">
                <a:solidFill>
                  <a:srgbClr val="465059"/>
                </a:solidFill>
                <a:latin typeface="Source Sans Pro" panose="020B0503030403020204" pitchFamily="34" charset="0"/>
                <a:ea typeface="Source Sans Pro" panose="020B0503030403020204" pitchFamily="34" charset="0"/>
              </a:rPr>
              <a:t>Test Method: </a:t>
            </a:r>
            <a:r>
              <a:rPr lang="en-GB" sz="2000" i="1">
                <a:solidFill>
                  <a:srgbClr val="465059"/>
                </a:solidFill>
                <a:latin typeface="Source Sans Pro" panose="020B0503030403020204" pitchFamily="34" charset="0"/>
                <a:ea typeface="Source Sans Pro" panose="020B0503030403020204" pitchFamily="34" charset="0"/>
              </a:rPr>
              <a:t>Conductive solution dropped onto a 4mm gap between two platinum electrodes energised at a specific voltage. One drop every 30s</a:t>
            </a:r>
          </a:p>
          <a:p>
            <a:endParaRPr lang="en-GB" sz="2000" b="1" i="1">
              <a:solidFill>
                <a:srgbClr val="465059"/>
              </a:solidFill>
              <a:latin typeface="Source Sans Pro" panose="020B0503030403020204" pitchFamily="34" charset="0"/>
              <a:ea typeface="Source Sans Pro" panose="020B0503030403020204" pitchFamily="34" charset="0"/>
            </a:endParaRPr>
          </a:p>
          <a:p>
            <a:r>
              <a:rPr lang="en-GB" sz="2000" b="1" i="1">
                <a:solidFill>
                  <a:srgbClr val="465059"/>
                </a:solidFill>
                <a:latin typeface="Source Sans Pro" panose="020B0503030403020204" pitchFamily="34" charset="0"/>
                <a:ea typeface="Source Sans Pro" panose="020B0503030403020204" pitchFamily="34" charset="0"/>
              </a:rPr>
              <a:t>Test Outcome: </a:t>
            </a:r>
            <a:r>
              <a:rPr lang="en-GB" sz="2000" i="1">
                <a:solidFill>
                  <a:srgbClr val="465059"/>
                </a:solidFill>
                <a:latin typeface="Source Sans Pro" panose="020B0503030403020204" pitchFamily="34" charset="0"/>
                <a:ea typeface="Source Sans Pro" panose="020B0503030403020204" pitchFamily="34" charset="0"/>
              </a:rPr>
              <a:t>CTI value is voltage at which excess current does not flow after 50 drops. Multiple tests have to be carried out to establish the CTI value.</a:t>
            </a:r>
          </a:p>
        </p:txBody>
      </p:sp>
      <p:pic>
        <p:nvPicPr>
          <p:cNvPr id="9" name="Fast CTI Film">
            <a:hlinkClick r:id="" action="ppaction://media"/>
            <a:extLst>
              <a:ext uri="{FF2B5EF4-FFF2-40B4-BE49-F238E27FC236}">
                <a16:creationId xmlns:a16="http://schemas.microsoft.com/office/drawing/2014/main" id="{53D956A0-1927-72C5-84F0-023CB07F996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02250" y="854643"/>
            <a:ext cx="5623965" cy="4572000"/>
          </a:xfrm>
          <a:prstGeom prst="rect">
            <a:avLst/>
          </a:prstGeom>
          <a:ln>
            <a:noFill/>
          </a:ln>
          <a:effectLst>
            <a:softEdge rad="112500"/>
          </a:effectLst>
        </p:spPr>
      </p:pic>
    </p:spTree>
    <p:extLst>
      <p:ext uri="{BB962C8B-B14F-4D97-AF65-F5344CB8AC3E}">
        <p14:creationId xmlns:p14="http://schemas.microsoft.com/office/powerpoint/2010/main" val="283042946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340" fill="hold"/>
                                        <p:tgtEl>
                                          <p:spTgt spid="9"/>
                                        </p:tgtEl>
                                      </p:cBhvr>
                                    </p:cmd>
                                  </p:childTnLst>
                                </p:cTn>
                              </p:par>
                              <p:par>
                                <p:cTn id="7" presetID="10" presetClass="entr" presetSubtype="0" fill="hold" nodeType="withEffect">
                                  <p:stCondLst>
                                    <p:cond delay="2000"/>
                                  </p:stCondLst>
                                  <p:childTnLst>
                                    <p:set>
                                      <p:cBhvr>
                                        <p:cTn id="8" dur="1" fill="hold">
                                          <p:stCondLst>
                                            <p:cond delay="0"/>
                                          </p:stCondLst>
                                        </p:cTn>
                                        <p:tgtEl>
                                          <p:spTgt spid="6">
                                            <p:txEl>
                                              <p:pRg st="0" end="0"/>
                                            </p:txEl>
                                          </p:spTgt>
                                        </p:tgtEl>
                                        <p:attrNameLst>
                                          <p:attrName>style.visibility</p:attrName>
                                        </p:attrNameLst>
                                      </p:cBhvr>
                                      <p:to>
                                        <p:strVal val="visible"/>
                                      </p:to>
                                    </p:set>
                                    <p:animEffect transition="in" filter="fade">
                                      <p:cBhvr>
                                        <p:cTn id="9" dur="500"/>
                                        <p:tgtEl>
                                          <p:spTgt spid="6">
                                            <p:txEl>
                                              <p:pRg st="0" end="0"/>
                                            </p:txEl>
                                          </p:spTgt>
                                        </p:tgtEl>
                                      </p:cBhvr>
                                    </p:animEffect>
                                  </p:childTnLst>
                                </p:cTn>
                              </p:par>
                              <p:par>
                                <p:cTn id="10" presetID="10" presetClass="entr" presetSubtype="0" fill="hold" nodeType="withEffect">
                                  <p:stCondLst>
                                    <p:cond delay="400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par>
                                <p:cTn id="13" presetID="10" presetClass="entr" presetSubtype="0" fill="hold" nodeType="withEffect">
                                  <p:stCondLst>
                                    <p:cond delay="6000"/>
                                  </p:stCondLst>
                                  <p:childTnLst>
                                    <p:set>
                                      <p:cBhvr>
                                        <p:cTn id="14" dur="1" fill="hold">
                                          <p:stCondLst>
                                            <p:cond delay="0"/>
                                          </p:stCondLst>
                                        </p:cTn>
                                        <p:tgtEl>
                                          <p:spTgt spid="6">
                                            <p:txEl>
                                              <p:pRg st="4" end="4"/>
                                            </p:txEl>
                                          </p:spTgt>
                                        </p:tgtEl>
                                        <p:attrNameLst>
                                          <p:attrName>style.visibility</p:attrName>
                                        </p:attrNameLst>
                                      </p:cBhvr>
                                      <p:to>
                                        <p:strVal val="visible"/>
                                      </p:to>
                                    </p:set>
                                    <p:animEffect transition="in" filter="fade">
                                      <p:cBhvr>
                                        <p:cTn id="15" dur="500"/>
                                        <p:tgtEl>
                                          <p:spTgt spid="6">
                                            <p:txEl>
                                              <p:pRg st="4" end="4"/>
                                            </p:txEl>
                                          </p:spTgt>
                                        </p:tgtEl>
                                      </p:cBhvr>
                                    </p:animEffect>
                                  </p:childTnLst>
                                </p:cTn>
                              </p:par>
                              <p:par>
                                <p:cTn id="16" presetID="10" presetClass="entr" presetSubtype="0" fill="hold" nodeType="withEffect">
                                  <p:stCondLst>
                                    <p:cond delay="8000"/>
                                  </p:stCondLst>
                                  <p:childTnLst>
                                    <p:set>
                                      <p:cBhvr>
                                        <p:cTn id="17" dur="1" fill="hold">
                                          <p:stCondLst>
                                            <p:cond delay="0"/>
                                          </p:stCondLst>
                                        </p:cTn>
                                        <p:tgtEl>
                                          <p:spTgt spid="6">
                                            <p:txEl>
                                              <p:pRg st="6" end="6"/>
                                            </p:txEl>
                                          </p:spTgt>
                                        </p:tgtEl>
                                        <p:attrNameLst>
                                          <p:attrName>style.visibility</p:attrName>
                                        </p:attrNameLst>
                                      </p:cBhvr>
                                      <p:to>
                                        <p:strVal val="visible"/>
                                      </p:to>
                                    </p:set>
                                    <p:animEffect transition="in" filter="fade">
                                      <p:cBhvr>
                                        <p:cTn id="18"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fill="hold" display="0">
                  <p:stCondLst>
                    <p:cond delay="indefinite"/>
                  </p:stCondLst>
                </p:cTn>
                <p:tgtEl>
                  <p:spTgt spid="9"/>
                </p:tgtEl>
              </p:cMediaNode>
            </p:video>
            <p:seq concurrent="1" nextAc="seek">
              <p:cTn id="20" restart="whenNotActive" fill="hold" evtFilter="cancelBubble" nodeType="interactiveSeq">
                <p:stCondLst>
                  <p:cond evt="onClick" delay="0">
                    <p:tgtEl>
                      <p:spTgt spid="9"/>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5BC12-50E5-56B4-4327-ACA7E684A25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C36EFEC-5A9E-098E-376C-658E4B228FF1}"/>
              </a:ext>
            </a:extLst>
          </p:cNvPr>
          <p:cNvSpPr txBox="1"/>
          <p:nvPr/>
        </p:nvSpPr>
        <p:spPr>
          <a:xfrm>
            <a:off x="81682" y="5927157"/>
            <a:ext cx="12110317" cy="830997"/>
          </a:xfrm>
          <a:prstGeom prst="rect">
            <a:avLst/>
          </a:prstGeom>
          <a:noFill/>
        </p:spPr>
        <p:txBody>
          <a:bodyPr wrap="square" rtlCol="0">
            <a:spAutoFit/>
          </a:bodyPr>
          <a:lstStyle/>
          <a:p>
            <a:r>
              <a:rPr lang="en-GB" sz="4400" b="1" i="1">
                <a:solidFill>
                  <a:srgbClr val="465059"/>
                </a:solidFill>
                <a:latin typeface="Source Sans Pro" panose="020B0503030403020204" pitchFamily="34" charset="0"/>
                <a:ea typeface="Source Sans Pro" panose="020B0503030403020204" pitchFamily="34" charset="0"/>
              </a:rPr>
              <a:t>Insulation Dimensional Measurements Testing </a:t>
            </a:r>
            <a:r>
              <a:rPr lang="en-GB" sz="4800" b="1" i="1">
                <a:solidFill>
                  <a:srgbClr val="465059"/>
                </a:solidFill>
                <a:latin typeface="Source Sans Pro" panose="020B0503030403020204" pitchFamily="34" charset="0"/>
                <a:ea typeface="Source Sans Pro" panose="020B0503030403020204" pitchFamily="34" charset="0"/>
              </a:rPr>
              <a:t>	</a:t>
            </a:r>
          </a:p>
        </p:txBody>
      </p:sp>
      <p:sp>
        <p:nvSpPr>
          <p:cNvPr id="5" name="TextBox 4">
            <a:extLst>
              <a:ext uri="{FF2B5EF4-FFF2-40B4-BE49-F238E27FC236}">
                <a16:creationId xmlns:a16="http://schemas.microsoft.com/office/drawing/2014/main" id="{BB98FEC2-A0BA-29C9-53B1-3CDFB1535CB9}"/>
              </a:ext>
            </a:extLst>
          </p:cNvPr>
          <p:cNvSpPr txBox="1"/>
          <p:nvPr/>
        </p:nvSpPr>
        <p:spPr>
          <a:xfrm>
            <a:off x="6096000" y="1043166"/>
            <a:ext cx="5856537" cy="3416320"/>
          </a:xfrm>
          <a:prstGeom prst="rect">
            <a:avLst/>
          </a:prstGeom>
          <a:noFill/>
        </p:spPr>
        <p:txBody>
          <a:bodyPr wrap="square" lIns="91440" tIns="45720" rIns="91440" bIns="45720" rtlCol="0" anchor="t">
            <a:spAutoFit/>
          </a:bodyPr>
          <a:lstStyle/>
          <a:p>
            <a:r>
              <a:rPr lang="en-GB" b="1" i="1">
                <a:solidFill>
                  <a:srgbClr val="465059"/>
                </a:solidFill>
                <a:latin typeface="Source Sans Pro"/>
                <a:ea typeface="Source Sans Pro"/>
              </a:rPr>
              <a:t>Purpose: </a:t>
            </a:r>
            <a:r>
              <a:rPr lang="en-GB" i="1">
                <a:solidFill>
                  <a:srgbClr val="465059"/>
                </a:solidFill>
                <a:latin typeface="Source Sans Pro"/>
                <a:ea typeface="Source Sans Pro"/>
              </a:rPr>
              <a:t>Understanding of sample performance in application given material properties of the insulation.</a:t>
            </a:r>
            <a:endParaRPr lang="en-GB" i="1">
              <a:solidFill>
                <a:srgbClr val="465059"/>
              </a:solidFill>
              <a:latin typeface="Source Sans Pro" panose="020B0503030403020204" pitchFamily="34" charset="0"/>
              <a:ea typeface="Source Sans Pro" panose="020B0503030403020204" pitchFamily="34" charset="0"/>
            </a:endParaRP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Sample Type: </a:t>
            </a:r>
            <a:r>
              <a:rPr lang="en-GB" i="1">
                <a:solidFill>
                  <a:srgbClr val="465059"/>
                </a:solidFill>
                <a:latin typeface="Source Sans Pro"/>
                <a:ea typeface="Source Sans Pro"/>
              </a:rPr>
              <a:t>Wire or sheet of insulation</a:t>
            </a:r>
            <a:endParaRPr lang="en-GB" i="1">
              <a:solidFill>
                <a:srgbClr val="465059"/>
              </a:solidFill>
              <a:latin typeface="Source Sans Pro" panose="020B0503030403020204" pitchFamily="34" charset="0"/>
              <a:ea typeface="Source Sans Pro" panose="020B0503030403020204" pitchFamily="34" charset="0"/>
            </a:endParaRP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Method: </a:t>
            </a:r>
            <a:r>
              <a:rPr lang="en-GB" i="1">
                <a:solidFill>
                  <a:srgbClr val="465059"/>
                </a:solidFill>
                <a:latin typeface="Source Sans Pro"/>
                <a:ea typeface="Source Sans Pro"/>
              </a:rPr>
              <a:t>Wire samples are potted in epoxy and polished to give a cross section of sample. A microscope can then be used to determine conductor and insulation dimensions. </a:t>
            </a:r>
            <a:r>
              <a:rPr lang="en-GB" i="1" err="1">
                <a:solidFill>
                  <a:srgbClr val="465059"/>
                </a:solidFill>
                <a:latin typeface="Source Sans Pro"/>
                <a:ea typeface="Source Sans Pro"/>
              </a:rPr>
              <a:t>Micrometers</a:t>
            </a:r>
            <a:r>
              <a:rPr lang="en-GB" i="1">
                <a:solidFill>
                  <a:srgbClr val="465059"/>
                </a:solidFill>
                <a:latin typeface="Source Sans Pro"/>
                <a:ea typeface="Source Sans Pro"/>
              </a:rPr>
              <a:t> are used to measure sheets of insulation material.</a:t>
            </a:r>
            <a:endParaRPr lang="en-GB" i="1">
              <a:solidFill>
                <a:srgbClr val="465059"/>
              </a:solidFill>
              <a:latin typeface="Source Sans Pro" panose="020B0503030403020204" pitchFamily="34" charset="0"/>
              <a:ea typeface="Source Sans Pro" panose="020B0503030403020204" pitchFamily="34" charset="0"/>
            </a:endParaRP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Outcome: </a:t>
            </a:r>
            <a:r>
              <a:rPr lang="en-GB" i="1">
                <a:solidFill>
                  <a:srgbClr val="465059"/>
                </a:solidFill>
                <a:latin typeface="Source Sans Pro"/>
                <a:ea typeface="Source Sans Pro"/>
              </a:rPr>
              <a:t>Measurements of  insulation thickness.</a:t>
            </a:r>
            <a:endParaRPr lang="en-GB" i="1">
              <a:solidFill>
                <a:srgbClr val="465059"/>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301543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fade">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40B857-A885-71B6-D7A9-D9EA5855A76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612E9D9-5264-D524-BC11-55FE742E71BB}"/>
              </a:ext>
            </a:extLst>
          </p:cNvPr>
          <p:cNvSpPr txBox="1"/>
          <p:nvPr/>
        </p:nvSpPr>
        <p:spPr>
          <a:xfrm>
            <a:off x="81683" y="5927157"/>
            <a:ext cx="11870854" cy="830997"/>
          </a:xfrm>
          <a:prstGeom prst="rect">
            <a:avLst/>
          </a:prstGeom>
          <a:noFill/>
        </p:spPr>
        <p:txBody>
          <a:bodyPr wrap="square" rtlCol="0">
            <a:spAutoFit/>
          </a:bodyPr>
          <a:lstStyle/>
          <a:p>
            <a:r>
              <a:rPr lang="en-GB" sz="4800" b="1" i="1">
                <a:solidFill>
                  <a:srgbClr val="465059"/>
                </a:solidFill>
                <a:latin typeface="Source Sans Pro" panose="020B0503030403020204" pitchFamily="34" charset="0"/>
                <a:ea typeface="Source Sans Pro" panose="020B0503030403020204" pitchFamily="34" charset="0"/>
              </a:rPr>
              <a:t>Shaker Testing 	</a:t>
            </a:r>
          </a:p>
        </p:txBody>
      </p:sp>
      <p:sp>
        <p:nvSpPr>
          <p:cNvPr id="5" name="TextBox 4">
            <a:extLst>
              <a:ext uri="{FF2B5EF4-FFF2-40B4-BE49-F238E27FC236}">
                <a16:creationId xmlns:a16="http://schemas.microsoft.com/office/drawing/2014/main" id="{B89D7A56-4EE1-B84C-9CF5-EFBD8F9D8CA3}"/>
              </a:ext>
            </a:extLst>
          </p:cNvPr>
          <p:cNvSpPr txBox="1"/>
          <p:nvPr/>
        </p:nvSpPr>
        <p:spPr>
          <a:xfrm>
            <a:off x="6096000" y="1043166"/>
            <a:ext cx="5856537" cy="2862322"/>
          </a:xfrm>
          <a:prstGeom prst="rect">
            <a:avLst/>
          </a:prstGeom>
          <a:noFill/>
        </p:spPr>
        <p:txBody>
          <a:bodyPr wrap="square" rtlCol="0">
            <a:spAutoFit/>
          </a:bodyPr>
          <a:lstStyle/>
          <a:p>
            <a:r>
              <a:rPr lang="en-GB" b="1" i="1">
                <a:solidFill>
                  <a:srgbClr val="465059"/>
                </a:solidFill>
                <a:latin typeface="Source Sans Pro" panose="020B0503030403020204" pitchFamily="34" charset="0"/>
                <a:ea typeface="Source Sans Pro" panose="020B0503030403020204" pitchFamily="34" charset="0"/>
              </a:rPr>
              <a:t>Purpose:</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Sample Type:</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Test Method: </a:t>
            </a:r>
            <a:r>
              <a:rPr lang="en-GB" i="1">
                <a:solidFill>
                  <a:srgbClr val="465059"/>
                </a:solidFill>
                <a:latin typeface="Source Sans Pro" panose="020B0503030403020204" pitchFamily="34" charset="0"/>
                <a:ea typeface="Source Sans Pro" panose="020B0503030403020204" pitchFamily="34" charset="0"/>
              </a:rPr>
              <a:t>Vibration shaker capable of sinewave or random testing. Generally used as stand-alone system following thermal ageing testing of insulation as part of lifetime analysis campaign. </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Test Outcome:</a:t>
            </a:r>
            <a:endParaRPr lang="en-GB" i="1">
              <a:solidFill>
                <a:srgbClr val="465059"/>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631635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fade">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296975-6D32-0C20-847B-01E2E8A9E60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E642F4D-1BDF-169D-7D94-C37C4A2AF810}"/>
              </a:ext>
            </a:extLst>
          </p:cNvPr>
          <p:cNvSpPr txBox="1"/>
          <p:nvPr/>
        </p:nvSpPr>
        <p:spPr>
          <a:xfrm>
            <a:off x="81683" y="5927157"/>
            <a:ext cx="11870854" cy="830997"/>
          </a:xfrm>
          <a:prstGeom prst="rect">
            <a:avLst/>
          </a:prstGeom>
          <a:noFill/>
        </p:spPr>
        <p:txBody>
          <a:bodyPr wrap="square" lIns="91440" tIns="45720" rIns="91440" bIns="45720" rtlCol="0" anchor="t">
            <a:spAutoFit/>
          </a:bodyPr>
          <a:lstStyle/>
          <a:p>
            <a:r>
              <a:rPr lang="en-GB" sz="4800" b="1" i="1">
                <a:solidFill>
                  <a:srgbClr val="465059"/>
                </a:solidFill>
                <a:latin typeface="Source Sans Pro"/>
                <a:ea typeface="Source Sans Pro"/>
              </a:rPr>
              <a:t>Conductor Resistance Testing 	</a:t>
            </a:r>
          </a:p>
        </p:txBody>
      </p:sp>
      <p:sp>
        <p:nvSpPr>
          <p:cNvPr id="5" name="TextBox 4">
            <a:extLst>
              <a:ext uri="{FF2B5EF4-FFF2-40B4-BE49-F238E27FC236}">
                <a16:creationId xmlns:a16="http://schemas.microsoft.com/office/drawing/2014/main" id="{0D6D470D-6FA0-3BE1-85D3-EAB4646BA3B9}"/>
              </a:ext>
            </a:extLst>
          </p:cNvPr>
          <p:cNvSpPr txBox="1"/>
          <p:nvPr/>
        </p:nvSpPr>
        <p:spPr>
          <a:xfrm>
            <a:off x="6096000" y="1443704"/>
            <a:ext cx="5856537" cy="3693319"/>
          </a:xfrm>
          <a:prstGeom prst="rect">
            <a:avLst/>
          </a:prstGeom>
          <a:noFill/>
        </p:spPr>
        <p:txBody>
          <a:bodyPr wrap="square" lIns="91440" tIns="45720" rIns="91440" bIns="45720" rtlCol="0" anchor="t">
            <a:spAutoFit/>
          </a:bodyPr>
          <a:lstStyle/>
          <a:p>
            <a:r>
              <a:rPr lang="en-GB" b="1" i="1">
                <a:solidFill>
                  <a:srgbClr val="465059"/>
                </a:solidFill>
                <a:latin typeface="Source Sans Pro"/>
                <a:ea typeface="Source Sans Pro"/>
              </a:rPr>
              <a:t>Purpose: </a:t>
            </a:r>
            <a:r>
              <a:rPr lang="en-GB" i="1">
                <a:solidFill>
                  <a:srgbClr val="465059"/>
                </a:solidFill>
                <a:latin typeface="Source Sans Pro"/>
                <a:ea typeface="Source Sans Pro"/>
              </a:rPr>
              <a:t>This test is to be used to measure or calculate the DC resistance per unit length of a conductor at 20 °C (68 °F). </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Sample Type: </a:t>
            </a:r>
            <a:r>
              <a:rPr lang="en-GB" i="1">
                <a:solidFill>
                  <a:srgbClr val="465059"/>
                </a:solidFill>
                <a:latin typeface="Source Sans Pro"/>
                <a:ea typeface="Source Sans Pro"/>
              </a:rPr>
              <a:t>cable sections representative of the intended application.</a:t>
            </a:r>
            <a:endParaRPr lang="en-GB" i="1">
              <a:solidFill>
                <a:srgbClr val="465059"/>
              </a:solidFill>
              <a:latin typeface="Source Sans Pro" panose="020B0503030403020204" pitchFamily="34" charset="0"/>
              <a:ea typeface="Source Sans Pro" panose="020B0503030403020204" pitchFamily="34" charset="0"/>
            </a:endParaRP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Method: </a:t>
            </a:r>
            <a:r>
              <a:rPr lang="en-GB" i="1">
                <a:solidFill>
                  <a:srgbClr val="465059"/>
                </a:solidFill>
                <a:latin typeface="Source Sans Pro"/>
                <a:ea typeface="Source Sans Pro"/>
              </a:rPr>
              <a:t>the test is conducted using the 4-wire method, where two wires supply the current and the other two measure the voltage drop across the cable section</a:t>
            </a:r>
            <a:endParaRPr lang="en-GB" i="1">
              <a:solidFill>
                <a:srgbClr val="465059"/>
              </a:solidFill>
              <a:latin typeface="Source Sans Pro" panose="020B0503030403020204" pitchFamily="34" charset="0"/>
              <a:ea typeface="Source Sans Pro" panose="020B0503030403020204" pitchFamily="34" charset="0"/>
            </a:endParaRP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Outcome: </a:t>
            </a:r>
            <a:r>
              <a:rPr lang="en-GB" i="1">
                <a:solidFill>
                  <a:srgbClr val="465059"/>
                </a:solidFill>
                <a:latin typeface="Source Sans Pro"/>
                <a:ea typeface="Source Sans Pro"/>
              </a:rPr>
              <a:t>provides DC resistance measurement and confirms whether the resistance is within the expected limits (especially after any form of aging mechanisms)</a:t>
            </a:r>
            <a:endParaRPr lang="en-GB" i="1">
              <a:solidFill>
                <a:srgbClr val="465059"/>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2368843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fade">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81A76-25C5-2A46-E83B-E4758661F56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9BFCBEA-C895-D5A7-5D65-C475D12310CC}"/>
              </a:ext>
            </a:extLst>
          </p:cNvPr>
          <p:cNvSpPr txBox="1"/>
          <p:nvPr/>
        </p:nvSpPr>
        <p:spPr>
          <a:xfrm>
            <a:off x="81683" y="5927157"/>
            <a:ext cx="11870854" cy="830997"/>
          </a:xfrm>
          <a:prstGeom prst="rect">
            <a:avLst/>
          </a:prstGeom>
          <a:noFill/>
        </p:spPr>
        <p:txBody>
          <a:bodyPr wrap="square" rtlCol="0">
            <a:spAutoFit/>
          </a:bodyPr>
          <a:lstStyle/>
          <a:p>
            <a:r>
              <a:rPr lang="en-GB" sz="4800" b="1" i="1">
                <a:solidFill>
                  <a:srgbClr val="465059"/>
                </a:solidFill>
                <a:latin typeface="Source Sans Pro" panose="020B0503030403020204" pitchFamily="34" charset="0"/>
                <a:ea typeface="Source Sans Pro" panose="020B0503030403020204" pitchFamily="34" charset="0"/>
              </a:rPr>
              <a:t>Surge (Schleich) Testing 	</a:t>
            </a:r>
          </a:p>
        </p:txBody>
      </p:sp>
      <p:sp>
        <p:nvSpPr>
          <p:cNvPr id="5" name="TextBox 4">
            <a:extLst>
              <a:ext uri="{FF2B5EF4-FFF2-40B4-BE49-F238E27FC236}">
                <a16:creationId xmlns:a16="http://schemas.microsoft.com/office/drawing/2014/main" id="{D7F0AF6E-031A-B2FD-9E77-6687720CB4A5}"/>
              </a:ext>
            </a:extLst>
          </p:cNvPr>
          <p:cNvSpPr txBox="1"/>
          <p:nvPr/>
        </p:nvSpPr>
        <p:spPr>
          <a:xfrm>
            <a:off x="6096000" y="1043166"/>
            <a:ext cx="5856537" cy="5078313"/>
          </a:xfrm>
          <a:prstGeom prst="rect">
            <a:avLst/>
          </a:prstGeom>
          <a:noFill/>
        </p:spPr>
        <p:txBody>
          <a:bodyPr wrap="square" lIns="91440" tIns="45720" rIns="91440" bIns="45720" rtlCol="0" anchor="t">
            <a:spAutoFit/>
          </a:bodyPr>
          <a:lstStyle/>
          <a:p>
            <a:r>
              <a:rPr lang="en-GB" b="1" i="1">
                <a:solidFill>
                  <a:srgbClr val="465059"/>
                </a:solidFill>
                <a:latin typeface="Source Sans Pro"/>
                <a:ea typeface="Source Sans Pro"/>
              </a:rPr>
              <a:t>Purpose: </a:t>
            </a:r>
            <a:r>
              <a:rPr lang="en-GB" i="1">
                <a:solidFill>
                  <a:srgbClr val="465059"/>
                </a:solidFill>
                <a:latin typeface="Source Sans Pro"/>
                <a:ea typeface="Source Sans Pro"/>
              </a:rPr>
              <a:t>To test for partial discharge when the connections of the sample have continuity between each other.  </a:t>
            </a:r>
            <a:endParaRPr lang="en-GB" i="1">
              <a:solidFill>
                <a:srgbClr val="465059"/>
              </a:solidFill>
              <a:latin typeface="Source Sans Pro" panose="020B0503030403020204" pitchFamily="34" charset="0"/>
              <a:ea typeface="Source Sans Pro" panose="020B0503030403020204" pitchFamily="34" charset="0"/>
            </a:endParaRP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Sample Type: </a:t>
            </a:r>
            <a:r>
              <a:rPr lang="en-GB" i="1">
                <a:solidFill>
                  <a:srgbClr val="465059"/>
                </a:solidFill>
                <a:latin typeface="Source Sans Pro"/>
                <a:ea typeface="Source Sans Pro"/>
              </a:rPr>
              <a:t>Samples with continuity between test points. Typically, devices in the star topology.</a:t>
            </a:r>
            <a:endParaRPr lang="en-GB" i="1">
              <a:solidFill>
                <a:srgbClr val="465059"/>
              </a:solidFill>
              <a:latin typeface="Source Sans Pro" panose="020B0503030403020204" pitchFamily="34" charset="0"/>
              <a:ea typeface="Source Sans Pro" panose="020B0503030403020204" pitchFamily="34" charset="0"/>
            </a:endParaRP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Method: </a:t>
            </a:r>
            <a:r>
              <a:rPr lang="en-GB" i="1">
                <a:solidFill>
                  <a:srgbClr val="465059"/>
                </a:solidFill>
                <a:latin typeface="Source Sans Pro"/>
                <a:ea typeface="Source Sans Pro"/>
              </a:rPr>
              <a:t>A fast fronted waveform is injected into the test sample. Using a set level, the charge from any partial discharge is measured and determined to be noise or PD. A number of shots (usually 10) are injected into the sample. RPDIV and RPDEV are determined when 50% of the shots show PD events or not respectively. PDIV and PDEV are noted when PD first and last occurs.</a:t>
            </a:r>
            <a:endParaRPr lang="en-GB" i="1">
              <a:solidFill>
                <a:srgbClr val="465059"/>
              </a:solidFill>
              <a:latin typeface="Source Sans Pro" panose="020B0503030403020204" pitchFamily="34" charset="0"/>
              <a:ea typeface="Source Sans Pro" panose="020B0503030403020204" pitchFamily="34" charset="0"/>
            </a:endParaRP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Outcome: </a:t>
            </a:r>
            <a:r>
              <a:rPr lang="en-GB" i="1">
                <a:solidFill>
                  <a:srgbClr val="465059"/>
                </a:solidFill>
                <a:latin typeface="Source Sans Pro"/>
                <a:ea typeface="Source Sans Pro"/>
              </a:rPr>
              <a:t>The values for PDIV, RPDIV, RPDEV and PDEV are outputted at the end of each test. Parameters for the outputs can be assigned so that the test can run in a pass/fail capacity.</a:t>
            </a:r>
            <a:endParaRPr lang="en-GB" i="1">
              <a:solidFill>
                <a:srgbClr val="465059"/>
              </a:solidFill>
              <a:latin typeface="Source Sans Pro" panose="020B0503030403020204" pitchFamily="34" charset="0"/>
              <a:ea typeface="Source Sans Pro" panose="020B0503030403020204" pitchFamily="34" charset="0"/>
            </a:endParaRPr>
          </a:p>
        </p:txBody>
      </p:sp>
      <p:pic>
        <p:nvPicPr>
          <p:cNvPr id="3" name="Picture 2" descr="A group of black wires and a small square object&#10;&#10;AI-generated content may be incorrect.">
            <a:extLst>
              <a:ext uri="{FF2B5EF4-FFF2-40B4-BE49-F238E27FC236}">
                <a16:creationId xmlns:a16="http://schemas.microsoft.com/office/drawing/2014/main" id="{DD03728D-4585-9863-FC12-5839D0D79778}"/>
              </a:ext>
            </a:extLst>
          </p:cNvPr>
          <p:cNvPicPr>
            <a:picLocks noChangeAspect="1"/>
          </p:cNvPicPr>
          <p:nvPr/>
        </p:nvPicPr>
        <p:blipFill>
          <a:blip r:embed="rId2"/>
          <a:stretch>
            <a:fillRect/>
          </a:stretch>
        </p:blipFill>
        <p:spPr>
          <a:xfrm>
            <a:off x="571500" y="1547812"/>
            <a:ext cx="5441157" cy="3583782"/>
          </a:xfrm>
          <a:prstGeom prst="roundRect">
            <a:avLst/>
          </a:prstGeom>
        </p:spPr>
      </p:pic>
    </p:spTree>
    <p:extLst>
      <p:ext uri="{BB962C8B-B14F-4D97-AF65-F5344CB8AC3E}">
        <p14:creationId xmlns:p14="http://schemas.microsoft.com/office/powerpoint/2010/main" val="1037675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fade">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D110B4-D660-8552-69B7-67D5C9A16D38}"/>
              </a:ext>
            </a:extLst>
          </p:cNvPr>
          <p:cNvSpPr txBox="1"/>
          <p:nvPr/>
        </p:nvSpPr>
        <p:spPr>
          <a:xfrm>
            <a:off x="0" y="5814834"/>
            <a:ext cx="11608067" cy="830997"/>
          </a:xfrm>
          <a:prstGeom prst="rect">
            <a:avLst/>
          </a:prstGeom>
          <a:noFill/>
        </p:spPr>
        <p:txBody>
          <a:bodyPr wrap="square" rtlCol="0">
            <a:spAutoFit/>
          </a:bodyPr>
          <a:lstStyle/>
          <a:p>
            <a:r>
              <a:rPr lang="en-GB" sz="4800" b="1" i="1">
                <a:solidFill>
                  <a:srgbClr val="465059"/>
                </a:solidFill>
                <a:latin typeface="Source Sans Pro" panose="020B0503030403020204" pitchFamily="34" charset="0"/>
                <a:ea typeface="Source Sans Pro" panose="020B0503030403020204" pitchFamily="34" charset="0"/>
              </a:rPr>
              <a:t>Creepage Testing</a:t>
            </a:r>
          </a:p>
        </p:txBody>
      </p:sp>
      <p:sp>
        <p:nvSpPr>
          <p:cNvPr id="3" name="TextBox 2">
            <a:extLst>
              <a:ext uri="{FF2B5EF4-FFF2-40B4-BE49-F238E27FC236}">
                <a16:creationId xmlns:a16="http://schemas.microsoft.com/office/drawing/2014/main" id="{4F8611D4-DE19-6015-43AB-1BFD6F946251}"/>
              </a:ext>
            </a:extLst>
          </p:cNvPr>
          <p:cNvSpPr txBox="1"/>
          <p:nvPr/>
        </p:nvSpPr>
        <p:spPr>
          <a:xfrm>
            <a:off x="6327058" y="1043166"/>
            <a:ext cx="5625479" cy="4247317"/>
          </a:xfrm>
          <a:prstGeom prst="rect">
            <a:avLst/>
          </a:prstGeom>
          <a:noFill/>
        </p:spPr>
        <p:txBody>
          <a:bodyPr wrap="square" rtlCol="0">
            <a:spAutoFit/>
          </a:bodyPr>
          <a:lstStyle/>
          <a:p>
            <a:r>
              <a:rPr lang="en-GB" b="1" i="1">
                <a:solidFill>
                  <a:srgbClr val="465059"/>
                </a:solidFill>
                <a:latin typeface="Source Sans Pro" panose="020B0503030403020204" pitchFamily="34" charset="0"/>
                <a:ea typeface="Source Sans Pro" panose="020B0503030403020204" pitchFamily="34" charset="0"/>
              </a:rPr>
              <a:t>Purpose: </a:t>
            </a:r>
            <a:r>
              <a:rPr lang="en-GB" i="1">
                <a:solidFill>
                  <a:srgbClr val="465059"/>
                </a:solidFill>
                <a:latin typeface="Source Sans Pro" panose="020B0503030403020204" pitchFamily="34" charset="0"/>
                <a:ea typeface="Source Sans Pro" panose="020B0503030403020204" pitchFamily="34" charset="0"/>
              </a:rPr>
              <a:t>To evaluate the suitability of creepage distances within the aerospace environment</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Sample Type: </a:t>
            </a:r>
            <a:r>
              <a:rPr lang="en-GB" i="1">
                <a:solidFill>
                  <a:srgbClr val="465059"/>
                </a:solidFill>
                <a:latin typeface="Source Sans Pro" panose="020B0503030403020204" pitchFamily="34" charset="0"/>
                <a:ea typeface="Source Sans Pro" panose="020B0503030403020204" pitchFamily="34" charset="0"/>
              </a:rPr>
              <a:t>aerospace component, typically terminal blocks but has a wide range of application</a:t>
            </a:r>
            <a:endParaRPr lang="en-GB" b="1" i="1">
              <a:solidFill>
                <a:srgbClr val="465059"/>
              </a:solidFill>
              <a:latin typeface="Source Sans Pro" panose="020B0503030403020204" pitchFamily="34" charset="0"/>
              <a:ea typeface="Source Sans Pro" panose="020B0503030403020204" pitchFamily="34" charset="0"/>
            </a:endParaRP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Test Method: </a:t>
            </a:r>
            <a:r>
              <a:rPr lang="en-GB" i="1">
                <a:solidFill>
                  <a:srgbClr val="465059"/>
                </a:solidFill>
                <a:latin typeface="Source Sans Pro" panose="020B0503030403020204" pitchFamily="34" charset="0"/>
                <a:ea typeface="Source Sans Pro" panose="020B0503030403020204" pitchFamily="34" charset="0"/>
              </a:rPr>
              <a:t>simulating multiple ascent / descents in an reduced pressure and increased humidity environment. The test object usually being cooled to ensure the control of the location where it is depositing the most condensation. </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panose="020B0503030403020204" pitchFamily="34" charset="0"/>
                <a:ea typeface="Source Sans Pro" panose="020B0503030403020204" pitchFamily="34" charset="0"/>
              </a:rPr>
              <a:t>Test Outcome: </a:t>
            </a:r>
            <a:r>
              <a:rPr lang="en-GB" i="1">
                <a:solidFill>
                  <a:srgbClr val="465059"/>
                </a:solidFill>
                <a:latin typeface="Source Sans Pro" panose="020B0503030403020204" pitchFamily="34" charset="0"/>
                <a:ea typeface="Source Sans Pro" panose="020B0503030403020204" pitchFamily="34" charset="0"/>
              </a:rPr>
              <a:t>Testing can indicate the number of cycles at a specific voltage until failure or can identify the level of voltage required for a specific leakage current to flow.</a:t>
            </a:r>
          </a:p>
        </p:txBody>
      </p:sp>
    </p:spTree>
    <p:extLst>
      <p:ext uri="{BB962C8B-B14F-4D97-AF65-F5344CB8AC3E}">
        <p14:creationId xmlns:p14="http://schemas.microsoft.com/office/powerpoint/2010/main" val="3103239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par>
                                <p:cTn id="14" presetID="10" presetClass="entr" presetSubtype="0" fill="hold" nodeType="withEffect">
                                  <p:stCondLst>
                                    <p:cond delay="800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88CFB5-A524-5401-6ABA-F3066914BD24}"/>
              </a:ext>
            </a:extLst>
          </p:cNvPr>
          <p:cNvSpPr txBox="1"/>
          <p:nvPr/>
        </p:nvSpPr>
        <p:spPr>
          <a:xfrm>
            <a:off x="81683" y="5927157"/>
            <a:ext cx="11608067" cy="830997"/>
          </a:xfrm>
          <a:prstGeom prst="rect">
            <a:avLst/>
          </a:prstGeom>
          <a:noFill/>
        </p:spPr>
        <p:txBody>
          <a:bodyPr wrap="square" rtlCol="0">
            <a:spAutoFit/>
          </a:bodyPr>
          <a:lstStyle/>
          <a:p>
            <a:r>
              <a:rPr lang="en-GB" sz="4800" b="1" i="1">
                <a:solidFill>
                  <a:srgbClr val="465059"/>
                </a:solidFill>
                <a:latin typeface="Source Sans Pro" panose="020B0503030403020204" pitchFamily="34" charset="0"/>
                <a:ea typeface="Source Sans Pro" panose="020B0503030403020204" pitchFamily="34" charset="0"/>
              </a:rPr>
              <a:t>Clearance/Flashover Testing</a:t>
            </a:r>
          </a:p>
        </p:txBody>
      </p:sp>
      <p:sp>
        <p:nvSpPr>
          <p:cNvPr id="3" name="TextBox 2">
            <a:extLst>
              <a:ext uri="{FF2B5EF4-FFF2-40B4-BE49-F238E27FC236}">
                <a16:creationId xmlns:a16="http://schemas.microsoft.com/office/drawing/2014/main" id="{A26EC921-D7E5-FE06-415E-0B46964C0CF3}"/>
              </a:ext>
            </a:extLst>
          </p:cNvPr>
          <p:cNvSpPr txBox="1"/>
          <p:nvPr/>
        </p:nvSpPr>
        <p:spPr>
          <a:xfrm>
            <a:off x="6328572" y="1043166"/>
            <a:ext cx="5623965" cy="5324535"/>
          </a:xfrm>
          <a:prstGeom prst="rect">
            <a:avLst/>
          </a:prstGeom>
          <a:noFill/>
        </p:spPr>
        <p:txBody>
          <a:bodyPr wrap="square" lIns="91440" tIns="45720" rIns="91440" bIns="45720" rtlCol="0" anchor="t">
            <a:spAutoFit/>
          </a:bodyPr>
          <a:lstStyle/>
          <a:p>
            <a:r>
              <a:rPr lang="en-GB" sz="2000" b="1" i="1">
                <a:solidFill>
                  <a:srgbClr val="465059"/>
                </a:solidFill>
                <a:latin typeface="Source Sans Pro"/>
                <a:ea typeface="Source Sans Pro"/>
              </a:rPr>
              <a:t>Purpose: </a:t>
            </a:r>
            <a:r>
              <a:rPr lang="en-GB" sz="2000" i="1">
                <a:solidFill>
                  <a:srgbClr val="465059"/>
                </a:solidFill>
                <a:latin typeface="Source Sans Pro"/>
                <a:ea typeface="Source Sans Pro"/>
              </a:rPr>
              <a:t>to determine the minimum distance and conditions at which flashover occurs between conductive parts, ensuring compliance with safety standards and design requirements</a:t>
            </a:r>
            <a:endParaRPr lang="en-GB" sz="2000" i="1">
              <a:solidFill>
                <a:srgbClr val="465059"/>
              </a:solidFill>
              <a:latin typeface="Source Sans Pro" panose="020B0503030403020204" pitchFamily="34" charset="0"/>
              <a:ea typeface="Source Sans Pro" panose="020B0503030403020204" pitchFamily="34" charset="0"/>
            </a:endParaRPr>
          </a:p>
          <a:p>
            <a:endParaRPr lang="en-GB" sz="2000" b="1" i="1">
              <a:solidFill>
                <a:srgbClr val="465059"/>
              </a:solidFill>
              <a:latin typeface="Source Sans Pro" panose="020B0503030403020204" pitchFamily="34" charset="0"/>
              <a:ea typeface="Source Sans Pro" panose="020B0503030403020204" pitchFamily="34" charset="0"/>
            </a:endParaRPr>
          </a:p>
          <a:p>
            <a:r>
              <a:rPr lang="en-GB" sz="2000" b="1" i="1">
                <a:solidFill>
                  <a:srgbClr val="465059"/>
                </a:solidFill>
                <a:latin typeface="Source Sans Pro"/>
                <a:ea typeface="Source Sans Pro"/>
              </a:rPr>
              <a:t>Sample Type: </a:t>
            </a:r>
            <a:r>
              <a:rPr lang="en-GB" sz="2000" i="1">
                <a:solidFill>
                  <a:srgbClr val="465059"/>
                </a:solidFill>
                <a:latin typeface="Source Sans Pro"/>
                <a:ea typeface="Source Sans Pro"/>
              </a:rPr>
              <a:t>any representative components or assemblies such as PCBs.</a:t>
            </a:r>
          </a:p>
          <a:p>
            <a:endParaRPr lang="en-GB" sz="2000" b="1" i="1">
              <a:solidFill>
                <a:srgbClr val="465059"/>
              </a:solidFill>
              <a:latin typeface="Source Sans Pro" panose="020B0503030403020204" pitchFamily="34" charset="0"/>
              <a:ea typeface="Source Sans Pro" panose="020B0503030403020204" pitchFamily="34" charset="0"/>
            </a:endParaRPr>
          </a:p>
          <a:p>
            <a:r>
              <a:rPr lang="en-GB" sz="2000" b="1" i="1">
                <a:solidFill>
                  <a:srgbClr val="465059"/>
                </a:solidFill>
                <a:latin typeface="Source Sans Pro"/>
                <a:ea typeface="Source Sans Pro"/>
              </a:rPr>
              <a:t>Test Method: </a:t>
            </a:r>
            <a:r>
              <a:rPr lang="en-GB" sz="2000" i="1">
                <a:solidFill>
                  <a:srgbClr val="465059"/>
                </a:solidFill>
                <a:latin typeface="Source Sans Pro"/>
                <a:ea typeface="Source Sans Pro"/>
              </a:rPr>
              <a:t>the voltage applied across two electrodes is increased at a steady ramp rate (usually 50 V/s) until flashover occurs. </a:t>
            </a:r>
          </a:p>
          <a:p>
            <a:endParaRPr lang="en-GB" sz="2000" b="1" i="1">
              <a:solidFill>
                <a:srgbClr val="465059"/>
              </a:solidFill>
              <a:latin typeface="Source Sans Pro" panose="020B0503030403020204" pitchFamily="34" charset="0"/>
              <a:ea typeface="Source Sans Pro" panose="020B0503030403020204" pitchFamily="34" charset="0"/>
            </a:endParaRPr>
          </a:p>
          <a:p>
            <a:r>
              <a:rPr lang="en-GB" sz="2000" b="1" i="1">
                <a:solidFill>
                  <a:srgbClr val="465059"/>
                </a:solidFill>
                <a:latin typeface="Source Sans Pro"/>
                <a:ea typeface="Source Sans Pro"/>
              </a:rPr>
              <a:t>Test Outcome: </a:t>
            </a:r>
            <a:r>
              <a:rPr lang="en-GB" sz="2000" i="1">
                <a:solidFill>
                  <a:srgbClr val="465059"/>
                </a:solidFill>
                <a:latin typeface="Source Sans Pro"/>
                <a:ea typeface="Source Sans Pro"/>
              </a:rPr>
              <a:t>determines the flashover voltage and clearance distance, supplying data to confirm insulation design, evaluate material performance, and verify safe separation distances</a:t>
            </a:r>
            <a:endParaRPr lang="en-GB" sz="2000" i="1">
              <a:solidFill>
                <a:srgbClr val="465059"/>
              </a:solidFill>
              <a:latin typeface="Source Sans Pro"/>
              <a:ea typeface="Source Sans Pro"/>
              <a:cs typeface="+mn-lt"/>
            </a:endParaRPr>
          </a:p>
          <a:p>
            <a:endParaRPr lang="en-GB" sz="2000" i="1">
              <a:solidFill>
                <a:srgbClr val="465059"/>
              </a:solidFill>
              <a:latin typeface="Source Sans Pro" panose="020B0503030403020204" pitchFamily="34" charset="0"/>
              <a:ea typeface="Source Sans Pro" panose="020B0503030403020204" pitchFamily="34" charset="0"/>
            </a:endParaRPr>
          </a:p>
        </p:txBody>
      </p:sp>
      <p:pic>
        <p:nvPicPr>
          <p:cNvPr id="4" name="Picture 3" descr="A green circuit board with holes and wires&#10;&#10;AI-generated content may be incorrect.">
            <a:extLst>
              <a:ext uri="{FF2B5EF4-FFF2-40B4-BE49-F238E27FC236}">
                <a16:creationId xmlns:a16="http://schemas.microsoft.com/office/drawing/2014/main" id="{7C312676-CE78-0699-35E2-4071365ED860}"/>
              </a:ext>
            </a:extLst>
          </p:cNvPr>
          <p:cNvPicPr>
            <a:picLocks noChangeAspect="1"/>
          </p:cNvPicPr>
          <p:nvPr/>
        </p:nvPicPr>
        <p:blipFill>
          <a:blip r:embed="rId2"/>
          <a:stretch>
            <a:fillRect/>
          </a:stretch>
        </p:blipFill>
        <p:spPr>
          <a:xfrm>
            <a:off x="1027720" y="1464110"/>
            <a:ext cx="4030267" cy="4097155"/>
          </a:xfrm>
          <a:prstGeom prst="rect">
            <a:avLst/>
          </a:prstGeom>
        </p:spPr>
      </p:pic>
    </p:spTree>
    <p:extLst>
      <p:ext uri="{BB962C8B-B14F-4D97-AF65-F5344CB8AC3E}">
        <p14:creationId xmlns:p14="http://schemas.microsoft.com/office/powerpoint/2010/main" val="2154902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par>
                                <p:cTn id="14" presetID="10" presetClass="entr" presetSubtype="0" fill="hold" nodeType="withEffect">
                                  <p:stCondLst>
                                    <p:cond delay="800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4618C7-E214-C991-536E-B48834AABFCB}"/>
              </a:ext>
            </a:extLst>
          </p:cNvPr>
          <p:cNvSpPr txBox="1"/>
          <p:nvPr/>
        </p:nvSpPr>
        <p:spPr>
          <a:xfrm>
            <a:off x="81683" y="5927157"/>
            <a:ext cx="11608067" cy="830997"/>
          </a:xfrm>
          <a:prstGeom prst="rect">
            <a:avLst/>
          </a:prstGeom>
          <a:noFill/>
        </p:spPr>
        <p:txBody>
          <a:bodyPr wrap="square" rtlCol="0">
            <a:spAutoFit/>
          </a:bodyPr>
          <a:lstStyle/>
          <a:p>
            <a:r>
              <a:rPr lang="en-GB" sz="4800" b="1" i="1">
                <a:solidFill>
                  <a:srgbClr val="465059"/>
                </a:solidFill>
                <a:latin typeface="Source Sans Pro" panose="020B0503030403020204" pitchFamily="34" charset="0"/>
                <a:ea typeface="Source Sans Pro" panose="020B0503030403020204" pitchFamily="34" charset="0"/>
              </a:rPr>
              <a:t>Breakdown Voltage Testing </a:t>
            </a:r>
          </a:p>
        </p:txBody>
      </p:sp>
      <p:sp>
        <p:nvSpPr>
          <p:cNvPr id="3" name="TextBox 2">
            <a:extLst>
              <a:ext uri="{FF2B5EF4-FFF2-40B4-BE49-F238E27FC236}">
                <a16:creationId xmlns:a16="http://schemas.microsoft.com/office/drawing/2014/main" id="{F53241EE-DEBF-F4CB-F1D3-E48A67CFFBB8}"/>
              </a:ext>
            </a:extLst>
          </p:cNvPr>
          <p:cNvSpPr txBox="1"/>
          <p:nvPr/>
        </p:nvSpPr>
        <p:spPr>
          <a:xfrm>
            <a:off x="6328572" y="1043166"/>
            <a:ext cx="5623965" cy="5016758"/>
          </a:xfrm>
          <a:prstGeom prst="rect">
            <a:avLst/>
          </a:prstGeom>
          <a:noFill/>
        </p:spPr>
        <p:txBody>
          <a:bodyPr wrap="square" lIns="91440" tIns="45720" rIns="91440" bIns="45720" rtlCol="0" anchor="t">
            <a:spAutoFit/>
          </a:bodyPr>
          <a:lstStyle/>
          <a:p>
            <a:r>
              <a:rPr lang="en-GB" sz="2000" b="1" i="1">
                <a:solidFill>
                  <a:srgbClr val="465059"/>
                </a:solidFill>
                <a:latin typeface="Source Sans Pro"/>
                <a:ea typeface="Source Sans Pro"/>
              </a:rPr>
              <a:t>Purpose: </a:t>
            </a:r>
            <a:r>
              <a:rPr lang="en-GB" sz="2000" i="1">
                <a:solidFill>
                  <a:srgbClr val="465059"/>
                </a:solidFill>
                <a:latin typeface="Source Sans Pro"/>
                <a:ea typeface="Source Sans Pro"/>
              </a:rPr>
              <a:t>To determine the voltage threshold at which insulation will fail and the nature of that failure if required.</a:t>
            </a:r>
            <a:endParaRPr lang="en-GB" sz="2000" i="1">
              <a:solidFill>
                <a:srgbClr val="465059"/>
              </a:solidFill>
              <a:latin typeface="Source Sans Pro" panose="020B0503030403020204" pitchFamily="34" charset="0"/>
              <a:ea typeface="Source Sans Pro" panose="020B0503030403020204" pitchFamily="34" charset="0"/>
            </a:endParaRPr>
          </a:p>
          <a:p>
            <a:endParaRPr lang="en-GB" sz="2000" b="1" i="1">
              <a:solidFill>
                <a:srgbClr val="465059"/>
              </a:solidFill>
              <a:latin typeface="Source Sans Pro" panose="020B0503030403020204" pitchFamily="34" charset="0"/>
              <a:ea typeface="Source Sans Pro" panose="020B0503030403020204" pitchFamily="34" charset="0"/>
            </a:endParaRPr>
          </a:p>
          <a:p>
            <a:r>
              <a:rPr lang="en-GB" sz="2000" b="1" i="1">
                <a:solidFill>
                  <a:srgbClr val="465059"/>
                </a:solidFill>
                <a:latin typeface="Source Sans Pro"/>
                <a:ea typeface="Source Sans Pro"/>
              </a:rPr>
              <a:t>Sample Type: </a:t>
            </a:r>
            <a:r>
              <a:rPr lang="en-GB" sz="2000" i="1">
                <a:solidFill>
                  <a:srgbClr val="465059"/>
                </a:solidFill>
                <a:latin typeface="Source Sans Pro"/>
                <a:ea typeface="Source Sans Pro"/>
              </a:rPr>
              <a:t>Insulation Paper, Plastic insulation from coils.</a:t>
            </a:r>
          </a:p>
          <a:p>
            <a:endParaRPr lang="en-GB" sz="2000" b="1" i="1">
              <a:solidFill>
                <a:srgbClr val="465059"/>
              </a:solidFill>
              <a:latin typeface="Source Sans Pro" panose="020B0503030403020204" pitchFamily="34" charset="0"/>
              <a:ea typeface="Source Sans Pro" panose="020B0503030403020204" pitchFamily="34" charset="0"/>
            </a:endParaRPr>
          </a:p>
          <a:p>
            <a:r>
              <a:rPr lang="en-GB" sz="2000" b="1" i="1">
                <a:solidFill>
                  <a:srgbClr val="465059"/>
                </a:solidFill>
                <a:latin typeface="Source Sans Pro"/>
                <a:ea typeface="Source Sans Pro"/>
              </a:rPr>
              <a:t>Test Method: </a:t>
            </a:r>
            <a:r>
              <a:rPr lang="en-GB" sz="2000" i="1">
                <a:solidFill>
                  <a:srgbClr val="465059"/>
                </a:solidFill>
                <a:latin typeface="Source Sans Pro"/>
                <a:ea typeface="Source Sans Pro"/>
              </a:rPr>
              <a:t>Manual and automated breakdown voltage testing where a sample is energised with a ramping voltage until the sample fails, or a predefined limit is reached.</a:t>
            </a:r>
          </a:p>
          <a:p>
            <a:endParaRPr lang="en-GB" sz="2000" b="1" i="1">
              <a:solidFill>
                <a:srgbClr val="465059"/>
              </a:solidFill>
              <a:latin typeface="Source Sans Pro" panose="020B0503030403020204" pitchFamily="34" charset="0"/>
              <a:ea typeface="Source Sans Pro" panose="020B0503030403020204" pitchFamily="34" charset="0"/>
            </a:endParaRPr>
          </a:p>
          <a:p>
            <a:r>
              <a:rPr lang="en-GB" sz="2000" b="1" i="1">
                <a:solidFill>
                  <a:srgbClr val="465059"/>
                </a:solidFill>
                <a:latin typeface="Source Sans Pro"/>
                <a:ea typeface="Source Sans Pro"/>
              </a:rPr>
              <a:t>Test Outcome: </a:t>
            </a:r>
            <a:r>
              <a:rPr lang="en-GB" sz="2000" i="1">
                <a:solidFill>
                  <a:srgbClr val="465059"/>
                </a:solidFill>
                <a:latin typeface="Source Sans Pro"/>
                <a:ea typeface="Source Sans Pro"/>
              </a:rPr>
              <a:t>Testing usually results in the failure of the test object and many samples may be required to provide statistically significant data about a material or product choice. </a:t>
            </a:r>
          </a:p>
        </p:txBody>
      </p:sp>
      <p:pic>
        <p:nvPicPr>
          <p:cNvPr id="5" name="Picture 4" descr="A close up of a light fixture&#10;&#10;AI-generated content may be incorrect.">
            <a:extLst>
              <a:ext uri="{FF2B5EF4-FFF2-40B4-BE49-F238E27FC236}">
                <a16:creationId xmlns:a16="http://schemas.microsoft.com/office/drawing/2014/main" id="{E215F5EB-FA29-579B-3D4D-8B71236F2E62}"/>
              </a:ext>
            </a:extLst>
          </p:cNvPr>
          <p:cNvPicPr>
            <a:picLocks noChangeAspect="1"/>
          </p:cNvPicPr>
          <p:nvPr/>
        </p:nvPicPr>
        <p:blipFill>
          <a:blip r:embed="rId2"/>
          <a:stretch>
            <a:fillRect/>
          </a:stretch>
        </p:blipFill>
        <p:spPr>
          <a:xfrm>
            <a:off x="571500" y="1593506"/>
            <a:ext cx="5143500" cy="2608196"/>
          </a:xfrm>
          <a:prstGeom prst="rect">
            <a:avLst/>
          </a:prstGeom>
        </p:spPr>
      </p:pic>
    </p:spTree>
    <p:extLst>
      <p:ext uri="{BB962C8B-B14F-4D97-AF65-F5344CB8AC3E}">
        <p14:creationId xmlns:p14="http://schemas.microsoft.com/office/powerpoint/2010/main" val="262625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par>
                                <p:cTn id="14" presetID="10" presetClass="entr" presetSubtype="0" fill="hold" nodeType="withEffect">
                                  <p:stCondLst>
                                    <p:cond delay="800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69564F6-BF33-FEE8-41CD-C14A4689D86C}"/>
              </a:ext>
            </a:extLst>
          </p:cNvPr>
          <p:cNvSpPr txBox="1"/>
          <p:nvPr/>
        </p:nvSpPr>
        <p:spPr>
          <a:xfrm>
            <a:off x="81683" y="5927157"/>
            <a:ext cx="11608067" cy="830997"/>
          </a:xfrm>
          <a:prstGeom prst="rect">
            <a:avLst/>
          </a:prstGeom>
          <a:noFill/>
        </p:spPr>
        <p:txBody>
          <a:bodyPr wrap="square" lIns="91440" tIns="45720" rIns="91440" bIns="45720" rtlCol="0" anchor="t">
            <a:spAutoFit/>
          </a:bodyPr>
          <a:lstStyle/>
          <a:p>
            <a:r>
              <a:rPr lang="en-GB" sz="4800" b="1" i="1">
                <a:solidFill>
                  <a:srgbClr val="465059"/>
                </a:solidFill>
                <a:highlight>
                  <a:srgbClr val="FFFF00"/>
                </a:highlight>
                <a:latin typeface="Source Sans Pro"/>
                <a:ea typeface="Source Sans Pro"/>
              </a:rPr>
              <a:t>AC &amp; DC Partial Discharge Testing</a:t>
            </a:r>
            <a:r>
              <a:rPr lang="en-GB" sz="4800" b="1" i="1">
                <a:solidFill>
                  <a:srgbClr val="465059"/>
                </a:solidFill>
                <a:latin typeface="Source Sans Pro"/>
                <a:ea typeface="Source Sans Pro"/>
              </a:rPr>
              <a:t> </a:t>
            </a:r>
          </a:p>
        </p:txBody>
      </p:sp>
      <p:sp>
        <p:nvSpPr>
          <p:cNvPr id="3" name="TextBox 2">
            <a:extLst>
              <a:ext uri="{FF2B5EF4-FFF2-40B4-BE49-F238E27FC236}">
                <a16:creationId xmlns:a16="http://schemas.microsoft.com/office/drawing/2014/main" id="{574ED5BC-6604-A848-0065-908324A108F9}"/>
              </a:ext>
            </a:extLst>
          </p:cNvPr>
          <p:cNvSpPr txBox="1"/>
          <p:nvPr/>
        </p:nvSpPr>
        <p:spPr>
          <a:xfrm>
            <a:off x="6096000" y="1043166"/>
            <a:ext cx="5856537" cy="4401205"/>
          </a:xfrm>
          <a:prstGeom prst="rect">
            <a:avLst/>
          </a:prstGeom>
          <a:noFill/>
        </p:spPr>
        <p:txBody>
          <a:bodyPr wrap="square" rtlCol="0">
            <a:spAutoFit/>
          </a:bodyPr>
          <a:lstStyle/>
          <a:p>
            <a:r>
              <a:rPr lang="en-GB" sz="2000" b="1" i="1">
                <a:solidFill>
                  <a:srgbClr val="465059"/>
                </a:solidFill>
                <a:latin typeface="Source Sans Pro" panose="020B0503030403020204" pitchFamily="34" charset="0"/>
                <a:ea typeface="Source Sans Pro" panose="020B0503030403020204" pitchFamily="34" charset="0"/>
              </a:rPr>
              <a:t>Purpose: </a:t>
            </a:r>
            <a:r>
              <a:rPr lang="en-GB" sz="2000" i="1">
                <a:solidFill>
                  <a:srgbClr val="465059"/>
                </a:solidFill>
                <a:latin typeface="Source Sans Pro" panose="020B0503030403020204" pitchFamily="34" charset="0"/>
                <a:ea typeface="Source Sans Pro" panose="020B0503030403020204" pitchFamily="34" charset="0"/>
              </a:rPr>
              <a:t>PD testing according to IEC 60270 and particularly suitable for off-line systems. </a:t>
            </a:r>
          </a:p>
          <a:p>
            <a:endParaRPr lang="en-GB" sz="2000" b="1" i="1">
              <a:solidFill>
                <a:srgbClr val="465059"/>
              </a:solidFill>
              <a:latin typeface="Source Sans Pro" panose="020B0503030403020204" pitchFamily="34" charset="0"/>
              <a:ea typeface="Source Sans Pro" panose="020B0503030403020204" pitchFamily="34" charset="0"/>
            </a:endParaRPr>
          </a:p>
          <a:p>
            <a:r>
              <a:rPr lang="en-GB" sz="2000" b="1" i="1">
                <a:solidFill>
                  <a:srgbClr val="465059"/>
                </a:solidFill>
                <a:latin typeface="Source Sans Pro" panose="020B0503030403020204" pitchFamily="34" charset="0"/>
                <a:ea typeface="Source Sans Pro" panose="020B0503030403020204" pitchFamily="34" charset="0"/>
              </a:rPr>
              <a:t>Sample Type: </a:t>
            </a:r>
            <a:r>
              <a:rPr lang="en-GB" sz="2000" i="1">
                <a:solidFill>
                  <a:srgbClr val="465059"/>
                </a:solidFill>
                <a:latin typeface="Source Sans Pro" panose="020B0503030403020204" pitchFamily="34" charset="0"/>
                <a:ea typeface="Source Sans Pro" panose="020B0503030403020204" pitchFamily="34" charset="0"/>
              </a:rPr>
              <a:t>Multiple samples are often required to provide statistically significant PDIV and PDEV test data. </a:t>
            </a:r>
            <a:endParaRPr lang="en-GB" sz="2000" b="1" i="1">
              <a:solidFill>
                <a:srgbClr val="465059"/>
              </a:solidFill>
              <a:latin typeface="Source Sans Pro" panose="020B0503030403020204" pitchFamily="34" charset="0"/>
              <a:ea typeface="Source Sans Pro" panose="020B0503030403020204" pitchFamily="34" charset="0"/>
            </a:endParaRPr>
          </a:p>
          <a:p>
            <a:endParaRPr lang="en-GB" sz="2000" b="1" i="1">
              <a:solidFill>
                <a:srgbClr val="465059"/>
              </a:solidFill>
              <a:latin typeface="Source Sans Pro" panose="020B0503030403020204" pitchFamily="34" charset="0"/>
              <a:ea typeface="Source Sans Pro" panose="020B0503030403020204" pitchFamily="34" charset="0"/>
            </a:endParaRPr>
          </a:p>
          <a:p>
            <a:r>
              <a:rPr lang="en-GB" sz="2000" b="1" i="1">
                <a:solidFill>
                  <a:srgbClr val="465059"/>
                </a:solidFill>
                <a:latin typeface="Source Sans Pro" panose="020B0503030403020204" pitchFamily="34" charset="0"/>
                <a:ea typeface="Source Sans Pro" panose="020B0503030403020204" pitchFamily="34" charset="0"/>
              </a:rPr>
              <a:t>Test Method: </a:t>
            </a:r>
            <a:r>
              <a:rPr lang="en-GB" sz="2000" i="1">
                <a:solidFill>
                  <a:srgbClr val="465059"/>
                </a:solidFill>
                <a:latin typeface="Source Sans Pro" panose="020B0503030403020204" pitchFamily="34" charset="0"/>
                <a:ea typeface="Source Sans Pro" panose="020B0503030403020204" pitchFamily="34" charset="0"/>
              </a:rPr>
              <a:t>PD testing according to IEC 60270 and particularly suitable for off-line systems. Testing is more sensitive at lower levels of frequency (e.g. 400 Hz) but our capability allows for measurements using AC frequencies up to 2kHz and measurements with DC. </a:t>
            </a:r>
          </a:p>
          <a:p>
            <a:endParaRPr lang="en-GB" sz="2000" b="1" i="1">
              <a:solidFill>
                <a:srgbClr val="465059"/>
              </a:solidFill>
              <a:latin typeface="Source Sans Pro" panose="020B0503030403020204" pitchFamily="34" charset="0"/>
              <a:ea typeface="Source Sans Pro" panose="020B0503030403020204" pitchFamily="34" charset="0"/>
            </a:endParaRPr>
          </a:p>
          <a:p>
            <a:r>
              <a:rPr lang="en-GB" sz="2000" b="1" i="1">
                <a:solidFill>
                  <a:srgbClr val="465059"/>
                </a:solidFill>
                <a:latin typeface="Source Sans Pro" panose="020B0503030403020204" pitchFamily="34" charset="0"/>
                <a:ea typeface="Source Sans Pro" panose="020B0503030403020204" pitchFamily="34" charset="0"/>
              </a:rPr>
              <a:t>Test Outcome:</a:t>
            </a:r>
            <a:endParaRPr lang="en-GB" sz="2000" i="1">
              <a:solidFill>
                <a:srgbClr val="465059"/>
              </a:solidFill>
              <a:latin typeface="Source Sans Pro" panose="020B0503030403020204" pitchFamily="34" charset="0"/>
              <a:ea typeface="Source Sans Pro" panose="020B0503030403020204" pitchFamily="34" charset="0"/>
            </a:endParaRPr>
          </a:p>
        </p:txBody>
      </p:sp>
      <p:sp>
        <p:nvSpPr>
          <p:cNvPr id="13" name="TextBox 12">
            <a:extLst>
              <a:ext uri="{FF2B5EF4-FFF2-40B4-BE49-F238E27FC236}">
                <a16:creationId xmlns:a16="http://schemas.microsoft.com/office/drawing/2014/main" id="{04B6D48D-A14E-5E3D-4F3B-2B3E8AD7DC45}"/>
              </a:ext>
            </a:extLst>
          </p:cNvPr>
          <p:cNvSpPr txBox="1"/>
          <p:nvPr/>
        </p:nvSpPr>
        <p:spPr>
          <a:xfrm>
            <a:off x="239463" y="1043165"/>
            <a:ext cx="5856537" cy="4708981"/>
          </a:xfrm>
          <a:prstGeom prst="rect">
            <a:avLst/>
          </a:prstGeom>
          <a:noFill/>
        </p:spPr>
        <p:txBody>
          <a:bodyPr wrap="square" rtlCol="0">
            <a:spAutoFit/>
          </a:bodyPr>
          <a:lstStyle/>
          <a:p>
            <a:r>
              <a:rPr lang="en-GB" sz="2000" b="1" i="1">
                <a:solidFill>
                  <a:schemeClr val="tx2">
                    <a:lumMod val="50000"/>
                    <a:lumOff val="50000"/>
                  </a:schemeClr>
                </a:solidFill>
                <a:latin typeface="Source Sans Pro" panose="020B0503030403020204" pitchFamily="34" charset="0"/>
                <a:ea typeface="Source Sans Pro" panose="020B0503030403020204" pitchFamily="34" charset="0"/>
              </a:rPr>
              <a:t>Purpose: </a:t>
            </a:r>
            <a:r>
              <a:rPr lang="en-US" sz="2000" i="1">
                <a:solidFill>
                  <a:schemeClr val="tx2">
                    <a:lumMod val="50000"/>
                    <a:lumOff val="50000"/>
                  </a:schemeClr>
                </a:solidFill>
              </a:rPr>
              <a:t>Ensuring systems avoid, or are resilient to electrical degradation in all operational environments?</a:t>
            </a:r>
            <a:endParaRPr lang="en-GB" sz="2000" b="1" i="1">
              <a:solidFill>
                <a:schemeClr val="tx2">
                  <a:lumMod val="50000"/>
                  <a:lumOff val="50000"/>
                </a:schemeClr>
              </a:solidFill>
              <a:latin typeface="Source Sans Pro" panose="020B0503030403020204" pitchFamily="34" charset="0"/>
              <a:ea typeface="Source Sans Pro" panose="020B0503030403020204" pitchFamily="34" charset="0"/>
            </a:endParaRPr>
          </a:p>
          <a:p>
            <a:endParaRPr lang="en-GB" sz="2000" b="1" i="1">
              <a:solidFill>
                <a:schemeClr val="tx2">
                  <a:lumMod val="50000"/>
                  <a:lumOff val="50000"/>
                </a:schemeClr>
              </a:solidFill>
              <a:latin typeface="Source Sans Pro" panose="020B0503030403020204" pitchFamily="34" charset="0"/>
              <a:ea typeface="Source Sans Pro" panose="020B0503030403020204" pitchFamily="34" charset="0"/>
            </a:endParaRPr>
          </a:p>
          <a:p>
            <a:r>
              <a:rPr lang="en-GB" sz="2000" b="1" i="1">
                <a:solidFill>
                  <a:schemeClr val="tx2">
                    <a:lumMod val="50000"/>
                    <a:lumOff val="50000"/>
                  </a:schemeClr>
                </a:solidFill>
                <a:latin typeface="Source Sans Pro" panose="020B0503030403020204" pitchFamily="34" charset="0"/>
                <a:ea typeface="Source Sans Pro" panose="020B0503030403020204" pitchFamily="34" charset="0"/>
              </a:rPr>
              <a:t>Sample Type: </a:t>
            </a:r>
            <a:r>
              <a:rPr lang="en-GB" sz="2000" i="1">
                <a:solidFill>
                  <a:schemeClr val="tx2">
                    <a:lumMod val="50000"/>
                    <a:lumOff val="50000"/>
                  </a:schemeClr>
                </a:solidFill>
                <a:latin typeface="Source Sans Pro" panose="020B0503030403020204" pitchFamily="34" charset="0"/>
                <a:ea typeface="Source Sans Pro" panose="020B0503030403020204" pitchFamily="34" charset="0"/>
              </a:rPr>
              <a:t>Testing a range of test object configurations from twisted wires through to full dyno installed systems</a:t>
            </a:r>
            <a:endParaRPr lang="en-GB" sz="2000" b="1" i="1">
              <a:solidFill>
                <a:schemeClr val="tx2">
                  <a:lumMod val="50000"/>
                  <a:lumOff val="50000"/>
                </a:schemeClr>
              </a:solidFill>
              <a:latin typeface="Source Sans Pro" panose="020B0503030403020204" pitchFamily="34" charset="0"/>
              <a:ea typeface="Source Sans Pro" panose="020B0503030403020204" pitchFamily="34" charset="0"/>
            </a:endParaRPr>
          </a:p>
          <a:p>
            <a:endParaRPr lang="en-GB" sz="2000" b="1" i="1">
              <a:solidFill>
                <a:schemeClr val="tx2">
                  <a:lumMod val="50000"/>
                  <a:lumOff val="50000"/>
                </a:schemeClr>
              </a:solidFill>
              <a:latin typeface="Source Sans Pro" panose="020B0503030403020204" pitchFamily="34" charset="0"/>
              <a:ea typeface="Source Sans Pro" panose="020B0503030403020204" pitchFamily="34" charset="0"/>
            </a:endParaRPr>
          </a:p>
          <a:p>
            <a:r>
              <a:rPr lang="en-GB" sz="2000" b="1" i="1">
                <a:solidFill>
                  <a:schemeClr val="tx2">
                    <a:lumMod val="50000"/>
                    <a:lumOff val="50000"/>
                  </a:schemeClr>
                </a:solidFill>
                <a:latin typeface="Source Sans Pro" panose="020B0503030403020204" pitchFamily="34" charset="0"/>
                <a:ea typeface="Source Sans Pro" panose="020B0503030403020204" pitchFamily="34" charset="0"/>
              </a:rPr>
              <a:t>Test Method: </a:t>
            </a:r>
            <a:r>
              <a:rPr lang="en-GB" sz="2000" i="1">
                <a:solidFill>
                  <a:schemeClr val="tx2">
                    <a:lumMod val="50000"/>
                    <a:lumOff val="50000"/>
                  </a:schemeClr>
                </a:solidFill>
                <a:latin typeface="Source Sans Pro" panose="020B0503030403020204" pitchFamily="34" charset="0"/>
                <a:ea typeface="Source Sans Pro" panose="020B0503030403020204" pitchFamily="34" charset="0"/>
              </a:rPr>
              <a:t>aHV PD testing according to IEC 60270 allows for measurements using AC frequencies up to 2kHz and measurements with DC  </a:t>
            </a:r>
            <a:r>
              <a:rPr lang="en-GB" sz="2000" b="1" i="1">
                <a:solidFill>
                  <a:schemeClr val="tx2">
                    <a:lumMod val="50000"/>
                    <a:lumOff val="50000"/>
                  </a:schemeClr>
                </a:solidFill>
                <a:latin typeface="Source Sans Pro" panose="020B0503030403020204" pitchFamily="34" charset="0"/>
                <a:ea typeface="Source Sans Pro" panose="020B0503030403020204" pitchFamily="34" charset="0"/>
              </a:rPr>
              <a:t>(what conditions?). </a:t>
            </a:r>
          </a:p>
          <a:p>
            <a:endParaRPr lang="en-GB" sz="2000" b="1" i="1">
              <a:solidFill>
                <a:schemeClr val="tx2">
                  <a:lumMod val="50000"/>
                  <a:lumOff val="50000"/>
                </a:schemeClr>
              </a:solidFill>
              <a:latin typeface="Source Sans Pro" panose="020B0503030403020204" pitchFamily="34" charset="0"/>
              <a:ea typeface="Source Sans Pro" panose="020B0503030403020204" pitchFamily="34" charset="0"/>
            </a:endParaRPr>
          </a:p>
          <a:p>
            <a:r>
              <a:rPr lang="en-GB" sz="2000" b="1" i="1">
                <a:solidFill>
                  <a:schemeClr val="tx2">
                    <a:lumMod val="50000"/>
                    <a:lumOff val="50000"/>
                  </a:schemeClr>
                </a:solidFill>
                <a:latin typeface="Source Sans Pro" panose="020B0503030403020204" pitchFamily="34" charset="0"/>
                <a:ea typeface="Source Sans Pro" panose="020B0503030403020204" pitchFamily="34" charset="0"/>
              </a:rPr>
              <a:t>Test Outcome: </a:t>
            </a:r>
            <a:r>
              <a:rPr lang="en-GB" sz="2000" i="1">
                <a:solidFill>
                  <a:schemeClr val="tx2">
                    <a:lumMod val="50000"/>
                    <a:lumOff val="50000"/>
                  </a:schemeClr>
                </a:solidFill>
                <a:latin typeface="Source Sans Pro" panose="020B0503030403020204" pitchFamily="34" charset="0"/>
                <a:ea typeface="Source Sans Pro" panose="020B0503030403020204" pitchFamily="34" charset="0"/>
              </a:rPr>
              <a:t>Understanding of PD performance either to inform design process, validate final prototypes or perform production QA.</a:t>
            </a:r>
          </a:p>
        </p:txBody>
      </p:sp>
    </p:spTree>
    <p:extLst>
      <p:ext uri="{BB962C8B-B14F-4D97-AF65-F5344CB8AC3E}">
        <p14:creationId xmlns:p14="http://schemas.microsoft.com/office/powerpoint/2010/main" val="93516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500"/>
                                        <p:tgtEl>
                                          <p:spTgt spid="3">
                                            <p:txEl>
                                              <p:pRg st="6" end="6"/>
                                            </p:txEl>
                                          </p:spTgt>
                                        </p:tgtEl>
                                      </p:cBhvr>
                                    </p:animEffect>
                                  </p:childTnLst>
                                </p:cTn>
                              </p:par>
                              <p:par>
                                <p:cTn id="17" presetID="10" presetClass="entr" presetSubtype="0" fill="hold" nodeType="withEffect">
                                  <p:stCondLst>
                                    <p:cond delay="2000"/>
                                  </p:stCondLst>
                                  <p:childTnLst>
                                    <p:set>
                                      <p:cBhvr>
                                        <p:cTn id="18" dur="1" fill="hold">
                                          <p:stCondLst>
                                            <p:cond delay="0"/>
                                          </p:stCondLst>
                                        </p:cTn>
                                        <p:tgtEl>
                                          <p:spTgt spid="13">
                                            <p:txEl>
                                              <p:pRg st="0" end="0"/>
                                            </p:txEl>
                                          </p:spTgt>
                                        </p:tgtEl>
                                        <p:attrNameLst>
                                          <p:attrName>style.visibility</p:attrName>
                                        </p:attrNameLst>
                                      </p:cBhvr>
                                      <p:to>
                                        <p:strVal val="visible"/>
                                      </p:to>
                                    </p:set>
                                    <p:animEffect transition="in" filter="fade">
                                      <p:cBhvr>
                                        <p:cTn id="19" dur="500"/>
                                        <p:tgtEl>
                                          <p:spTgt spid="13">
                                            <p:txEl>
                                              <p:pRg st="0" end="0"/>
                                            </p:txEl>
                                          </p:spTgt>
                                        </p:tgtEl>
                                      </p:cBhvr>
                                    </p:animEffect>
                                  </p:childTnLst>
                                </p:cTn>
                              </p:par>
                              <p:par>
                                <p:cTn id="20" presetID="10" presetClass="entr" presetSubtype="0" fill="hold" nodeType="withEffect">
                                  <p:stCondLst>
                                    <p:cond delay="2000"/>
                                  </p:stCondLst>
                                  <p:childTnLst>
                                    <p:set>
                                      <p:cBhvr>
                                        <p:cTn id="21" dur="1" fill="hold">
                                          <p:stCondLst>
                                            <p:cond delay="0"/>
                                          </p:stCondLst>
                                        </p:cTn>
                                        <p:tgtEl>
                                          <p:spTgt spid="13">
                                            <p:txEl>
                                              <p:pRg st="2" end="2"/>
                                            </p:txEl>
                                          </p:spTgt>
                                        </p:tgtEl>
                                        <p:attrNameLst>
                                          <p:attrName>style.visibility</p:attrName>
                                        </p:attrNameLst>
                                      </p:cBhvr>
                                      <p:to>
                                        <p:strVal val="visible"/>
                                      </p:to>
                                    </p:set>
                                    <p:animEffect transition="in" filter="fade">
                                      <p:cBhvr>
                                        <p:cTn id="22" dur="500"/>
                                        <p:tgtEl>
                                          <p:spTgt spid="13">
                                            <p:txEl>
                                              <p:pRg st="2" end="2"/>
                                            </p:txEl>
                                          </p:spTgt>
                                        </p:tgtEl>
                                      </p:cBhvr>
                                    </p:animEffect>
                                  </p:childTnLst>
                                </p:cTn>
                              </p:par>
                              <p:par>
                                <p:cTn id="23" presetID="10" presetClass="entr" presetSubtype="0" fill="hold" nodeType="withEffect">
                                  <p:stCondLst>
                                    <p:cond delay="2000"/>
                                  </p:stCondLst>
                                  <p:childTnLst>
                                    <p:set>
                                      <p:cBhvr>
                                        <p:cTn id="24" dur="1" fill="hold">
                                          <p:stCondLst>
                                            <p:cond delay="0"/>
                                          </p:stCondLst>
                                        </p:cTn>
                                        <p:tgtEl>
                                          <p:spTgt spid="13">
                                            <p:txEl>
                                              <p:pRg st="4" end="4"/>
                                            </p:txEl>
                                          </p:spTgt>
                                        </p:tgtEl>
                                        <p:attrNameLst>
                                          <p:attrName>style.visibility</p:attrName>
                                        </p:attrNameLst>
                                      </p:cBhvr>
                                      <p:to>
                                        <p:strVal val="visible"/>
                                      </p:to>
                                    </p:set>
                                    <p:animEffect transition="in" filter="fade">
                                      <p:cBhvr>
                                        <p:cTn id="25" dur="500"/>
                                        <p:tgtEl>
                                          <p:spTgt spid="13">
                                            <p:txEl>
                                              <p:pRg st="4" end="4"/>
                                            </p:txEl>
                                          </p:spTgt>
                                        </p:tgtEl>
                                      </p:cBhvr>
                                    </p:animEffect>
                                  </p:childTnLst>
                                </p:cTn>
                              </p:par>
                              <p:par>
                                <p:cTn id="26" presetID="10" presetClass="entr" presetSubtype="0" fill="hold" nodeType="withEffect">
                                  <p:stCondLst>
                                    <p:cond delay="2000"/>
                                  </p:stCondLst>
                                  <p:childTnLst>
                                    <p:set>
                                      <p:cBhvr>
                                        <p:cTn id="27" dur="1" fill="hold">
                                          <p:stCondLst>
                                            <p:cond delay="0"/>
                                          </p:stCondLst>
                                        </p:cTn>
                                        <p:tgtEl>
                                          <p:spTgt spid="13">
                                            <p:txEl>
                                              <p:pRg st="6" end="6"/>
                                            </p:txEl>
                                          </p:spTgt>
                                        </p:tgtEl>
                                        <p:attrNameLst>
                                          <p:attrName>style.visibility</p:attrName>
                                        </p:attrNameLst>
                                      </p:cBhvr>
                                      <p:to>
                                        <p:strVal val="visible"/>
                                      </p:to>
                                    </p:set>
                                    <p:animEffect transition="in" filter="fade">
                                      <p:cBhvr>
                                        <p:cTn id="28" dur="500"/>
                                        <p:tgtEl>
                                          <p:spTgt spid="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69564F6-BF33-FEE8-41CD-C14A4689D86C}"/>
              </a:ext>
            </a:extLst>
          </p:cNvPr>
          <p:cNvSpPr txBox="1"/>
          <p:nvPr/>
        </p:nvSpPr>
        <p:spPr>
          <a:xfrm>
            <a:off x="81683" y="5927157"/>
            <a:ext cx="11608067" cy="830997"/>
          </a:xfrm>
          <a:prstGeom prst="rect">
            <a:avLst/>
          </a:prstGeom>
          <a:noFill/>
        </p:spPr>
        <p:txBody>
          <a:bodyPr wrap="square" lIns="91440" tIns="45720" rIns="91440" bIns="45720" rtlCol="0" anchor="t">
            <a:spAutoFit/>
          </a:bodyPr>
          <a:lstStyle/>
          <a:p>
            <a:r>
              <a:rPr lang="en-GB" sz="4800" b="1" i="1">
                <a:solidFill>
                  <a:srgbClr val="465059"/>
                </a:solidFill>
                <a:latin typeface="Source Sans Pro"/>
                <a:ea typeface="Source Sans Pro"/>
              </a:rPr>
              <a:t>AC &amp; DC Partial Discharge Testing </a:t>
            </a:r>
          </a:p>
        </p:txBody>
      </p:sp>
      <p:sp>
        <p:nvSpPr>
          <p:cNvPr id="3" name="TextBox 2">
            <a:extLst>
              <a:ext uri="{FF2B5EF4-FFF2-40B4-BE49-F238E27FC236}">
                <a16:creationId xmlns:a16="http://schemas.microsoft.com/office/drawing/2014/main" id="{574ED5BC-6604-A848-0065-908324A108F9}"/>
              </a:ext>
            </a:extLst>
          </p:cNvPr>
          <p:cNvSpPr txBox="1"/>
          <p:nvPr/>
        </p:nvSpPr>
        <p:spPr>
          <a:xfrm>
            <a:off x="6096000" y="920870"/>
            <a:ext cx="5941204" cy="5016758"/>
          </a:xfrm>
          <a:prstGeom prst="rect">
            <a:avLst/>
          </a:prstGeom>
          <a:noFill/>
        </p:spPr>
        <p:txBody>
          <a:bodyPr wrap="square" lIns="91440" tIns="45720" rIns="91440" bIns="45720" rtlCol="0" anchor="t">
            <a:spAutoFit/>
          </a:bodyPr>
          <a:lstStyle/>
          <a:p>
            <a:r>
              <a:rPr lang="en-GB" sz="2000" b="1" i="1">
                <a:solidFill>
                  <a:srgbClr val="465059"/>
                </a:solidFill>
                <a:latin typeface="Source Sans Pro"/>
                <a:ea typeface="Source Sans Pro"/>
              </a:rPr>
              <a:t>Purpose: </a:t>
            </a:r>
            <a:r>
              <a:rPr lang="en-GB" sz="2000">
                <a:solidFill>
                  <a:srgbClr val="465059"/>
                </a:solidFill>
                <a:ea typeface="+mn-lt"/>
                <a:cs typeface="+mn-lt"/>
              </a:rPr>
              <a:t> </a:t>
            </a:r>
            <a:r>
              <a:rPr lang="en-GB" sz="2000" i="1">
                <a:solidFill>
                  <a:srgbClr val="465059"/>
                </a:solidFill>
                <a:latin typeface="Source Sans Pro"/>
                <a:ea typeface="Source Sans Pro"/>
              </a:rPr>
              <a:t>Evaluating the characteristics of partial discharge for insulation systems. </a:t>
            </a:r>
          </a:p>
          <a:p>
            <a:endParaRPr lang="en-GB" sz="2000">
              <a:solidFill>
                <a:srgbClr val="465059"/>
              </a:solidFill>
              <a:latin typeface="Aptos"/>
              <a:ea typeface="Source Sans Pro"/>
            </a:endParaRPr>
          </a:p>
          <a:p>
            <a:r>
              <a:rPr lang="en-GB" sz="2000" b="1" i="1">
                <a:solidFill>
                  <a:srgbClr val="465059"/>
                </a:solidFill>
                <a:latin typeface="Source Sans Pro"/>
                <a:ea typeface="Source Sans Pro"/>
              </a:rPr>
              <a:t>Sample Type:</a:t>
            </a:r>
            <a:r>
              <a:rPr lang="en-GB" sz="2000" i="1">
                <a:solidFill>
                  <a:srgbClr val="465059"/>
                </a:solidFill>
                <a:latin typeface="Source Sans Pro"/>
                <a:ea typeface="Source Sans Pro"/>
              </a:rPr>
              <a:t> A range of test object from twisted wires through to full dyno installed systems </a:t>
            </a:r>
          </a:p>
          <a:p>
            <a:endParaRPr lang="en-GB" sz="2000" b="1" i="1">
              <a:solidFill>
                <a:srgbClr val="465059"/>
              </a:solidFill>
              <a:latin typeface="Source Sans Pro" panose="020B0503030403020204" pitchFamily="34" charset="0"/>
              <a:ea typeface="Source Sans Pro" panose="020B0503030403020204" pitchFamily="34" charset="0"/>
            </a:endParaRPr>
          </a:p>
          <a:p>
            <a:r>
              <a:rPr lang="en-GB" sz="2000" b="1" i="1">
                <a:solidFill>
                  <a:srgbClr val="465059"/>
                </a:solidFill>
                <a:latin typeface="Source Sans Pro"/>
                <a:ea typeface="Source Sans Pro"/>
              </a:rPr>
              <a:t>Test Method: </a:t>
            </a:r>
            <a:r>
              <a:rPr lang="en-GB" sz="2000" i="1">
                <a:solidFill>
                  <a:srgbClr val="465059"/>
                </a:solidFill>
                <a:latin typeface="Source Sans Pro"/>
                <a:ea typeface="Source Sans Pro"/>
              </a:rPr>
              <a:t>Our PD testing according to IEC 60270</a:t>
            </a:r>
          </a:p>
          <a:p>
            <a:r>
              <a:rPr lang="en-GB" sz="2000" i="1">
                <a:solidFill>
                  <a:srgbClr val="465059"/>
                </a:solidFill>
                <a:latin typeface="Source Sans Pro"/>
                <a:ea typeface="Source Sans Pro"/>
              </a:rPr>
              <a:t>allows for measurements using AC frequencies up to 2kHz and with DC voltages. Adjustable environmental parameters is also feasible to simulate field operation. </a:t>
            </a:r>
          </a:p>
          <a:p>
            <a:endParaRPr lang="en-GB" sz="2000" i="1">
              <a:solidFill>
                <a:srgbClr val="465059"/>
              </a:solidFill>
              <a:latin typeface="Source Sans Pro"/>
              <a:ea typeface="Source Sans Pro"/>
            </a:endParaRPr>
          </a:p>
          <a:p>
            <a:r>
              <a:rPr lang="en-GB" sz="2000" b="1" i="1">
                <a:solidFill>
                  <a:srgbClr val="465059"/>
                </a:solidFill>
                <a:latin typeface="Source Sans Pro"/>
                <a:ea typeface="Source Sans Pro"/>
              </a:rPr>
              <a:t>Test Outcome: </a:t>
            </a:r>
            <a:r>
              <a:rPr lang="en-GB" sz="2000" i="1">
                <a:solidFill>
                  <a:srgbClr val="465059"/>
                </a:solidFill>
                <a:latin typeface="Source Sans Pro"/>
                <a:ea typeface="Source Sans Pro"/>
              </a:rPr>
              <a:t>A series of PDIV and PDEV results allowing for an average and range to be determined, and corresponding PRPD data to analyse discharge performance.</a:t>
            </a:r>
            <a:endParaRPr lang="en-GB" sz="2000" i="1">
              <a:solidFill>
                <a:srgbClr val="465059"/>
              </a:solidFill>
              <a:latin typeface="Source Sans Pro" panose="020B0503030403020204" pitchFamily="34" charset="0"/>
              <a:ea typeface="Source Sans Pro" panose="020B0503030403020204" pitchFamily="34" charset="0"/>
            </a:endParaRPr>
          </a:p>
        </p:txBody>
      </p:sp>
      <p:pic>
        <p:nvPicPr>
          <p:cNvPr id="5" name="Picture 4" descr="A screen shot of a graph&#10;&#10;AI-generated content may be incorrect.">
            <a:extLst>
              <a:ext uri="{FF2B5EF4-FFF2-40B4-BE49-F238E27FC236}">
                <a16:creationId xmlns:a16="http://schemas.microsoft.com/office/drawing/2014/main" id="{B0A366C9-4C1C-7BFE-52B8-B9CBD3F1B412}"/>
              </a:ext>
            </a:extLst>
          </p:cNvPr>
          <p:cNvPicPr>
            <a:picLocks noChangeAspect="1"/>
          </p:cNvPicPr>
          <p:nvPr/>
        </p:nvPicPr>
        <p:blipFill>
          <a:blip r:embed="rId2"/>
          <a:stretch>
            <a:fillRect/>
          </a:stretch>
        </p:blipFill>
        <p:spPr>
          <a:xfrm>
            <a:off x="754533" y="916223"/>
            <a:ext cx="4793898" cy="2739555"/>
          </a:xfrm>
          <a:prstGeom prst="rect">
            <a:avLst/>
          </a:prstGeom>
        </p:spPr>
      </p:pic>
    </p:spTree>
    <p:extLst>
      <p:ext uri="{BB962C8B-B14F-4D97-AF65-F5344CB8AC3E}">
        <p14:creationId xmlns:p14="http://schemas.microsoft.com/office/powerpoint/2010/main" val="852193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par>
                                <p:cTn id="17" presetID="10" presetClass="entr" presetSubtype="0" fill="hold" nodeType="withEffect">
                                  <p:stCondLst>
                                    <p:cond delay="600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fade">
                                      <p:cBhvr>
                                        <p:cTn id="1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1FACE8D-BFF3-2E68-2F45-FDE5FF0222EB}"/>
              </a:ext>
            </a:extLst>
          </p:cNvPr>
          <p:cNvSpPr txBox="1"/>
          <p:nvPr/>
        </p:nvSpPr>
        <p:spPr>
          <a:xfrm>
            <a:off x="81683" y="5927157"/>
            <a:ext cx="11608067" cy="830997"/>
          </a:xfrm>
          <a:prstGeom prst="rect">
            <a:avLst/>
          </a:prstGeom>
          <a:noFill/>
        </p:spPr>
        <p:txBody>
          <a:bodyPr wrap="square" lIns="91440" tIns="45720" rIns="91440" bIns="45720" rtlCol="0" anchor="t">
            <a:spAutoFit/>
          </a:bodyPr>
          <a:lstStyle/>
          <a:p>
            <a:r>
              <a:rPr lang="en-GB" sz="4800" b="1" i="1">
                <a:solidFill>
                  <a:srgbClr val="465059"/>
                </a:solidFill>
                <a:latin typeface="Source Sans Pro"/>
                <a:ea typeface="Source Sans Pro"/>
              </a:rPr>
              <a:t>Online Partial Discharge Testing</a:t>
            </a:r>
          </a:p>
        </p:txBody>
      </p:sp>
      <p:sp>
        <p:nvSpPr>
          <p:cNvPr id="5" name="TextBox 4">
            <a:extLst>
              <a:ext uri="{FF2B5EF4-FFF2-40B4-BE49-F238E27FC236}">
                <a16:creationId xmlns:a16="http://schemas.microsoft.com/office/drawing/2014/main" id="{C69F0E13-6F2E-8B63-B608-2649F4FE5050}"/>
              </a:ext>
            </a:extLst>
          </p:cNvPr>
          <p:cNvSpPr txBox="1"/>
          <p:nvPr/>
        </p:nvSpPr>
        <p:spPr>
          <a:xfrm>
            <a:off x="6096000" y="1043166"/>
            <a:ext cx="5856537" cy="4862870"/>
          </a:xfrm>
          <a:prstGeom prst="rect">
            <a:avLst/>
          </a:prstGeom>
          <a:noFill/>
        </p:spPr>
        <p:txBody>
          <a:bodyPr wrap="square" lIns="91440" tIns="45720" rIns="91440" bIns="45720" rtlCol="0" anchor="t">
            <a:spAutoFit/>
          </a:bodyPr>
          <a:lstStyle/>
          <a:p>
            <a:r>
              <a:rPr lang="en-GB" b="1" i="1">
                <a:solidFill>
                  <a:srgbClr val="465059"/>
                </a:solidFill>
                <a:latin typeface="Source Sans Pro"/>
                <a:ea typeface="Source Sans Pro"/>
              </a:rPr>
              <a:t>Purpose: </a:t>
            </a:r>
            <a:r>
              <a:rPr lang="en-GB" i="1">
                <a:solidFill>
                  <a:srgbClr val="465059"/>
                </a:solidFill>
                <a:latin typeface="Source Sans Pro"/>
                <a:ea typeface="Source Sans Pro"/>
              </a:rPr>
              <a:t>PD testing using antenna based detection methods according to IEC 61934 and provides an ability to measure PD in systems energised by power electronic converters. The fast rise times of these converters render conventional partial discharge detection equipment unusable owing to high levels of noise. </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Sample Type: </a:t>
            </a:r>
            <a:r>
              <a:rPr lang="en-GB" i="1">
                <a:solidFill>
                  <a:srgbClr val="465059"/>
                </a:solidFill>
                <a:latin typeface="Source Sans Pro"/>
                <a:ea typeface="Source Sans Pro"/>
              </a:rPr>
              <a:t>Electric machines</a:t>
            </a:r>
          </a:p>
          <a:p>
            <a:endParaRPr lang="en-GB" i="1">
              <a:solidFill>
                <a:srgbClr val="465059"/>
              </a:solidFill>
              <a:latin typeface="Source Sans Pro"/>
              <a:ea typeface="Source Sans Pro"/>
            </a:endParaRPr>
          </a:p>
          <a:p>
            <a:r>
              <a:rPr lang="en-GB" b="1" i="1">
                <a:solidFill>
                  <a:srgbClr val="465059"/>
                </a:solidFill>
                <a:latin typeface="Source Sans Pro"/>
                <a:ea typeface="Source Sans Pro"/>
              </a:rPr>
              <a:t>Test Method: </a:t>
            </a:r>
            <a:r>
              <a:rPr lang="en-GB" i="1">
                <a:solidFill>
                  <a:srgbClr val="465059"/>
                </a:solidFill>
                <a:latin typeface="Source Sans Pro"/>
                <a:ea typeface="Source Sans Pro"/>
              </a:rPr>
              <a:t>Custom designed antenna (developed in project with NPL) detection system. Voltage sources can be provided by </a:t>
            </a:r>
            <a:r>
              <a:rPr lang="en-GB" i="1" err="1">
                <a:solidFill>
                  <a:srgbClr val="465059"/>
                </a:solidFill>
                <a:latin typeface="Source Sans Pro"/>
                <a:ea typeface="Source Sans Pro"/>
              </a:rPr>
              <a:t>aHV.solutions</a:t>
            </a:r>
            <a:r>
              <a:rPr lang="en-GB" i="1">
                <a:solidFill>
                  <a:srgbClr val="465059"/>
                </a:solidFill>
                <a:latin typeface="Source Sans Pro"/>
                <a:ea typeface="Source Sans Pro"/>
              </a:rPr>
              <a:t> (up to 6 kV at 20 kHz or 24kV at 100kHz) or supplied by the customer. Capability to measure PD in operating power converter.</a:t>
            </a:r>
            <a:endParaRPr lang="en-GB"/>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Outcome: </a:t>
            </a:r>
            <a:r>
              <a:rPr lang="en-GB" i="1">
                <a:solidFill>
                  <a:srgbClr val="465059"/>
                </a:solidFill>
                <a:latin typeface="Source Sans Pro"/>
                <a:ea typeface="Source Sans Pro"/>
              </a:rPr>
              <a:t>A series of PDIV and PDEV results allowing for an average and range to be determined.</a:t>
            </a:r>
          </a:p>
        </p:txBody>
      </p:sp>
      <p:pic>
        <p:nvPicPr>
          <p:cNvPr id="2" name="Picture 1" descr="A screen shot of a computer&#10;&#10;AI-generated content may be incorrect.">
            <a:extLst>
              <a:ext uri="{FF2B5EF4-FFF2-40B4-BE49-F238E27FC236}">
                <a16:creationId xmlns:a16="http://schemas.microsoft.com/office/drawing/2014/main" id="{EB06B97B-4F58-6B1F-7711-A3A3D24C24E4}"/>
              </a:ext>
            </a:extLst>
          </p:cNvPr>
          <p:cNvPicPr>
            <a:picLocks noChangeAspect="1"/>
          </p:cNvPicPr>
          <p:nvPr/>
        </p:nvPicPr>
        <p:blipFill>
          <a:blip r:embed="rId2"/>
          <a:srcRect b="32325"/>
          <a:stretch>
            <a:fillRect/>
          </a:stretch>
        </p:blipFill>
        <p:spPr>
          <a:xfrm>
            <a:off x="990426" y="3762220"/>
            <a:ext cx="4115148" cy="1900153"/>
          </a:xfrm>
          <a:prstGeom prst="rect">
            <a:avLst/>
          </a:prstGeom>
        </p:spPr>
      </p:pic>
      <p:pic>
        <p:nvPicPr>
          <p:cNvPr id="6" name="Picture 5" descr="A diagram of a computer&#10;&#10;AI-generated content may be incorrect.">
            <a:extLst>
              <a:ext uri="{FF2B5EF4-FFF2-40B4-BE49-F238E27FC236}">
                <a16:creationId xmlns:a16="http://schemas.microsoft.com/office/drawing/2014/main" id="{69A1284D-01BE-0380-F7FD-28505ED4791C}"/>
              </a:ext>
            </a:extLst>
          </p:cNvPr>
          <p:cNvPicPr>
            <a:picLocks noChangeAspect="1"/>
          </p:cNvPicPr>
          <p:nvPr/>
        </p:nvPicPr>
        <p:blipFill>
          <a:blip r:embed="rId3"/>
          <a:stretch>
            <a:fillRect/>
          </a:stretch>
        </p:blipFill>
        <p:spPr>
          <a:xfrm>
            <a:off x="793339" y="1046280"/>
            <a:ext cx="4499916" cy="2498255"/>
          </a:xfrm>
          <a:prstGeom prst="rect">
            <a:avLst/>
          </a:prstGeom>
        </p:spPr>
      </p:pic>
    </p:spTree>
    <p:extLst>
      <p:ext uri="{BB962C8B-B14F-4D97-AF65-F5344CB8AC3E}">
        <p14:creationId xmlns:p14="http://schemas.microsoft.com/office/powerpoint/2010/main" val="1170135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400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fade">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D50785-0D09-A2E3-8A96-F81A78273CD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3ECA20E-04CD-D260-B1D1-386D0EF0C4C8}"/>
              </a:ext>
            </a:extLst>
          </p:cNvPr>
          <p:cNvSpPr txBox="1"/>
          <p:nvPr/>
        </p:nvSpPr>
        <p:spPr>
          <a:xfrm>
            <a:off x="81683" y="5927157"/>
            <a:ext cx="11608067" cy="830997"/>
          </a:xfrm>
          <a:prstGeom prst="rect">
            <a:avLst/>
          </a:prstGeom>
          <a:noFill/>
        </p:spPr>
        <p:txBody>
          <a:bodyPr wrap="square" rtlCol="0">
            <a:spAutoFit/>
          </a:bodyPr>
          <a:lstStyle/>
          <a:p>
            <a:r>
              <a:rPr lang="en-GB" sz="4800" b="1" i="1">
                <a:solidFill>
                  <a:srgbClr val="465059"/>
                </a:solidFill>
                <a:latin typeface="Source Sans Pro" panose="020B0503030403020204" pitchFamily="34" charset="0"/>
                <a:ea typeface="Source Sans Pro" panose="020B0503030403020204" pitchFamily="34" charset="0"/>
              </a:rPr>
              <a:t>Temperature Rise Testing </a:t>
            </a:r>
          </a:p>
        </p:txBody>
      </p:sp>
      <p:sp>
        <p:nvSpPr>
          <p:cNvPr id="5" name="TextBox 4">
            <a:extLst>
              <a:ext uri="{FF2B5EF4-FFF2-40B4-BE49-F238E27FC236}">
                <a16:creationId xmlns:a16="http://schemas.microsoft.com/office/drawing/2014/main" id="{5BD824CB-7982-45B3-0199-35F74B0F18DF}"/>
              </a:ext>
            </a:extLst>
          </p:cNvPr>
          <p:cNvSpPr txBox="1"/>
          <p:nvPr/>
        </p:nvSpPr>
        <p:spPr>
          <a:xfrm>
            <a:off x="6096000" y="1043166"/>
            <a:ext cx="5856537" cy="4247317"/>
          </a:xfrm>
          <a:prstGeom prst="rect">
            <a:avLst/>
          </a:prstGeom>
          <a:noFill/>
        </p:spPr>
        <p:txBody>
          <a:bodyPr wrap="square" lIns="91440" tIns="45720" rIns="91440" bIns="45720" rtlCol="0" anchor="t">
            <a:spAutoFit/>
          </a:bodyPr>
          <a:lstStyle/>
          <a:p>
            <a:r>
              <a:rPr lang="en-GB" b="1" i="1">
                <a:solidFill>
                  <a:srgbClr val="465059"/>
                </a:solidFill>
                <a:latin typeface="Source Sans Pro"/>
                <a:ea typeface="Source Sans Pro"/>
              </a:rPr>
              <a:t>Purpose: </a:t>
            </a:r>
            <a:r>
              <a:rPr lang="en-GB" i="1">
                <a:solidFill>
                  <a:srgbClr val="465059"/>
                </a:solidFill>
                <a:latin typeface="Source Sans Pro"/>
                <a:ea typeface="Source Sans Pro"/>
              </a:rPr>
              <a:t>Assessing the temperature rise of components as high current passes through them is often essential and with the increasing use of high frequencies, the consideration of the skin effect or proximity effect is vital. </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Sample Type: </a:t>
            </a:r>
            <a:r>
              <a:rPr lang="en-GB" i="1">
                <a:solidFill>
                  <a:srgbClr val="465059"/>
                </a:solidFill>
                <a:latin typeface="Source Sans Pro"/>
                <a:ea typeface="Source Sans Pro"/>
              </a:rPr>
              <a:t>Cables and connectors</a:t>
            </a:r>
            <a:r>
              <a:rPr lang="en-GB" b="1" i="1">
                <a:solidFill>
                  <a:srgbClr val="465059"/>
                </a:solidFill>
                <a:latin typeface="Source Sans Pro"/>
                <a:ea typeface="Source Sans Pro"/>
              </a:rPr>
              <a:t> </a:t>
            </a:r>
            <a:endParaRPr lang="en-GB" b="1" i="1">
              <a:solidFill>
                <a:srgbClr val="465059"/>
              </a:solidFill>
              <a:latin typeface="Source Sans Pro" panose="020B0503030403020204" pitchFamily="34" charset="0"/>
              <a:ea typeface="Source Sans Pro" panose="020B0503030403020204" pitchFamily="34" charset="0"/>
            </a:endParaRP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Method: </a:t>
            </a:r>
            <a:r>
              <a:rPr lang="en-GB" i="1">
                <a:solidFill>
                  <a:srgbClr val="465059"/>
                </a:solidFill>
                <a:latin typeface="Source Sans Pro"/>
                <a:ea typeface="Source Sans Pro"/>
              </a:rPr>
              <a:t>Up to 1000 A DC and 500A AC frequencies between 400 Hz and 2 kHz at low voltage. (depending on the nature of the test object) </a:t>
            </a:r>
          </a:p>
          <a:p>
            <a:endParaRPr lang="en-GB" b="1" i="1">
              <a:solidFill>
                <a:srgbClr val="465059"/>
              </a:solidFill>
              <a:latin typeface="Source Sans Pro" panose="020B0503030403020204" pitchFamily="34" charset="0"/>
              <a:ea typeface="Source Sans Pro" panose="020B0503030403020204" pitchFamily="34" charset="0"/>
            </a:endParaRPr>
          </a:p>
          <a:p>
            <a:r>
              <a:rPr lang="en-GB" b="1" i="1">
                <a:solidFill>
                  <a:srgbClr val="465059"/>
                </a:solidFill>
                <a:latin typeface="Source Sans Pro"/>
                <a:ea typeface="Source Sans Pro"/>
              </a:rPr>
              <a:t>Test Outcome: </a:t>
            </a:r>
            <a:r>
              <a:rPr lang="en-GB" i="1">
                <a:solidFill>
                  <a:srgbClr val="465059"/>
                </a:solidFill>
                <a:latin typeface="Source Sans Pro"/>
                <a:ea typeface="Source Sans Pro"/>
              </a:rPr>
              <a:t>AC Resistance increases with higher frequencies, validation of current/frequency operational ratings and the temperature at steady state as well as rise time.  </a:t>
            </a:r>
          </a:p>
        </p:txBody>
      </p:sp>
    </p:spTree>
    <p:extLst>
      <p:ext uri="{BB962C8B-B14F-4D97-AF65-F5344CB8AC3E}">
        <p14:creationId xmlns:p14="http://schemas.microsoft.com/office/powerpoint/2010/main" val="1886354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600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par>
                                <p:cTn id="14" presetID="10" presetClass="entr" presetSubtype="0" fill="hold" nodeType="withEffect">
                                  <p:stCondLst>
                                    <p:cond delay="600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fade">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aerospaceHV Titl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5AA71DC4B20BC46A0D281A9BE2D4737" ma:contentTypeVersion="16" ma:contentTypeDescription="Create a new document." ma:contentTypeScope="" ma:versionID="a660db295317efabbc749f73b5d8bc14">
  <xsd:schema xmlns:xsd="http://www.w3.org/2001/XMLSchema" xmlns:xs="http://www.w3.org/2001/XMLSchema" xmlns:p="http://schemas.microsoft.com/office/2006/metadata/properties" xmlns:ns2="0ac1d882-14cc-4c94-8891-d709aa5fd807" xmlns:ns3="a2aa7cad-3b2f-456a-86cf-6fb08c6d732e" targetNamespace="http://schemas.microsoft.com/office/2006/metadata/properties" ma:root="true" ma:fieldsID="3b77adf178fd2384e600f51fe44a87ec" ns2:_="" ns3:_="">
    <xsd:import namespace="0ac1d882-14cc-4c94-8891-d709aa5fd807"/>
    <xsd:import namespace="a2aa7cad-3b2f-456a-86cf-6fb08c6d732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ac1d882-14cc-4c94-8891-d709aa5fd8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c63c6876-430b-4d72-832a-2c0578255a4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dexed="true"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2aa7cad-3b2f-456a-86cf-6fb08c6d732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c306259e-81cb-45f6-ade0-3e8cdef897f8}" ma:internalName="TaxCatchAll" ma:showField="CatchAllData" ma:web="a2aa7cad-3b2f-456a-86cf-6fb08c6d732e">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ac1d882-14cc-4c94-8891-d709aa5fd807">
      <Terms xmlns="http://schemas.microsoft.com/office/infopath/2007/PartnerControls"/>
    </lcf76f155ced4ddcb4097134ff3c332f>
    <TaxCatchAll xmlns="a2aa7cad-3b2f-456a-86cf-6fb08c6d732e" xsi:nil="true"/>
  </documentManagement>
</p:properties>
</file>

<file path=customXml/itemProps1.xml><?xml version="1.0" encoding="utf-8"?>
<ds:datastoreItem xmlns:ds="http://schemas.openxmlformats.org/officeDocument/2006/customXml" ds:itemID="{D636EC01-164F-4740-B1F7-9E7D78EA7538}">
  <ds:schemaRefs>
    <ds:schemaRef ds:uri="0ac1d882-14cc-4c94-8891-d709aa5fd807"/>
    <ds:schemaRef ds:uri="a2aa7cad-3b2f-456a-86cf-6fb08c6d732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7628A63-FD54-474E-BA6A-2C8AFDB9DB43}">
  <ds:schemaRefs>
    <ds:schemaRef ds:uri="http://schemas.microsoft.com/sharepoint/v3/contenttype/forms"/>
  </ds:schemaRefs>
</ds:datastoreItem>
</file>

<file path=customXml/itemProps3.xml><?xml version="1.0" encoding="utf-8"?>
<ds:datastoreItem xmlns:ds="http://schemas.openxmlformats.org/officeDocument/2006/customXml" ds:itemID="{EC3356DC-5536-49DA-B058-86CCBE4F5ACB}">
  <ds:schemaRefs>
    <ds:schemaRef ds:uri="0ac1d882-14cc-4c94-8891-d709aa5fd807"/>
    <ds:schemaRef ds:uri="a2aa7cad-3b2f-456a-86cf-6fb08c6d732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23</Slides>
  <Notes>0</Notes>
  <HiddenSlides>0</HiddenSlide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Office Theme</vt:lpstr>
      <vt:lpstr>aerospaceHV Title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Ian Cotton</dc:creator>
  <cp:revision>1</cp:revision>
  <dcterms:created xsi:type="dcterms:W3CDTF">2025-07-26T15:48:30Z</dcterms:created>
  <dcterms:modified xsi:type="dcterms:W3CDTF">2025-08-14T08:28:03Z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0x01010035AA71DC4B20BC46A0D281A9BE2D4737</vt:lpwstr>
  </property>
  <property fmtid="{D5CDD505-2E9C-101B-9397-08002B2CF9AE}" pid="3" name="MediaServiceImageTags">
    <vt:lpwstr/>
  </property>
</Properties>
</file>