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4999"/>
    <a:srgbClr val="10523D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BE15B-946C-4D2A-9C45-AC3A6FBF798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A76A2-2EF5-48FB-8E5B-5EC4B982B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242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9E16E-C69F-4CEB-B72C-2CFAD811D1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8338D6-5B3F-437F-AD5F-DCE250ECAF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7D506-6620-4D9C-AC45-E1EFF82E1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09F75C-28B0-466A-BEB6-BCF2B4C47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B0F29-7478-4353-A5C4-4346A64FB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53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1E7D42-2B9D-41F9-81EA-4D86A214FA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3819FB-FBCE-44D1-B26E-EA0B0BE126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7CD08-8564-46F4-BB20-B0CF1CB9D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4F671-4FF0-4DA0-91FD-12002DFC5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2F257-B3A9-4F75-85CA-11FBA60DA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39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DC8784-28B3-48C4-9FD4-EA76E3359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8E644D-3FD3-4D2F-AD73-9F87CC536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DE321-AAB9-46AC-B8CA-D772EBD0C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18FF6C-24CB-4235-B809-BD0D3CDFE31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234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E51E22C-CF08-4E67-BAE6-0BD7E1835CE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0AB1AF3-CD15-4325-80DA-31DB56FCF9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96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EF4521-A4EE-4F2E-9E80-922837AE3CD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DC43B6-D74C-494B-BE38-2259416395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7244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44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469A5E-1A0C-4744-9BD9-746B3C8001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0202640-72DC-45B7-A8C1-C2E8255AED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9500" y="1384300"/>
            <a:ext cx="4572000" cy="20447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BA1A9B9-B467-41AC-922D-21B79F44CC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40502" y="1384300"/>
            <a:ext cx="4571998" cy="20447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823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5DC3B-B6A9-4E2F-BCE0-22ECF2F01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35D39F-D065-4D9D-81C5-5858A44486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F643A-F68B-4639-A9E5-22CF004F217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8D307-1BA4-48B5-AD96-E7500549F59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158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F084A89-2BC1-4CBE-BDF4-F45DC81688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4200" y="1039813"/>
            <a:ext cx="1352550" cy="1570037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90ED85DB-F9D6-40A8-A51C-E57AEF60097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3632" y="2756991"/>
            <a:ext cx="1352550" cy="157003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D6A5BCF5-8040-4A48-BD44-E4202A401F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3632" y="4472266"/>
            <a:ext cx="1352550" cy="1570037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F5DC3B-B6A9-4E2F-BCE0-22ECF2F01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35D39F-D065-4D9D-81C5-5858A44486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F643A-F68B-4639-A9E5-22CF004F217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8D307-1BA4-48B5-AD96-E7500549F59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4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76F8B-E5EC-47B6-B0C2-D87CED7C7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FC6CF-8DFC-44F4-B216-46FE11047C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B78E9-6069-49A8-87F5-3871C6D8B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DB36E-0876-4E4B-BFD3-CCAE8DDFD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E2108-6934-480A-8A61-ACF71996E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61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67F22-363E-4207-903F-068A695F7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A3905D-AF65-4EBF-890E-94DAD98BA9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575D9-89D8-4AFA-AD58-16232C6D2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8F9AE-A6DE-403F-8993-A462AB588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AB853-249C-4988-AD67-B22FCA2F2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21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37834-3A99-43C5-8535-D508A2EEE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443839-E033-437E-9207-AA50BACE8A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90D4EA-FBCA-4735-AA3C-44BD0E96DA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B16EB9-E83D-47B9-B89B-C05C5AACB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A9599F-EBA9-4D2B-9063-1C7FC8571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E08874-40A0-4EA5-B920-4DF4058ED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27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8168B-5334-4B10-8341-7D6FBA986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698CDE-C8FD-44C1-8E2B-3205ED1E6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425A64-69ED-46EC-88DD-2EE57FF3CC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C29C70-8A1A-46C4-95DB-28CFAC5E77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A808E1-88E4-41B2-B84E-6C8EAB8B40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182B05-DF44-425F-BD53-F68C5BE68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0761B7-1B0C-4F0A-AB76-035362FAD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396C94-4DD0-4B89-9E01-9307D2548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801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E5F35-6C93-4CC6-BBA2-CE26F5B8F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D437D8-FAB9-4A19-8129-96D070060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3872C-AA07-4C52-9C15-D9C36DC7F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2A8513-E897-44DE-B252-BC735D19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84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D3509-BF2B-4249-A769-A815DFC66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0358E-349C-4D21-B3E0-013F1F1C3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71045E-04E6-4E32-B1D1-A3C24C6DA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BDA2BD-888D-4510-90FA-10D9D8D91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19A1B6-5F9E-41CA-AC1E-1CE2A3044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F369B-C4EE-4D8C-B50C-B03D74113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7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ABE47-8D73-45E0-BD36-978C948FC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298ECA-89F3-4970-8EC2-A1B19E0098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FDABD8-B75B-482A-8C41-DE3311FE68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AE72E5-7A20-4F61-9AD2-CC0FA5E49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5FD68C-ED89-4AEE-9494-E42C33EA1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29F2D0-4E91-41EF-B471-AEE8E98A2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05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B0BD5-A2BD-4C46-99A1-F093AF196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54A607-A4F1-433F-A46A-8757A0D2FE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330DB-2C21-4D5D-8312-D6DF49FCE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D3888-9378-4529-8BD1-E2117F449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8B5094-D33F-4E79-A32C-73D41B969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785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32DB3A-167F-4999-8A0D-06AA0541C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844" y="373131"/>
            <a:ext cx="10515600" cy="5394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00AA0-C5C4-44D7-9D3B-8BCE1D426A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885" y="145881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E53F1-3458-4DC3-BCAA-AB5F8545E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14222" y="62745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6327E007-2D1A-4856-9DD2-2570307B1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B58665-4704-4BCE-BFE0-B75D763B347B}"/>
              </a:ext>
            </a:extLst>
          </p:cNvPr>
          <p:cNvSpPr/>
          <p:nvPr/>
        </p:nvSpPr>
        <p:spPr>
          <a:xfrm>
            <a:off x="1" y="6274874"/>
            <a:ext cx="11308556" cy="365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21E407-6F66-4942-BDE3-24E2AC50BF9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36" y="6329474"/>
            <a:ext cx="903813" cy="24553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79D6835-E086-472C-AC57-BDD45F5E7854}"/>
              </a:ext>
            </a:extLst>
          </p:cNvPr>
          <p:cNvSpPr/>
          <p:nvPr/>
        </p:nvSpPr>
        <p:spPr>
          <a:xfrm>
            <a:off x="603248" y="0"/>
            <a:ext cx="259637" cy="850006"/>
          </a:xfrm>
          <a:prstGeom prst="rect">
            <a:avLst/>
          </a:prstGeom>
          <a:solidFill>
            <a:srgbClr val="134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E8C9FD-88F4-4A08-9F93-BD9FA2FDACD4}"/>
              </a:ext>
            </a:extLst>
          </p:cNvPr>
          <p:cNvSpPr/>
          <p:nvPr/>
        </p:nvSpPr>
        <p:spPr>
          <a:xfrm>
            <a:off x="11794331" y="6274874"/>
            <a:ext cx="397669" cy="365760"/>
          </a:xfrm>
          <a:prstGeom prst="rect">
            <a:avLst/>
          </a:prstGeom>
          <a:solidFill>
            <a:srgbClr val="1052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8EFF4-170F-403A-8092-E1F4584A48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0524" y="6269678"/>
            <a:ext cx="19208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2ED1A-F23C-4F11-B169-326522EA82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6967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06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  <p:sldLayoutId id="2147483660" r:id="rId12"/>
    <p:sldLayoutId id="2147483667" r:id="rId13"/>
    <p:sldLayoutId id="2147483668" r:id="rId14"/>
    <p:sldLayoutId id="2147483669" r:id="rId15"/>
    <p:sldLayoutId id="2147483670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bg1">
              <a:lumMod val="50000"/>
            </a:schemeClr>
          </a:solidFill>
          <a:latin typeface="Montserrat" panose="000005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50000"/>
            </a:schemeClr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50000"/>
            </a:schemeClr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50000"/>
            </a:schemeClr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E9BD2C-4537-47EA-8A29-71335EC3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7E007-2D1A-4856-9DD2-2570307B1E4B}" type="slidenum">
              <a:rPr lang="en-US" smtClean="0"/>
              <a:t>1</a:t>
            </a:fld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C0FE67-AED2-488B-B259-9899BF3BDCEF}"/>
              </a:ext>
            </a:extLst>
          </p:cNvPr>
          <p:cNvSpPr/>
          <p:nvPr/>
        </p:nvSpPr>
        <p:spPr>
          <a:xfrm>
            <a:off x="0" y="2379251"/>
            <a:ext cx="12191999" cy="447874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2460649A-582A-4CC2-89FA-FF40C163A32A}"/>
              </a:ext>
            </a:extLst>
          </p:cNvPr>
          <p:cNvGrpSpPr/>
          <p:nvPr/>
        </p:nvGrpSpPr>
        <p:grpSpPr>
          <a:xfrm>
            <a:off x="2259650" y="2688744"/>
            <a:ext cx="7672701" cy="1901221"/>
            <a:chOff x="2173838" y="949401"/>
            <a:chExt cx="7672701" cy="1901221"/>
          </a:xfrm>
          <a:solidFill>
            <a:schemeClr val="bg1"/>
          </a:solidFill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0334240C-578E-4254-89EA-49115A9E829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173838" y="949401"/>
              <a:ext cx="1751257" cy="1901221"/>
              <a:chOff x="1060502" y="592829"/>
              <a:chExt cx="1512992" cy="1642556"/>
            </a:xfrm>
            <a:grpFill/>
          </p:grpSpPr>
          <p:sp>
            <p:nvSpPr>
              <p:cNvPr id="63" name="Isosceles Triangle 20">
                <a:extLst>
                  <a:ext uri="{FF2B5EF4-FFF2-40B4-BE49-F238E27FC236}">
                    <a16:creationId xmlns:a16="http://schemas.microsoft.com/office/drawing/2014/main" id="{4038101F-1304-48E6-A5E6-BF0D4F7904BE}"/>
                  </a:ext>
                </a:extLst>
              </p:cNvPr>
              <p:cNvSpPr/>
              <p:nvPr/>
            </p:nvSpPr>
            <p:spPr>
              <a:xfrm rot="13175798">
                <a:off x="1095402" y="592829"/>
                <a:ext cx="435883" cy="1642556"/>
              </a:xfrm>
              <a:custGeom>
                <a:avLst/>
                <a:gdLst>
                  <a:gd name="connsiteX0" fmla="*/ 0 w 1219200"/>
                  <a:gd name="connsiteY0" fmla="*/ 7234203 h 7234203"/>
                  <a:gd name="connsiteX1" fmla="*/ 609600 w 1219200"/>
                  <a:gd name="connsiteY1" fmla="*/ 0 h 7234203"/>
                  <a:gd name="connsiteX2" fmla="*/ 1219200 w 1219200"/>
                  <a:gd name="connsiteY2" fmla="*/ 7234203 h 7234203"/>
                  <a:gd name="connsiteX3" fmla="*/ 0 w 1219200"/>
                  <a:gd name="connsiteY3" fmla="*/ 7234203 h 7234203"/>
                  <a:gd name="connsiteX0" fmla="*/ 0 w 1634072"/>
                  <a:gd name="connsiteY0" fmla="*/ 7234203 h 7334061"/>
                  <a:gd name="connsiteX1" fmla="*/ 609600 w 1634072"/>
                  <a:gd name="connsiteY1" fmla="*/ 0 h 7334061"/>
                  <a:gd name="connsiteX2" fmla="*/ 1634072 w 1634072"/>
                  <a:gd name="connsiteY2" fmla="*/ 7334061 h 7334061"/>
                  <a:gd name="connsiteX3" fmla="*/ 0 w 1634072"/>
                  <a:gd name="connsiteY3" fmla="*/ 7234203 h 7334061"/>
                  <a:gd name="connsiteX0" fmla="*/ 0 w 1936443"/>
                  <a:gd name="connsiteY0" fmla="*/ 6677372 h 7334061"/>
                  <a:gd name="connsiteX1" fmla="*/ 911971 w 1936443"/>
                  <a:gd name="connsiteY1" fmla="*/ 0 h 7334061"/>
                  <a:gd name="connsiteX2" fmla="*/ 1936443 w 1936443"/>
                  <a:gd name="connsiteY2" fmla="*/ 7334061 h 7334061"/>
                  <a:gd name="connsiteX3" fmla="*/ 0 w 1936443"/>
                  <a:gd name="connsiteY3" fmla="*/ 6677372 h 7334061"/>
                  <a:gd name="connsiteX0" fmla="*/ 0 w 1965167"/>
                  <a:gd name="connsiteY0" fmla="*/ 6694952 h 7334061"/>
                  <a:gd name="connsiteX1" fmla="*/ 940695 w 1965167"/>
                  <a:gd name="connsiteY1" fmla="*/ 0 h 7334061"/>
                  <a:gd name="connsiteX2" fmla="*/ 1965167 w 1965167"/>
                  <a:gd name="connsiteY2" fmla="*/ 7334061 h 7334061"/>
                  <a:gd name="connsiteX3" fmla="*/ 0 w 1965167"/>
                  <a:gd name="connsiteY3" fmla="*/ 6694952 h 7334061"/>
                  <a:gd name="connsiteX0" fmla="*/ 0 w 1949988"/>
                  <a:gd name="connsiteY0" fmla="*/ 6713301 h 7334061"/>
                  <a:gd name="connsiteX1" fmla="*/ 925516 w 1949988"/>
                  <a:gd name="connsiteY1" fmla="*/ 0 h 7334061"/>
                  <a:gd name="connsiteX2" fmla="*/ 1949988 w 1949988"/>
                  <a:gd name="connsiteY2" fmla="*/ 7334061 h 7334061"/>
                  <a:gd name="connsiteX3" fmla="*/ 0 w 1949988"/>
                  <a:gd name="connsiteY3" fmla="*/ 6713301 h 7334061"/>
                  <a:gd name="connsiteX0" fmla="*/ 0 w 1949988"/>
                  <a:gd name="connsiteY0" fmla="*/ 6725942 h 7346702"/>
                  <a:gd name="connsiteX1" fmla="*/ 970686 w 1949988"/>
                  <a:gd name="connsiteY1" fmla="*/ 0 h 7346702"/>
                  <a:gd name="connsiteX2" fmla="*/ 1949988 w 1949988"/>
                  <a:gd name="connsiteY2" fmla="*/ 7346702 h 7346702"/>
                  <a:gd name="connsiteX3" fmla="*/ 0 w 1949988"/>
                  <a:gd name="connsiteY3" fmla="*/ 6725942 h 7346702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9988" h="7348219">
                    <a:moveTo>
                      <a:pt x="0" y="6727459"/>
                    </a:moveTo>
                    <a:cubicBezTo>
                      <a:pt x="663174" y="4495051"/>
                      <a:pt x="806193" y="2182999"/>
                      <a:pt x="972521" y="0"/>
                    </a:cubicBezTo>
                    <a:lnTo>
                      <a:pt x="1949988" y="7348219"/>
                    </a:lnTo>
                    <a:lnTo>
                      <a:pt x="0" y="67274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" name="Isosceles Triangle 21">
                <a:extLst>
                  <a:ext uri="{FF2B5EF4-FFF2-40B4-BE49-F238E27FC236}">
                    <a16:creationId xmlns:a16="http://schemas.microsoft.com/office/drawing/2014/main" id="{A004DC78-61C0-4CFB-AB68-3D479CEEAF68}"/>
                  </a:ext>
                </a:extLst>
              </p:cNvPr>
              <p:cNvSpPr/>
              <p:nvPr/>
            </p:nvSpPr>
            <p:spPr>
              <a:xfrm rot="14583702">
                <a:off x="1476675" y="991985"/>
                <a:ext cx="249598" cy="1081944"/>
              </a:xfrm>
              <a:custGeom>
                <a:avLst/>
                <a:gdLst>
                  <a:gd name="connsiteX0" fmla="*/ 0 w 352425"/>
                  <a:gd name="connsiteY0" fmla="*/ 4975261 h 4975261"/>
                  <a:gd name="connsiteX1" fmla="*/ 176213 w 352425"/>
                  <a:gd name="connsiteY1" fmla="*/ 0 h 4975261"/>
                  <a:gd name="connsiteX2" fmla="*/ 352425 w 352425"/>
                  <a:gd name="connsiteY2" fmla="*/ 4975261 h 4975261"/>
                  <a:gd name="connsiteX3" fmla="*/ 0 w 352425"/>
                  <a:gd name="connsiteY3" fmla="*/ 4975261 h 4975261"/>
                  <a:gd name="connsiteX0" fmla="*/ 0 w 907008"/>
                  <a:gd name="connsiteY0" fmla="*/ 4975261 h 4975261"/>
                  <a:gd name="connsiteX1" fmla="*/ 176213 w 907008"/>
                  <a:gd name="connsiteY1" fmla="*/ 0 h 4975261"/>
                  <a:gd name="connsiteX2" fmla="*/ 907008 w 907008"/>
                  <a:gd name="connsiteY2" fmla="*/ 4851080 h 4975261"/>
                  <a:gd name="connsiteX3" fmla="*/ 0 w 907008"/>
                  <a:gd name="connsiteY3" fmla="*/ 4975261 h 4975261"/>
                  <a:gd name="connsiteX0" fmla="*/ 0 w 938885"/>
                  <a:gd name="connsiteY0" fmla="*/ 4975261 h 4975261"/>
                  <a:gd name="connsiteX1" fmla="*/ 176213 w 938885"/>
                  <a:gd name="connsiteY1" fmla="*/ 0 h 4975261"/>
                  <a:gd name="connsiteX2" fmla="*/ 938885 w 938885"/>
                  <a:gd name="connsiteY2" fmla="*/ 4861937 h 4975261"/>
                  <a:gd name="connsiteX3" fmla="*/ 0 w 938885"/>
                  <a:gd name="connsiteY3" fmla="*/ 4975261 h 4975261"/>
                  <a:gd name="connsiteX0" fmla="*/ 0 w 1101580"/>
                  <a:gd name="connsiteY0" fmla="*/ 4937993 h 4937993"/>
                  <a:gd name="connsiteX1" fmla="*/ 338908 w 1101580"/>
                  <a:gd name="connsiteY1" fmla="*/ 0 h 4937993"/>
                  <a:gd name="connsiteX2" fmla="*/ 1101580 w 1101580"/>
                  <a:gd name="connsiteY2" fmla="*/ 4861937 h 4937993"/>
                  <a:gd name="connsiteX3" fmla="*/ 0 w 1101580"/>
                  <a:gd name="connsiteY3" fmla="*/ 4937993 h 4937993"/>
                  <a:gd name="connsiteX0" fmla="*/ 0 w 1101580"/>
                  <a:gd name="connsiteY0" fmla="*/ 4937993 h 4937993"/>
                  <a:gd name="connsiteX1" fmla="*/ 338908 w 1101580"/>
                  <a:gd name="connsiteY1" fmla="*/ 0 h 4937993"/>
                  <a:gd name="connsiteX2" fmla="*/ 1101580 w 1101580"/>
                  <a:gd name="connsiteY2" fmla="*/ 4861937 h 4937993"/>
                  <a:gd name="connsiteX3" fmla="*/ 0 w 1101580"/>
                  <a:gd name="connsiteY3" fmla="*/ 4937993 h 4937993"/>
                  <a:gd name="connsiteX0" fmla="*/ 0 w 1110971"/>
                  <a:gd name="connsiteY0" fmla="*/ 4937993 h 4937993"/>
                  <a:gd name="connsiteX1" fmla="*/ 338908 w 1110971"/>
                  <a:gd name="connsiteY1" fmla="*/ 0 h 4937993"/>
                  <a:gd name="connsiteX2" fmla="*/ 1101580 w 1110971"/>
                  <a:gd name="connsiteY2" fmla="*/ 4861937 h 4937993"/>
                  <a:gd name="connsiteX3" fmla="*/ 0 w 1110971"/>
                  <a:gd name="connsiteY3" fmla="*/ 4937993 h 4937993"/>
                  <a:gd name="connsiteX0" fmla="*/ 0 w 1110524"/>
                  <a:gd name="connsiteY0" fmla="*/ 4840237 h 4840237"/>
                  <a:gd name="connsiteX1" fmla="*/ 305258 w 1110524"/>
                  <a:gd name="connsiteY1" fmla="*/ 0 h 4840237"/>
                  <a:gd name="connsiteX2" fmla="*/ 1101580 w 1110524"/>
                  <a:gd name="connsiteY2" fmla="*/ 4764181 h 4840237"/>
                  <a:gd name="connsiteX3" fmla="*/ 0 w 1110524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570"/>
                  <a:gd name="connsiteY0" fmla="*/ 4840237 h 4840237"/>
                  <a:gd name="connsiteX1" fmla="*/ 305258 w 1115570"/>
                  <a:gd name="connsiteY1" fmla="*/ 0 h 4840237"/>
                  <a:gd name="connsiteX2" fmla="*/ 1101580 w 1115570"/>
                  <a:gd name="connsiteY2" fmla="*/ 4764181 h 4840237"/>
                  <a:gd name="connsiteX3" fmla="*/ 0 w 1115570"/>
                  <a:gd name="connsiteY3" fmla="*/ 4840237 h 4840237"/>
                  <a:gd name="connsiteX0" fmla="*/ 0 w 1115570"/>
                  <a:gd name="connsiteY0" fmla="*/ 4840237 h 4840237"/>
                  <a:gd name="connsiteX1" fmla="*/ 305258 w 1115570"/>
                  <a:gd name="connsiteY1" fmla="*/ 0 h 4840237"/>
                  <a:gd name="connsiteX2" fmla="*/ 1101580 w 1115570"/>
                  <a:gd name="connsiteY2" fmla="*/ 4764181 h 4840237"/>
                  <a:gd name="connsiteX3" fmla="*/ 0 w 1115570"/>
                  <a:gd name="connsiteY3" fmla="*/ 4840237 h 4840237"/>
                  <a:gd name="connsiteX0" fmla="*/ 0 w 934528"/>
                  <a:gd name="connsiteY0" fmla="*/ 4840237 h 4840237"/>
                  <a:gd name="connsiteX1" fmla="*/ 305258 w 934528"/>
                  <a:gd name="connsiteY1" fmla="*/ 0 h 4840237"/>
                  <a:gd name="connsiteX2" fmla="*/ 911534 w 934528"/>
                  <a:gd name="connsiteY2" fmla="*/ 4838554 h 4840237"/>
                  <a:gd name="connsiteX3" fmla="*/ 0 w 934528"/>
                  <a:gd name="connsiteY3" fmla="*/ 4840237 h 4840237"/>
                  <a:gd name="connsiteX0" fmla="*/ 0 w 1116616"/>
                  <a:gd name="connsiteY0" fmla="*/ 4840237 h 4840237"/>
                  <a:gd name="connsiteX1" fmla="*/ 305258 w 1116616"/>
                  <a:gd name="connsiteY1" fmla="*/ 0 h 4840237"/>
                  <a:gd name="connsiteX2" fmla="*/ 1102658 w 1116616"/>
                  <a:gd name="connsiteY2" fmla="*/ 4762058 h 4840237"/>
                  <a:gd name="connsiteX3" fmla="*/ 0 w 1116616"/>
                  <a:gd name="connsiteY3" fmla="*/ 4840237 h 484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6616" h="4840237">
                    <a:moveTo>
                      <a:pt x="0" y="4840237"/>
                    </a:moveTo>
                    <a:cubicBezTo>
                      <a:pt x="391565" y="3313554"/>
                      <a:pt x="395429" y="1577389"/>
                      <a:pt x="305258" y="0"/>
                    </a:cubicBezTo>
                    <a:cubicBezTo>
                      <a:pt x="825986" y="1579785"/>
                      <a:pt x="1194074" y="3049948"/>
                      <a:pt x="1102658" y="4762058"/>
                    </a:cubicBezTo>
                    <a:lnTo>
                      <a:pt x="0" y="48402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Isosceles Triangle 22">
                <a:extLst>
                  <a:ext uri="{FF2B5EF4-FFF2-40B4-BE49-F238E27FC236}">
                    <a16:creationId xmlns:a16="http://schemas.microsoft.com/office/drawing/2014/main" id="{DC56CFA7-C3E3-4755-8A76-4232363D253D}"/>
                  </a:ext>
                </a:extLst>
              </p:cNvPr>
              <p:cNvSpPr/>
              <p:nvPr/>
            </p:nvSpPr>
            <p:spPr>
              <a:xfrm rot="15558521">
                <a:off x="1830415" y="1290775"/>
                <a:ext cx="196161" cy="808747"/>
              </a:xfrm>
              <a:custGeom>
                <a:avLst/>
                <a:gdLst>
                  <a:gd name="connsiteX0" fmla="*/ 0 w 609600"/>
                  <a:gd name="connsiteY0" fmla="*/ 3323152 h 3323152"/>
                  <a:gd name="connsiteX1" fmla="*/ 304800 w 609600"/>
                  <a:gd name="connsiteY1" fmla="*/ 0 h 3323152"/>
                  <a:gd name="connsiteX2" fmla="*/ 609600 w 609600"/>
                  <a:gd name="connsiteY2" fmla="*/ 3323152 h 3323152"/>
                  <a:gd name="connsiteX3" fmla="*/ 0 w 609600"/>
                  <a:gd name="connsiteY3" fmla="*/ 3323152 h 3323152"/>
                  <a:gd name="connsiteX0" fmla="*/ 0 w 304800"/>
                  <a:gd name="connsiteY0" fmla="*/ 3323152 h 3323152"/>
                  <a:gd name="connsiteX1" fmla="*/ 304800 w 304800"/>
                  <a:gd name="connsiteY1" fmla="*/ 0 h 3323152"/>
                  <a:gd name="connsiteX2" fmla="*/ 292697 w 304800"/>
                  <a:gd name="connsiteY2" fmla="*/ 3256053 h 3323152"/>
                  <a:gd name="connsiteX3" fmla="*/ 0 w 304800"/>
                  <a:gd name="connsiteY3" fmla="*/ 3323152 h 3323152"/>
                  <a:gd name="connsiteX0" fmla="*/ 0 w 546159"/>
                  <a:gd name="connsiteY0" fmla="*/ 3323152 h 3325706"/>
                  <a:gd name="connsiteX1" fmla="*/ 304800 w 546159"/>
                  <a:gd name="connsiteY1" fmla="*/ 0 h 3325706"/>
                  <a:gd name="connsiteX2" fmla="*/ 546111 w 546159"/>
                  <a:gd name="connsiteY2" fmla="*/ 3325706 h 3325706"/>
                  <a:gd name="connsiteX3" fmla="*/ 0 w 546159"/>
                  <a:gd name="connsiteY3" fmla="*/ 3323152 h 3325706"/>
                  <a:gd name="connsiteX0" fmla="*/ 0 w 777494"/>
                  <a:gd name="connsiteY0" fmla="*/ 3611471 h 3611471"/>
                  <a:gd name="connsiteX1" fmla="*/ 536135 w 777494"/>
                  <a:gd name="connsiteY1" fmla="*/ 0 h 3611471"/>
                  <a:gd name="connsiteX2" fmla="*/ 777446 w 777494"/>
                  <a:gd name="connsiteY2" fmla="*/ 3325706 h 3611471"/>
                  <a:gd name="connsiteX3" fmla="*/ 0 w 777494"/>
                  <a:gd name="connsiteY3" fmla="*/ 3611471 h 3611471"/>
                  <a:gd name="connsiteX0" fmla="*/ 0 w 645595"/>
                  <a:gd name="connsiteY0" fmla="*/ 3611471 h 3611471"/>
                  <a:gd name="connsiteX1" fmla="*/ 536135 w 645595"/>
                  <a:gd name="connsiteY1" fmla="*/ 0 h 3611471"/>
                  <a:gd name="connsiteX2" fmla="*/ 645494 w 645595"/>
                  <a:gd name="connsiteY2" fmla="*/ 3215977 h 3611471"/>
                  <a:gd name="connsiteX3" fmla="*/ 0 w 645595"/>
                  <a:gd name="connsiteY3" fmla="*/ 3611471 h 3611471"/>
                  <a:gd name="connsiteX0" fmla="*/ 0 w 764342"/>
                  <a:gd name="connsiteY0" fmla="*/ 3611471 h 3611471"/>
                  <a:gd name="connsiteX1" fmla="*/ 536135 w 764342"/>
                  <a:gd name="connsiteY1" fmla="*/ 0 h 3611471"/>
                  <a:gd name="connsiteX2" fmla="*/ 764291 w 764342"/>
                  <a:gd name="connsiteY2" fmla="*/ 3318375 h 3611471"/>
                  <a:gd name="connsiteX3" fmla="*/ 0 w 764342"/>
                  <a:gd name="connsiteY3" fmla="*/ 3611471 h 3611471"/>
                  <a:gd name="connsiteX0" fmla="*/ 0 w 776038"/>
                  <a:gd name="connsiteY0" fmla="*/ 3611471 h 3611471"/>
                  <a:gd name="connsiteX1" fmla="*/ 536135 w 776038"/>
                  <a:gd name="connsiteY1" fmla="*/ 0 h 3611471"/>
                  <a:gd name="connsiteX2" fmla="*/ 775990 w 776038"/>
                  <a:gd name="connsiteY2" fmla="*/ 3320583 h 3611471"/>
                  <a:gd name="connsiteX3" fmla="*/ 0 w 776038"/>
                  <a:gd name="connsiteY3" fmla="*/ 3611471 h 3611471"/>
                  <a:gd name="connsiteX0" fmla="*/ 0 w 784929"/>
                  <a:gd name="connsiteY0" fmla="*/ 3611471 h 3611471"/>
                  <a:gd name="connsiteX1" fmla="*/ 536135 w 784929"/>
                  <a:gd name="connsiteY1" fmla="*/ 0 h 3611471"/>
                  <a:gd name="connsiteX2" fmla="*/ 775990 w 784929"/>
                  <a:gd name="connsiteY2" fmla="*/ 3320583 h 3611471"/>
                  <a:gd name="connsiteX3" fmla="*/ 0 w 784929"/>
                  <a:gd name="connsiteY3" fmla="*/ 3611471 h 3611471"/>
                  <a:gd name="connsiteX0" fmla="*/ 0 w 784929"/>
                  <a:gd name="connsiteY0" fmla="*/ 3611471 h 3611471"/>
                  <a:gd name="connsiteX1" fmla="*/ 536135 w 784929"/>
                  <a:gd name="connsiteY1" fmla="*/ 0 h 3611471"/>
                  <a:gd name="connsiteX2" fmla="*/ 775990 w 784929"/>
                  <a:gd name="connsiteY2" fmla="*/ 3320583 h 3611471"/>
                  <a:gd name="connsiteX3" fmla="*/ 0 w 784929"/>
                  <a:gd name="connsiteY3" fmla="*/ 3611471 h 3611471"/>
                  <a:gd name="connsiteX0" fmla="*/ 0 w 854554"/>
                  <a:gd name="connsiteY0" fmla="*/ 3608019 h 3608019"/>
                  <a:gd name="connsiteX1" fmla="*/ 605760 w 854554"/>
                  <a:gd name="connsiteY1" fmla="*/ 0 h 3608019"/>
                  <a:gd name="connsiteX2" fmla="*/ 845615 w 854554"/>
                  <a:gd name="connsiteY2" fmla="*/ 3320583 h 3608019"/>
                  <a:gd name="connsiteX3" fmla="*/ 0 w 854554"/>
                  <a:gd name="connsiteY3" fmla="*/ 3608019 h 3608019"/>
                  <a:gd name="connsiteX0" fmla="*/ 0 w 788595"/>
                  <a:gd name="connsiteY0" fmla="*/ 3618048 h 3618048"/>
                  <a:gd name="connsiteX1" fmla="*/ 539801 w 788595"/>
                  <a:gd name="connsiteY1" fmla="*/ 0 h 3618048"/>
                  <a:gd name="connsiteX2" fmla="*/ 779656 w 788595"/>
                  <a:gd name="connsiteY2" fmla="*/ 3320583 h 3618048"/>
                  <a:gd name="connsiteX3" fmla="*/ 0 w 788595"/>
                  <a:gd name="connsiteY3" fmla="*/ 3618048 h 3618048"/>
                  <a:gd name="connsiteX0" fmla="*/ 0 w 788595"/>
                  <a:gd name="connsiteY0" fmla="*/ 3618048 h 3618048"/>
                  <a:gd name="connsiteX1" fmla="*/ 539801 w 788595"/>
                  <a:gd name="connsiteY1" fmla="*/ 0 h 3618048"/>
                  <a:gd name="connsiteX2" fmla="*/ 779656 w 788595"/>
                  <a:gd name="connsiteY2" fmla="*/ 3320583 h 3618048"/>
                  <a:gd name="connsiteX3" fmla="*/ 0 w 788595"/>
                  <a:gd name="connsiteY3" fmla="*/ 3618048 h 3618048"/>
                  <a:gd name="connsiteX0" fmla="*/ 0 w 877554"/>
                  <a:gd name="connsiteY0" fmla="*/ 3618048 h 3618048"/>
                  <a:gd name="connsiteX1" fmla="*/ 539801 w 877554"/>
                  <a:gd name="connsiteY1" fmla="*/ 0 h 3618048"/>
                  <a:gd name="connsiteX2" fmla="*/ 779656 w 877554"/>
                  <a:gd name="connsiteY2" fmla="*/ 3320583 h 3618048"/>
                  <a:gd name="connsiteX3" fmla="*/ 0 w 877554"/>
                  <a:gd name="connsiteY3" fmla="*/ 3618048 h 361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7554" h="3618048">
                    <a:moveTo>
                      <a:pt x="0" y="3618048"/>
                    </a:moveTo>
                    <a:cubicBezTo>
                      <a:pt x="320432" y="2433710"/>
                      <a:pt x="517028" y="1199337"/>
                      <a:pt x="539801" y="0"/>
                    </a:cubicBezTo>
                    <a:cubicBezTo>
                      <a:pt x="851489" y="1043179"/>
                      <a:pt x="983956" y="2226999"/>
                      <a:pt x="779656" y="3320583"/>
                    </a:cubicBezTo>
                    <a:lnTo>
                      <a:pt x="0" y="36180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Isosceles Triangle 23">
                <a:extLst>
                  <a:ext uri="{FF2B5EF4-FFF2-40B4-BE49-F238E27FC236}">
                    <a16:creationId xmlns:a16="http://schemas.microsoft.com/office/drawing/2014/main" id="{73F5E07C-6310-407F-919E-DE4FC7670B17}"/>
                  </a:ext>
                </a:extLst>
              </p:cNvPr>
              <p:cNvSpPr/>
              <p:nvPr/>
            </p:nvSpPr>
            <p:spPr>
              <a:xfrm rot="17447786">
                <a:off x="2227314" y="1575377"/>
                <a:ext cx="111324" cy="581037"/>
              </a:xfrm>
              <a:custGeom>
                <a:avLst/>
                <a:gdLst>
                  <a:gd name="connsiteX0" fmla="*/ 0 w 559104"/>
                  <a:gd name="connsiteY0" fmla="*/ 2223873 h 2223873"/>
                  <a:gd name="connsiteX1" fmla="*/ 279552 w 559104"/>
                  <a:gd name="connsiteY1" fmla="*/ 0 h 2223873"/>
                  <a:gd name="connsiteX2" fmla="*/ 559104 w 559104"/>
                  <a:gd name="connsiteY2" fmla="*/ 2223873 h 2223873"/>
                  <a:gd name="connsiteX3" fmla="*/ 0 w 559104"/>
                  <a:gd name="connsiteY3" fmla="*/ 2223873 h 2223873"/>
                  <a:gd name="connsiteX0" fmla="*/ 0 w 725237"/>
                  <a:gd name="connsiteY0" fmla="*/ 2223873 h 2223873"/>
                  <a:gd name="connsiteX1" fmla="*/ 279552 w 725237"/>
                  <a:gd name="connsiteY1" fmla="*/ 0 h 2223873"/>
                  <a:gd name="connsiteX2" fmla="*/ 725237 w 725237"/>
                  <a:gd name="connsiteY2" fmla="*/ 1963793 h 2223873"/>
                  <a:gd name="connsiteX3" fmla="*/ 0 w 725237"/>
                  <a:gd name="connsiteY3" fmla="*/ 2223873 h 2223873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576513 h 2576513"/>
                  <a:gd name="connsiteX1" fmla="*/ 9771 w 498023"/>
                  <a:gd name="connsiteY1" fmla="*/ 0 h 2576513"/>
                  <a:gd name="connsiteX2" fmla="*/ 498023 w 498023"/>
                  <a:gd name="connsiteY2" fmla="*/ 1923852 h 2576513"/>
                  <a:gd name="connsiteX3" fmla="*/ 0 w 498023"/>
                  <a:gd name="connsiteY3" fmla="*/ 2576513 h 2576513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8023" h="2599358">
                    <a:moveTo>
                      <a:pt x="0" y="2599358"/>
                    </a:moveTo>
                    <a:cubicBezTo>
                      <a:pt x="58287" y="1718488"/>
                      <a:pt x="73892" y="850432"/>
                      <a:pt x="52039" y="0"/>
                    </a:cubicBezTo>
                    <a:cubicBezTo>
                      <a:pt x="276117" y="585162"/>
                      <a:pt x="442600" y="1260121"/>
                      <a:pt x="498023" y="1946697"/>
                    </a:cubicBezTo>
                    <a:lnTo>
                      <a:pt x="0" y="25993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F997E55-9C9E-4A65-8517-8859AFAB3C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80708" y="1327230"/>
              <a:ext cx="5665831" cy="898081"/>
            </a:xfrm>
            <a:custGeom>
              <a:avLst/>
              <a:gdLst/>
              <a:ahLst/>
              <a:cxnLst/>
              <a:rect l="l" t="t" r="r" b="b"/>
              <a:pathLst>
                <a:path w="5931027" h="940117">
                  <a:moveTo>
                    <a:pt x="4372165" y="184023"/>
                  </a:moveTo>
                  <a:lnTo>
                    <a:pt x="4201593" y="588073"/>
                  </a:lnTo>
                  <a:lnTo>
                    <a:pt x="4551701" y="588073"/>
                  </a:lnTo>
                  <a:lnTo>
                    <a:pt x="4377499" y="184023"/>
                  </a:lnTo>
                  <a:close/>
                  <a:moveTo>
                    <a:pt x="1552765" y="184023"/>
                  </a:moveTo>
                  <a:lnTo>
                    <a:pt x="1382193" y="588073"/>
                  </a:lnTo>
                  <a:lnTo>
                    <a:pt x="1732301" y="588073"/>
                  </a:lnTo>
                  <a:lnTo>
                    <a:pt x="1558099" y="184023"/>
                  </a:lnTo>
                  <a:close/>
                  <a:moveTo>
                    <a:pt x="2332863" y="134683"/>
                  </a:moveTo>
                  <a:lnTo>
                    <a:pt x="2332863" y="432054"/>
                  </a:lnTo>
                  <a:lnTo>
                    <a:pt x="2543556" y="432054"/>
                  </a:lnTo>
                  <a:cubicBezTo>
                    <a:pt x="2604008" y="432054"/>
                    <a:pt x="2650014" y="419385"/>
                    <a:pt x="2681573" y="394049"/>
                  </a:cubicBezTo>
                  <a:cubicBezTo>
                    <a:pt x="2713132" y="368712"/>
                    <a:pt x="2728912" y="331597"/>
                    <a:pt x="2728912" y="282702"/>
                  </a:cubicBezTo>
                  <a:cubicBezTo>
                    <a:pt x="2728912" y="233807"/>
                    <a:pt x="2713132" y="196913"/>
                    <a:pt x="2681573" y="172021"/>
                  </a:cubicBezTo>
                  <a:cubicBezTo>
                    <a:pt x="2650014" y="147129"/>
                    <a:pt x="2604008" y="134683"/>
                    <a:pt x="2543556" y="134683"/>
                  </a:cubicBezTo>
                  <a:close/>
                  <a:moveTo>
                    <a:pt x="4981575" y="0"/>
                  </a:moveTo>
                  <a:lnTo>
                    <a:pt x="5132260" y="0"/>
                  </a:lnTo>
                  <a:lnTo>
                    <a:pt x="5456967" y="730904"/>
                  </a:lnTo>
                  <a:lnTo>
                    <a:pt x="5781675" y="0"/>
                  </a:lnTo>
                  <a:lnTo>
                    <a:pt x="5931027" y="0"/>
                  </a:lnTo>
                  <a:lnTo>
                    <a:pt x="5931027" y="940117"/>
                  </a:lnTo>
                  <a:lnTo>
                    <a:pt x="5775007" y="940117"/>
                  </a:lnTo>
                  <a:lnTo>
                    <a:pt x="5775007" y="348635"/>
                  </a:lnTo>
                  <a:lnTo>
                    <a:pt x="5506974" y="940117"/>
                  </a:lnTo>
                  <a:lnTo>
                    <a:pt x="5404294" y="940117"/>
                  </a:lnTo>
                  <a:lnTo>
                    <a:pt x="5137594" y="351577"/>
                  </a:lnTo>
                  <a:lnTo>
                    <a:pt x="5137594" y="940117"/>
                  </a:lnTo>
                  <a:lnTo>
                    <a:pt x="4981575" y="940117"/>
                  </a:lnTo>
                  <a:close/>
                  <a:moveTo>
                    <a:pt x="3094291" y="0"/>
                  </a:moveTo>
                  <a:lnTo>
                    <a:pt x="3266313" y="0"/>
                  </a:lnTo>
                  <a:lnTo>
                    <a:pt x="3266313" y="416052"/>
                  </a:lnTo>
                  <a:lnTo>
                    <a:pt x="3268979" y="416052"/>
                  </a:lnTo>
                  <a:lnTo>
                    <a:pt x="3678364" y="0"/>
                  </a:lnTo>
                  <a:lnTo>
                    <a:pt x="3886390" y="0"/>
                  </a:lnTo>
                  <a:lnTo>
                    <a:pt x="3433578" y="451581"/>
                  </a:lnTo>
                  <a:lnTo>
                    <a:pt x="3889347" y="910847"/>
                  </a:lnTo>
                  <a:lnTo>
                    <a:pt x="4301489" y="0"/>
                  </a:lnTo>
                  <a:lnTo>
                    <a:pt x="4445507" y="0"/>
                  </a:lnTo>
                  <a:lnTo>
                    <a:pt x="4876228" y="940117"/>
                  </a:lnTo>
                  <a:lnTo>
                    <a:pt x="4701539" y="940117"/>
                  </a:lnTo>
                  <a:lnTo>
                    <a:pt x="4607131" y="722757"/>
                  </a:lnTo>
                  <a:lnTo>
                    <a:pt x="4143867" y="722757"/>
                  </a:lnTo>
                  <a:lnTo>
                    <a:pt x="4049458" y="940117"/>
                  </a:lnTo>
                  <a:lnTo>
                    <a:pt x="3918394" y="940117"/>
                  </a:lnTo>
                  <a:lnTo>
                    <a:pt x="3876103" y="940117"/>
                  </a:lnTo>
                  <a:lnTo>
                    <a:pt x="3703701" y="940117"/>
                  </a:lnTo>
                  <a:lnTo>
                    <a:pt x="3268979" y="505396"/>
                  </a:lnTo>
                  <a:lnTo>
                    <a:pt x="3266313" y="505396"/>
                  </a:lnTo>
                  <a:lnTo>
                    <a:pt x="3266313" y="940117"/>
                  </a:lnTo>
                  <a:lnTo>
                    <a:pt x="3094291" y="940117"/>
                  </a:lnTo>
                  <a:close/>
                  <a:moveTo>
                    <a:pt x="2160841" y="0"/>
                  </a:moveTo>
                  <a:lnTo>
                    <a:pt x="2571559" y="0"/>
                  </a:lnTo>
                  <a:cubicBezTo>
                    <a:pt x="2674683" y="0"/>
                    <a:pt x="2754471" y="24447"/>
                    <a:pt x="2810922" y="73342"/>
                  </a:cubicBezTo>
                  <a:cubicBezTo>
                    <a:pt x="2867374" y="122237"/>
                    <a:pt x="2895599" y="190246"/>
                    <a:pt x="2895599" y="277368"/>
                  </a:cubicBezTo>
                  <a:cubicBezTo>
                    <a:pt x="2895599" y="335153"/>
                    <a:pt x="2882931" y="384492"/>
                    <a:pt x="2857595" y="425386"/>
                  </a:cubicBezTo>
                  <a:cubicBezTo>
                    <a:pt x="2832258" y="466280"/>
                    <a:pt x="2796032" y="497617"/>
                    <a:pt x="2748915" y="519398"/>
                  </a:cubicBezTo>
                  <a:cubicBezTo>
                    <a:pt x="2737135" y="524843"/>
                    <a:pt x="2724828" y="529608"/>
                    <a:pt x="2711993" y="533691"/>
                  </a:cubicBezTo>
                  <a:lnTo>
                    <a:pt x="2703782" y="535783"/>
                  </a:lnTo>
                  <a:lnTo>
                    <a:pt x="2723495" y="543234"/>
                  </a:lnTo>
                  <a:cubicBezTo>
                    <a:pt x="2731329" y="546901"/>
                    <a:pt x="2738913" y="551180"/>
                    <a:pt x="2746247" y="556069"/>
                  </a:cubicBezTo>
                  <a:cubicBezTo>
                    <a:pt x="2775585" y="575627"/>
                    <a:pt x="2799587" y="605409"/>
                    <a:pt x="2818256" y="645414"/>
                  </a:cubicBezTo>
                  <a:lnTo>
                    <a:pt x="2955607" y="940117"/>
                  </a:lnTo>
                  <a:lnTo>
                    <a:pt x="2766250" y="940117"/>
                  </a:lnTo>
                  <a:lnTo>
                    <a:pt x="2627566" y="634746"/>
                  </a:lnTo>
                  <a:cubicBezTo>
                    <a:pt x="2615120" y="603631"/>
                    <a:pt x="2596229" y="583184"/>
                    <a:pt x="2570893" y="573405"/>
                  </a:cubicBezTo>
                  <a:cubicBezTo>
                    <a:pt x="2545556" y="563626"/>
                    <a:pt x="2515108" y="558736"/>
                    <a:pt x="2479548" y="558736"/>
                  </a:cubicBezTo>
                  <a:lnTo>
                    <a:pt x="2332863" y="558736"/>
                  </a:lnTo>
                  <a:lnTo>
                    <a:pt x="2332863" y="940117"/>
                  </a:lnTo>
                  <a:lnTo>
                    <a:pt x="2160841" y="940117"/>
                  </a:lnTo>
                  <a:close/>
                  <a:moveTo>
                    <a:pt x="1482090" y="0"/>
                  </a:moveTo>
                  <a:lnTo>
                    <a:pt x="1626108" y="0"/>
                  </a:lnTo>
                  <a:lnTo>
                    <a:pt x="2056828" y="940117"/>
                  </a:lnTo>
                  <a:lnTo>
                    <a:pt x="1882140" y="940117"/>
                  </a:lnTo>
                  <a:lnTo>
                    <a:pt x="1787731" y="722757"/>
                  </a:lnTo>
                  <a:lnTo>
                    <a:pt x="1324467" y="722757"/>
                  </a:lnTo>
                  <a:lnTo>
                    <a:pt x="1230058" y="940117"/>
                  </a:lnTo>
                  <a:lnTo>
                    <a:pt x="1056703" y="940117"/>
                  </a:lnTo>
                  <a:close/>
                  <a:moveTo>
                    <a:pt x="0" y="0"/>
                  </a:moveTo>
                  <a:lnTo>
                    <a:pt x="150685" y="0"/>
                  </a:lnTo>
                  <a:lnTo>
                    <a:pt x="475393" y="730904"/>
                  </a:lnTo>
                  <a:lnTo>
                    <a:pt x="800100" y="0"/>
                  </a:lnTo>
                  <a:lnTo>
                    <a:pt x="949452" y="0"/>
                  </a:lnTo>
                  <a:lnTo>
                    <a:pt x="949452" y="940117"/>
                  </a:lnTo>
                  <a:lnTo>
                    <a:pt x="793432" y="940117"/>
                  </a:lnTo>
                  <a:lnTo>
                    <a:pt x="793432" y="348634"/>
                  </a:lnTo>
                  <a:lnTo>
                    <a:pt x="525399" y="940117"/>
                  </a:lnTo>
                  <a:lnTo>
                    <a:pt x="422719" y="940117"/>
                  </a:lnTo>
                  <a:lnTo>
                    <a:pt x="156019" y="351577"/>
                  </a:lnTo>
                  <a:lnTo>
                    <a:pt x="156019" y="940117"/>
                  </a:lnTo>
                  <a:lnTo>
                    <a:pt x="0" y="94011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E8030C3-6F8F-455D-8790-6C1F5CC24BF7}"/>
              </a:ext>
            </a:extLst>
          </p:cNvPr>
          <p:cNvGrpSpPr/>
          <p:nvPr/>
        </p:nvGrpSpPr>
        <p:grpSpPr>
          <a:xfrm>
            <a:off x="2259650" y="4900659"/>
            <a:ext cx="7672701" cy="1901221"/>
            <a:chOff x="2173838" y="949401"/>
            <a:chExt cx="7672701" cy="1901221"/>
          </a:xfrm>
          <a:solidFill>
            <a:schemeClr val="bg1"/>
          </a:solidFill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287DCBFE-6328-4937-8DCF-0F9E6A07B53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173838" y="949401"/>
              <a:ext cx="1751257" cy="1901221"/>
              <a:chOff x="1060502" y="592829"/>
              <a:chExt cx="1512992" cy="1642556"/>
            </a:xfrm>
            <a:grpFill/>
          </p:grpSpPr>
          <p:sp>
            <p:nvSpPr>
              <p:cNvPr id="78" name="Isosceles Triangle 20">
                <a:extLst>
                  <a:ext uri="{FF2B5EF4-FFF2-40B4-BE49-F238E27FC236}">
                    <a16:creationId xmlns:a16="http://schemas.microsoft.com/office/drawing/2014/main" id="{0B2E4A28-2C1E-45BA-A8DA-8483275C7F95}"/>
                  </a:ext>
                </a:extLst>
              </p:cNvPr>
              <p:cNvSpPr/>
              <p:nvPr/>
            </p:nvSpPr>
            <p:spPr>
              <a:xfrm rot="13175798">
                <a:off x="1095402" y="592829"/>
                <a:ext cx="435883" cy="1642556"/>
              </a:xfrm>
              <a:custGeom>
                <a:avLst/>
                <a:gdLst>
                  <a:gd name="connsiteX0" fmla="*/ 0 w 1219200"/>
                  <a:gd name="connsiteY0" fmla="*/ 7234203 h 7234203"/>
                  <a:gd name="connsiteX1" fmla="*/ 609600 w 1219200"/>
                  <a:gd name="connsiteY1" fmla="*/ 0 h 7234203"/>
                  <a:gd name="connsiteX2" fmla="*/ 1219200 w 1219200"/>
                  <a:gd name="connsiteY2" fmla="*/ 7234203 h 7234203"/>
                  <a:gd name="connsiteX3" fmla="*/ 0 w 1219200"/>
                  <a:gd name="connsiteY3" fmla="*/ 7234203 h 7234203"/>
                  <a:gd name="connsiteX0" fmla="*/ 0 w 1634072"/>
                  <a:gd name="connsiteY0" fmla="*/ 7234203 h 7334061"/>
                  <a:gd name="connsiteX1" fmla="*/ 609600 w 1634072"/>
                  <a:gd name="connsiteY1" fmla="*/ 0 h 7334061"/>
                  <a:gd name="connsiteX2" fmla="*/ 1634072 w 1634072"/>
                  <a:gd name="connsiteY2" fmla="*/ 7334061 h 7334061"/>
                  <a:gd name="connsiteX3" fmla="*/ 0 w 1634072"/>
                  <a:gd name="connsiteY3" fmla="*/ 7234203 h 7334061"/>
                  <a:gd name="connsiteX0" fmla="*/ 0 w 1936443"/>
                  <a:gd name="connsiteY0" fmla="*/ 6677372 h 7334061"/>
                  <a:gd name="connsiteX1" fmla="*/ 911971 w 1936443"/>
                  <a:gd name="connsiteY1" fmla="*/ 0 h 7334061"/>
                  <a:gd name="connsiteX2" fmla="*/ 1936443 w 1936443"/>
                  <a:gd name="connsiteY2" fmla="*/ 7334061 h 7334061"/>
                  <a:gd name="connsiteX3" fmla="*/ 0 w 1936443"/>
                  <a:gd name="connsiteY3" fmla="*/ 6677372 h 7334061"/>
                  <a:gd name="connsiteX0" fmla="*/ 0 w 1965167"/>
                  <a:gd name="connsiteY0" fmla="*/ 6694952 h 7334061"/>
                  <a:gd name="connsiteX1" fmla="*/ 940695 w 1965167"/>
                  <a:gd name="connsiteY1" fmla="*/ 0 h 7334061"/>
                  <a:gd name="connsiteX2" fmla="*/ 1965167 w 1965167"/>
                  <a:gd name="connsiteY2" fmla="*/ 7334061 h 7334061"/>
                  <a:gd name="connsiteX3" fmla="*/ 0 w 1965167"/>
                  <a:gd name="connsiteY3" fmla="*/ 6694952 h 7334061"/>
                  <a:gd name="connsiteX0" fmla="*/ 0 w 1949988"/>
                  <a:gd name="connsiteY0" fmla="*/ 6713301 h 7334061"/>
                  <a:gd name="connsiteX1" fmla="*/ 925516 w 1949988"/>
                  <a:gd name="connsiteY1" fmla="*/ 0 h 7334061"/>
                  <a:gd name="connsiteX2" fmla="*/ 1949988 w 1949988"/>
                  <a:gd name="connsiteY2" fmla="*/ 7334061 h 7334061"/>
                  <a:gd name="connsiteX3" fmla="*/ 0 w 1949988"/>
                  <a:gd name="connsiteY3" fmla="*/ 6713301 h 7334061"/>
                  <a:gd name="connsiteX0" fmla="*/ 0 w 1949988"/>
                  <a:gd name="connsiteY0" fmla="*/ 6725942 h 7346702"/>
                  <a:gd name="connsiteX1" fmla="*/ 970686 w 1949988"/>
                  <a:gd name="connsiteY1" fmla="*/ 0 h 7346702"/>
                  <a:gd name="connsiteX2" fmla="*/ 1949988 w 1949988"/>
                  <a:gd name="connsiteY2" fmla="*/ 7346702 h 7346702"/>
                  <a:gd name="connsiteX3" fmla="*/ 0 w 1949988"/>
                  <a:gd name="connsiteY3" fmla="*/ 6725942 h 7346702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9988" h="7348219">
                    <a:moveTo>
                      <a:pt x="0" y="6727459"/>
                    </a:moveTo>
                    <a:cubicBezTo>
                      <a:pt x="663174" y="4495051"/>
                      <a:pt x="806193" y="2182999"/>
                      <a:pt x="972521" y="0"/>
                    </a:cubicBezTo>
                    <a:lnTo>
                      <a:pt x="1949988" y="7348219"/>
                    </a:lnTo>
                    <a:lnTo>
                      <a:pt x="0" y="67274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Isosceles Triangle 21">
                <a:extLst>
                  <a:ext uri="{FF2B5EF4-FFF2-40B4-BE49-F238E27FC236}">
                    <a16:creationId xmlns:a16="http://schemas.microsoft.com/office/drawing/2014/main" id="{B7C7754E-A051-4BBF-9A78-9575D9100615}"/>
                  </a:ext>
                </a:extLst>
              </p:cNvPr>
              <p:cNvSpPr/>
              <p:nvPr/>
            </p:nvSpPr>
            <p:spPr>
              <a:xfrm rot="14583702">
                <a:off x="1476675" y="991985"/>
                <a:ext cx="249598" cy="1081944"/>
              </a:xfrm>
              <a:custGeom>
                <a:avLst/>
                <a:gdLst>
                  <a:gd name="connsiteX0" fmla="*/ 0 w 352425"/>
                  <a:gd name="connsiteY0" fmla="*/ 4975261 h 4975261"/>
                  <a:gd name="connsiteX1" fmla="*/ 176213 w 352425"/>
                  <a:gd name="connsiteY1" fmla="*/ 0 h 4975261"/>
                  <a:gd name="connsiteX2" fmla="*/ 352425 w 352425"/>
                  <a:gd name="connsiteY2" fmla="*/ 4975261 h 4975261"/>
                  <a:gd name="connsiteX3" fmla="*/ 0 w 352425"/>
                  <a:gd name="connsiteY3" fmla="*/ 4975261 h 4975261"/>
                  <a:gd name="connsiteX0" fmla="*/ 0 w 907008"/>
                  <a:gd name="connsiteY0" fmla="*/ 4975261 h 4975261"/>
                  <a:gd name="connsiteX1" fmla="*/ 176213 w 907008"/>
                  <a:gd name="connsiteY1" fmla="*/ 0 h 4975261"/>
                  <a:gd name="connsiteX2" fmla="*/ 907008 w 907008"/>
                  <a:gd name="connsiteY2" fmla="*/ 4851080 h 4975261"/>
                  <a:gd name="connsiteX3" fmla="*/ 0 w 907008"/>
                  <a:gd name="connsiteY3" fmla="*/ 4975261 h 4975261"/>
                  <a:gd name="connsiteX0" fmla="*/ 0 w 938885"/>
                  <a:gd name="connsiteY0" fmla="*/ 4975261 h 4975261"/>
                  <a:gd name="connsiteX1" fmla="*/ 176213 w 938885"/>
                  <a:gd name="connsiteY1" fmla="*/ 0 h 4975261"/>
                  <a:gd name="connsiteX2" fmla="*/ 938885 w 938885"/>
                  <a:gd name="connsiteY2" fmla="*/ 4861937 h 4975261"/>
                  <a:gd name="connsiteX3" fmla="*/ 0 w 938885"/>
                  <a:gd name="connsiteY3" fmla="*/ 4975261 h 4975261"/>
                  <a:gd name="connsiteX0" fmla="*/ 0 w 1101580"/>
                  <a:gd name="connsiteY0" fmla="*/ 4937993 h 4937993"/>
                  <a:gd name="connsiteX1" fmla="*/ 338908 w 1101580"/>
                  <a:gd name="connsiteY1" fmla="*/ 0 h 4937993"/>
                  <a:gd name="connsiteX2" fmla="*/ 1101580 w 1101580"/>
                  <a:gd name="connsiteY2" fmla="*/ 4861937 h 4937993"/>
                  <a:gd name="connsiteX3" fmla="*/ 0 w 1101580"/>
                  <a:gd name="connsiteY3" fmla="*/ 4937993 h 4937993"/>
                  <a:gd name="connsiteX0" fmla="*/ 0 w 1101580"/>
                  <a:gd name="connsiteY0" fmla="*/ 4937993 h 4937993"/>
                  <a:gd name="connsiteX1" fmla="*/ 338908 w 1101580"/>
                  <a:gd name="connsiteY1" fmla="*/ 0 h 4937993"/>
                  <a:gd name="connsiteX2" fmla="*/ 1101580 w 1101580"/>
                  <a:gd name="connsiteY2" fmla="*/ 4861937 h 4937993"/>
                  <a:gd name="connsiteX3" fmla="*/ 0 w 1101580"/>
                  <a:gd name="connsiteY3" fmla="*/ 4937993 h 4937993"/>
                  <a:gd name="connsiteX0" fmla="*/ 0 w 1110971"/>
                  <a:gd name="connsiteY0" fmla="*/ 4937993 h 4937993"/>
                  <a:gd name="connsiteX1" fmla="*/ 338908 w 1110971"/>
                  <a:gd name="connsiteY1" fmla="*/ 0 h 4937993"/>
                  <a:gd name="connsiteX2" fmla="*/ 1101580 w 1110971"/>
                  <a:gd name="connsiteY2" fmla="*/ 4861937 h 4937993"/>
                  <a:gd name="connsiteX3" fmla="*/ 0 w 1110971"/>
                  <a:gd name="connsiteY3" fmla="*/ 4937993 h 4937993"/>
                  <a:gd name="connsiteX0" fmla="*/ 0 w 1110524"/>
                  <a:gd name="connsiteY0" fmla="*/ 4840237 h 4840237"/>
                  <a:gd name="connsiteX1" fmla="*/ 305258 w 1110524"/>
                  <a:gd name="connsiteY1" fmla="*/ 0 h 4840237"/>
                  <a:gd name="connsiteX2" fmla="*/ 1101580 w 1110524"/>
                  <a:gd name="connsiteY2" fmla="*/ 4764181 h 4840237"/>
                  <a:gd name="connsiteX3" fmla="*/ 0 w 1110524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570"/>
                  <a:gd name="connsiteY0" fmla="*/ 4840237 h 4840237"/>
                  <a:gd name="connsiteX1" fmla="*/ 305258 w 1115570"/>
                  <a:gd name="connsiteY1" fmla="*/ 0 h 4840237"/>
                  <a:gd name="connsiteX2" fmla="*/ 1101580 w 1115570"/>
                  <a:gd name="connsiteY2" fmla="*/ 4764181 h 4840237"/>
                  <a:gd name="connsiteX3" fmla="*/ 0 w 1115570"/>
                  <a:gd name="connsiteY3" fmla="*/ 4840237 h 4840237"/>
                  <a:gd name="connsiteX0" fmla="*/ 0 w 1115570"/>
                  <a:gd name="connsiteY0" fmla="*/ 4840237 h 4840237"/>
                  <a:gd name="connsiteX1" fmla="*/ 305258 w 1115570"/>
                  <a:gd name="connsiteY1" fmla="*/ 0 h 4840237"/>
                  <a:gd name="connsiteX2" fmla="*/ 1101580 w 1115570"/>
                  <a:gd name="connsiteY2" fmla="*/ 4764181 h 4840237"/>
                  <a:gd name="connsiteX3" fmla="*/ 0 w 1115570"/>
                  <a:gd name="connsiteY3" fmla="*/ 4840237 h 4840237"/>
                  <a:gd name="connsiteX0" fmla="*/ 0 w 934528"/>
                  <a:gd name="connsiteY0" fmla="*/ 4840237 h 4840237"/>
                  <a:gd name="connsiteX1" fmla="*/ 305258 w 934528"/>
                  <a:gd name="connsiteY1" fmla="*/ 0 h 4840237"/>
                  <a:gd name="connsiteX2" fmla="*/ 911534 w 934528"/>
                  <a:gd name="connsiteY2" fmla="*/ 4838554 h 4840237"/>
                  <a:gd name="connsiteX3" fmla="*/ 0 w 934528"/>
                  <a:gd name="connsiteY3" fmla="*/ 4840237 h 4840237"/>
                  <a:gd name="connsiteX0" fmla="*/ 0 w 1116616"/>
                  <a:gd name="connsiteY0" fmla="*/ 4840237 h 4840237"/>
                  <a:gd name="connsiteX1" fmla="*/ 305258 w 1116616"/>
                  <a:gd name="connsiteY1" fmla="*/ 0 h 4840237"/>
                  <a:gd name="connsiteX2" fmla="*/ 1102658 w 1116616"/>
                  <a:gd name="connsiteY2" fmla="*/ 4762058 h 4840237"/>
                  <a:gd name="connsiteX3" fmla="*/ 0 w 1116616"/>
                  <a:gd name="connsiteY3" fmla="*/ 4840237 h 484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6616" h="4840237">
                    <a:moveTo>
                      <a:pt x="0" y="4840237"/>
                    </a:moveTo>
                    <a:cubicBezTo>
                      <a:pt x="391565" y="3313554"/>
                      <a:pt x="395429" y="1577389"/>
                      <a:pt x="305258" y="0"/>
                    </a:cubicBezTo>
                    <a:cubicBezTo>
                      <a:pt x="825986" y="1579785"/>
                      <a:pt x="1194074" y="3049948"/>
                      <a:pt x="1102658" y="4762058"/>
                    </a:cubicBezTo>
                    <a:lnTo>
                      <a:pt x="0" y="48402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Isosceles Triangle 22">
                <a:extLst>
                  <a:ext uri="{FF2B5EF4-FFF2-40B4-BE49-F238E27FC236}">
                    <a16:creationId xmlns:a16="http://schemas.microsoft.com/office/drawing/2014/main" id="{BB394964-F4E2-4C64-83A7-DB58DDE26895}"/>
                  </a:ext>
                </a:extLst>
              </p:cNvPr>
              <p:cNvSpPr/>
              <p:nvPr/>
            </p:nvSpPr>
            <p:spPr>
              <a:xfrm rot="15558521">
                <a:off x="1830415" y="1290775"/>
                <a:ext cx="196161" cy="808747"/>
              </a:xfrm>
              <a:custGeom>
                <a:avLst/>
                <a:gdLst>
                  <a:gd name="connsiteX0" fmla="*/ 0 w 609600"/>
                  <a:gd name="connsiteY0" fmla="*/ 3323152 h 3323152"/>
                  <a:gd name="connsiteX1" fmla="*/ 304800 w 609600"/>
                  <a:gd name="connsiteY1" fmla="*/ 0 h 3323152"/>
                  <a:gd name="connsiteX2" fmla="*/ 609600 w 609600"/>
                  <a:gd name="connsiteY2" fmla="*/ 3323152 h 3323152"/>
                  <a:gd name="connsiteX3" fmla="*/ 0 w 609600"/>
                  <a:gd name="connsiteY3" fmla="*/ 3323152 h 3323152"/>
                  <a:gd name="connsiteX0" fmla="*/ 0 w 304800"/>
                  <a:gd name="connsiteY0" fmla="*/ 3323152 h 3323152"/>
                  <a:gd name="connsiteX1" fmla="*/ 304800 w 304800"/>
                  <a:gd name="connsiteY1" fmla="*/ 0 h 3323152"/>
                  <a:gd name="connsiteX2" fmla="*/ 292697 w 304800"/>
                  <a:gd name="connsiteY2" fmla="*/ 3256053 h 3323152"/>
                  <a:gd name="connsiteX3" fmla="*/ 0 w 304800"/>
                  <a:gd name="connsiteY3" fmla="*/ 3323152 h 3323152"/>
                  <a:gd name="connsiteX0" fmla="*/ 0 w 546159"/>
                  <a:gd name="connsiteY0" fmla="*/ 3323152 h 3325706"/>
                  <a:gd name="connsiteX1" fmla="*/ 304800 w 546159"/>
                  <a:gd name="connsiteY1" fmla="*/ 0 h 3325706"/>
                  <a:gd name="connsiteX2" fmla="*/ 546111 w 546159"/>
                  <a:gd name="connsiteY2" fmla="*/ 3325706 h 3325706"/>
                  <a:gd name="connsiteX3" fmla="*/ 0 w 546159"/>
                  <a:gd name="connsiteY3" fmla="*/ 3323152 h 3325706"/>
                  <a:gd name="connsiteX0" fmla="*/ 0 w 777494"/>
                  <a:gd name="connsiteY0" fmla="*/ 3611471 h 3611471"/>
                  <a:gd name="connsiteX1" fmla="*/ 536135 w 777494"/>
                  <a:gd name="connsiteY1" fmla="*/ 0 h 3611471"/>
                  <a:gd name="connsiteX2" fmla="*/ 777446 w 777494"/>
                  <a:gd name="connsiteY2" fmla="*/ 3325706 h 3611471"/>
                  <a:gd name="connsiteX3" fmla="*/ 0 w 777494"/>
                  <a:gd name="connsiteY3" fmla="*/ 3611471 h 3611471"/>
                  <a:gd name="connsiteX0" fmla="*/ 0 w 645595"/>
                  <a:gd name="connsiteY0" fmla="*/ 3611471 h 3611471"/>
                  <a:gd name="connsiteX1" fmla="*/ 536135 w 645595"/>
                  <a:gd name="connsiteY1" fmla="*/ 0 h 3611471"/>
                  <a:gd name="connsiteX2" fmla="*/ 645494 w 645595"/>
                  <a:gd name="connsiteY2" fmla="*/ 3215977 h 3611471"/>
                  <a:gd name="connsiteX3" fmla="*/ 0 w 645595"/>
                  <a:gd name="connsiteY3" fmla="*/ 3611471 h 3611471"/>
                  <a:gd name="connsiteX0" fmla="*/ 0 w 764342"/>
                  <a:gd name="connsiteY0" fmla="*/ 3611471 h 3611471"/>
                  <a:gd name="connsiteX1" fmla="*/ 536135 w 764342"/>
                  <a:gd name="connsiteY1" fmla="*/ 0 h 3611471"/>
                  <a:gd name="connsiteX2" fmla="*/ 764291 w 764342"/>
                  <a:gd name="connsiteY2" fmla="*/ 3318375 h 3611471"/>
                  <a:gd name="connsiteX3" fmla="*/ 0 w 764342"/>
                  <a:gd name="connsiteY3" fmla="*/ 3611471 h 3611471"/>
                  <a:gd name="connsiteX0" fmla="*/ 0 w 776038"/>
                  <a:gd name="connsiteY0" fmla="*/ 3611471 h 3611471"/>
                  <a:gd name="connsiteX1" fmla="*/ 536135 w 776038"/>
                  <a:gd name="connsiteY1" fmla="*/ 0 h 3611471"/>
                  <a:gd name="connsiteX2" fmla="*/ 775990 w 776038"/>
                  <a:gd name="connsiteY2" fmla="*/ 3320583 h 3611471"/>
                  <a:gd name="connsiteX3" fmla="*/ 0 w 776038"/>
                  <a:gd name="connsiteY3" fmla="*/ 3611471 h 3611471"/>
                  <a:gd name="connsiteX0" fmla="*/ 0 w 784929"/>
                  <a:gd name="connsiteY0" fmla="*/ 3611471 h 3611471"/>
                  <a:gd name="connsiteX1" fmla="*/ 536135 w 784929"/>
                  <a:gd name="connsiteY1" fmla="*/ 0 h 3611471"/>
                  <a:gd name="connsiteX2" fmla="*/ 775990 w 784929"/>
                  <a:gd name="connsiteY2" fmla="*/ 3320583 h 3611471"/>
                  <a:gd name="connsiteX3" fmla="*/ 0 w 784929"/>
                  <a:gd name="connsiteY3" fmla="*/ 3611471 h 3611471"/>
                  <a:gd name="connsiteX0" fmla="*/ 0 w 784929"/>
                  <a:gd name="connsiteY0" fmla="*/ 3611471 h 3611471"/>
                  <a:gd name="connsiteX1" fmla="*/ 536135 w 784929"/>
                  <a:gd name="connsiteY1" fmla="*/ 0 h 3611471"/>
                  <a:gd name="connsiteX2" fmla="*/ 775990 w 784929"/>
                  <a:gd name="connsiteY2" fmla="*/ 3320583 h 3611471"/>
                  <a:gd name="connsiteX3" fmla="*/ 0 w 784929"/>
                  <a:gd name="connsiteY3" fmla="*/ 3611471 h 3611471"/>
                  <a:gd name="connsiteX0" fmla="*/ 0 w 854554"/>
                  <a:gd name="connsiteY0" fmla="*/ 3608019 h 3608019"/>
                  <a:gd name="connsiteX1" fmla="*/ 605760 w 854554"/>
                  <a:gd name="connsiteY1" fmla="*/ 0 h 3608019"/>
                  <a:gd name="connsiteX2" fmla="*/ 845615 w 854554"/>
                  <a:gd name="connsiteY2" fmla="*/ 3320583 h 3608019"/>
                  <a:gd name="connsiteX3" fmla="*/ 0 w 854554"/>
                  <a:gd name="connsiteY3" fmla="*/ 3608019 h 3608019"/>
                  <a:gd name="connsiteX0" fmla="*/ 0 w 788595"/>
                  <a:gd name="connsiteY0" fmla="*/ 3618048 h 3618048"/>
                  <a:gd name="connsiteX1" fmla="*/ 539801 w 788595"/>
                  <a:gd name="connsiteY1" fmla="*/ 0 h 3618048"/>
                  <a:gd name="connsiteX2" fmla="*/ 779656 w 788595"/>
                  <a:gd name="connsiteY2" fmla="*/ 3320583 h 3618048"/>
                  <a:gd name="connsiteX3" fmla="*/ 0 w 788595"/>
                  <a:gd name="connsiteY3" fmla="*/ 3618048 h 3618048"/>
                  <a:gd name="connsiteX0" fmla="*/ 0 w 788595"/>
                  <a:gd name="connsiteY0" fmla="*/ 3618048 h 3618048"/>
                  <a:gd name="connsiteX1" fmla="*/ 539801 w 788595"/>
                  <a:gd name="connsiteY1" fmla="*/ 0 h 3618048"/>
                  <a:gd name="connsiteX2" fmla="*/ 779656 w 788595"/>
                  <a:gd name="connsiteY2" fmla="*/ 3320583 h 3618048"/>
                  <a:gd name="connsiteX3" fmla="*/ 0 w 788595"/>
                  <a:gd name="connsiteY3" fmla="*/ 3618048 h 3618048"/>
                  <a:gd name="connsiteX0" fmla="*/ 0 w 877554"/>
                  <a:gd name="connsiteY0" fmla="*/ 3618048 h 3618048"/>
                  <a:gd name="connsiteX1" fmla="*/ 539801 w 877554"/>
                  <a:gd name="connsiteY1" fmla="*/ 0 h 3618048"/>
                  <a:gd name="connsiteX2" fmla="*/ 779656 w 877554"/>
                  <a:gd name="connsiteY2" fmla="*/ 3320583 h 3618048"/>
                  <a:gd name="connsiteX3" fmla="*/ 0 w 877554"/>
                  <a:gd name="connsiteY3" fmla="*/ 3618048 h 361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7554" h="3618048">
                    <a:moveTo>
                      <a:pt x="0" y="3618048"/>
                    </a:moveTo>
                    <a:cubicBezTo>
                      <a:pt x="320432" y="2433710"/>
                      <a:pt x="517028" y="1199337"/>
                      <a:pt x="539801" y="0"/>
                    </a:cubicBezTo>
                    <a:cubicBezTo>
                      <a:pt x="851489" y="1043179"/>
                      <a:pt x="983956" y="2226999"/>
                      <a:pt x="779656" y="3320583"/>
                    </a:cubicBezTo>
                    <a:lnTo>
                      <a:pt x="0" y="36180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Isosceles Triangle 23">
                <a:extLst>
                  <a:ext uri="{FF2B5EF4-FFF2-40B4-BE49-F238E27FC236}">
                    <a16:creationId xmlns:a16="http://schemas.microsoft.com/office/drawing/2014/main" id="{6A3F2143-F096-459D-AB23-C71866FD8971}"/>
                  </a:ext>
                </a:extLst>
              </p:cNvPr>
              <p:cNvSpPr/>
              <p:nvPr/>
            </p:nvSpPr>
            <p:spPr>
              <a:xfrm rot="17447786">
                <a:off x="2227314" y="1575377"/>
                <a:ext cx="111324" cy="581037"/>
              </a:xfrm>
              <a:custGeom>
                <a:avLst/>
                <a:gdLst>
                  <a:gd name="connsiteX0" fmla="*/ 0 w 559104"/>
                  <a:gd name="connsiteY0" fmla="*/ 2223873 h 2223873"/>
                  <a:gd name="connsiteX1" fmla="*/ 279552 w 559104"/>
                  <a:gd name="connsiteY1" fmla="*/ 0 h 2223873"/>
                  <a:gd name="connsiteX2" fmla="*/ 559104 w 559104"/>
                  <a:gd name="connsiteY2" fmla="*/ 2223873 h 2223873"/>
                  <a:gd name="connsiteX3" fmla="*/ 0 w 559104"/>
                  <a:gd name="connsiteY3" fmla="*/ 2223873 h 2223873"/>
                  <a:gd name="connsiteX0" fmla="*/ 0 w 725237"/>
                  <a:gd name="connsiteY0" fmla="*/ 2223873 h 2223873"/>
                  <a:gd name="connsiteX1" fmla="*/ 279552 w 725237"/>
                  <a:gd name="connsiteY1" fmla="*/ 0 h 2223873"/>
                  <a:gd name="connsiteX2" fmla="*/ 725237 w 725237"/>
                  <a:gd name="connsiteY2" fmla="*/ 1963793 h 2223873"/>
                  <a:gd name="connsiteX3" fmla="*/ 0 w 725237"/>
                  <a:gd name="connsiteY3" fmla="*/ 2223873 h 2223873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576513 h 2576513"/>
                  <a:gd name="connsiteX1" fmla="*/ 9771 w 498023"/>
                  <a:gd name="connsiteY1" fmla="*/ 0 h 2576513"/>
                  <a:gd name="connsiteX2" fmla="*/ 498023 w 498023"/>
                  <a:gd name="connsiteY2" fmla="*/ 1923852 h 2576513"/>
                  <a:gd name="connsiteX3" fmla="*/ 0 w 498023"/>
                  <a:gd name="connsiteY3" fmla="*/ 2576513 h 2576513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8023" h="2599358">
                    <a:moveTo>
                      <a:pt x="0" y="2599358"/>
                    </a:moveTo>
                    <a:cubicBezTo>
                      <a:pt x="58287" y="1718488"/>
                      <a:pt x="73892" y="850432"/>
                      <a:pt x="52039" y="0"/>
                    </a:cubicBezTo>
                    <a:cubicBezTo>
                      <a:pt x="276117" y="585162"/>
                      <a:pt x="442600" y="1260121"/>
                      <a:pt x="498023" y="1946697"/>
                    </a:cubicBezTo>
                    <a:lnTo>
                      <a:pt x="0" y="25993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6B030DB-6228-4D41-A549-F46286DB3C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80708" y="1327230"/>
              <a:ext cx="5665831" cy="898081"/>
            </a:xfrm>
            <a:custGeom>
              <a:avLst/>
              <a:gdLst/>
              <a:ahLst/>
              <a:cxnLst/>
              <a:rect l="l" t="t" r="r" b="b"/>
              <a:pathLst>
                <a:path w="5931027" h="940117">
                  <a:moveTo>
                    <a:pt x="4372165" y="184023"/>
                  </a:moveTo>
                  <a:lnTo>
                    <a:pt x="4201593" y="588073"/>
                  </a:lnTo>
                  <a:lnTo>
                    <a:pt x="4551701" y="588073"/>
                  </a:lnTo>
                  <a:lnTo>
                    <a:pt x="4377499" y="184023"/>
                  </a:lnTo>
                  <a:close/>
                  <a:moveTo>
                    <a:pt x="1552765" y="184023"/>
                  </a:moveTo>
                  <a:lnTo>
                    <a:pt x="1382193" y="588073"/>
                  </a:lnTo>
                  <a:lnTo>
                    <a:pt x="1732301" y="588073"/>
                  </a:lnTo>
                  <a:lnTo>
                    <a:pt x="1558099" y="184023"/>
                  </a:lnTo>
                  <a:close/>
                  <a:moveTo>
                    <a:pt x="2332863" y="134683"/>
                  </a:moveTo>
                  <a:lnTo>
                    <a:pt x="2332863" y="432054"/>
                  </a:lnTo>
                  <a:lnTo>
                    <a:pt x="2543556" y="432054"/>
                  </a:lnTo>
                  <a:cubicBezTo>
                    <a:pt x="2604008" y="432054"/>
                    <a:pt x="2650014" y="419385"/>
                    <a:pt x="2681573" y="394049"/>
                  </a:cubicBezTo>
                  <a:cubicBezTo>
                    <a:pt x="2713132" y="368712"/>
                    <a:pt x="2728912" y="331597"/>
                    <a:pt x="2728912" y="282702"/>
                  </a:cubicBezTo>
                  <a:cubicBezTo>
                    <a:pt x="2728912" y="233807"/>
                    <a:pt x="2713132" y="196913"/>
                    <a:pt x="2681573" y="172021"/>
                  </a:cubicBezTo>
                  <a:cubicBezTo>
                    <a:pt x="2650014" y="147129"/>
                    <a:pt x="2604008" y="134683"/>
                    <a:pt x="2543556" y="134683"/>
                  </a:cubicBezTo>
                  <a:close/>
                  <a:moveTo>
                    <a:pt x="4981575" y="0"/>
                  </a:moveTo>
                  <a:lnTo>
                    <a:pt x="5132260" y="0"/>
                  </a:lnTo>
                  <a:lnTo>
                    <a:pt x="5456967" y="730904"/>
                  </a:lnTo>
                  <a:lnTo>
                    <a:pt x="5781675" y="0"/>
                  </a:lnTo>
                  <a:lnTo>
                    <a:pt x="5931027" y="0"/>
                  </a:lnTo>
                  <a:lnTo>
                    <a:pt x="5931027" y="940117"/>
                  </a:lnTo>
                  <a:lnTo>
                    <a:pt x="5775007" y="940117"/>
                  </a:lnTo>
                  <a:lnTo>
                    <a:pt x="5775007" y="348635"/>
                  </a:lnTo>
                  <a:lnTo>
                    <a:pt x="5506974" y="940117"/>
                  </a:lnTo>
                  <a:lnTo>
                    <a:pt x="5404294" y="940117"/>
                  </a:lnTo>
                  <a:lnTo>
                    <a:pt x="5137594" y="351577"/>
                  </a:lnTo>
                  <a:lnTo>
                    <a:pt x="5137594" y="940117"/>
                  </a:lnTo>
                  <a:lnTo>
                    <a:pt x="4981575" y="940117"/>
                  </a:lnTo>
                  <a:close/>
                  <a:moveTo>
                    <a:pt x="3094291" y="0"/>
                  </a:moveTo>
                  <a:lnTo>
                    <a:pt x="3266313" y="0"/>
                  </a:lnTo>
                  <a:lnTo>
                    <a:pt x="3266313" y="416052"/>
                  </a:lnTo>
                  <a:lnTo>
                    <a:pt x="3268979" y="416052"/>
                  </a:lnTo>
                  <a:lnTo>
                    <a:pt x="3678364" y="0"/>
                  </a:lnTo>
                  <a:lnTo>
                    <a:pt x="3886390" y="0"/>
                  </a:lnTo>
                  <a:lnTo>
                    <a:pt x="3433578" y="451581"/>
                  </a:lnTo>
                  <a:lnTo>
                    <a:pt x="3889347" y="910847"/>
                  </a:lnTo>
                  <a:lnTo>
                    <a:pt x="4301489" y="0"/>
                  </a:lnTo>
                  <a:lnTo>
                    <a:pt x="4445507" y="0"/>
                  </a:lnTo>
                  <a:lnTo>
                    <a:pt x="4876228" y="940117"/>
                  </a:lnTo>
                  <a:lnTo>
                    <a:pt x="4701539" y="940117"/>
                  </a:lnTo>
                  <a:lnTo>
                    <a:pt x="4607131" y="722757"/>
                  </a:lnTo>
                  <a:lnTo>
                    <a:pt x="4143867" y="722757"/>
                  </a:lnTo>
                  <a:lnTo>
                    <a:pt x="4049458" y="940117"/>
                  </a:lnTo>
                  <a:lnTo>
                    <a:pt x="3918394" y="940117"/>
                  </a:lnTo>
                  <a:lnTo>
                    <a:pt x="3876103" y="940117"/>
                  </a:lnTo>
                  <a:lnTo>
                    <a:pt x="3703701" y="940117"/>
                  </a:lnTo>
                  <a:lnTo>
                    <a:pt x="3268979" y="505396"/>
                  </a:lnTo>
                  <a:lnTo>
                    <a:pt x="3266313" y="505396"/>
                  </a:lnTo>
                  <a:lnTo>
                    <a:pt x="3266313" y="940117"/>
                  </a:lnTo>
                  <a:lnTo>
                    <a:pt x="3094291" y="940117"/>
                  </a:lnTo>
                  <a:close/>
                  <a:moveTo>
                    <a:pt x="2160841" y="0"/>
                  </a:moveTo>
                  <a:lnTo>
                    <a:pt x="2571559" y="0"/>
                  </a:lnTo>
                  <a:cubicBezTo>
                    <a:pt x="2674683" y="0"/>
                    <a:pt x="2754471" y="24447"/>
                    <a:pt x="2810922" y="73342"/>
                  </a:cubicBezTo>
                  <a:cubicBezTo>
                    <a:pt x="2867374" y="122237"/>
                    <a:pt x="2895599" y="190246"/>
                    <a:pt x="2895599" y="277368"/>
                  </a:cubicBezTo>
                  <a:cubicBezTo>
                    <a:pt x="2895599" y="335153"/>
                    <a:pt x="2882931" y="384492"/>
                    <a:pt x="2857595" y="425386"/>
                  </a:cubicBezTo>
                  <a:cubicBezTo>
                    <a:pt x="2832258" y="466280"/>
                    <a:pt x="2796032" y="497617"/>
                    <a:pt x="2748915" y="519398"/>
                  </a:cubicBezTo>
                  <a:cubicBezTo>
                    <a:pt x="2737135" y="524843"/>
                    <a:pt x="2724828" y="529608"/>
                    <a:pt x="2711993" y="533691"/>
                  </a:cubicBezTo>
                  <a:lnTo>
                    <a:pt x="2703782" y="535783"/>
                  </a:lnTo>
                  <a:lnTo>
                    <a:pt x="2723495" y="543234"/>
                  </a:lnTo>
                  <a:cubicBezTo>
                    <a:pt x="2731329" y="546901"/>
                    <a:pt x="2738913" y="551180"/>
                    <a:pt x="2746247" y="556069"/>
                  </a:cubicBezTo>
                  <a:cubicBezTo>
                    <a:pt x="2775585" y="575627"/>
                    <a:pt x="2799587" y="605409"/>
                    <a:pt x="2818256" y="645414"/>
                  </a:cubicBezTo>
                  <a:lnTo>
                    <a:pt x="2955607" y="940117"/>
                  </a:lnTo>
                  <a:lnTo>
                    <a:pt x="2766250" y="940117"/>
                  </a:lnTo>
                  <a:lnTo>
                    <a:pt x="2627566" y="634746"/>
                  </a:lnTo>
                  <a:cubicBezTo>
                    <a:pt x="2615120" y="603631"/>
                    <a:pt x="2596229" y="583184"/>
                    <a:pt x="2570893" y="573405"/>
                  </a:cubicBezTo>
                  <a:cubicBezTo>
                    <a:pt x="2545556" y="563626"/>
                    <a:pt x="2515108" y="558736"/>
                    <a:pt x="2479548" y="558736"/>
                  </a:cubicBezTo>
                  <a:lnTo>
                    <a:pt x="2332863" y="558736"/>
                  </a:lnTo>
                  <a:lnTo>
                    <a:pt x="2332863" y="940117"/>
                  </a:lnTo>
                  <a:lnTo>
                    <a:pt x="2160841" y="940117"/>
                  </a:lnTo>
                  <a:close/>
                  <a:moveTo>
                    <a:pt x="1482090" y="0"/>
                  </a:moveTo>
                  <a:lnTo>
                    <a:pt x="1626108" y="0"/>
                  </a:lnTo>
                  <a:lnTo>
                    <a:pt x="2056828" y="940117"/>
                  </a:lnTo>
                  <a:lnTo>
                    <a:pt x="1882140" y="940117"/>
                  </a:lnTo>
                  <a:lnTo>
                    <a:pt x="1787731" y="722757"/>
                  </a:lnTo>
                  <a:lnTo>
                    <a:pt x="1324467" y="722757"/>
                  </a:lnTo>
                  <a:lnTo>
                    <a:pt x="1230058" y="940117"/>
                  </a:lnTo>
                  <a:lnTo>
                    <a:pt x="1056703" y="940117"/>
                  </a:lnTo>
                  <a:close/>
                  <a:moveTo>
                    <a:pt x="0" y="0"/>
                  </a:moveTo>
                  <a:lnTo>
                    <a:pt x="150685" y="0"/>
                  </a:lnTo>
                  <a:lnTo>
                    <a:pt x="475393" y="730904"/>
                  </a:lnTo>
                  <a:lnTo>
                    <a:pt x="800100" y="0"/>
                  </a:lnTo>
                  <a:lnTo>
                    <a:pt x="949452" y="0"/>
                  </a:lnTo>
                  <a:lnTo>
                    <a:pt x="949452" y="940117"/>
                  </a:lnTo>
                  <a:lnTo>
                    <a:pt x="793432" y="940117"/>
                  </a:lnTo>
                  <a:lnTo>
                    <a:pt x="793432" y="348634"/>
                  </a:lnTo>
                  <a:lnTo>
                    <a:pt x="525399" y="940117"/>
                  </a:lnTo>
                  <a:lnTo>
                    <a:pt x="422719" y="940117"/>
                  </a:lnTo>
                  <a:lnTo>
                    <a:pt x="156019" y="351577"/>
                  </a:lnTo>
                  <a:lnTo>
                    <a:pt x="156019" y="940117"/>
                  </a:lnTo>
                  <a:lnTo>
                    <a:pt x="0" y="940117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03B0A0F-2B60-4BD6-8919-2341A4F26AF9}"/>
              </a:ext>
            </a:extLst>
          </p:cNvPr>
          <p:cNvGrpSpPr/>
          <p:nvPr/>
        </p:nvGrpSpPr>
        <p:grpSpPr>
          <a:xfrm>
            <a:off x="762520" y="789279"/>
            <a:ext cx="4041648" cy="1005840"/>
            <a:chOff x="2173838" y="949401"/>
            <a:chExt cx="7672701" cy="190122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6ADC759-2E34-4E8F-AA41-26432A02B90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173838" y="949401"/>
              <a:ext cx="1751257" cy="1901221"/>
              <a:chOff x="1060502" y="592829"/>
              <a:chExt cx="1512992" cy="1642556"/>
            </a:xfrm>
          </p:grpSpPr>
          <p:sp>
            <p:nvSpPr>
              <p:cNvPr id="18" name="Isosceles Triangle 20">
                <a:extLst>
                  <a:ext uri="{FF2B5EF4-FFF2-40B4-BE49-F238E27FC236}">
                    <a16:creationId xmlns:a16="http://schemas.microsoft.com/office/drawing/2014/main" id="{B76F9EDE-6DA6-47B5-8D7C-84593141AEAB}"/>
                  </a:ext>
                </a:extLst>
              </p:cNvPr>
              <p:cNvSpPr/>
              <p:nvPr/>
            </p:nvSpPr>
            <p:spPr>
              <a:xfrm rot="13175798">
                <a:off x="1095402" y="592829"/>
                <a:ext cx="435883" cy="1642556"/>
              </a:xfrm>
              <a:custGeom>
                <a:avLst/>
                <a:gdLst>
                  <a:gd name="connsiteX0" fmla="*/ 0 w 1219200"/>
                  <a:gd name="connsiteY0" fmla="*/ 7234203 h 7234203"/>
                  <a:gd name="connsiteX1" fmla="*/ 609600 w 1219200"/>
                  <a:gd name="connsiteY1" fmla="*/ 0 h 7234203"/>
                  <a:gd name="connsiteX2" fmla="*/ 1219200 w 1219200"/>
                  <a:gd name="connsiteY2" fmla="*/ 7234203 h 7234203"/>
                  <a:gd name="connsiteX3" fmla="*/ 0 w 1219200"/>
                  <a:gd name="connsiteY3" fmla="*/ 7234203 h 7234203"/>
                  <a:gd name="connsiteX0" fmla="*/ 0 w 1634072"/>
                  <a:gd name="connsiteY0" fmla="*/ 7234203 h 7334061"/>
                  <a:gd name="connsiteX1" fmla="*/ 609600 w 1634072"/>
                  <a:gd name="connsiteY1" fmla="*/ 0 h 7334061"/>
                  <a:gd name="connsiteX2" fmla="*/ 1634072 w 1634072"/>
                  <a:gd name="connsiteY2" fmla="*/ 7334061 h 7334061"/>
                  <a:gd name="connsiteX3" fmla="*/ 0 w 1634072"/>
                  <a:gd name="connsiteY3" fmla="*/ 7234203 h 7334061"/>
                  <a:gd name="connsiteX0" fmla="*/ 0 w 1936443"/>
                  <a:gd name="connsiteY0" fmla="*/ 6677372 h 7334061"/>
                  <a:gd name="connsiteX1" fmla="*/ 911971 w 1936443"/>
                  <a:gd name="connsiteY1" fmla="*/ 0 h 7334061"/>
                  <a:gd name="connsiteX2" fmla="*/ 1936443 w 1936443"/>
                  <a:gd name="connsiteY2" fmla="*/ 7334061 h 7334061"/>
                  <a:gd name="connsiteX3" fmla="*/ 0 w 1936443"/>
                  <a:gd name="connsiteY3" fmla="*/ 6677372 h 7334061"/>
                  <a:gd name="connsiteX0" fmla="*/ 0 w 1965167"/>
                  <a:gd name="connsiteY0" fmla="*/ 6694952 h 7334061"/>
                  <a:gd name="connsiteX1" fmla="*/ 940695 w 1965167"/>
                  <a:gd name="connsiteY1" fmla="*/ 0 h 7334061"/>
                  <a:gd name="connsiteX2" fmla="*/ 1965167 w 1965167"/>
                  <a:gd name="connsiteY2" fmla="*/ 7334061 h 7334061"/>
                  <a:gd name="connsiteX3" fmla="*/ 0 w 1965167"/>
                  <a:gd name="connsiteY3" fmla="*/ 6694952 h 7334061"/>
                  <a:gd name="connsiteX0" fmla="*/ 0 w 1949988"/>
                  <a:gd name="connsiteY0" fmla="*/ 6713301 h 7334061"/>
                  <a:gd name="connsiteX1" fmla="*/ 925516 w 1949988"/>
                  <a:gd name="connsiteY1" fmla="*/ 0 h 7334061"/>
                  <a:gd name="connsiteX2" fmla="*/ 1949988 w 1949988"/>
                  <a:gd name="connsiteY2" fmla="*/ 7334061 h 7334061"/>
                  <a:gd name="connsiteX3" fmla="*/ 0 w 1949988"/>
                  <a:gd name="connsiteY3" fmla="*/ 6713301 h 7334061"/>
                  <a:gd name="connsiteX0" fmla="*/ 0 w 1949988"/>
                  <a:gd name="connsiteY0" fmla="*/ 6725942 h 7346702"/>
                  <a:gd name="connsiteX1" fmla="*/ 970686 w 1949988"/>
                  <a:gd name="connsiteY1" fmla="*/ 0 h 7346702"/>
                  <a:gd name="connsiteX2" fmla="*/ 1949988 w 1949988"/>
                  <a:gd name="connsiteY2" fmla="*/ 7346702 h 7346702"/>
                  <a:gd name="connsiteX3" fmla="*/ 0 w 1949988"/>
                  <a:gd name="connsiteY3" fmla="*/ 6725942 h 7346702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9988" h="7348219">
                    <a:moveTo>
                      <a:pt x="0" y="6727459"/>
                    </a:moveTo>
                    <a:cubicBezTo>
                      <a:pt x="663174" y="4495051"/>
                      <a:pt x="806193" y="2182999"/>
                      <a:pt x="972521" y="0"/>
                    </a:cubicBezTo>
                    <a:lnTo>
                      <a:pt x="1949988" y="7348219"/>
                    </a:lnTo>
                    <a:lnTo>
                      <a:pt x="0" y="6727459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Isosceles Triangle 21">
                <a:extLst>
                  <a:ext uri="{FF2B5EF4-FFF2-40B4-BE49-F238E27FC236}">
                    <a16:creationId xmlns:a16="http://schemas.microsoft.com/office/drawing/2014/main" id="{B2B5F6E4-3288-483D-972C-7DD02C56115E}"/>
                  </a:ext>
                </a:extLst>
              </p:cNvPr>
              <p:cNvSpPr/>
              <p:nvPr/>
            </p:nvSpPr>
            <p:spPr>
              <a:xfrm rot="14583702">
                <a:off x="1476675" y="991985"/>
                <a:ext cx="249598" cy="1081944"/>
              </a:xfrm>
              <a:custGeom>
                <a:avLst/>
                <a:gdLst>
                  <a:gd name="connsiteX0" fmla="*/ 0 w 352425"/>
                  <a:gd name="connsiteY0" fmla="*/ 4975261 h 4975261"/>
                  <a:gd name="connsiteX1" fmla="*/ 176213 w 352425"/>
                  <a:gd name="connsiteY1" fmla="*/ 0 h 4975261"/>
                  <a:gd name="connsiteX2" fmla="*/ 352425 w 352425"/>
                  <a:gd name="connsiteY2" fmla="*/ 4975261 h 4975261"/>
                  <a:gd name="connsiteX3" fmla="*/ 0 w 352425"/>
                  <a:gd name="connsiteY3" fmla="*/ 4975261 h 4975261"/>
                  <a:gd name="connsiteX0" fmla="*/ 0 w 907008"/>
                  <a:gd name="connsiteY0" fmla="*/ 4975261 h 4975261"/>
                  <a:gd name="connsiteX1" fmla="*/ 176213 w 907008"/>
                  <a:gd name="connsiteY1" fmla="*/ 0 h 4975261"/>
                  <a:gd name="connsiteX2" fmla="*/ 907008 w 907008"/>
                  <a:gd name="connsiteY2" fmla="*/ 4851080 h 4975261"/>
                  <a:gd name="connsiteX3" fmla="*/ 0 w 907008"/>
                  <a:gd name="connsiteY3" fmla="*/ 4975261 h 4975261"/>
                  <a:gd name="connsiteX0" fmla="*/ 0 w 938885"/>
                  <a:gd name="connsiteY0" fmla="*/ 4975261 h 4975261"/>
                  <a:gd name="connsiteX1" fmla="*/ 176213 w 938885"/>
                  <a:gd name="connsiteY1" fmla="*/ 0 h 4975261"/>
                  <a:gd name="connsiteX2" fmla="*/ 938885 w 938885"/>
                  <a:gd name="connsiteY2" fmla="*/ 4861937 h 4975261"/>
                  <a:gd name="connsiteX3" fmla="*/ 0 w 938885"/>
                  <a:gd name="connsiteY3" fmla="*/ 4975261 h 4975261"/>
                  <a:gd name="connsiteX0" fmla="*/ 0 w 1101580"/>
                  <a:gd name="connsiteY0" fmla="*/ 4937993 h 4937993"/>
                  <a:gd name="connsiteX1" fmla="*/ 338908 w 1101580"/>
                  <a:gd name="connsiteY1" fmla="*/ 0 h 4937993"/>
                  <a:gd name="connsiteX2" fmla="*/ 1101580 w 1101580"/>
                  <a:gd name="connsiteY2" fmla="*/ 4861937 h 4937993"/>
                  <a:gd name="connsiteX3" fmla="*/ 0 w 1101580"/>
                  <a:gd name="connsiteY3" fmla="*/ 4937993 h 4937993"/>
                  <a:gd name="connsiteX0" fmla="*/ 0 w 1101580"/>
                  <a:gd name="connsiteY0" fmla="*/ 4937993 h 4937993"/>
                  <a:gd name="connsiteX1" fmla="*/ 338908 w 1101580"/>
                  <a:gd name="connsiteY1" fmla="*/ 0 h 4937993"/>
                  <a:gd name="connsiteX2" fmla="*/ 1101580 w 1101580"/>
                  <a:gd name="connsiteY2" fmla="*/ 4861937 h 4937993"/>
                  <a:gd name="connsiteX3" fmla="*/ 0 w 1101580"/>
                  <a:gd name="connsiteY3" fmla="*/ 4937993 h 4937993"/>
                  <a:gd name="connsiteX0" fmla="*/ 0 w 1110971"/>
                  <a:gd name="connsiteY0" fmla="*/ 4937993 h 4937993"/>
                  <a:gd name="connsiteX1" fmla="*/ 338908 w 1110971"/>
                  <a:gd name="connsiteY1" fmla="*/ 0 h 4937993"/>
                  <a:gd name="connsiteX2" fmla="*/ 1101580 w 1110971"/>
                  <a:gd name="connsiteY2" fmla="*/ 4861937 h 4937993"/>
                  <a:gd name="connsiteX3" fmla="*/ 0 w 1110971"/>
                  <a:gd name="connsiteY3" fmla="*/ 4937993 h 4937993"/>
                  <a:gd name="connsiteX0" fmla="*/ 0 w 1110524"/>
                  <a:gd name="connsiteY0" fmla="*/ 4840237 h 4840237"/>
                  <a:gd name="connsiteX1" fmla="*/ 305258 w 1110524"/>
                  <a:gd name="connsiteY1" fmla="*/ 0 h 4840237"/>
                  <a:gd name="connsiteX2" fmla="*/ 1101580 w 1110524"/>
                  <a:gd name="connsiteY2" fmla="*/ 4764181 h 4840237"/>
                  <a:gd name="connsiteX3" fmla="*/ 0 w 1110524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570"/>
                  <a:gd name="connsiteY0" fmla="*/ 4840237 h 4840237"/>
                  <a:gd name="connsiteX1" fmla="*/ 305258 w 1115570"/>
                  <a:gd name="connsiteY1" fmla="*/ 0 h 4840237"/>
                  <a:gd name="connsiteX2" fmla="*/ 1101580 w 1115570"/>
                  <a:gd name="connsiteY2" fmla="*/ 4764181 h 4840237"/>
                  <a:gd name="connsiteX3" fmla="*/ 0 w 1115570"/>
                  <a:gd name="connsiteY3" fmla="*/ 4840237 h 4840237"/>
                  <a:gd name="connsiteX0" fmla="*/ 0 w 1115570"/>
                  <a:gd name="connsiteY0" fmla="*/ 4840237 h 4840237"/>
                  <a:gd name="connsiteX1" fmla="*/ 305258 w 1115570"/>
                  <a:gd name="connsiteY1" fmla="*/ 0 h 4840237"/>
                  <a:gd name="connsiteX2" fmla="*/ 1101580 w 1115570"/>
                  <a:gd name="connsiteY2" fmla="*/ 4764181 h 4840237"/>
                  <a:gd name="connsiteX3" fmla="*/ 0 w 1115570"/>
                  <a:gd name="connsiteY3" fmla="*/ 4840237 h 4840237"/>
                  <a:gd name="connsiteX0" fmla="*/ 0 w 934528"/>
                  <a:gd name="connsiteY0" fmla="*/ 4840237 h 4840237"/>
                  <a:gd name="connsiteX1" fmla="*/ 305258 w 934528"/>
                  <a:gd name="connsiteY1" fmla="*/ 0 h 4840237"/>
                  <a:gd name="connsiteX2" fmla="*/ 911534 w 934528"/>
                  <a:gd name="connsiteY2" fmla="*/ 4838554 h 4840237"/>
                  <a:gd name="connsiteX3" fmla="*/ 0 w 934528"/>
                  <a:gd name="connsiteY3" fmla="*/ 4840237 h 4840237"/>
                  <a:gd name="connsiteX0" fmla="*/ 0 w 1116616"/>
                  <a:gd name="connsiteY0" fmla="*/ 4840237 h 4840237"/>
                  <a:gd name="connsiteX1" fmla="*/ 305258 w 1116616"/>
                  <a:gd name="connsiteY1" fmla="*/ 0 h 4840237"/>
                  <a:gd name="connsiteX2" fmla="*/ 1102658 w 1116616"/>
                  <a:gd name="connsiteY2" fmla="*/ 4762058 h 4840237"/>
                  <a:gd name="connsiteX3" fmla="*/ 0 w 1116616"/>
                  <a:gd name="connsiteY3" fmla="*/ 4840237 h 484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6616" h="4840237">
                    <a:moveTo>
                      <a:pt x="0" y="4840237"/>
                    </a:moveTo>
                    <a:cubicBezTo>
                      <a:pt x="391565" y="3313554"/>
                      <a:pt x="395429" y="1577389"/>
                      <a:pt x="305258" y="0"/>
                    </a:cubicBezTo>
                    <a:cubicBezTo>
                      <a:pt x="825986" y="1579785"/>
                      <a:pt x="1194074" y="3049948"/>
                      <a:pt x="1102658" y="4762058"/>
                    </a:cubicBezTo>
                    <a:lnTo>
                      <a:pt x="0" y="4840237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Isosceles Triangle 22">
                <a:extLst>
                  <a:ext uri="{FF2B5EF4-FFF2-40B4-BE49-F238E27FC236}">
                    <a16:creationId xmlns:a16="http://schemas.microsoft.com/office/drawing/2014/main" id="{70928188-C958-4371-8FFC-E3D6D0D69FE0}"/>
                  </a:ext>
                </a:extLst>
              </p:cNvPr>
              <p:cNvSpPr/>
              <p:nvPr/>
            </p:nvSpPr>
            <p:spPr>
              <a:xfrm rot="15558521">
                <a:off x="1830415" y="1290775"/>
                <a:ext cx="196161" cy="808747"/>
              </a:xfrm>
              <a:custGeom>
                <a:avLst/>
                <a:gdLst>
                  <a:gd name="connsiteX0" fmla="*/ 0 w 609600"/>
                  <a:gd name="connsiteY0" fmla="*/ 3323152 h 3323152"/>
                  <a:gd name="connsiteX1" fmla="*/ 304800 w 609600"/>
                  <a:gd name="connsiteY1" fmla="*/ 0 h 3323152"/>
                  <a:gd name="connsiteX2" fmla="*/ 609600 w 609600"/>
                  <a:gd name="connsiteY2" fmla="*/ 3323152 h 3323152"/>
                  <a:gd name="connsiteX3" fmla="*/ 0 w 609600"/>
                  <a:gd name="connsiteY3" fmla="*/ 3323152 h 3323152"/>
                  <a:gd name="connsiteX0" fmla="*/ 0 w 304800"/>
                  <a:gd name="connsiteY0" fmla="*/ 3323152 h 3323152"/>
                  <a:gd name="connsiteX1" fmla="*/ 304800 w 304800"/>
                  <a:gd name="connsiteY1" fmla="*/ 0 h 3323152"/>
                  <a:gd name="connsiteX2" fmla="*/ 292697 w 304800"/>
                  <a:gd name="connsiteY2" fmla="*/ 3256053 h 3323152"/>
                  <a:gd name="connsiteX3" fmla="*/ 0 w 304800"/>
                  <a:gd name="connsiteY3" fmla="*/ 3323152 h 3323152"/>
                  <a:gd name="connsiteX0" fmla="*/ 0 w 546159"/>
                  <a:gd name="connsiteY0" fmla="*/ 3323152 h 3325706"/>
                  <a:gd name="connsiteX1" fmla="*/ 304800 w 546159"/>
                  <a:gd name="connsiteY1" fmla="*/ 0 h 3325706"/>
                  <a:gd name="connsiteX2" fmla="*/ 546111 w 546159"/>
                  <a:gd name="connsiteY2" fmla="*/ 3325706 h 3325706"/>
                  <a:gd name="connsiteX3" fmla="*/ 0 w 546159"/>
                  <a:gd name="connsiteY3" fmla="*/ 3323152 h 3325706"/>
                  <a:gd name="connsiteX0" fmla="*/ 0 w 777494"/>
                  <a:gd name="connsiteY0" fmla="*/ 3611471 h 3611471"/>
                  <a:gd name="connsiteX1" fmla="*/ 536135 w 777494"/>
                  <a:gd name="connsiteY1" fmla="*/ 0 h 3611471"/>
                  <a:gd name="connsiteX2" fmla="*/ 777446 w 777494"/>
                  <a:gd name="connsiteY2" fmla="*/ 3325706 h 3611471"/>
                  <a:gd name="connsiteX3" fmla="*/ 0 w 777494"/>
                  <a:gd name="connsiteY3" fmla="*/ 3611471 h 3611471"/>
                  <a:gd name="connsiteX0" fmla="*/ 0 w 645595"/>
                  <a:gd name="connsiteY0" fmla="*/ 3611471 h 3611471"/>
                  <a:gd name="connsiteX1" fmla="*/ 536135 w 645595"/>
                  <a:gd name="connsiteY1" fmla="*/ 0 h 3611471"/>
                  <a:gd name="connsiteX2" fmla="*/ 645494 w 645595"/>
                  <a:gd name="connsiteY2" fmla="*/ 3215977 h 3611471"/>
                  <a:gd name="connsiteX3" fmla="*/ 0 w 645595"/>
                  <a:gd name="connsiteY3" fmla="*/ 3611471 h 3611471"/>
                  <a:gd name="connsiteX0" fmla="*/ 0 w 764342"/>
                  <a:gd name="connsiteY0" fmla="*/ 3611471 h 3611471"/>
                  <a:gd name="connsiteX1" fmla="*/ 536135 w 764342"/>
                  <a:gd name="connsiteY1" fmla="*/ 0 h 3611471"/>
                  <a:gd name="connsiteX2" fmla="*/ 764291 w 764342"/>
                  <a:gd name="connsiteY2" fmla="*/ 3318375 h 3611471"/>
                  <a:gd name="connsiteX3" fmla="*/ 0 w 764342"/>
                  <a:gd name="connsiteY3" fmla="*/ 3611471 h 3611471"/>
                  <a:gd name="connsiteX0" fmla="*/ 0 w 776038"/>
                  <a:gd name="connsiteY0" fmla="*/ 3611471 h 3611471"/>
                  <a:gd name="connsiteX1" fmla="*/ 536135 w 776038"/>
                  <a:gd name="connsiteY1" fmla="*/ 0 h 3611471"/>
                  <a:gd name="connsiteX2" fmla="*/ 775990 w 776038"/>
                  <a:gd name="connsiteY2" fmla="*/ 3320583 h 3611471"/>
                  <a:gd name="connsiteX3" fmla="*/ 0 w 776038"/>
                  <a:gd name="connsiteY3" fmla="*/ 3611471 h 3611471"/>
                  <a:gd name="connsiteX0" fmla="*/ 0 w 784929"/>
                  <a:gd name="connsiteY0" fmla="*/ 3611471 h 3611471"/>
                  <a:gd name="connsiteX1" fmla="*/ 536135 w 784929"/>
                  <a:gd name="connsiteY1" fmla="*/ 0 h 3611471"/>
                  <a:gd name="connsiteX2" fmla="*/ 775990 w 784929"/>
                  <a:gd name="connsiteY2" fmla="*/ 3320583 h 3611471"/>
                  <a:gd name="connsiteX3" fmla="*/ 0 w 784929"/>
                  <a:gd name="connsiteY3" fmla="*/ 3611471 h 3611471"/>
                  <a:gd name="connsiteX0" fmla="*/ 0 w 784929"/>
                  <a:gd name="connsiteY0" fmla="*/ 3611471 h 3611471"/>
                  <a:gd name="connsiteX1" fmla="*/ 536135 w 784929"/>
                  <a:gd name="connsiteY1" fmla="*/ 0 h 3611471"/>
                  <a:gd name="connsiteX2" fmla="*/ 775990 w 784929"/>
                  <a:gd name="connsiteY2" fmla="*/ 3320583 h 3611471"/>
                  <a:gd name="connsiteX3" fmla="*/ 0 w 784929"/>
                  <a:gd name="connsiteY3" fmla="*/ 3611471 h 3611471"/>
                  <a:gd name="connsiteX0" fmla="*/ 0 w 854554"/>
                  <a:gd name="connsiteY0" fmla="*/ 3608019 h 3608019"/>
                  <a:gd name="connsiteX1" fmla="*/ 605760 w 854554"/>
                  <a:gd name="connsiteY1" fmla="*/ 0 h 3608019"/>
                  <a:gd name="connsiteX2" fmla="*/ 845615 w 854554"/>
                  <a:gd name="connsiteY2" fmla="*/ 3320583 h 3608019"/>
                  <a:gd name="connsiteX3" fmla="*/ 0 w 854554"/>
                  <a:gd name="connsiteY3" fmla="*/ 3608019 h 3608019"/>
                  <a:gd name="connsiteX0" fmla="*/ 0 w 788595"/>
                  <a:gd name="connsiteY0" fmla="*/ 3618048 h 3618048"/>
                  <a:gd name="connsiteX1" fmla="*/ 539801 w 788595"/>
                  <a:gd name="connsiteY1" fmla="*/ 0 h 3618048"/>
                  <a:gd name="connsiteX2" fmla="*/ 779656 w 788595"/>
                  <a:gd name="connsiteY2" fmla="*/ 3320583 h 3618048"/>
                  <a:gd name="connsiteX3" fmla="*/ 0 w 788595"/>
                  <a:gd name="connsiteY3" fmla="*/ 3618048 h 3618048"/>
                  <a:gd name="connsiteX0" fmla="*/ 0 w 788595"/>
                  <a:gd name="connsiteY0" fmla="*/ 3618048 h 3618048"/>
                  <a:gd name="connsiteX1" fmla="*/ 539801 w 788595"/>
                  <a:gd name="connsiteY1" fmla="*/ 0 h 3618048"/>
                  <a:gd name="connsiteX2" fmla="*/ 779656 w 788595"/>
                  <a:gd name="connsiteY2" fmla="*/ 3320583 h 3618048"/>
                  <a:gd name="connsiteX3" fmla="*/ 0 w 788595"/>
                  <a:gd name="connsiteY3" fmla="*/ 3618048 h 3618048"/>
                  <a:gd name="connsiteX0" fmla="*/ 0 w 877554"/>
                  <a:gd name="connsiteY0" fmla="*/ 3618048 h 3618048"/>
                  <a:gd name="connsiteX1" fmla="*/ 539801 w 877554"/>
                  <a:gd name="connsiteY1" fmla="*/ 0 h 3618048"/>
                  <a:gd name="connsiteX2" fmla="*/ 779656 w 877554"/>
                  <a:gd name="connsiteY2" fmla="*/ 3320583 h 3618048"/>
                  <a:gd name="connsiteX3" fmla="*/ 0 w 877554"/>
                  <a:gd name="connsiteY3" fmla="*/ 3618048 h 361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7554" h="3618048">
                    <a:moveTo>
                      <a:pt x="0" y="3618048"/>
                    </a:moveTo>
                    <a:cubicBezTo>
                      <a:pt x="320432" y="2433710"/>
                      <a:pt x="517028" y="1199337"/>
                      <a:pt x="539801" y="0"/>
                    </a:cubicBezTo>
                    <a:cubicBezTo>
                      <a:pt x="851489" y="1043179"/>
                      <a:pt x="983956" y="2226999"/>
                      <a:pt x="779656" y="3320583"/>
                    </a:cubicBezTo>
                    <a:lnTo>
                      <a:pt x="0" y="3618048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3">
                <a:extLst>
                  <a:ext uri="{FF2B5EF4-FFF2-40B4-BE49-F238E27FC236}">
                    <a16:creationId xmlns:a16="http://schemas.microsoft.com/office/drawing/2014/main" id="{28645DB9-0B40-44BB-BF92-F246AEC52356}"/>
                  </a:ext>
                </a:extLst>
              </p:cNvPr>
              <p:cNvSpPr/>
              <p:nvPr/>
            </p:nvSpPr>
            <p:spPr>
              <a:xfrm rot="17447786">
                <a:off x="2227314" y="1575377"/>
                <a:ext cx="111324" cy="581037"/>
              </a:xfrm>
              <a:custGeom>
                <a:avLst/>
                <a:gdLst>
                  <a:gd name="connsiteX0" fmla="*/ 0 w 559104"/>
                  <a:gd name="connsiteY0" fmla="*/ 2223873 h 2223873"/>
                  <a:gd name="connsiteX1" fmla="*/ 279552 w 559104"/>
                  <a:gd name="connsiteY1" fmla="*/ 0 h 2223873"/>
                  <a:gd name="connsiteX2" fmla="*/ 559104 w 559104"/>
                  <a:gd name="connsiteY2" fmla="*/ 2223873 h 2223873"/>
                  <a:gd name="connsiteX3" fmla="*/ 0 w 559104"/>
                  <a:gd name="connsiteY3" fmla="*/ 2223873 h 2223873"/>
                  <a:gd name="connsiteX0" fmla="*/ 0 w 725237"/>
                  <a:gd name="connsiteY0" fmla="*/ 2223873 h 2223873"/>
                  <a:gd name="connsiteX1" fmla="*/ 279552 w 725237"/>
                  <a:gd name="connsiteY1" fmla="*/ 0 h 2223873"/>
                  <a:gd name="connsiteX2" fmla="*/ 725237 w 725237"/>
                  <a:gd name="connsiteY2" fmla="*/ 1963793 h 2223873"/>
                  <a:gd name="connsiteX3" fmla="*/ 0 w 725237"/>
                  <a:gd name="connsiteY3" fmla="*/ 2223873 h 2223873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576513 h 2576513"/>
                  <a:gd name="connsiteX1" fmla="*/ 9771 w 498023"/>
                  <a:gd name="connsiteY1" fmla="*/ 0 h 2576513"/>
                  <a:gd name="connsiteX2" fmla="*/ 498023 w 498023"/>
                  <a:gd name="connsiteY2" fmla="*/ 1923852 h 2576513"/>
                  <a:gd name="connsiteX3" fmla="*/ 0 w 498023"/>
                  <a:gd name="connsiteY3" fmla="*/ 2576513 h 2576513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8023" h="2599358">
                    <a:moveTo>
                      <a:pt x="0" y="2599358"/>
                    </a:moveTo>
                    <a:cubicBezTo>
                      <a:pt x="58287" y="1718488"/>
                      <a:pt x="73892" y="850432"/>
                      <a:pt x="52039" y="0"/>
                    </a:cubicBezTo>
                    <a:cubicBezTo>
                      <a:pt x="276117" y="585162"/>
                      <a:pt x="442600" y="1260121"/>
                      <a:pt x="498023" y="1946697"/>
                    </a:cubicBezTo>
                    <a:lnTo>
                      <a:pt x="0" y="2599358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67CA45E-3A93-48D7-8CC8-BDD4BFA520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80708" y="1327230"/>
              <a:ext cx="5665831" cy="898081"/>
            </a:xfrm>
            <a:custGeom>
              <a:avLst/>
              <a:gdLst/>
              <a:ahLst/>
              <a:cxnLst/>
              <a:rect l="l" t="t" r="r" b="b"/>
              <a:pathLst>
                <a:path w="5931027" h="940117">
                  <a:moveTo>
                    <a:pt x="4372165" y="184023"/>
                  </a:moveTo>
                  <a:lnTo>
                    <a:pt x="4201593" y="588073"/>
                  </a:lnTo>
                  <a:lnTo>
                    <a:pt x="4551701" y="588073"/>
                  </a:lnTo>
                  <a:lnTo>
                    <a:pt x="4377499" y="184023"/>
                  </a:lnTo>
                  <a:close/>
                  <a:moveTo>
                    <a:pt x="1552765" y="184023"/>
                  </a:moveTo>
                  <a:lnTo>
                    <a:pt x="1382193" y="588073"/>
                  </a:lnTo>
                  <a:lnTo>
                    <a:pt x="1732301" y="588073"/>
                  </a:lnTo>
                  <a:lnTo>
                    <a:pt x="1558099" y="184023"/>
                  </a:lnTo>
                  <a:close/>
                  <a:moveTo>
                    <a:pt x="2332863" y="134683"/>
                  </a:moveTo>
                  <a:lnTo>
                    <a:pt x="2332863" y="432054"/>
                  </a:lnTo>
                  <a:lnTo>
                    <a:pt x="2543556" y="432054"/>
                  </a:lnTo>
                  <a:cubicBezTo>
                    <a:pt x="2604008" y="432054"/>
                    <a:pt x="2650014" y="419385"/>
                    <a:pt x="2681573" y="394049"/>
                  </a:cubicBezTo>
                  <a:cubicBezTo>
                    <a:pt x="2713132" y="368712"/>
                    <a:pt x="2728912" y="331597"/>
                    <a:pt x="2728912" y="282702"/>
                  </a:cubicBezTo>
                  <a:cubicBezTo>
                    <a:pt x="2728912" y="233807"/>
                    <a:pt x="2713132" y="196913"/>
                    <a:pt x="2681573" y="172021"/>
                  </a:cubicBezTo>
                  <a:cubicBezTo>
                    <a:pt x="2650014" y="147129"/>
                    <a:pt x="2604008" y="134683"/>
                    <a:pt x="2543556" y="134683"/>
                  </a:cubicBezTo>
                  <a:close/>
                  <a:moveTo>
                    <a:pt x="4981575" y="0"/>
                  </a:moveTo>
                  <a:lnTo>
                    <a:pt x="5132260" y="0"/>
                  </a:lnTo>
                  <a:lnTo>
                    <a:pt x="5456967" y="730904"/>
                  </a:lnTo>
                  <a:lnTo>
                    <a:pt x="5781675" y="0"/>
                  </a:lnTo>
                  <a:lnTo>
                    <a:pt x="5931027" y="0"/>
                  </a:lnTo>
                  <a:lnTo>
                    <a:pt x="5931027" y="940117"/>
                  </a:lnTo>
                  <a:lnTo>
                    <a:pt x="5775007" y="940117"/>
                  </a:lnTo>
                  <a:lnTo>
                    <a:pt x="5775007" y="348635"/>
                  </a:lnTo>
                  <a:lnTo>
                    <a:pt x="5506974" y="940117"/>
                  </a:lnTo>
                  <a:lnTo>
                    <a:pt x="5404294" y="940117"/>
                  </a:lnTo>
                  <a:lnTo>
                    <a:pt x="5137594" y="351577"/>
                  </a:lnTo>
                  <a:lnTo>
                    <a:pt x="5137594" y="940117"/>
                  </a:lnTo>
                  <a:lnTo>
                    <a:pt x="4981575" y="940117"/>
                  </a:lnTo>
                  <a:close/>
                  <a:moveTo>
                    <a:pt x="3094291" y="0"/>
                  </a:moveTo>
                  <a:lnTo>
                    <a:pt x="3266313" y="0"/>
                  </a:lnTo>
                  <a:lnTo>
                    <a:pt x="3266313" y="416052"/>
                  </a:lnTo>
                  <a:lnTo>
                    <a:pt x="3268979" y="416052"/>
                  </a:lnTo>
                  <a:lnTo>
                    <a:pt x="3678364" y="0"/>
                  </a:lnTo>
                  <a:lnTo>
                    <a:pt x="3886390" y="0"/>
                  </a:lnTo>
                  <a:lnTo>
                    <a:pt x="3433578" y="451581"/>
                  </a:lnTo>
                  <a:lnTo>
                    <a:pt x="3889347" y="910847"/>
                  </a:lnTo>
                  <a:lnTo>
                    <a:pt x="4301489" y="0"/>
                  </a:lnTo>
                  <a:lnTo>
                    <a:pt x="4445507" y="0"/>
                  </a:lnTo>
                  <a:lnTo>
                    <a:pt x="4876228" y="940117"/>
                  </a:lnTo>
                  <a:lnTo>
                    <a:pt x="4701539" y="940117"/>
                  </a:lnTo>
                  <a:lnTo>
                    <a:pt x="4607131" y="722757"/>
                  </a:lnTo>
                  <a:lnTo>
                    <a:pt x="4143867" y="722757"/>
                  </a:lnTo>
                  <a:lnTo>
                    <a:pt x="4049458" y="940117"/>
                  </a:lnTo>
                  <a:lnTo>
                    <a:pt x="3918394" y="940117"/>
                  </a:lnTo>
                  <a:lnTo>
                    <a:pt x="3876103" y="940117"/>
                  </a:lnTo>
                  <a:lnTo>
                    <a:pt x="3703701" y="940117"/>
                  </a:lnTo>
                  <a:lnTo>
                    <a:pt x="3268979" y="505396"/>
                  </a:lnTo>
                  <a:lnTo>
                    <a:pt x="3266313" y="505396"/>
                  </a:lnTo>
                  <a:lnTo>
                    <a:pt x="3266313" y="940117"/>
                  </a:lnTo>
                  <a:lnTo>
                    <a:pt x="3094291" y="940117"/>
                  </a:lnTo>
                  <a:close/>
                  <a:moveTo>
                    <a:pt x="2160841" y="0"/>
                  </a:moveTo>
                  <a:lnTo>
                    <a:pt x="2571559" y="0"/>
                  </a:lnTo>
                  <a:cubicBezTo>
                    <a:pt x="2674683" y="0"/>
                    <a:pt x="2754471" y="24447"/>
                    <a:pt x="2810922" y="73342"/>
                  </a:cubicBezTo>
                  <a:cubicBezTo>
                    <a:pt x="2867374" y="122237"/>
                    <a:pt x="2895599" y="190246"/>
                    <a:pt x="2895599" y="277368"/>
                  </a:cubicBezTo>
                  <a:cubicBezTo>
                    <a:pt x="2895599" y="335153"/>
                    <a:pt x="2882931" y="384492"/>
                    <a:pt x="2857595" y="425386"/>
                  </a:cubicBezTo>
                  <a:cubicBezTo>
                    <a:pt x="2832258" y="466280"/>
                    <a:pt x="2796032" y="497617"/>
                    <a:pt x="2748915" y="519398"/>
                  </a:cubicBezTo>
                  <a:cubicBezTo>
                    <a:pt x="2737135" y="524843"/>
                    <a:pt x="2724828" y="529608"/>
                    <a:pt x="2711993" y="533691"/>
                  </a:cubicBezTo>
                  <a:lnTo>
                    <a:pt x="2703782" y="535783"/>
                  </a:lnTo>
                  <a:lnTo>
                    <a:pt x="2723495" y="543234"/>
                  </a:lnTo>
                  <a:cubicBezTo>
                    <a:pt x="2731329" y="546901"/>
                    <a:pt x="2738913" y="551180"/>
                    <a:pt x="2746247" y="556069"/>
                  </a:cubicBezTo>
                  <a:cubicBezTo>
                    <a:pt x="2775585" y="575627"/>
                    <a:pt x="2799587" y="605409"/>
                    <a:pt x="2818256" y="645414"/>
                  </a:cubicBezTo>
                  <a:lnTo>
                    <a:pt x="2955607" y="940117"/>
                  </a:lnTo>
                  <a:lnTo>
                    <a:pt x="2766250" y="940117"/>
                  </a:lnTo>
                  <a:lnTo>
                    <a:pt x="2627566" y="634746"/>
                  </a:lnTo>
                  <a:cubicBezTo>
                    <a:pt x="2615120" y="603631"/>
                    <a:pt x="2596229" y="583184"/>
                    <a:pt x="2570893" y="573405"/>
                  </a:cubicBezTo>
                  <a:cubicBezTo>
                    <a:pt x="2545556" y="563626"/>
                    <a:pt x="2515108" y="558736"/>
                    <a:pt x="2479548" y="558736"/>
                  </a:cubicBezTo>
                  <a:lnTo>
                    <a:pt x="2332863" y="558736"/>
                  </a:lnTo>
                  <a:lnTo>
                    <a:pt x="2332863" y="940117"/>
                  </a:lnTo>
                  <a:lnTo>
                    <a:pt x="2160841" y="940117"/>
                  </a:lnTo>
                  <a:close/>
                  <a:moveTo>
                    <a:pt x="1482090" y="0"/>
                  </a:moveTo>
                  <a:lnTo>
                    <a:pt x="1626108" y="0"/>
                  </a:lnTo>
                  <a:lnTo>
                    <a:pt x="2056828" y="940117"/>
                  </a:lnTo>
                  <a:lnTo>
                    <a:pt x="1882140" y="940117"/>
                  </a:lnTo>
                  <a:lnTo>
                    <a:pt x="1787731" y="722757"/>
                  </a:lnTo>
                  <a:lnTo>
                    <a:pt x="1324467" y="722757"/>
                  </a:lnTo>
                  <a:lnTo>
                    <a:pt x="1230058" y="940117"/>
                  </a:lnTo>
                  <a:lnTo>
                    <a:pt x="1056703" y="940117"/>
                  </a:lnTo>
                  <a:close/>
                  <a:moveTo>
                    <a:pt x="0" y="0"/>
                  </a:moveTo>
                  <a:lnTo>
                    <a:pt x="150685" y="0"/>
                  </a:lnTo>
                  <a:lnTo>
                    <a:pt x="475393" y="730904"/>
                  </a:lnTo>
                  <a:lnTo>
                    <a:pt x="800100" y="0"/>
                  </a:lnTo>
                  <a:lnTo>
                    <a:pt x="949452" y="0"/>
                  </a:lnTo>
                  <a:lnTo>
                    <a:pt x="949452" y="940117"/>
                  </a:lnTo>
                  <a:lnTo>
                    <a:pt x="793432" y="940117"/>
                  </a:lnTo>
                  <a:lnTo>
                    <a:pt x="793432" y="348634"/>
                  </a:lnTo>
                  <a:lnTo>
                    <a:pt x="525399" y="940117"/>
                  </a:lnTo>
                  <a:lnTo>
                    <a:pt x="422719" y="940117"/>
                  </a:lnTo>
                  <a:lnTo>
                    <a:pt x="156019" y="351577"/>
                  </a:lnTo>
                  <a:lnTo>
                    <a:pt x="156019" y="940117"/>
                  </a:lnTo>
                  <a:lnTo>
                    <a:pt x="0" y="94011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605C1EB-41C8-42F4-8420-F2BEF23136C6}"/>
              </a:ext>
            </a:extLst>
          </p:cNvPr>
          <p:cNvGrpSpPr/>
          <p:nvPr/>
        </p:nvGrpSpPr>
        <p:grpSpPr>
          <a:xfrm>
            <a:off x="6340903" y="744416"/>
            <a:ext cx="4044919" cy="1002291"/>
            <a:chOff x="6428310" y="493992"/>
            <a:chExt cx="5055550" cy="125271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1F2F81E-EE69-42EA-99F5-DF3AADE8D16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428310" y="493992"/>
              <a:ext cx="1153905" cy="1252716"/>
              <a:chOff x="1060502" y="592829"/>
              <a:chExt cx="1512992" cy="1642556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28" name="Isosceles Triangle 20">
                <a:extLst>
                  <a:ext uri="{FF2B5EF4-FFF2-40B4-BE49-F238E27FC236}">
                    <a16:creationId xmlns:a16="http://schemas.microsoft.com/office/drawing/2014/main" id="{8FA17999-40AD-468D-92E8-EBC4BFDE9E9C}"/>
                  </a:ext>
                </a:extLst>
              </p:cNvPr>
              <p:cNvSpPr/>
              <p:nvPr/>
            </p:nvSpPr>
            <p:spPr>
              <a:xfrm rot="13175798">
                <a:off x="1095402" y="592829"/>
                <a:ext cx="435883" cy="1642556"/>
              </a:xfrm>
              <a:custGeom>
                <a:avLst/>
                <a:gdLst>
                  <a:gd name="connsiteX0" fmla="*/ 0 w 1219200"/>
                  <a:gd name="connsiteY0" fmla="*/ 7234203 h 7234203"/>
                  <a:gd name="connsiteX1" fmla="*/ 609600 w 1219200"/>
                  <a:gd name="connsiteY1" fmla="*/ 0 h 7234203"/>
                  <a:gd name="connsiteX2" fmla="*/ 1219200 w 1219200"/>
                  <a:gd name="connsiteY2" fmla="*/ 7234203 h 7234203"/>
                  <a:gd name="connsiteX3" fmla="*/ 0 w 1219200"/>
                  <a:gd name="connsiteY3" fmla="*/ 7234203 h 7234203"/>
                  <a:gd name="connsiteX0" fmla="*/ 0 w 1634072"/>
                  <a:gd name="connsiteY0" fmla="*/ 7234203 h 7334061"/>
                  <a:gd name="connsiteX1" fmla="*/ 609600 w 1634072"/>
                  <a:gd name="connsiteY1" fmla="*/ 0 h 7334061"/>
                  <a:gd name="connsiteX2" fmla="*/ 1634072 w 1634072"/>
                  <a:gd name="connsiteY2" fmla="*/ 7334061 h 7334061"/>
                  <a:gd name="connsiteX3" fmla="*/ 0 w 1634072"/>
                  <a:gd name="connsiteY3" fmla="*/ 7234203 h 7334061"/>
                  <a:gd name="connsiteX0" fmla="*/ 0 w 1936443"/>
                  <a:gd name="connsiteY0" fmla="*/ 6677372 h 7334061"/>
                  <a:gd name="connsiteX1" fmla="*/ 911971 w 1936443"/>
                  <a:gd name="connsiteY1" fmla="*/ 0 h 7334061"/>
                  <a:gd name="connsiteX2" fmla="*/ 1936443 w 1936443"/>
                  <a:gd name="connsiteY2" fmla="*/ 7334061 h 7334061"/>
                  <a:gd name="connsiteX3" fmla="*/ 0 w 1936443"/>
                  <a:gd name="connsiteY3" fmla="*/ 6677372 h 7334061"/>
                  <a:gd name="connsiteX0" fmla="*/ 0 w 1965167"/>
                  <a:gd name="connsiteY0" fmla="*/ 6694952 h 7334061"/>
                  <a:gd name="connsiteX1" fmla="*/ 940695 w 1965167"/>
                  <a:gd name="connsiteY1" fmla="*/ 0 h 7334061"/>
                  <a:gd name="connsiteX2" fmla="*/ 1965167 w 1965167"/>
                  <a:gd name="connsiteY2" fmla="*/ 7334061 h 7334061"/>
                  <a:gd name="connsiteX3" fmla="*/ 0 w 1965167"/>
                  <a:gd name="connsiteY3" fmla="*/ 6694952 h 7334061"/>
                  <a:gd name="connsiteX0" fmla="*/ 0 w 1949988"/>
                  <a:gd name="connsiteY0" fmla="*/ 6713301 h 7334061"/>
                  <a:gd name="connsiteX1" fmla="*/ 925516 w 1949988"/>
                  <a:gd name="connsiteY1" fmla="*/ 0 h 7334061"/>
                  <a:gd name="connsiteX2" fmla="*/ 1949988 w 1949988"/>
                  <a:gd name="connsiteY2" fmla="*/ 7334061 h 7334061"/>
                  <a:gd name="connsiteX3" fmla="*/ 0 w 1949988"/>
                  <a:gd name="connsiteY3" fmla="*/ 6713301 h 7334061"/>
                  <a:gd name="connsiteX0" fmla="*/ 0 w 1949988"/>
                  <a:gd name="connsiteY0" fmla="*/ 6725942 h 7346702"/>
                  <a:gd name="connsiteX1" fmla="*/ 970686 w 1949988"/>
                  <a:gd name="connsiteY1" fmla="*/ 0 h 7346702"/>
                  <a:gd name="connsiteX2" fmla="*/ 1949988 w 1949988"/>
                  <a:gd name="connsiteY2" fmla="*/ 7346702 h 7346702"/>
                  <a:gd name="connsiteX3" fmla="*/ 0 w 1949988"/>
                  <a:gd name="connsiteY3" fmla="*/ 6725942 h 7346702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  <a:gd name="connsiteX0" fmla="*/ 0 w 1949988"/>
                  <a:gd name="connsiteY0" fmla="*/ 6727459 h 7348219"/>
                  <a:gd name="connsiteX1" fmla="*/ 972521 w 1949988"/>
                  <a:gd name="connsiteY1" fmla="*/ 0 h 7348219"/>
                  <a:gd name="connsiteX2" fmla="*/ 1949988 w 1949988"/>
                  <a:gd name="connsiteY2" fmla="*/ 7348219 h 7348219"/>
                  <a:gd name="connsiteX3" fmla="*/ 0 w 1949988"/>
                  <a:gd name="connsiteY3" fmla="*/ 6727459 h 734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9988" h="7348219">
                    <a:moveTo>
                      <a:pt x="0" y="6727459"/>
                    </a:moveTo>
                    <a:cubicBezTo>
                      <a:pt x="663174" y="4495051"/>
                      <a:pt x="806193" y="2182999"/>
                      <a:pt x="972521" y="0"/>
                    </a:cubicBezTo>
                    <a:lnTo>
                      <a:pt x="1949988" y="7348219"/>
                    </a:lnTo>
                    <a:lnTo>
                      <a:pt x="0" y="67274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Isosceles Triangle 21">
                <a:extLst>
                  <a:ext uri="{FF2B5EF4-FFF2-40B4-BE49-F238E27FC236}">
                    <a16:creationId xmlns:a16="http://schemas.microsoft.com/office/drawing/2014/main" id="{2FEA73F1-2B13-41A6-BDF9-4D4FD151A1EF}"/>
                  </a:ext>
                </a:extLst>
              </p:cNvPr>
              <p:cNvSpPr/>
              <p:nvPr/>
            </p:nvSpPr>
            <p:spPr>
              <a:xfrm rot="14583702">
                <a:off x="1476675" y="991985"/>
                <a:ext cx="249598" cy="1081944"/>
              </a:xfrm>
              <a:custGeom>
                <a:avLst/>
                <a:gdLst>
                  <a:gd name="connsiteX0" fmla="*/ 0 w 352425"/>
                  <a:gd name="connsiteY0" fmla="*/ 4975261 h 4975261"/>
                  <a:gd name="connsiteX1" fmla="*/ 176213 w 352425"/>
                  <a:gd name="connsiteY1" fmla="*/ 0 h 4975261"/>
                  <a:gd name="connsiteX2" fmla="*/ 352425 w 352425"/>
                  <a:gd name="connsiteY2" fmla="*/ 4975261 h 4975261"/>
                  <a:gd name="connsiteX3" fmla="*/ 0 w 352425"/>
                  <a:gd name="connsiteY3" fmla="*/ 4975261 h 4975261"/>
                  <a:gd name="connsiteX0" fmla="*/ 0 w 907008"/>
                  <a:gd name="connsiteY0" fmla="*/ 4975261 h 4975261"/>
                  <a:gd name="connsiteX1" fmla="*/ 176213 w 907008"/>
                  <a:gd name="connsiteY1" fmla="*/ 0 h 4975261"/>
                  <a:gd name="connsiteX2" fmla="*/ 907008 w 907008"/>
                  <a:gd name="connsiteY2" fmla="*/ 4851080 h 4975261"/>
                  <a:gd name="connsiteX3" fmla="*/ 0 w 907008"/>
                  <a:gd name="connsiteY3" fmla="*/ 4975261 h 4975261"/>
                  <a:gd name="connsiteX0" fmla="*/ 0 w 938885"/>
                  <a:gd name="connsiteY0" fmla="*/ 4975261 h 4975261"/>
                  <a:gd name="connsiteX1" fmla="*/ 176213 w 938885"/>
                  <a:gd name="connsiteY1" fmla="*/ 0 h 4975261"/>
                  <a:gd name="connsiteX2" fmla="*/ 938885 w 938885"/>
                  <a:gd name="connsiteY2" fmla="*/ 4861937 h 4975261"/>
                  <a:gd name="connsiteX3" fmla="*/ 0 w 938885"/>
                  <a:gd name="connsiteY3" fmla="*/ 4975261 h 4975261"/>
                  <a:gd name="connsiteX0" fmla="*/ 0 w 1101580"/>
                  <a:gd name="connsiteY0" fmla="*/ 4937993 h 4937993"/>
                  <a:gd name="connsiteX1" fmla="*/ 338908 w 1101580"/>
                  <a:gd name="connsiteY1" fmla="*/ 0 h 4937993"/>
                  <a:gd name="connsiteX2" fmla="*/ 1101580 w 1101580"/>
                  <a:gd name="connsiteY2" fmla="*/ 4861937 h 4937993"/>
                  <a:gd name="connsiteX3" fmla="*/ 0 w 1101580"/>
                  <a:gd name="connsiteY3" fmla="*/ 4937993 h 4937993"/>
                  <a:gd name="connsiteX0" fmla="*/ 0 w 1101580"/>
                  <a:gd name="connsiteY0" fmla="*/ 4937993 h 4937993"/>
                  <a:gd name="connsiteX1" fmla="*/ 338908 w 1101580"/>
                  <a:gd name="connsiteY1" fmla="*/ 0 h 4937993"/>
                  <a:gd name="connsiteX2" fmla="*/ 1101580 w 1101580"/>
                  <a:gd name="connsiteY2" fmla="*/ 4861937 h 4937993"/>
                  <a:gd name="connsiteX3" fmla="*/ 0 w 1101580"/>
                  <a:gd name="connsiteY3" fmla="*/ 4937993 h 4937993"/>
                  <a:gd name="connsiteX0" fmla="*/ 0 w 1110971"/>
                  <a:gd name="connsiteY0" fmla="*/ 4937993 h 4937993"/>
                  <a:gd name="connsiteX1" fmla="*/ 338908 w 1110971"/>
                  <a:gd name="connsiteY1" fmla="*/ 0 h 4937993"/>
                  <a:gd name="connsiteX2" fmla="*/ 1101580 w 1110971"/>
                  <a:gd name="connsiteY2" fmla="*/ 4861937 h 4937993"/>
                  <a:gd name="connsiteX3" fmla="*/ 0 w 1110971"/>
                  <a:gd name="connsiteY3" fmla="*/ 4937993 h 4937993"/>
                  <a:gd name="connsiteX0" fmla="*/ 0 w 1110524"/>
                  <a:gd name="connsiteY0" fmla="*/ 4840237 h 4840237"/>
                  <a:gd name="connsiteX1" fmla="*/ 305258 w 1110524"/>
                  <a:gd name="connsiteY1" fmla="*/ 0 h 4840237"/>
                  <a:gd name="connsiteX2" fmla="*/ 1101580 w 1110524"/>
                  <a:gd name="connsiteY2" fmla="*/ 4764181 h 4840237"/>
                  <a:gd name="connsiteX3" fmla="*/ 0 w 1110524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123"/>
                  <a:gd name="connsiteY0" fmla="*/ 4840237 h 4840237"/>
                  <a:gd name="connsiteX1" fmla="*/ 305258 w 1115123"/>
                  <a:gd name="connsiteY1" fmla="*/ 0 h 4840237"/>
                  <a:gd name="connsiteX2" fmla="*/ 1101580 w 1115123"/>
                  <a:gd name="connsiteY2" fmla="*/ 4764181 h 4840237"/>
                  <a:gd name="connsiteX3" fmla="*/ 0 w 1115123"/>
                  <a:gd name="connsiteY3" fmla="*/ 4840237 h 4840237"/>
                  <a:gd name="connsiteX0" fmla="*/ 0 w 1115570"/>
                  <a:gd name="connsiteY0" fmla="*/ 4840237 h 4840237"/>
                  <a:gd name="connsiteX1" fmla="*/ 305258 w 1115570"/>
                  <a:gd name="connsiteY1" fmla="*/ 0 h 4840237"/>
                  <a:gd name="connsiteX2" fmla="*/ 1101580 w 1115570"/>
                  <a:gd name="connsiteY2" fmla="*/ 4764181 h 4840237"/>
                  <a:gd name="connsiteX3" fmla="*/ 0 w 1115570"/>
                  <a:gd name="connsiteY3" fmla="*/ 4840237 h 4840237"/>
                  <a:gd name="connsiteX0" fmla="*/ 0 w 1115570"/>
                  <a:gd name="connsiteY0" fmla="*/ 4840237 h 4840237"/>
                  <a:gd name="connsiteX1" fmla="*/ 305258 w 1115570"/>
                  <a:gd name="connsiteY1" fmla="*/ 0 h 4840237"/>
                  <a:gd name="connsiteX2" fmla="*/ 1101580 w 1115570"/>
                  <a:gd name="connsiteY2" fmla="*/ 4764181 h 4840237"/>
                  <a:gd name="connsiteX3" fmla="*/ 0 w 1115570"/>
                  <a:gd name="connsiteY3" fmla="*/ 4840237 h 4840237"/>
                  <a:gd name="connsiteX0" fmla="*/ 0 w 934528"/>
                  <a:gd name="connsiteY0" fmla="*/ 4840237 h 4840237"/>
                  <a:gd name="connsiteX1" fmla="*/ 305258 w 934528"/>
                  <a:gd name="connsiteY1" fmla="*/ 0 h 4840237"/>
                  <a:gd name="connsiteX2" fmla="*/ 911534 w 934528"/>
                  <a:gd name="connsiteY2" fmla="*/ 4838554 h 4840237"/>
                  <a:gd name="connsiteX3" fmla="*/ 0 w 934528"/>
                  <a:gd name="connsiteY3" fmla="*/ 4840237 h 4840237"/>
                  <a:gd name="connsiteX0" fmla="*/ 0 w 1116616"/>
                  <a:gd name="connsiteY0" fmla="*/ 4840237 h 4840237"/>
                  <a:gd name="connsiteX1" fmla="*/ 305258 w 1116616"/>
                  <a:gd name="connsiteY1" fmla="*/ 0 h 4840237"/>
                  <a:gd name="connsiteX2" fmla="*/ 1102658 w 1116616"/>
                  <a:gd name="connsiteY2" fmla="*/ 4762058 h 4840237"/>
                  <a:gd name="connsiteX3" fmla="*/ 0 w 1116616"/>
                  <a:gd name="connsiteY3" fmla="*/ 4840237 h 484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6616" h="4840237">
                    <a:moveTo>
                      <a:pt x="0" y="4840237"/>
                    </a:moveTo>
                    <a:cubicBezTo>
                      <a:pt x="391565" y="3313554"/>
                      <a:pt x="395429" y="1577389"/>
                      <a:pt x="305258" y="0"/>
                    </a:cubicBezTo>
                    <a:cubicBezTo>
                      <a:pt x="825986" y="1579785"/>
                      <a:pt x="1194074" y="3049948"/>
                      <a:pt x="1102658" y="4762058"/>
                    </a:cubicBezTo>
                    <a:lnTo>
                      <a:pt x="0" y="48402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2">
                <a:extLst>
                  <a:ext uri="{FF2B5EF4-FFF2-40B4-BE49-F238E27FC236}">
                    <a16:creationId xmlns:a16="http://schemas.microsoft.com/office/drawing/2014/main" id="{91B397EC-3FE7-468E-B756-3C9E904573E9}"/>
                  </a:ext>
                </a:extLst>
              </p:cNvPr>
              <p:cNvSpPr/>
              <p:nvPr/>
            </p:nvSpPr>
            <p:spPr>
              <a:xfrm rot="15558521">
                <a:off x="1830415" y="1290775"/>
                <a:ext cx="196161" cy="808747"/>
              </a:xfrm>
              <a:custGeom>
                <a:avLst/>
                <a:gdLst>
                  <a:gd name="connsiteX0" fmla="*/ 0 w 609600"/>
                  <a:gd name="connsiteY0" fmla="*/ 3323152 h 3323152"/>
                  <a:gd name="connsiteX1" fmla="*/ 304800 w 609600"/>
                  <a:gd name="connsiteY1" fmla="*/ 0 h 3323152"/>
                  <a:gd name="connsiteX2" fmla="*/ 609600 w 609600"/>
                  <a:gd name="connsiteY2" fmla="*/ 3323152 h 3323152"/>
                  <a:gd name="connsiteX3" fmla="*/ 0 w 609600"/>
                  <a:gd name="connsiteY3" fmla="*/ 3323152 h 3323152"/>
                  <a:gd name="connsiteX0" fmla="*/ 0 w 304800"/>
                  <a:gd name="connsiteY0" fmla="*/ 3323152 h 3323152"/>
                  <a:gd name="connsiteX1" fmla="*/ 304800 w 304800"/>
                  <a:gd name="connsiteY1" fmla="*/ 0 h 3323152"/>
                  <a:gd name="connsiteX2" fmla="*/ 292697 w 304800"/>
                  <a:gd name="connsiteY2" fmla="*/ 3256053 h 3323152"/>
                  <a:gd name="connsiteX3" fmla="*/ 0 w 304800"/>
                  <a:gd name="connsiteY3" fmla="*/ 3323152 h 3323152"/>
                  <a:gd name="connsiteX0" fmla="*/ 0 w 546159"/>
                  <a:gd name="connsiteY0" fmla="*/ 3323152 h 3325706"/>
                  <a:gd name="connsiteX1" fmla="*/ 304800 w 546159"/>
                  <a:gd name="connsiteY1" fmla="*/ 0 h 3325706"/>
                  <a:gd name="connsiteX2" fmla="*/ 546111 w 546159"/>
                  <a:gd name="connsiteY2" fmla="*/ 3325706 h 3325706"/>
                  <a:gd name="connsiteX3" fmla="*/ 0 w 546159"/>
                  <a:gd name="connsiteY3" fmla="*/ 3323152 h 3325706"/>
                  <a:gd name="connsiteX0" fmla="*/ 0 w 777494"/>
                  <a:gd name="connsiteY0" fmla="*/ 3611471 h 3611471"/>
                  <a:gd name="connsiteX1" fmla="*/ 536135 w 777494"/>
                  <a:gd name="connsiteY1" fmla="*/ 0 h 3611471"/>
                  <a:gd name="connsiteX2" fmla="*/ 777446 w 777494"/>
                  <a:gd name="connsiteY2" fmla="*/ 3325706 h 3611471"/>
                  <a:gd name="connsiteX3" fmla="*/ 0 w 777494"/>
                  <a:gd name="connsiteY3" fmla="*/ 3611471 h 3611471"/>
                  <a:gd name="connsiteX0" fmla="*/ 0 w 645595"/>
                  <a:gd name="connsiteY0" fmla="*/ 3611471 h 3611471"/>
                  <a:gd name="connsiteX1" fmla="*/ 536135 w 645595"/>
                  <a:gd name="connsiteY1" fmla="*/ 0 h 3611471"/>
                  <a:gd name="connsiteX2" fmla="*/ 645494 w 645595"/>
                  <a:gd name="connsiteY2" fmla="*/ 3215977 h 3611471"/>
                  <a:gd name="connsiteX3" fmla="*/ 0 w 645595"/>
                  <a:gd name="connsiteY3" fmla="*/ 3611471 h 3611471"/>
                  <a:gd name="connsiteX0" fmla="*/ 0 w 764342"/>
                  <a:gd name="connsiteY0" fmla="*/ 3611471 h 3611471"/>
                  <a:gd name="connsiteX1" fmla="*/ 536135 w 764342"/>
                  <a:gd name="connsiteY1" fmla="*/ 0 h 3611471"/>
                  <a:gd name="connsiteX2" fmla="*/ 764291 w 764342"/>
                  <a:gd name="connsiteY2" fmla="*/ 3318375 h 3611471"/>
                  <a:gd name="connsiteX3" fmla="*/ 0 w 764342"/>
                  <a:gd name="connsiteY3" fmla="*/ 3611471 h 3611471"/>
                  <a:gd name="connsiteX0" fmla="*/ 0 w 776038"/>
                  <a:gd name="connsiteY0" fmla="*/ 3611471 h 3611471"/>
                  <a:gd name="connsiteX1" fmla="*/ 536135 w 776038"/>
                  <a:gd name="connsiteY1" fmla="*/ 0 h 3611471"/>
                  <a:gd name="connsiteX2" fmla="*/ 775990 w 776038"/>
                  <a:gd name="connsiteY2" fmla="*/ 3320583 h 3611471"/>
                  <a:gd name="connsiteX3" fmla="*/ 0 w 776038"/>
                  <a:gd name="connsiteY3" fmla="*/ 3611471 h 3611471"/>
                  <a:gd name="connsiteX0" fmla="*/ 0 w 784929"/>
                  <a:gd name="connsiteY0" fmla="*/ 3611471 h 3611471"/>
                  <a:gd name="connsiteX1" fmla="*/ 536135 w 784929"/>
                  <a:gd name="connsiteY1" fmla="*/ 0 h 3611471"/>
                  <a:gd name="connsiteX2" fmla="*/ 775990 w 784929"/>
                  <a:gd name="connsiteY2" fmla="*/ 3320583 h 3611471"/>
                  <a:gd name="connsiteX3" fmla="*/ 0 w 784929"/>
                  <a:gd name="connsiteY3" fmla="*/ 3611471 h 3611471"/>
                  <a:gd name="connsiteX0" fmla="*/ 0 w 784929"/>
                  <a:gd name="connsiteY0" fmla="*/ 3611471 h 3611471"/>
                  <a:gd name="connsiteX1" fmla="*/ 536135 w 784929"/>
                  <a:gd name="connsiteY1" fmla="*/ 0 h 3611471"/>
                  <a:gd name="connsiteX2" fmla="*/ 775990 w 784929"/>
                  <a:gd name="connsiteY2" fmla="*/ 3320583 h 3611471"/>
                  <a:gd name="connsiteX3" fmla="*/ 0 w 784929"/>
                  <a:gd name="connsiteY3" fmla="*/ 3611471 h 3611471"/>
                  <a:gd name="connsiteX0" fmla="*/ 0 w 854554"/>
                  <a:gd name="connsiteY0" fmla="*/ 3608019 h 3608019"/>
                  <a:gd name="connsiteX1" fmla="*/ 605760 w 854554"/>
                  <a:gd name="connsiteY1" fmla="*/ 0 h 3608019"/>
                  <a:gd name="connsiteX2" fmla="*/ 845615 w 854554"/>
                  <a:gd name="connsiteY2" fmla="*/ 3320583 h 3608019"/>
                  <a:gd name="connsiteX3" fmla="*/ 0 w 854554"/>
                  <a:gd name="connsiteY3" fmla="*/ 3608019 h 3608019"/>
                  <a:gd name="connsiteX0" fmla="*/ 0 w 788595"/>
                  <a:gd name="connsiteY0" fmla="*/ 3618048 h 3618048"/>
                  <a:gd name="connsiteX1" fmla="*/ 539801 w 788595"/>
                  <a:gd name="connsiteY1" fmla="*/ 0 h 3618048"/>
                  <a:gd name="connsiteX2" fmla="*/ 779656 w 788595"/>
                  <a:gd name="connsiteY2" fmla="*/ 3320583 h 3618048"/>
                  <a:gd name="connsiteX3" fmla="*/ 0 w 788595"/>
                  <a:gd name="connsiteY3" fmla="*/ 3618048 h 3618048"/>
                  <a:gd name="connsiteX0" fmla="*/ 0 w 788595"/>
                  <a:gd name="connsiteY0" fmla="*/ 3618048 h 3618048"/>
                  <a:gd name="connsiteX1" fmla="*/ 539801 w 788595"/>
                  <a:gd name="connsiteY1" fmla="*/ 0 h 3618048"/>
                  <a:gd name="connsiteX2" fmla="*/ 779656 w 788595"/>
                  <a:gd name="connsiteY2" fmla="*/ 3320583 h 3618048"/>
                  <a:gd name="connsiteX3" fmla="*/ 0 w 788595"/>
                  <a:gd name="connsiteY3" fmla="*/ 3618048 h 3618048"/>
                  <a:gd name="connsiteX0" fmla="*/ 0 w 877554"/>
                  <a:gd name="connsiteY0" fmla="*/ 3618048 h 3618048"/>
                  <a:gd name="connsiteX1" fmla="*/ 539801 w 877554"/>
                  <a:gd name="connsiteY1" fmla="*/ 0 h 3618048"/>
                  <a:gd name="connsiteX2" fmla="*/ 779656 w 877554"/>
                  <a:gd name="connsiteY2" fmla="*/ 3320583 h 3618048"/>
                  <a:gd name="connsiteX3" fmla="*/ 0 w 877554"/>
                  <a:gd name="connsiteY3" fmla="*/ 3618048 h 361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7554" h="3618048">
                    <a:moveTo>
                      <a:pt x="0" y="3618048"/>
                    </a:moveTo>
                    <a:cubicBezTo>
                      <a:pt x="320432" y="2433710"/>
                      <a:pt x="517028" y="1199337"/>
                      <a:pt x="539801" y="0"/>
                    </a:cubicBezTo>
                    <a:cubicBezTo>
                      <a:pt x="851489" y="1043179"/>
                      <a:pt x="983956" y="2226999"/>
                      <a:pt x="779656" y="3320583"/>
                    </a:cubicBezTo>
                    <a:lnTo>
                      <a:pt x="0" y="36180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23">
                <a:extLst>
                  <a:ext uri="{FF2B5EF4-FFF2-40B4-BE49-F238E27FC236}">
                    <a16:creationId xmlns:a16="http://schemas.microsoft.com/office/drawing/2014/main" id="{AD824E7B-5280-42A6-B4CA-23D25E644DDD}"/>
                  </a:ext>
                </a:extLst>
              </p:cNvPr>
              <p:cNvSpPr/>
              <p:nvPr/>
            </p:nvSpPr>
            <p:spPr>
              <a:xfrm rot="17447786">
                <a:off x="2227314" y="1575377"/>
                <a:ext cx="111324" cy="581037"/>
              </a:xfrm>
              <a:custGeom>
                <a:avLst/>
                <a:gdLst>
                  <a:gd name="connsiteX0" fmla="*/ 0 w 559104"/>
                  <a:gd name="connsiteY0" fmla="*/ 2223873 h 2223873"/>
                  <a:gd name="connsiteX1" fmla="*/ 279552 w 559104"/>
                  <a:gd name="connsiteY1" fmla="*/ 0 h 2223873"/>
                  <a:gd name="connsiteX2" fmla="*/ 559104 w 559104"/>
                  <a:gd name="connsiteY2" fmla="*/ 2223873 h 2223873"/>
                  <a:gd name="connsiteX3" fmla="*/ 0 w 559104"/>
                  <a:gd name="connsiteY3" fmla="*/ 2223873 h 2223873"/>
                  <a:gd name="connsiteX0" fmla="*/ 0 w 725237"/>
                  <a:gd name="connsiteY0" fmla="*/ 2223873 h 2223873"/>
                  <a:gd name="connsiteX1" fmla="*/ 279552 w 725237"/>
                  <a:gd name="connsiteY1" fmla="*/ 0 h 2223873"/>
                  <a:gd name="connsiteX2" fmla="*/ 725237 w 725237"/>
                  <a:gd name="connsiteY2" fmla="*/ 1963793 h 2223873"/>
                  <a:gd name="connsiteX3" fmla="*/ 0 w 725237"/>
                  <a:gd name="connsiteY3" fmla="*/ 2223873 h 2223873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616454 h 2616454"/>
                  <a:gd name="connsiteX1" fmla="*/ 52338 w 498023"/>
                  <a:gd name="connsiteY1" fmla="*/ 0 h 2616454"/>
                  <a:gd name="connsiteX2" fmla="*/ 498023 w 498023"/>
                  <a:gd name="connsiteY2" fmla="*/ 1963793 h 2616454"/>
                  <a:gd name="connsiteX3" fmla="*/ 0 w 498023"/>
                  <a:gd name="connsiteY3" fmla="*/ 2616454 h 2616454"/>
                  <a:gd name="connsiteX0" fmla="*/ 0 w 498023"/>
                  <a:gd name="connsiteY0" fmla="*/ 2576513 h 2576513"/>
                  <a:gd name="connsiteX1" fmla="*/ 9771 w 498023"/>
                  <a:gd name="connsiteY1" fmla="*/ 0 h 2576513"/>
                  <a:gd name="connsiteX2" fmla="*/ 498023 w 498023"/>
                  <a:gd name="connsiteY2" fmla="*/ 1923852 h 2576513"/>
                  <a:gd name="connsiteX3" fmla="*/ 0 w 498023"/>
                  <a:gd name="connsiteY3" fmla="*/ 2576513 h 2576513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  <a:gd name="connsiteX0" fmla="*/ 0 w 498023"/>
                  <a:gd name="connsiteY0" fmla="*/ 2599358 h 2599358"/>
                  <a:gd name="connsiteX1" fmla="*/ 52039 w 498023"/>
                  <a:gd name="connsiteY1" fmla="*/ 0 h 2599358"/>
                  <a:gd name="connsiteX2" fmla="*/ 498023 w 498023"/>
                  <a:gd name="connsiteY2" fmla="*/ 1946697 h 2599358"/>
                  <a:gd name="connsiteX3" fmla="*/ 0 w 498023"/>
                  <a:gd name="connsiteY3" fmla="*/ 2599358 h 2599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8023" h="2599358">
                    <a:moveTo>
                      <a:pt x="0" y="2599358"/>
                    </a:moveTo>
                    <a:cubicBezTo>
                      <a:pt x="58287" y="1718488"/>
                      <a:pt x="73892" y="850432"/>
                      <a:pt x="52039" y="0"/>
                    </a:cubicBezTo>
                    <a:cubicBezTo>
                      <a:pt x="276117" y="585162"/>
                      <a:pt x="442600" y="1260121"/>
                      <a:pt x="498023" y="1946697"/>
                    </a:cubicBezTo>
                    <a:lnTo>
                      <a:pt x="0" y="25993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379E95-9A5A-432B-BD0E-040F609A3C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50639" y="742944"/>
              <a:ext cx="3733221" cy="591746"/>
            </a:xfrm>
            <a:custGeom>
              <a:avLst/>
              <a:gdLst/>
              <a:ahLst/>
              <a:cxnLst/>
              <a:rect l="l" t="t" r="r" b="b"/>
              <a:pathLst>
                <a:path w="5931027" h="940117">
                  <a:moveTo>
                    <a:pt x="4372165" y="184023"/>
                  </a:moveTo>
                  <a:lnTo>
                    <a:pt x="4201593" y="588073"/>
                  </a:lnTo>
                  <a:lnTo>
                    <a:pt x="4551701" y="588073"/>
                  </a:lnTo>
                  <a:lnTo>
                    <a:pt x="4377499" y="184023"/>
                  </a:lnTo>
                  <a:close/>
                  <a:moveTo>
                    <a:pt x="1552765" y="184023"/>
                  </a:moveTo>
                  <a:lnTo>
                    <a:pt x="1382193" y="588073"/>
                  </a:lnTo>
                  <a:lnTo>
                    <a:pt x="1732301" y="588073"/>
                  </a:lnTo>
                  <a:lnTo>
                    <a:pt x="1558099" y="184023"/>
                  </a:lnTo>
                  <a:close/>
                  <a:moveTo>
                    <a:pt x="2332863" y="134683"/>
                  </a:moveTo>
                  <a:lnTo>
                    <a:pt x="2332863" y="432054"/>
                  </a:lnTo>
                  <a:lnTo>
                    <a:pt x="2543556" y="432054"/>
                  </a:lnTo>
                  <a:cubicBezTo>
                    <a:pt x="2604008" y="432054"/>
                    <a:pt x="2650014" y="419385"/>
                    <a:pt x="2681573" y="394049"/>
                  </a:cubicBezTo>
                  <a:cubicBezTo>
                    <a:pt x="2713132" y="368712"/>
                    <a:pt x="2728912" y="331597"/>
                    <a:pt x="2728912" y="282702"/>
                  </a:cubicBezTo>
                  <a:cubicBezTo>
                    <a:pt x="2728912" y="233807"/>
                    <a:pt x="2713132" y="196913"/>
                    <a:pt x="2681573" y="172021"/>
                  </a:cubicBezTo>
                  <a:cubicBezTo>
                    <a:pt x="2650014" y="147129"/>
                    <a:pt x="2604008" y="134683"/>
                    <a:pt x="2543556" y="134683"/>
                  </a:cubicBezTo>
                  <a:close/>
                  <a:moveTo>
                    <a:pt x="4981575" y="0"/>
                  </a:moveTo>
                  <a:lnTo>
                    <a:pt x="5132260" y="0"/>
                  </a:lnTo>
                  <a:lnTo>
                    <a:pt x="5456967" y="730904"/>
                  </a:lnTo>
                  <a:lnTo>
                    <a:pt x="5781675" y="0"/>
                  </a:lnTo>
                  <a:lnTo>
                    <a:pt x="5931027" y="0"/>
                  </a:lnTo>
                  <a:lnTo>
                    <a:pt x="5931027" y="940117"/>
                  </a:lnTo>
                  <a:lnTo>
                    <a:pt x="5775007" y="940117"/>
                  </a:lnTo>
                  <a:lnTo>
                    <a:pt x="5775007" y="348635"/>
                  </a:lnTo>
                  <a:lnTo>
                    <a:pt x="5506974" y="940117"/>
                  </a:lnTo>
                  <a:lnTo>
                    <a:pt x="5404294" y="940117"/>
                  </a:lnTo>
                  <a:lnTo>
                    <a:pt x="5137594" y="351577"/>
                  </a:lnTo>
                  <a:lnTo>
                    <a:pt x="5137594" y="940117"/>
                  </a:lnTo>
                  <a:lnTo>
                    <a:pt x="4981575" y="940117"/>
                  </a:lnTo>
                  <a:close/>
                  <a:moveTo>
                    <a:pt x="3094291" y="0"/>
                  </a:moveTo>
                  <a:lnTo>
                    <a:pt x="3266313" y="0"/>
                  </a:lnTo>
                  <a:lnTo>
                    <a:pt x="3266313" y="416052"/>
                  </a:lnTo>
                  <a:lnTo>
                    <a:pt x="3268979" y="416052"/>
                  </a:lnTo>
                  <a:lnTo>
                    <a:pt x="3678364" y="0"/>
                  </a:lnTo>
                  <a:lnTo>
                    <a:pt x="3886390" y="0"/>
                  </a:lnTo>
                  <a:lnTo>
                    <a:pt x="3433578" y="451581"/>
                  </a:lnTo>
                  <a:lnTo>
                    <a:pt x="3889347" y="910847"/>
                  </a:lnTo>
                  <a:lnTo>
                    <a:pt x="4301489" y="0"/>
                  </a:lnTo>
                  <a:lnTo>
                    <a:pt x="4445507" y="0"/>
                  </a:lnTo>
                  <a:lnTo>
                    <a:pt x="4876228" y="940117"/>
                  </a:lnTo>
                  <a:lnTo>
                    <a:pt x="4701539" y="940117"/>
                  </a:lnTo>
                  <a:lnTo>
                    <a:pt x="4607131" y="722757"/>
                  </a:lnTo>
                  <a:lnTo>
                    <a:pt x="4143867" y="722757"/>
                  </a:lnTo>
                  <a:lnTo>
                    <a:pt x="4049458" y="940117"/>
                  </a:lnTo>
                  <a:lnTo>
                    <a:pt x="3918394" y="940117"/>
                  </a:lnTo>
                  <a:lnTo>
                    <a:pt x="3876103" y="940117"/>
                  </a:lnTo>
                  <a:lnTo>
                    <a:pt x="3703701" y="940117"/>
                  </a:lnTo>
                  <a:lnTo>
                    <a:pt x="3268979" y="505396"/>
                  </a:lnTo>
                  <a:lnTo>
                    <a:pt x="3266313" y="505396"/>
                  </a:lnTo>
                  <a:lnTo>
                    <a:pt x="3266313" y="940117"/>
                  </a:lnTo>
                  <a:lnTo>
                    <a:pt x="3094291" y="940117"/>
                  </a:lnTo>
                  <a:close/>
                  <a:moveTo>
                    <a:pt x="2160841" y="0"/>
                  </a:moveTo>
                  <a:lnTo>
                    <a:pt x="2571559" y="0"/>
                  </a:lnTo>
                  <a:cubicBezTo>
                    <a:pt x="2674683" y="0"/>
                    <a:pt x="2754471" y="24447"/>
                    <a:pt x="2810922" y="73342"/>
                  </a:cubicBezTo>
                  <a:cubicBezTo>
                    <a:pt x="2867374" y="122237"/>
                    <a:pt x="2895599" y="190246"/>
                    <a:pt x="2895599" y="277368"/>
                  </a:cubicBezTo>
                  <a:cubicBezTo>
                    <a:pt x="2895599" y="335153"/>
                    <a:pt x="2882931" y="384492"/>
                    <a:pt x="2857595" y="425386"/>
                  </a:cubicBezTo>
                  <a:cubicBezTo>
                    <a:pt x="2832258" y="466280"/>
                    <a:pt x="2796032" y="497617"/>
                    <a:pt x="2748915" y="519398"/>
                  </a:cubicBezTo>
                  <a:cubicBezTo>
                    <a:pt x="2737135" y="524843"/>
                    <a:pt x="2724828" y="529608"/>
                    <a:pt x="2711993" y="533691"/>
                  </a:cubicBezTo>
                  <a:lnTo>
                    <a:pt x="2703782" y="535783"/>
                  </a:lnTo>
                  <a:lnTo>
                    <a:pt x="2723495" y="543234"/>
                  </a:lnTo>
                  <a:cubicBezTo>
                    <a:pt x="2731329" y="546901"/>
                    <a:pt x="2738913" y="551180"/>
                    <a:pt x="2746247" y="556069"/>
                  </a:cubicBezTo>
                  <a:cubicBezTo>
                    <a:pt x="2775585" y="575627"/>
                    <a:pt x="2799587" y="605409"/>
                    <a:pt x="2818256" y="645414"/>
                  </a:cubicBezTo>
                  <a:lnTo>
                    <a:pt x="2955607" y="940117"/>
                  </a:lnTo>
                  <a:lnTo>
                    <a:pt x="2766250" y="940117"/>
                  </a:lnTo>
                  <a:lnTo>
                    <a:pt x="2627566" y="634746"/>
                  </a:lnTo>
                  <a:cubicBezTo>
                    <a:pt x="2615120" y="603631"/>
                    <a:pt x="2596229" y="583184"/>
                    <a:pt x="2570893" y="573405"/>
                  </a:cubicBezTo>
                  <a:cubicBezTo>
                    <a:pt x="2545556" y="563626"/>
                    <a:pt x="2515108" y="558736"/>
                    <a:pt x="2479548" y="558736"/>
                  </a:cubicBezTo>
                  <a:lnTo>
                    <a:pt x="2332863" y="558736"/>
                  </a:lnTo>
                  <a:lnTo>
                    <a:pt x="2332863" y="940117"/>
                  </a:lnTo>
                  <a:lnTo>
                    <a:pt x="2160841" y="940117"/>
                  </a:lnTo>
                  <a:close/>
                  <a:moveTo>
                    <a:pt x="1482090" y="0"/>
                  </a:moveTo>
                  <a:lnTo>
                    <a:pt x="1626108" y="0"/>
                  </a:lnTo>
                  <a:lnTo>
                    <a:pt x="2056828" y="940117"/>
                  </a:lnTo>
                  <a:lnTo>
                    <a:pt x="1882140" y="940117"/>
                  </a:lnTo>
                  <a:lnTo>
                    <a:pt x="1787731" y="722757"/>
                  </a:lnTo>
                  <a:lnTo>
                    <a:pt x="1324467" y="722757"/>
                  </a:lnTo>
                  <a:lnTo>
                    <a:pt x="1230058" y="940117"/>
                  </a:lnTo>
                  <a:lnTo>
                    <a:pt x="1056703" y="940117"/>
                  </a:lnTo>
                  <a:close/>
                  <a:moveTo>
                    <a:pt x="0" y="0"/>
                  </a:moveTo>
                  <a:lnTo>
                    <a:pt x="150685" y="0"/>
                  </a:lnTo>
                  <a:lnTo>
                    <a:pt x="475393" y="730904"/>
                  </a:lnTo>
                  <a:lnTo>
                    <a:pt x="800100" y="0"/>
                  </a:lnTo>
                  <a:lnTo>
                    <a:pt x="949452" y="0"/>
                  </a:lnTo>
                  <a:lnTo>
                    <a:pt x="949452" y="940117"/>
                  </a:lnTo>
                  <a:lnTo>
                    <a:pt x="793432" y="940117"/>
                  </a:lnTo>
                  <a:lnTo>
                    <a:pt x="793432" y="348634"/>
                  </a:lnTo>
                  <a:lnTo>
                    <a:pt x="525399" y="940117"/>
                  </a:lnTo>
                  <a:lnTo>
                    <a:pt x="422719" y="940117"/>
                  </a:lnTo>
                  <a:lnTo>
                    <a:pt x="156019" y="351577"/>
                  </a:lnTo>
                  <a:lnTo>
                    <a:pt x="156019" y="940117"/>
                  </a:lnTo>
                  <a:lnTo>
                    <a:pt x="0" y="940117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65987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^ L ^</dc:creator>
  <cp:lastModifiedBy>arfemi</cp:lastModifiedBy>
  <cp:revision>78</cp:revision>
  <dcterms:created xsi:type="dcterms:W3CDTF">2018-10-22T13:37:31Z</dcterms:created>
  <dcterms:modified xsi:type="dcterms:W3CDTF">2024-10-17T10:49:30Z</dcterms:modified>
</cp:coreProperties>
</file>