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handoutMasterIdLst>
    <p:handoutMasterId r:id="rId13"/>
  </p:handoutMasterIdLst>
  <p:sldIdLst>
    <p:sldId id="257" r:id="rId5"/>
    <p:sldId id="256" r:id="rId6"/>
    <p:sldId id="258" r:id="rId7"/>
    <p:sldId id="261" r:id="rId8"/>
    <p:sldId id="259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AF5C"/>
    <a:srgbClr val="62C1C5"/>
    <a:srgbClr val="01777B"/>
    <a:srgbClr val="542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3447" autoAdjust="0"/>
  </p:normalViewPr>
  <p:slideViewPr>
    <p:cSldViewPr snapToGrid="0">
      <p:cViewPr varScale="1">
        <p:scale>
          <a:sx n="56" d="100"/>
          <a:sy n="56" d="100"/>
        </p:scale>
        <p:origin x="972" y="44"/>
      </p:cViewPr>
      <p:guideLst/>
    </p:cSldViewPr>
  </p:slideViewPr>
  <p:outlineViewPr>
    <p:cViewPr>
      <p:scale>
        <a:sx n="33" d="100"/>
        <a:sy n="33" d="100"/>
      </p:scale>
      <p:origin x="0" y="-15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59903B9-883D-D13C-79F8-AF76510FCC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8D7057-A173-C479-181D-609A30E8CF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8E3BA-2606-4332-A373-1A8DC8BA7111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D556F24-8BC4-8320-5593-C3C2013D3D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F7F78C-F72B-B852-4B97-705933451D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AE0ED-9C7B-49CE-90B2-1FFE8FE873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57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09EA0-1910-4859-8E7A-5E39CF7BD4D1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D58F6-B167-431B-869D-D16C3BCF40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00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bg>
      <p:bgPr>
        <a:solidFill>
          <a:srgbClr val="5426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3999" y="2250000"/>
            <a:ext cx="6660000" cy="1440000"/>
          </a:xfrm>
        </p:spPr>
        <p:txBody>
          <a:bodyPr anchor="b">
            <a:noAutofit/>
          </a:bodyPr>
          <a:lstStyle>
            <a:lvl1pPr algn="l">
              <a:defRPr sz="32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dirty="0"/>
              <a:t>Titre </a:t>
            </a:r>
            <a:br>
              <a:rPr lang="fr-FR" dirty="0"/>
            </a:br>
            <a:r>
              <a:rPr lang="fr-FR" dirty="0"/>
              <a:t>du document </a:t>
            </a:r>
            <a:br>
              <a:rPr lang="fr-FR" dirty="0"/>
            </a:br>
            <a:r>
              <a:rPr lang="fr-FR" dirty="0"/>
              <a:t>sur trois lignes maximum</a:t>
            </a:r>
            <a:endParaRPr lang="en-US" dirty="0"/>
          </a:p>
        </p:txBody>
      </p:sp>
      <p:pic>
        <p:nvPicPr>
          <p:cNvPr id="8" name="Image 7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0C470593-A7E2-1F5F-5017-CC6D0AC43F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39" y="168179"/>
            <a:ext cx="2242040" cy="1173981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D62A4D-FD4C-EAEE-01DB-A9364D8D7B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000" y="3780000"/>
            <a:ext cx="6660000" cy="828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Sous-titre du document </a:t>
            </a:r>
            <a:br>
              <a:rPr lang="fr-FR" dirty="0"/>
            </a:br>
            <a:r>
              <a:rPr lang="fr-FR" dirty="0"/>
              <a:t>sur deux lignes maximum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7B975B6-090F-9DB6-CE1C-C3BE5DE1B04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000" y="6300000"/>
            <a:ext cx="6660000" cy="352181"/>
          </a:xfrm>
        </p:spPr>
        <p:txBody>
          <a:bodyPr anchor="ctr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Date / Lieu / Nom</a:t>
            </a:r>
          </a:p>
        </p:txBody>
      </p:sp>
      <p:pic>
        <p:nvPicPr>
          <p:cNvPr id="6" name="Image 5" descr="Une image contenant Visage humain, sourire, habits, personne&#10;&#10;Description générée automatiquement">
            <a:extLst>
              <a:ext uri="{FF2B5EF4-FFF2-40B4-BE49-F238E27FC236}">
                <a16:creationId xmlns:a16="http://schemas.microsoft.com/office/drawing/2014/main" id="{41144748-FEE7-9787-06B1-1C568FA62C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0"/>
            <a:ext cx="448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87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82427DB0-8903-D3AD-8E4A-3210541643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5666400"/>
            <a:ext cx="1973178" cy="1033200"/>
          </a:xfrm>
          <a:prstGeom prst="rect">
            <a:avLst/>
          </a:prstGeom>
        </p:spPr>
      </p:pic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8945E3A-D04A-ADD4-530E-C41857B20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3999" y="1241690"/>
            <a:ext cx="3240000" cy="697951"/>
          </a:xfrm>
        </p:spPr>
        <p:txBody>
          <a:bodyPr anchor="ctr">
            <a:noAutofit/>
          </a:bodyPr>
          <a:lstStyle>
            <a:lvl1pPr marL="0" indent="0">
              <a:buNone/>
              <a:defRPr sz="3200" b="1" baseline="0">
                <a:latin typeface="+mj-lt"/>
                <a:ea typeface="National Medium" panose="02000503000000020004" pitchFamily="50" charset="0"/>
              </a:defRPr>
            </a:lvl1pPr>
          </a:lstStyle>
          <a:p>
            <a:pPr lvl="0"/>
            <a:r>
              <a:rPr lang="fr-FR" dirty="0"/>
              <a:t>SOMMAIRE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20ED149-337F-7590-38B1-F85C183BE6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000" y="301330"/>
            <a:ext cx="6660000" cy="720000"/>
          </a:xfrm>
        </p:spPr>
        <p:txBody>
          <a:bodyPr anchor="t">
            <a:noAutofit/>
          </a:bodyPr>
          <a:lstStyle>
            <a:lvl1pPr>
              <a:lnSpc>
                <a:spcPct val="110000"/>
              </a:lnSpc>
              <a:defRPr sz="1800" cap="all" baseline="0">
                <a:solidFill>
                  <a:schemeClr val="bg1"/>
                </a:solidFill>
                <a:highlight>
                  <a:srgbClr val="54267E"/>
                </a:highlight>
              </a:defRPr>
            </a:lvl1pPr>
          </a:lstStyle>
          <a:p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DEUX lignes MAXIMUM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F5ACFC7-3C15-E8D4-B221-A262B1EA281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000" y="2160000"/>
            <a:ext cx="5400000" cy="540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tabLst/>
              <a:defRPr sz="1600"/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DDF563F1-03F4-A67A-8244-937B8CD67E7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94000" y="2160000"/>
            <a:ext cx="1260000" cy="540000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lvl1pPr>
          </a:lstStyle>
          <a:p>
            <a:pPr lvl="0"/>
            <a:r>
              <a:rPr lang="fr-FR" dirty="0"/>
              <a:t>Page XX</a:t>
            </a:r>
          </a:p>
        </p:txBody>
      </p:sp>
      <p:sp>
        <p:nvSpPr>
          <p:cNvPr id="3" name="Espace réservé du texte 6">
            <a:extLst>
              <a:ext uri="{FF2B5EF4-FFF2-40B4-BE49-F238E27FC236}">
                <a16:creationId xmlns:a16="http://schemas.microsoft.com/office/drawing/2014/main" id="{370A7A2F-9F05-38A9-4B7B-6B63B8849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4000" y="2700000"/>
            <a:ext cx="5400000" cy="540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tabLst/>
              <a:defRPr sz="1600"/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" name="Espace réservé du texte 6">
            <a:extLst>
              <a:ext uri="{FF2B5EF4-FFF2-40B4-BE49-F238E27FC236}">
                <a16:creationId xmlns:a16="http://schemas.microsoft.com/office/drawing/2014/main" id="{DEFEBE97-3899-5904-6E9B-4E4DE85C77F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94000" y="2700000"/>
            <a:ext cx="1260000" cy="540000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lvl1pPr>
          </a:lstStyle>
          <a:p>
            <a:pPr lvl="0"/>
            <a:r>
              <a:rPr lang="fr-FR" dirty="0"/>
              <a:t>Page XX</a:t>
            </a:r>
          </a:p>
        </p:txBody>
      </p:sp>
      <p:sp>
        <p:nvSpPr>
          <p:cNvPr id="6" name="Espace réservé du texte 6">
            <a:extLst>
              <a:ext uri="{FF2B5EF4-FFF2-40B4-BE49-F238E27FC236}">
                <a16:creationId xmlns:a16="http://schemas.microsoft.com/office/drawing/2014/main" id="{61D2140C-875D-827D-E706-991B09E2BE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4000" y="3240000"/>
            <a:ext cx="5400000" cy="540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tabLst/>
              <a:defRPr sz="1600"/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EBA3CBD4-6429-C1DE-3D37-B179F7B169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94000" y="3240000"/>
            <a:ext cx="1260000" cy="540000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lvl1pPr>
          </a:lstStyle>
          <a:p>
            <a:pPr lvl="0"/>
            <a:r>
              <a:rPr lang="fr-FR" dirty="0"/>
              <a:t>Page XX</a:t>
            </a:r>
          </a:p>
        </p:txBody>
      </p:sp>
      <p:sp>
        <p:nvSpPr>
          <p:cNvPr id="10" name="Espace réservé du texte 6">
            <a:extLst>
              <a:ext uri="{FF2B5EF4-FFF2-40B4-BE49-F238E27FC236}">
                <a16:creationId xmlns:a16="http://schemas.microsoft.com/office/drawing/2014/main" id="{4C466E6E-D261-D3AE-8F00-F54C61ADB1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000" y="3780000"/>
            <a:ext cx="5400000" cy="540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tabLst/>
              <a:defRPr sz="1600"/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F14E6A27-A884-7A32-5841-1F446E0D5D9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994000" y="3780000"/>
            <a:ext cx="1260000" cy="540000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lvl1pPr>
          </a:lstStyle>
          <a:p>
            <a:pPr lvl="0"/>
            <a:r>
              <a:rPr lang="fr-FR" dirty="0"/>
              <a:t>Page XX</a:t>
            </a:r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8ACEA90E-92C9-A3D1-99C9-775CFB1155E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4000" y="4320000"/>
            <a:ext cx="5400000" cy="540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tabLst/>
              <a:defRPr sz="1600"/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8" name="Espace réservé du texte 6">
            <a:extLst>
              <a:ext uri="{FF2B5EF4-FFF2-40B4-BE49-F238E27FC236}">
                <a16:creationId xmlns:a16="http://schemas.microsoft.com/office/drawing/2014/main" id="{874427D8-4A7B-2A2A-2C6C-D660922A7AA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94000" y="4320000"/>
            <a:ext cx="1260000" cy="540000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lvl1pPr>
          </a:lstStyle>
          <a:p>
            <a:pPr lvl="0"/>
            <a:r>
              <a:rPr lang="fr-FR" dirty="0"/>
              <a:t>Page XX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27D63E17-F41A-121B-7DA9-393169E33DE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4000" y="4860000"/>
            <a:ext cx="5400000" cy="540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tabLst/>
              <a:defRPr sz="1600"/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8016C850-1E56-E888-041A-51EB4390EB3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94000" y="4860000"/>
            <a:ext cx="1260000" cy="540000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lvl1pPr>
          </a:lstStyle>
          <a:p>
            <a:pPr lvl="0"/>
            <a:r>
              <a:rPr lang="fr-FR" dirty="0"/>
              <a:t>Page XX</a:t>
            </a:r>
          </a:p>
        </p:txBody>
      </p:sp>
      <p:pic>
        <p:nvPicPr>
          <p:cNvPr id="14" name="Image 13" descr="Une image contenant Visage humain, sourire, habits, personne&#10;&#10;Description générée automatiquement">
            <a:extLst>
              <a:ext uri="{FF2B5EF4-FFF2-40B4-BE49-F238E27FC236}">
                <a16:creationId xmlns:a16="http://schemas.microsoft.com/office/drawing/2014/main" id="{342EA106-5453-4F69-72E7-98F85648E9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0"/>
            <a:ext cx="448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3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72000" y="630000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fld id="{76FF36E8-3BF0-45C2-9336-57DAD4E8428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6" name="Image 5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C37B1674-6BD8-05E8-A649-3FCCF6E6F1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268" y="136526"/>
            <a:ext cx="2006096" cy="1050436"/>
          </a:xfrm>
          <a:prstGeom prst="rect">
            <a:avLst/>
          </a:prstGeom>
        </p:spPr>
      </p:pic>
      <p:sp>
        <p:nvSpPr>
          <p:cNvPr id="2" name="Titre 4">
            <a:extLst>
              <a:ext uri="{FF2B5EF4-FFF2-40B4-BE49-F238E27FC236}">
                <a16:creationId xmlns:a16="http://schemas.microsoft.com/office/drawing/2014/main" id="{55A84174-EC72-405A-3A3E-3EA5096B4D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000" y="360000"/>
            <a:ext cx="8640000" cy="900000"/>
          </a:xfrm>
        </p:spPr>
        <p:txBody>
          <a:bodyPr anchor="t">
            <a:noAutofit/>
          </a:bodyPr>
          <a:lstStyle>
            <a:lvl1pPr>
              <a:lnSpc>
                <a:spcPct val="110000"/>
              </a:lnSpc>
              <a:defRPr sz="2400" cap="all" baseline="0">
                <a:solidFill>
                  <a:schemeClr val="bg1"/>
                </a:solidFill>
                <a:highlight>
                  <a:srgbClr val="54267E"/>
                </a:highlight>
              </a:defRPr>
            </a:lvl1pPr>
          </a:lstStyle>
          <a:p>
            <a:r>
              <a:rPr lang="fr-FR" dirty="0"/>
              <a:t>TITRE DE LA SLIDE SUR UNE LIGNE</a:t>
            </a:r>
            <a:br>
              <a:rPr lang="fr-FR" dirty="0"/>
            </a:br>
            <a:r>
              <a:rPr lang="fr-FR" dirty="0"/>
              <a:t>OU DEUX MAXIMUM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38E8F057-2AA7-C30C-D9C6-1B88CC96F7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999" y="1620000"/>
            <a:ext cx="11221201" cy="45000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54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1">
    <p:bg>
      <p:bgPr>
        <a:solidFill>
          <a:srgbClr val="5426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4000" y="2160000"/>
            <a:ext cx="6660000" cy="1440000"/>
          </a:xfrm>
        </p:spPr>
        <p:txBody>
          <a:bodyPr anchor="t">
            <a:noAutofit/>
          </a:bodyPr>
          <a:lstStyle>
            <a:lvl1pPr algn="l">
              <a:defRPr sz="3200" i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deux ou trois lignes maximum</a:t>
            </a:r>
            <a:endParaRPr lang="en-US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0E2DEF31-B58D-31E1-774F-FDA05F7720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000" y="676800"/>
            <a:ext cx="1196975" cy="1152525"/>
          </a:xfrm>
        </p:spPr>
        <p:txBody>
          <a:bodyPr>
            <a:normAutofit/>
          </a:bodyPr>
          <a:lstStyle>
            <a:lvl1pPr marL="0" indent="0">
              <a:buNone/>
              <a:defRPr sz="4800" b="1" u="sng">
                <a:solidFill>
                  <a:schemeClr val="bg1"/>
                </a:solidFill>
                <a:latin typeface="+mj-lt"/>
                <a:ea typeface="National Medium" panose="02000503000000020004" pitchFamily="50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01</a:t>
            </a:r>
          </a:p>
        </p:txBody>
      </p:sp>
      <p:pic>
        <p:nvPicPr>
          <p:cNvPr id="3" name="Image 2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6614D25D-64D5-ADDA-4B28-D7BD3C7551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5665569"/>
            <a:ext cx="1969478" cy="1031262"/>
          </a:xfrm>
          <a:prstGeom prst="rect">
            <a:avLst/>
          </a:prstGeom>
        </p:spPr>
      </p:pic>
      <p:pic>
        <p:nvPicPr>
          <p:cNvPr id="4" name="Image 3" descr="Une image contenant Visage humain, sourire, habits, personne&#10;&#10;Description générée automatiquement">
            <a:extLst>
              <a:ext uri="{FF2B5EF4-FFF2-40B4-BE49-F238E27FC236}">
                <a16:creationId xmlns:a16="http://schemas.microsoft.com/office/drawing/2014/main" id="{B45DFA20-6418-905A-7C8D-13DE77BD68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0"/>
            <a:ext cx="448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48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2">
    <p:bg>
      <p:bgPr>
        <a:solidFill>
          <a:srgbClr val="5426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3999" y="2159999"/>
            <a:ext cx="6660000" cy="1440000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3200" i="0" cap="none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deux ou trois lignes maximum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AF43C8B-E567-C409-9735-29782BDD56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000" y="676800"/>
            <a:ext cx="1196975" cy="1152525"/>
          </a:xfrm>
        </p:spPr>
        <p:txBody>
          <a:bodyPr>
            <a:normAutofit/>
          </a:bodyPr>
          <a:lstStyle>
            <a:lvl1pPr marL="0" indent="0">
              <a:buNone/>
              <a:defRPr sz="4800" b="1" u="sng">
                <a:solidFill>
                  <a:schemeClr val="bg1"/>
                </a:solidFill>
                <a:latin typeface="+mj-lt"/>
                <a:ea typeface="National Medium" panose="02000503000000020004" pitchFamily="50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02</a:t>
            </a:r>
          </a:p>
        </p:txBody>
      </p:sp>
      <p:pic>
        <p:nvPicPr>
          <p:cNvPr id="12" name="Image 11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B5E94527-92D6-7A0D-41D6-E4A0C6FEC8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5665569"/>
            <a:ext cx="1969478" cy="1031262"/>
          </a:xfrm>
          <a:prstGeom prst="rect">
            <a:avLst/>
          </a:prstGeom>
        </p:spPr>
      </p:pic>
      <p:pic>
        <p:nvPicPr>
          <p:cNvPr id="3" name="Image 2" descr="Une image contenant Visage humain, sourire, habits, personne&#10;&#10;Description générée automatiquement">
            <a:extLst>
              <a:ext uri="{FF2B5EF4-FFF2-40B4-BE49-F238E27FC236}">
                <a16:creationId xmlns:a16="http://schemas.microsoft.com/office/drawing/2014/main" id="{CE89C354-205B-4581-9DD3-EF7731F51A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0"/>
            <a:ext cx="448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66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3">
    <p:bg>
      <p:bgPr>
        <a:solidFill>
          <a:srgbClr val="5426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4000" y="2159999"/>
            <a:ext cx="6660000" cy="1440000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3200" i="0" cap="none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deux ou trois lignes maximum</a:t>
            </a:r>
            <a:endParaRPr lang="en-US" dirty="0"/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3F2F40D0-6023-EBF5-23FF-AC71BD8244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000" y="676800"/>
            <a:ext cx="1196975" cy="1152525"/>
          </a:xfrm>
        </p:spPr>
        <p:txBody>
          <a:bodyPr>
            <a:normAutofit/>
          </a:bodyPr>
          <a:lstStyle>
            <a:lvl1pPr marL="0" indent="0">
              <a:buNone/>
              <a:defRPr sz="4800" b="1" u="sng" baseline="0">
                <a:solidFill>
                  <a:schemeClr val="bg1"/>
                </a:solidFill>
                <a:latin typeface="+mj-lt"/>
                <a:ea typeface="National Medium" panose="02000503000000020004" pitchFamily="50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03</a:t>
            </a:r>
          </a:p>
        </p:txBody>
      </p:sp>
      <p:pic>
        <p:nvPicPr>
          <p:cNvPr id="13" name="Image 12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86AE7803-B453-0388-8064-E5744F449B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5665569"/>
            <a:ext cx="1969478" cy="1031262"/>
          </a:xfrm>
          <a:prstGeom prst="rect">
            <a:avLst/>
          </a:prstGeom>
        </p:spPr>
      </p:pic>
      <p:pic>
        <p:nvPicPr>
          <p:cNvPr id="4" name="Image 3" descr="Une image contenant Visage humain, sourire, habits, personne&#10;&#10;Description générée automatiquement">
            <a:extLst>
              <a:ext uri="{FF2B5EF4-FFF2-40B4-BE49-F238E27FC236}">
                <a16:creationId xmlns:a16="http://schemas.microsoft.com/office/drawing/2014/main" id="{822935B5-6082-6DEA-EB14-901977D53A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0"/>
            <a:ext cx="448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34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">
    <p:bg>
      <p:bgPr>
        <a:solidFill>
          <a:srgbClr val="5426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4000" y="2159999"/>
            <a:ext cx="6660000" cy="1440000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3200" i="0" cap="all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annexes</a:t>
            </a:r>
            <a:endParaRPr lang="en-US" dirty="0"/>
          </a:p>
        </p:txBody>
      </p:sp>
      <p:pic>
        <p:nvPicPr>
          <p:cNvPr id="13" name="Image 12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86AE7803-B453-0388-8064-E5744F449B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5665569"/>
            <a:ext cx="1969478" cy="1031262"/>
          </a:xfrm>
          <a:prstGeom prst="rect">
            <a:avLst/>
          </a:prstGeom>
        </p:spPr>
      </p:pic>
      <p:pic>
        <p:nvPicPr>
          <p:cNvPr id="3" name="Image 2" descr="Une image contenant Visage humain, sourire, habits, personne&#10;&#10;Description générée automatiquement">
            <a:extLst>
              <a:ext uri="{FF2B5EF4-FFF2-40B4-BE49-F238E27FC236}">
                <a16:creationId xmlns:a16="http://schemas.microsoft.com/office/drawing/2014/main" id="{5D66DBA4-8E04-EFB8-4939-5D2A78F272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0"/>
            <a:ext cx="448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8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+mj-lt"/>
                <a:ea typeface="National Light" pitchFamily="50" charset="0"/>
                <a:cs typeface="National Light" pitchFamily="50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+mj-lt"/>
                <a:ea typeface="National Light" pitchFamily="50" charset="0"/>
                <a:cs typeface="National Light" pitchFamily="50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+mj-lt"/>
                <a:ea typeface="National Light" pitchFamily="50" charset="0"/>
                <a:cs typeface="National Light" pitchFamily="50" charset="0"/>
              </a:defRPr>
            </a:lvl1pPr>
          </a:lstStyle>
          <a:p>
            <a:fld id="{76FF36E8-3BF0-45C2-9336-57DAD4E842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86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8" r:id="rId3"/>
    <p:sldLayoutId id="2147483686" r:id="rId4"/>
    <p:sldLayoutId id="2147483685" r:id="rId5"/>
    <p:sldLayoutId id="2147483684" r:id="rId6"/>
    <p:sldLayoutId id="2147483687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54267E"/>
          </a:solidFill>
          <a:latin typeface="+mj-lt"/>
          <a:ea typeface="National Bold" panose="02000503000000020004" pitchFamily="50" charset="0"/>
          <a:cs typeface="Arial" panose="020B0604020202020204" pitchFamily="34" charset="0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rgbClr val="54267E"/>
          </a:solidFill>
          <a:latin typeface="+mj-lt"/>
          <a:ea typeface="National Regular" panose="02000503000000020004" pitchFamily="50" charset="0"/>
          <a:cs typeface="+mn-cs"/>
        </a:defRPr>
      </a:lvl1pPr>
      <a:lvl2pPr marL="720000" indent="-252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rgbClr val="54267E"/>
          </a:solidFill>
          <a:latin typeface="+mj-lt"/>
          <a:ea typeface="National Regular" panose="02000503000000020004" pitchFamily="50" charset="0"/>
          <a:cs typeface="+mn-cs"/>
        </a:defRPr>
      </a:lvl2pPr>
      <a:lvl3pPr marL="1080000" indent="-252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200">
          <a:solidFill>
            <a:srgbClr val="54267E"/>
          </a:solidFill>
          <a:latin typeface="+mj-lt"/>
          <a:ea typeface="National Regular" panose="02000503000000020004" pitchFamily="50" charset="0"/>
          <a:cs typeface="+mn-cs"/>
        </a:defRPr>
      </a:lvl3pPr>
      <a:lvl4pPr marL="1440000" indent="-252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rgbClr val="54267E"/>
          </a:solidFill>
          <a:latin typeface="+mj-lt"/>
          <a:ea typeface="National Regular" panose="02000503000000020004" pitchFamily="50" charset="0"/>
          <a:cs typeface="+mn-cs"/>
        </a:defRPr>
      </a:lvl4pPr>
      <a:lvl5pPr marL="1800000" indent="-252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rgbClr val="54267E"/>
          </a:solidFill>
          <a:latin typeface="+mj-lt"/>
          <a:ea typeface="National Regular" panose="02000503000000020004" pitchFamily="50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0E2CA9-9D93-6626-A1D9-8297F48A2C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</a:t>
            </a:r>
            <a:br>
              <a:rPr lang="fr-FR" dirty="0"/>
            </a:br>
            <a:r>
              <a:rPr lang="fr-FR" dirty="0"/>
              <a:t>de la présentation </a:t>
            </a:r>
            <a:br>
              <a:rPr lang="fr-FR" dirty="0"/>
            </a:br>
            <a:r>
              <a:rPr lang="fr-FR" dirty="0"/>
              <a:t>sur 3 lignes maximum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AEB65FA-2206-75CC-7B39-D0C18F4F8C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Sous-titre de la présentation </a:t>
            </a:r>
          </a:p>
          <a:p>
            <a:r>
              <a:rPr lang="fr-FR" dirty="0"/>
              <a:t>sur 2 lignes maximum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9131605-459A-EAE5-3E61-07D166214B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Date / Lieu / Nom</a:t>
            </a:r>
          </a:p>
        </p:txBody>
      </p:sp>
    </p:spTree>
    <p:extLst>
      <p:ext uri="{BB962C8B-B14F-4D97-AF65-F5344CB8AC3E}">
        <p14:creationId xmlns:p14="http://schemas.microsoft.com/office/powerpoint/2010/main" val="45041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2D3DDB2-162A-C46A-0D4F-C633387AE6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cap="all" dirty="0"/>
              <a:t>sommaire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F5199F6-A053-A775-F750-954457460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F27D85E-CF2B-0DDE-F151-604CE78F35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786D00B8-A107-2DB5-EB17-4A45CBD0ED0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Page XX</a:t>
            </a:r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D6679B8-0A12-0053-25DB-E00F3CF7E5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277EB997-8ED4-7ACE-DBE9-868837F28CD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Page XX</a:t>
            </a:r>
          </a:p>
          <a:p>
            <a:endParaRPr lang="fr-FR" dirty="0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C2B814B6-8D8F-FC5E-372C-F26B58345BD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EA1C4B0-CC1F-B296-AEC6-5ADA464D6F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FR" dirty="0"/>
              <a:t>Page XX</a:t>
            </a:r>
          </a:p>
          <a:p>
            <a:endParaRPr lang="fr-FR" dirty="0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FF0956EA-C4B1-D2BC-828B-0DDD4C89CA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41E9D50A-872A-9797-D31E-E6AA39599F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Page XX</a:t>
            </a:r>
          </a:p>
          <a:p>
            <a:endParaRPr lang="fr-FR" dirty="0"/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1C9C715D-9774-299A-DD59-BC9675EBD59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C571CB6D-DC4A-9DDE-6D8F-0338659F248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fr-FR" dirty="0"/>
              <a:t>Page XX</a:t>
            </a:r>
          </a:p>
          <a:p>
            <a:endParaRPr lang="fr-FR" dirty="0"/>
          </a:p>
        </p:txBody>
      </p:sp>
      <p:sp>
        <p:nvSpPr>
          <p:cNvPr id="30" name="Espace réservé du texte 29">
            <a:extLst>
              <a:ext uri="{FF2B5EF4-FFF2-40B4-BE49-F238E27FC236}">
                <a16:creationId xmlns:a16="http://schemas.microsoft.com/office/drawing/2014/main" id="{48B9FAB4-6746-4925-5E4C-3F0831FD9E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fr-FR" dirty="0"/>
              <a:t>Titre du chapitre</a:t>
            </a:r>
            <a:br>
              <a:rPr lang="fr-FR" dirty="0"/>
            </a:br>
            <a:r>
              <a:rPr lang="fr-FR" dirty="0"/>
              <a:t>sur 2 lignes maximum</a:t>
            </a:r>
          </a:p>
        </p:txBody>
      </p:sp>
      <p:sp>
        <p:nvSpPr>
          <p:cNvPr id="31" name="Espace réservé du texte 30">
            <a:extLst>
              <a:ext uri="{FF2B5EF4-FFF2-40B4-BE49-F238E27FC236}">
                <a16:creationId xmlns:a16="http://schemas.microsoft.com/office/drawing/2014/main" id="{81ECFA26-F2AC-18A6-94DC-C02FAD43F2B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fr-FR" dirty="0"/>
              <a:t>Page XX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1609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1BE2BB-CE0B-3CCE-B8B1-7BAF776EA5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</a:t>
            </a:r>
            <a:br>
              <a:rPr lang="fr-FR" dirty="0"/>
            </a:br>
            <a:r>
              <a:rPr lang="fr-FR" dirty="0"/>
              <a:t>du chapitre</a:t>
            </a:r>
            <a:br>
              <a:rPr lang="fr-FR" dirty="0"/>
            </a:br>
            <a:r>
              <a:rPr lang="fr-FR" dirty="0"/>
              <a:t>sur 3 lignes maximum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D59ED2-9043-F399-3DE3-96E34701DE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628295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689BDB7-D5AD-227F-77DD-83B7E40FB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36E8-3BF0-45C2-9336-57DAD4E8428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B5821EA-CCF2-65FA-A6F7-EF7AD0479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slide sur 1 ligne </a:t>
            </a:r>
            <a:br>
              <a:rPr lang="fr-FR" dirty="0"/>
            </a:br>
            <a:r>
              <a:rPr lang="fr-FR" dirty="0"/>
              <a:t>ou deux lignes MAXIMUM si besoin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16E826F-E772-A3B6-EE25-8CC5B659E81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24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F91D57-DB6A-5397-6794-BCC6F9FC90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</a:t>
            </a:r>
            <a:br>
              <a:rPr lang="fr-FR" dirty="0"/>
            </a:br>
            <a:r>
              <a:rPr lang="fr-FR" dirty="0"/>
              <a:t>du chapitre</a:t>
            </a:r>
            <a:br>
              <a:rPr lang="fr-FR" dirty="0"/>
            </a:br>
            <a:r>
              <a:rPr lang="fr-FR" dirty="0"/>
              <a:t>sur 3 lignes maximum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130A9E-A992-F10B-B02D-CC118D8D7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36218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72DB5-7DBA-F4F0-2A50-5D548BDE8F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</a:t>
            </a:r>
            <a:br>
              <a:rPr lang="fr-FR" dirty="0"/>
            </a:br>
            <a:r>
              <a:rPr lang="fr-FR" dirty="0"/>
              <a:t>du chapitre</a:t>
            </a:r>
            <a:br>
              <a:rPr lang="fr-FR" dirty="0"/>
            </a:br>
            <a:r>
              <a:rPr lang="fr-FR" dirty="0"/>
              <a:t>sur 3 lignes maximum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F0F0A1F-FB9C-7458-61B2-F3E5FF073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505106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09A279-374D-AF7A-A48F-C35C64975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ANNEXES </a:t>
            </a:r>
          </a:p>
        </p:txBody>
      </p:sp>
    </p:spTree>
    <p:extLst>
      <p:ext uri="{BB962C8B-B14F-4D97-AF65-F5344CB8AC3E}">
        <p14:creationId xmlns:p14="http://schemas.microsoft.com/office/powerpoint/2010/main" val="35848502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NEOMA BUSINESS SCHOOL">
  <a:themeElements>
    <a:clrScheme name="Personnalisé 2">
      <a:dk1>
        <a:srgbClr val="572B82"/>
      </a:dk1>
      <a:lt1>
        <a:srgbClr val="FFFFFF"/>
      </a:lt1>
      <a:dk2>
        <a:srgbClr val="572B82"/>
      </a:dk2>
      <a:lt2>
        <a:srgbClr val="FFFFFF"/>
      </a:lt2>
      <a:accent1>
        <a:srgbClr val="004A7A"/>
      </a:accent1>
      <a:accent2>
        <a:srgbClr val="01777B"/>
      </a:accent2>
      <a:accent3>
        <a:srgbClr val="62C1C5"/>
      </a:accent3>
      <a:accent4>
        <a:srgbClr val="E2AF5C"/>
      </a:accent4>
      <a:accent5>
        <a:srgbClr val="01777B"/>
      </a:accent5>
      <a:accent6>
        <a:srgbClr val="62C1C5"/>
      </a:accent6>
      <a:hlink>
        <a:srgbClr val="572B82"/>
      </a:hlink>
      <a:folHlink>
        <a:srgbClr val="01777B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ECDD227A40624FA578D1836B4F206D" ma:contentTypeVersion="19" ma:contentTypeDescription="Crée un document." ma:contentTypeScope="" ma:versionID="e4755119c998486ce4a40ac1d6257952">
  <xsd:schema xmlns:xsd="http://www.w3.org/2001/XMLSchema" xmlns:xs="http://www.w3.org/2001/XMLSchema" xmlns:p="http://schemas.microsoft.com/office/2006/metadata/properties" xmlns:ns2="e9c7fb98-cfb5-4685-9e47-444ed73bb9a5" xmlns:ns3="84feea66-0c49-4beb-9a50-1dac5965b9a5" targetNamespace="http://schemas.microsoft.com/office/2006/metadata/properties" ma:root="true" ma:fieldsID="4072102e833f2c47e729da76599684ee" ns2:_="" ns3:_="">
    <xsd:import namespace="e9c7fb98-cfb5-4685-9e47-444ed73bb9a5"/>
    <xsd:import namespace="84feea66-0c49-4beb-9a50-1dac5965b9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  <xsd:element ref="ns2:Dat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c7fb98-cfb5-4685-9e47-444ed73bb9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Date" ma:index="21" nillable="true" ma:displayName="Date" ma:format="DateOnly" ma:internalName="Date">
      <xsd:simpleType>
        <xsd:restriction base="dms:DateTime"/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773def7c-bad0-432b-8ab3-2a765e7b7f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feea66-0c49-4beb-9a50-1dac5965b9a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61877021-9c49-4eee-98fa-9f0a9381236c}" ma:internalName="TaxCatchAll" ma:showField="CatchAllData" ma:web="84feea66-0c49-4beb-9a50-1dac5965b9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4feea66-0c49-4beb-9a50-1dac5965b9a5" xsi:nil="true"/>
    <lcf76f155ced4ddcb4097134ff3c332f xmlns="e9c7fb98-cfb5-4685-9e47-444ed73bb9a5">
      <Terms xmlns="http://schemas.microsoft.com/office/infopath/2007/PartnerControls"/>
    </lcf76f155ced4ddcb4097134ff3c332f>
    <Date xmlns="e9c7fb98-cfb5-4685-9e47-444ed73bb9a5" xsi:nil="true"/>
    <SharedWithUsers xmlns="84feea66-0c49-4beb-9a50-1dac5965b9a5">
      <UserInfo>
        <DisplayName>Fabienne CARLIER</DisplayName>
        <AccountId>20</AccountId>
        <AccountType/>
      </UserInfo>
      <UserInfo>
        <DisplayName>Maële MAUGET</DisplayName>
        <AccountId>488</AccountId>
        <AccountType/>
      </UserInfo>
      <UserInfo>
        <DisplayName>Marine ETENEAU</DisplayName>
        <AccountId>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AA5F74D-E0B9-4C1E-BE81-4AFF289C3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c7fb98-cfb5-4685-9e47-444ed73bb9a5"/>
    <ds:schemaRef ds:uri="84feea66-0c49-4beb-9a50-1dac5965b9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B3F6C6-CBF2-4B5D-AB77-8E28285608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1F3C2A-4B08-4ED6-916E-DD606E880A16}">
  <ds:schemaRefs>
    <ds:schemaRef ds:uri="http://schemas.microsoft.com/office/infopath/2007/PartnerControls"/>
    <ds:schemaRef ds:uri="http://schemas.microsoft.com/office/2006/metadata/properties"/>
    <ds:schemaRef ds:uri="e9c7fb98-cfb5-4685-9e47-444ed73bb9a5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84feea66-0c49-4beb-9a50-1dac5965b9a5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139</Words>
  <Application>Microsoft Office PowerPoint</Application>
  <PresentationFormat>Grand écran</PresentationFormat>
  <Paragraphs>27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Aptos</vt:lpstr>
      <vt:lpstr>Arial</vt:lpstr>
      <vt:lpstr>Thème NEOMA BUSINESS SCHOOL</vt:lpstr>
      <vt:lpstr>titre  de la présentation  sur 3 lignes maximum</vt:lpstr>
      <vt:lpstr>TITRE DE LA Présentation  SUR 2 LIGNES MAXIMUM</vt:lpstr>
      <vt:lpstr>Titre  du chapitre sur 3 lignes maximum</vt:lpstr>
      <vt:lpstr>Titre de la slide sur 1 ligne  ou deux lignes MAXIMUM si besoin</vt:lpstr>
      <vt:lpstr>Titre  du chapitre sur 3 lignes maximum</vt:lpstr>
      <vt:lpstr>Titre  du chapitre sur 3 lignes maximum</vt:lpstr>
      <vt:lpstr>ANNEXES </vt:lpstr>
    </vt:vector>
  </TitlesOfParts>
  <Company>NEOMABS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du document sur deux lignes</dc:title>
  <dc:creator>Marine ETENEAU</dc:creator>
  <cp:lastModifiedBy>audrey giraud</cp:lastModifiedBy>
  <cp:revision>29</cp:revision>
  <dcterms:created xsi:type="dcterms:W3CDTF">2024-03-07T12:08:19Z</dcterms:created>
  <dcterms:modified xsi:type="dcterms:W3CDTF">2024-03-28T15:27:13Z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0x010100ABECDD227A40624FA578D1836B4F206D</vt:lpwstr>
  </property>
  <property fmtid="{D5CDD505-2E9C-101B-9397-08002B2CF9AE}" pid="3" name="MediaServiceImageTags">
    <vt:lpwstr/>
  </property>
</Properties>
</file>