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4"/>
  </p:sldMasterIdLst>
  <p:notesMasterIdLst>
    <p:notesMasterId r:id="rId6"/>
  </p:notesMasterIdLst>
  <p:sldIdLst>
    <p:sldId id="262" r:id="rId5"/>
  </p:sldIdLst>
  <p:sldSz cx="5376863" cy="7169150" type="B5ISO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26"/>
    <a:srgbClr val="1D72B9"/>
    <a:srgbClr val="DCDC64"/>
    <a:srgbClr val="F5F5F5"/>
    <a:srgbClr val="FFFFFF"/>
    <a:srgbClr val="DEDB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EE5C1B-E408-4C8F-A38F-C4A18029B157}" v="30" dt="2025-07-09T07:00:02.7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70" autoAdjust="0"/>
    <p:restoredTop sz="95280" autoAdjust="0"/>
  </p:normalViewPr>
  <p:slideViewPr>
    <p:cSldViewPr snapToGrid="0">
      <p:cViewPr varScale="1">
        <p:scale>
          <a:sx n="82" d="100"/>
          <a:sy n="82" d="100"/>
        </p:scale>
        <p:origin x="2486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trick Kehrli" userId="458c5557-5106-42c9-a57d-d407f1db8eeb" providerId="ADAL" clId="{897EA273-C579-4B2B-9581-86F4431E3BB6}"/>
    <pc:docChg chg="undo custSel addSld delSld modSld modMainMaster">
      <pc:chgData name="Patrick Kehrli" userId="458c5557-5106-42c9-a57d-d407f1db8eeb" providerId="ADAL" clId="{897EA273-C579-4B2B-9581-86F4431E3BB6}" dt="2025-05-29T08:31:35.839" v="48" actId="47"/>
      <pc:docMkLst>
        <pc:docMk/>
      </pc:docMkLst>
      <pc:sldChg chg="delSp modSp mod modShow">
        <pc:chgData name="Patrick Kehrli" userId="458c5557-5106-42c9-a57d-d407f1db8eeb" providerId="ADAL" clId="{897EA273-C579-4B2B-9581-86F4431E3BB6}" dt="2025-05-29T07:57:58.564" v="42" actId="20577"/>
        <pc:sldMkLst>
          <pc:docMk/>
          <pc:sldMk cId="1098972745" sldId="262"/>
        </pc:sldMkLst>
        <pc:spChg chg="mod">
          <ac:chgData name="Patrick Kehrli" userId="458c5557-5106-42c9-a57d-d407f1db8eeb" providerId="ADAL" clId="{897EA273-C579-4B2B-9581-86F4431E3BB6}" dt="2025-05-29T07:56:09.792" v="36" actId="1035"/>
          <ac:spMkLst>
            <pc:docMk/>
            <pc:sldMk cId="1098972745" sldId="262"/>
            <ac:spMk id="4" creationId="{28F481CB-C8FE-5E0F-C5F6-D21BC47463FD}"/>
          </ac:spMkLst>
        </pc:spChg>
        <pc:spChg chg="mod">
          <ac:chgData name="Patrick Kehrli" userId="458c5557-5106-42c9-a57d-d407f1db8eeb" providerId="ADAL" clId="{897EA273-C579-4B2B-9581-86F4431E3BB6}" dt="2025-05-29T07:57:58.564" v="42" actId="20577"/>
          <ac:spMkLst>
            <pc:docMk/>
            <pc:sldMk cId="1098972745" sldId="262"/>
            <ac:spMk id="10" creationId="{80717C25-0A6C-5EE1-C4DF-8DC7481E4B0F}"/>
          </ac:spMkLst>
        </pc:spChg>
        <pc:picChg chg="mod">
          <ac:chgData name="Patrick Kehrli" userId="458c5557-5106-42c9-a57d-d407f1db8eeb" providerId="ADAL" clId="{897EA273-C579-4B2B-9581-86F4431E3BB6}" dt="2025-05-29T07:53:53.106" v="3" actId="1076"/>
          <ac:picMkLst>
            <pc:docMk/>
            <pc:sldMk cId="1098972745" sldId="262"/>
            <ac:picMk id="16" creationId="{49BFAFA5-78F2-8C36-5E4B-896288598F21}"/>
          </ac:picMkLst>
        </pc:picChg>
      </pc:sldChg>
      <pc:sldChg chg="modSp new del">
        <pc:chgData name="Patrick Kehrli" userId="458c5557-5106-42c9-a57d-d407f1db8eeb" providerId="ADAL" clId="{897EA273-C579-4B2B-9581-86F4431E3BB6}" dt="2025-05-29T08:31:35.839" v="48" actId="47"/>
        <pc:sldMkLst>
          <pc:docMk/>
          <pc:sldMk cId="2383590940" sldId="263"/>
        </pc:sldMkLst>
      </pc:sldChg>
      <pc:sldMasterChg chg="modSp setBg">
        <pc:chgData name="Patrick Kehrli" userId="458c5557-5106-42c9-a57d-d407f1db8eeb" providerId="ADAL" clId="{897EA273-C579-4B2B-9581-86F4431E3BB6}" dt="2025-05-29T08:21:59.181" v="47" actId="207"/>
        <pc:sldMasterMkLst>
          <pc:docMk/>
          <pc:sldMasterMk cId="3597375293" sldId="2147483648"/>
        </pc:sldMasterMkLst>
        <pc:spChg chg="mod">
          <ac:chgData name="Patrick Kehrli" userId="458c5557-5106-42c9-a57d-d407f1db8eeb" providerId="ADAL" clId="{897EA273-C579-4B2B-9581-86F4431E3BB6}" dt="2025-05-29T08:21:59.181" v="47" actId="207"/>
          <ac:spMkLst>
            <pc:docMk/>
            <pc:sldMasterMk cId="3597375293" sldId="2147483648"/>
            <ac:spMk id="2" creationId="{60A33987-8BCF-B8D7-8DB0-8D55DD670CA6}"/>
          </ac:spMkLst>
        </pc:spChg>
      </pc:sldMasterChg>
    </pc:docChg>
  </pc:docChgLst>
  <pc:docChgLst>
    <pc:chgData name="Patrick Kehrli" userId="458c5557-5106-42c9-a57d-d407f1db8eeb" providerId="ADAL" clId="{DCB77344-8A6F-4730-A327-25E75FB8E9C7}"/>
    <pc:docChg chg="undo custSel addSld delSld modSld">
      <pc:chgData name="Patrick Kehrli" userId="458c5557-5106-42c9-a57d-d407f1db8eeb" providerId="ADAL" clId="{DCB77344-8A6F-4730-A327-25E75FB8E9C7}" dt="2025-07-02T09:44:08.325" v="118" actId="20577"/>
      <pc:docMkLst>
        <pc:docMk/>
      </pc:docMkLst>
      <pc:sldChg chg="addSp delSp modSp mod">
        <pc:chgData name="Patrick Kehrli" userId="458c5557-5106-42c9-a57d-d407f1db8eeb" providerId="ADAL" clId="{DCB77344-8A6F-4730-A327-25E75FB8E9C7}" dt="2025-07-02T09:44:08.325" v="118" actId="20577"/>
        <pc:sldMkLst>
          <pc:docMk/>
          <pc:sldMk cId="1098972745" sldId="262"/>
        </pc:sldMkLst>
        <pc:spChg chg="mod">
          <ac:chgData name="Patrick Kehrli" userId="458c5557-5106-42c9-a57d-d407f1db8eeb" providerId="ADAL" clId="{DCB77344-8A6F-4730-A327-25E75FB8E9C7}" dt="2025-07-02T07:09:13.922" v="1" actId="20577"/>
          <ac:spMkLst>
            <pc:docMk/>
            <pc:sldMk cId="1098972745" sldId="262"/>
            <ac:spMk id="10" creationId="{80717C25-0A6C-5EE1-C4DF-8DC7481E4B0F}"/>
          </ac:spMkLst>
        </pc:spChg>
        <pc:spChg chg="mod">
          <ac:chgData name="Patrick Kehrli" userId="458c5557-5106-42c9-a57d-d407f1db8eeb" providerId="ADAL" clId="{DCB77344-8A6F-4730-A327-25E75FB8E9C7}" dt="2025-07-02T09:44:08.325" v="118" actId="20577"/>
          <ac:spMkLst>
            <pc:docMk/>
            <pc:sldMk cId="1098972745" sldId="262"/>
            <ac:spMk id="12" creationId="{9AB99B78-F16A-53AE-153D-FD689ED0B9C3}"/>
          </ac:spMkLst>
        </pc:spChg>
        <pc:spChg chg="mod">
          <ac:chgData name="Patrick Kehrli" userId="458c5557-5106-42c9-a57d-d407f1db8eeb" providerId="ADAL" clId="{DCB77344-8A6F-4730-A327-25E75FB8E9C7}" dt="2025-07-02T07:11:35.912" v="2"/>
          <ac:spMkLst>
            <pc:docMk/>
            <pc:sldMk cId="1098972745" sldId="262"/>
            <ac:spMk id="13" creationId="{846C05B3-42A7-E249-48BB-F00EF4E4A479}"/>
          </ac:spMkLst>
        </pc:spChg>
        <pc:spChg chg="mod">
          <ac:chgData name="Patrick Kehrli" userId="458c5557-5106-42c9-a57d-d407f1db8eeb" providerId="ADAL" clId="{DCB77344-8A6F-4730-A327-25E75FB8E9C7}" dt="2025-07-02T07:15:54.116" v="90" actId="1076"/>
          <ac:spMkLst>
            <pc:docMk/>
            <pc:sldMk cId="1098972745" sldId="262"/>
            <ac:spMk id="14" creationId="{529CAEF1-1F41-29D5-5015-7D4F680B0974}"/>
          </ac:spMkLst>
        </pc:spChg>
        <pc:spChg chg="mod">
          <ac:chgData name="Patrick Kehrli" userId="458c5557-5106-42c9-a57d-d407f1db8eeb" providerId="ADAL" clId="{DCB77344-8A6F-4730-A327-25E75FB8E9C7}" dt="2025-07-02T07:15:56.950" v="91" actId="1076"/>
          <ac:spMkLst>
            <pc:docMk/>
            <pc:sldMk cId="1098972745" sldId="262"/>
            <ac:spMk id="15" creationId="{66E02679-D3D9-DB4B-34CB-3D5A937521F8}"/>
          </ac:spMkLst>
        </pc:spChg>
        <pc:spChg chg="mod">
          <ac:chgData name="Patrick Kehrli" userId="458c5557-5106-42c9-a57d-d407f1db8eeb" providerId="ADAL" clId="{DCB77344-8A6F-4730-A327-25E75FB8E9C7}" dt="2025-07-02T07:12:26.655" v="8"/>
          <ac:spMkLst>
            <pc:docMk/>
            <pc:sldMk cId="1098972745" sldId="262"/>
            <ac:spMk id="17" creationId="{2487DAD2-CB1A-0EBB-13BD-56F84BED4371}"/>
          </ac:spMkLst>
        </pc:spChg>
        <pc:picChg chg="add del mod ord">
          <ac:chgData name="Patrick Kehrli" userId="458c5557-5106-42c9-a57d-d407f1db8eeb" providerId="ADAL" clId="{DCB77344-8A6F-4730-A327-25E75FB8E9C7}" dt="2025-07-02T09:44:07.512" v="116" actId="1076"/>
          <ac:picMkLst>
            <pc:docMk/>
            <pc:sldMk cId="1098972745" sldId="262"/>
            <ac:picMk id="6" creationId="{72DB338E-4DD4-4680-74B2-1D9E5894BE30}"/>
          </ac:picMkLst>
        </pc:picChg>
        <pc:picChg chg="del">
          <ac:chgData name="Patrick Kehrli" userId="458c5557-5106-42c9-a57d-d407f1db8eeb" providerId="ADAL" clId="{DCB77344-8A6F-4730-A327-25E75FB8E9C7}" dt="2025-07-02T07:14:15.002" v="11" actId="478"/>
          <ac:picMkLst>
            <pc:docMk/>
            <pc:sldMk cId="1098972745" sldId="262"/>
            <ac:picMk id="1028" creationId="{5C6B9B21-0DC4-7C91-DB24-FD90A532835F}"/>
          </ac:picMkLst>
        </pc:picChg>
      </pc:sldChg>
      <pc:sldChg chg="addSp delSp modSp new add del mod">
        <pc:chgData name="Patrick Kehrli" userId="458c5557-5106-42c9-a57d-d407f1db8eeb" providerId="ADAL" clId="{DCB77344-8A6F-4730-A327-25E75FB8E9C7}" dt="2025-07-02T09:44:08.036" v="117" actId="680"/>
        <pc:sldMkLst>
          <pc:docMk/>
          <pc:sldMk cId="510920355" sldId="263"/>
        </pc:sldMkLst>
        <pc:picChg chg="add del mod">
          <ac:chgData name="Patrick Kehrli" userId="458c5557-5106-42c9-a57d-d407f1db8eeb" providerId="ADAL" clId="{DCB77344-8A6F-4730-A327-25E75FB8E9C7}" dt="2025-07-02T09:44:06.889" v="115" actId="29295"/>
          <ac:picMkLst>
            <pc:docMk/>
            <pc:sldMk cId="510920355" sldId="263"/>
            <ac:picMk id="6" creationId="{25B9EBC5-62BF-D343-0DBC-A531AEC375E2}"/>
          </ac:picMkLst>
        </pc:picChg>
      </pc:sldChg>
    </pc:docChg>
  </pc:docChgLst>
  <pc:docChgLst>
    <pc:chgData name="Patrick Kehrli" userId="458c5557-5106-42c9-a57d-d407f1db8eeb" providerId="ADAL" clId="{56EE5C1B-E408-4C8F-A38F-C4A18029B157}"/>
    <pc:docChg chg="undo custSel modSld">
      <pc:chgData name="Patrick Kehrli" userId="458c5557-5106-42c9-a57d-d407f1db8eeb" providerId="ADAL" clId="{56EE5C1B-E408-4C8F-A38F-C4A18029B157}" dt="2025-07-11T08:56:44.620" v="384" actId="20577"/>
      <pc:docMkLst>
        <pc:docMk/>
      </pc:docMkLst>
      <pc:sldChg chg="addSp delSp modSp mod">
        <pc:chgData name="Patrick Kehrli" userId="458c5557-5106-42c9-a57d-d407f1db8eeb" providerId="ADAL" clId="{56EE5C1B-E408-4C8F-A38F-C4A18029B157}" dt="2025-07-11T08:56:44.620" v="384" actId="20577"/>
        <pc:sldMkLst>
          <pc:docMk/>
          <pc:sldMk cId="1098972745" sldId="262"/>
        </pc:sldMkLst>
        <pc:spChg chg="mod">
          <ac:chgData name="Patrick Kehrli" userId="458c5557-5106-42c9-a57d-d407f1db8eeb" providerId="ADAL" clId="{56EE5C1B-E408-4C8F-A38F-C4A18029B157}" dt="2025-07-09T07:03:15.658" v="295" actId="14100"/>
          <ac:spMkLst>
            <pc:docMk/>
            <pc:sldMk cId="1098972745" sldId="262"/>
            <ac:spMk id="2" creationId="{CF421D02-0602-28A5-2EFB-249C0FA057A1}"/>
          </ac:spMkLst>
        </pc:spChg>
        <pc:spChg chg="mod">
          <ac:chgData name="Patrick Kehrli" userId="458c5557-5106-42c9-a57d-d407f1db8eeb" providerId="ADAL" clId="{56EE5C1B-E408-4C8F-A38F-C4A18029B157}" dt="2025-07-09T07:03:10.179" v="294" actId="20577"/>
          <ac:spMkLst>
            <pc:docMk/>
            <pc:sldMk cId="1098972745" sldId="262"/>
            <ac:spMk id="4" creationId="{28F481CB-C8FE-5E0F-C5F6-D21BC47463FD}"/>
          </ac:spMkLst>
        </pc:spChg>
        <pc:spChg chg="add">
          <ac:chgData name="Patrick Kehrli" userId="458c5557-5106-42c9-a57d-d407f1db8eeb" providerId="ADAL" clId="{56EE5C1B-E408-4C8F-A38F-C4A18029B157}" dt="2025-07-09T06:51:58.013" v="38"/>
          <ac:spMkLst>
            <pc:docMk/>
            <pc:sldMk cId="1098972745" sldId="262"/>
            <ac:spMk id="5" creationId="{A9339A37-DE92-BB9E-251E-2C87DEA2A8F0}"/>
          </ac:spMkLst>
        </pc:spChg>
        <pc:spChg chg="add mod">
          <ac:chgData name="Patrick Kehrli" userId="458c5557-5106-42c9-a57d-d407f1db8eeb" providerId="ADAL" clId="{56EE5C1B-E408-4C8F-A38F-C4A18029B157}" dt="2025-07-11T08:56:44.620" v="384" actId="20577"/>
          <ac:spMkLst>
            <pc:docMk/>
            <pc:sldMk cId="1098972745" sldId="262"/>
            <ac:spMk id="6" creationId="{4EB20D4C-D7CC-D2D7-09E7-F6A83B41A626}"/>
          </ac:spMkLst>
        </pc:spChg>
        <pc:spChg chg="add">
          <ac:chgData name="Patrick Kehrli" userId="458c5557-5106-42c9-a57d-d407f1db8eeb" providerId="ADAL" clId="{56EE5C1B-E408-4C8F-A38F-C4A18029B157}" dt="2025-07-09T06:54:51.321" v="129"/>
          <ac:spMkLst>
            <pc:docMk/>
            <pc:sldMk cId="1098972745" sldId="262"/>
            <ac:spMk id="9" creationId="{DC6DA8E3-E6B2-AD4C-9D53-6458C9490D83}"/>
          </ac:spMkLst>
        </pc:spChg>
        <pc:spChg chg="add mod">
          <ac:chgData name="Patrick Kehrli" userId="458c5557-5106-42c9-a57d-d407f1db8eeb" providerId="ADAL" clId="{56EE5C1B-E408-4C8F-A38F-C4A18029B157}" dt="2025-07-11T08:52:29.520" v="358" actId="20577"/>
          <ac:spMkLst>
            <pc:docMk/>
            <pc:sldMk cId="1098972745" sldId="262"/>
            <ac:spMk id="10" creationId="{FE33BCA4-50D4-881F-F090-519D58250937}"/>
          </ac:spMkLst>
        </pc:spChg>
        <pc:spChg chg="del mod">
          <ac:chgData name="Patrick Kehrli" userId="458c5557-5106-42c9-a57d-d407f1db8eeb" providerId="ADAL" clId="{56EE5C1B-E408-4C8F-A38F-C4A18029B157}" dt="2025-07-09T07:02:48.925" v="286" actId="478"/>
          <ac:spMkLst>
            <pc:docMk/>
            <pc:sldMk cId="1098972745" sldId="262"/>
            <ac:spMk id="12" creationId="{9AB99B78-F16A-53AE-153D-FD689ED0B9C3}"/>
          </ac:spMkLst>
        </pc:spChg>
        <pc:spChg chg="del mod">
          <ac:chgData name="Patrick Kehrli" userId="458c5557-5106-42c9-a57d-d407f1db8eeb" providerId="ADAL" clId="{56EE5C1B-E408-4C8F-A38F-C4A18029B157}" dt="2025-07-09T06:52:26.861" v="45" actId="478"/>
          <ac:spMkLst>
            <pc:docMk/>
            <pc:sldMk cId="1098972745" sldId="262"/>
            <ac:spMk id="14" creationId="{529CAEF1-1F41-29D5-5015-7D4F680B0974}"/>
          </ac:spMkLst>
        </pc:spChg>
        <pc:spChg chg="mod">
          <ac:chgData name="Patrick Kehrli" userId="458c5557-5106-42c9-a57d-d407f1db8eeb" providerId="ADAL" clId="{56EE5C1B-E408-4C8F-A38F-C4A18029B157}" dt="2025-07-09T06:59:02.976" v="209" actId="948"/>
          <ac:spMkLst>
            <pc:docMk/>
            <pc:sldMk cId="1098972745" sldId="262"/>
            <ac:spMk id="21" creationId="{48E43347-3673-F505-2DC7-FC9EE0ADC77E}"/>
          </ac:spMkLst>
        </pc:spChg>
        <pc:spChg chg="mod">
          <ac:chgData name="Patrick Kehrli" userId="458c5557-5106-42c9-a57d-d407f1db8eeb" providerId="ADAL" clId="{56EE5C1B-E408-4C8F-A38F-C4A18029B157}" dt="2025-07-11T08:56:39.059" v="376" actId="20577"/>
          <ac:spMkLst>
            <pc:docMk/>
            <pc:sldMk cId="1098972745" sldId="262"/>
            <ac:spMk id="27" creationId="{E5627C85-FCD7-F8D9-0631-D696A1D0EA82}"/>
          </ac:spMkLst>
        </pc:spChg>
        <pc:picChg chg="mod">
          <ac:chgData name="Patrick Kehrli" userId="458c5557-5106-42c9-a57d-d407f1db8eeb" providerId="ADAL" clId="{56EE5C1B-E408-4C8F-A38F-C4A18029B157}" dt="2025-07-09T07:00:19.460" v="251" actId="1076"/>
          <ac:picMkLst>
            <pc:docMk/>
            <pc:sldMk cId="1098972745" sldId="262"/>
            <ac:picMk id="16" creationId="{49BFAFA5-78F2-8C36-5E4B-896288598F21}"/>
          </ac:picMkLst>
        </pc:picChg>
        <pc:cxnChg chg="del mod">
          <ac:chgData name="Patrick Kehrli" userId="458c5557-5106-42c9-a57d-d407f1db8eeb" providerId="ADAL" clId="{56EE5C1B-E408-4C8F-A38F-C4A18029B157}" dt="2025-07-09T06:59:56.093" v="247" actId="478"/>
          <ac:cxnSpMkLst>
            <pc:docMk/>
            <pc:sldMk cId="1098972745" sldId="262"/>
            <ac:cxnSpMk id="3" creationId="{E7953A3E-7769-B80A-EF01-0D732CAFA378}"/>
          </ac:cxnSpMkLst>
        </pc:cxnChg>
        <pc:cxnChg chg="mod">
          <ac:chgData name="Patrick Kehrli" userId="458c5557-5106-42c9-a57d-d407f1db8eeb" providerId="ADAL" clId="{56EE5C1B-E408-4C8F-A38F-C4A18029B157}" dt="2025-07-09T07:01:19.592" v="272" actId="1076"/>
          <ac:cxnSpMkLst>
            <pc:docMk/>
            <pc:sldMk cId="1098972745" sldId="262"/>
            <ac:cxnSpMk id="8" creationId="{0B04B711-BE58-1A09-61E9-FBB946594470}"/>
          </ac:cxnSpMkLst>
        </pc:cxnChg>
        <pc:cxnChg chg="add mod">
          <ac:chgData name="Patrick Kehrli" userId="458c5557-5106-42c9-a57d-d407f1db8eeb" providerId="ADAL" clId="{56EE5C1B-E408-4C8F-A38F-C4A18029B157}" dt="2025-07-09T07:01:10.190" v="270" actId="1035"/>
          <ac:cxnSpMkLst>
            <pc:docMk/>
            <pc:sldMk cId="1098972745" sldId="262"/>
            <ac:cxnSpMk id="11" creationId="{B53E935A-82C2-7F94-005D-9C6450F464DD}"/>
          </ac:cxnSpMkLst>
        </pc:cxnChg>
        <pc:cxnChg chg="mod">
          <ac:chgData name="Patrick Kehrli" userId="458c5557-5106-42c9-a57d-d407f1db8eeb" providerId="ADAL" clId="{56EE5C1B-E408-4C8F-A38F-C4A18029B157}" dt="2025-07-09T07:01:26.667" v="273" actId="14100"/>
          <ac:cxnSpMkLst>
            <pc:docMk/>
            <pc:sldMk cId="1098972745" sldId="262"/>
            <ac:cxnSpMk id="22" creationId="{98B9A69B-7B9B-42ED-3524-3811ADBBAFBF}"/>
          </ac:cxnSpMkLst>
        </pc:cxnChg>
      </pc:sldChg>
    </pc:docChg>
  </pc:docChgLst>
  <pc:docChgLst>
    <pc:chgData name="Patrick Kehrli" userId="458c5557-5106-42c9-a57d-d407f1db8eeb" providerId="ADAL" clId="{D15F5FC5-77E8-48CB-8523-2C7140685A6D}"/>
    <pc:docChg chg="undo custSel delSld modSld">
      <pc:chgData name="Patrick Kehrli" userId="458c5557-5106-42c9-a57d-d407f1db8eeb" providerId="ADAL" clId="{D15F5FC5-77E8-48CB-8523-2C7140685A6D}" dt="2025-07-09T06:40:45.577" v="747" actId="1076"/>
      <pc:docMkLst>
        <pc:docMk/>
      </pc:docMkLst>
      <pc:sldChg chg="addSp delSp modSp mod">
        <pc:chgData name="Patrick Kehrli" userId="458c5557-5106-42c9-a57d-d407f1db8eeb" providerId="ADAL" clId="{D15F5FC5-77E8-48CB-8523-2C7140685A6D}" dt="2025-07-09T06:40:45.577" v="747" actId="1076"/>
        <pc:sldMkLst>
          <pc:docMk/>
          <pc:sldMk cId="1098972745" sldId="262"/>
        </pc:sldMkLst>
        <pc:spChg chg="mod">
          <ac:chgData name="Patrick Kehrli" userId="458c5557-5106-42c9-a57d-d407f1db8eeb" providerId="ADAL" clId="{D15F5FC5-77E8-48CB-8523-2C7140685A6D}" dt="2025-07-09T06:25:09.769" v="637" actId="14100"/>
          <ac:spMkLst>
            <pc:docMk/>
            <pc:sldMk cId="1098972745" sldId="262"/>
            <ac:spMk id="2" creationId="{CF421D02-0602-28A5-2EFB-249C0FA057A1}"/>
          </ac:spMkLst>
        </pc:spChg>
        <pc:spChg chg="mod">
          <ac:chgData name="Patrick Kehrli" userId="458c5557-5106-42c9-a57d-d407f1db8eeb" providerId="ADAL" clId="{D15F5FC5-77E8-48CB-8523-2C7140685A6D}" dt="2025-07-09T06:25:04.850" v="636" actId="948"/>
          <ac:spMkLst>
            <pc:docMk/>
            <pc:sldMk cId="1098972745" sldId="262"/>
            <ac:spMk id="4" creationId="{28F481CB-C8FE-5E0F-C5F6-D21BC47463FD}"/>
          </ac:spMkLst>
        </pc:spChg>
        <pc:spChg chg="add">
          <ac:chgData name="Patrick Kehrli" userId="458c5557-5106-42c9-a57d-d407f1db8eeb" providerId="ADAL" clId="{D15F5FC5-77E8-48CB-8523-2C7140685A6D}" dt="2025-07-09T06:03:03.657" v="168"/>
          <ac:spMkLst>
            <pc:docMk/>
            <pc:sldMk cId="1098972745" sldId="262"/>
            <ac:spMk id="5" creationId="{42634C46-8167-D4CE-F494-916E3EA01522}"/>
          </ac:spMkLst>
        </pc:spChg>
        <pc:spChg chg="add">
          <ac:chgData name="Patrick Kehrli" userId="458c5557-5106-42c9-a57d-d407f1db8eeb" providerId="ADAL" clId="{D15F5FC5-77E8-48CB-8523-2C7140685A6D}" dt="2025-07-09T06:03:14.433" v="170"/>
          <ac:spMkLst>
            <pc:docMk/>
            <pc:sldMk cId="1098972745" sldId="262"/>
            <ac:spMk id="6" creationId="{3DA5CCEC-466A-7848-7F14-49B9C3BA5FCF}"/>
          </ac:spMkLst>
        </pc:spChg>
        <pc:spChg chg="add del mod">
          <ac:chgData name="Patrick Kehrli" userId="458c5557-5106-42c9-a57d-d407f1db8eeb" providerId="ADAL" clId="{D15F5FC5-77E8-48CB-8523-2C7140685A6D}" dt="2025-07-09T06:06:05.602" v="258" actId="478"/>
          <ac:spMkLst>
            <pc:docMk/>
            <pc:sldMk cId="1098972745" sldId="262"/>
            <ac:spMk id="7" creationId="{69F60755-BAAB-2BA2-02AB-6A42D08D4E6F}"/>
          </ac:spMkLst>
        </pc:spChg>
        <pc:spChg chg="add del">
          <ac:chgData name="Patrick Kehrli" userId="458c5557-5106-42c9-a57d-d407f1db8eeb" providerId="ADAL" clId="{D15F5FC5-77E8-48CB-8523-2C7140685A6D}" dt="2025-07-09T06:00:07.490" v="65" actId="478"/>
          <ac:spMkLst>
            <pc:docMk/>
            <pc:sldMk cId="1098972745" sldId="262"/>
            <ac:spMk id="10" creationId="{80717C25-0A6C-5EE1-C4DF-8DC7481E4B0F}"/>
          </ac:spMkLst>
        </pc:spChg>
        <pc:spChg chg="add del mod">
          <ac:chgData name="Patrick Kehrli" userId="458c5557-5106-42c9-a57d-d407f1db8eeb" providerId="ADAL" clId="{D15F5FC5-77E8-48CB-8523-2C7140685A6D}" dt="2025-07-09T06:38:14.549" v="741" actId="478"/>
          <ac:spMkLst>
            <pc:docMk/>
            <pc:sldMk cId="1098972745" sldId="262"/>
            <ac:spMk id="11" creationId="{E0C72B13-AC12-1B12-58C5-48B9F7B56238}"/>
          </ac:spMkLst>
        </pc:spChg>
        <pc:spChg chg="add del mod">
          <ac:chgData name="Patrick Kehrli" userId="458c5557-5106-42c9-a57d-d407f1db8eeb" providerId="ADAL" clId="{D15F5FC5-77E8-48CB-8523-2C7140685A6D}" dt="2025-07-09T06:25:43.788" v="641" actId="1076"/>
          <ac:spMkLst>
            <pc:docMk/>
            <pc:sldMk cId="1098972745" sldId="262"/>
            <ac:spMk id="12" creationId="{9AB99B78-F16A-53AE-153D-FD689ED0B9C3}"/>
          </ac:spMkLst>
        </pc:spChg>
        <pc:spChg chg="add del">
          <ac:chgData name="Patrick Kehrli" userId="458c5557-5106-42c9-a57d-d407f1db8eeb" providerId="ADAL" clId="{D15F5FC5-77E8-48CB-8523-2C7140685A6D}" dt="2025-07-09T06:00:08.874" v="66" actId="478"/>
          <ac:spMkLst>
            <pc:docMk/>
            <pc:sldMk cId="1098972745" sldId="262"/>
            <ac:spMk id="13" creationId="{846C05B3-42A7-E249-48BB-F00EF4E4A479}"/>
          </ac:spMkLst>
        </pc:spChg>
        <pc:spChg chg="mod">
          <ac:chgData name="Patrick Kehrli" userId="458c5557-5106-42c9-a57d-d407f1db8eeb" providerId="ADAL" clId="{D15F5FC5-77E8-48CB-8523-2C7140685A6D}" dt="2025-07-09T06:27:22.338" v="725" actId="1076"/>
          <ac:spMkLst>
            <pc:docMk/>
            <pc:sldMk cId="1098972745" sldId="262"/>
            <ac:spMk id="14" creationId="{529CAEF1-1F41-29D5-5015-7D4F680B0974}"/>
          </ac:spMkLst>
        </pc:spChg>
        <pc:spChg chg="add del">
          <ac:chgData name="Patrick Kehrli" userId="458c5557-5106-42c9-a57d-d407f1db8eeb" providerId="ADAL" clId="{D15F5FC5-77E8-48CB-8523-2C7140685A6D}" dt="2025-07-09T06:00:10.790" v="67" actId="478"/>
          <ac:spMkLst>
            <pc:docMk/>
            <pc:sldMk cId="1098972745" sldId="262"/>
            <ac:spMk id="15" creationId="{66E02679-D3D9-DB4B-34CB-3D5A937521F8}"/>
          </ac:spMkLst>
        </pc:spChg>
        <pc:spChg chg="add del mod">
          <ac:chgData name="Patrick Kehrli" userId="458c5557-5106-42c9-a57d-d407f1db8eeb" providerId="ADAL" clId="{D15F5FC5-77E8-48CB-8523-2C7140685A6D}" dt="2025-07-09T06:28:48.230" v="739" actId="1076"/>
          <ac:spMkLst>
            <pc:docMk/>
            <pc:sldMk cId="1098972745" sldId="262"/>
            <ac:spMk id="17" creationId="{2487DAD2-CB1A-0EBB-13BD-56F84BED4371}"/>
          </ac:spMkLst>
        </pc:spChg>
        <pc:spChg chg="add del mod">
          <ac:chgData name="Patrick Kehrli" userId="458c5557-5106-42c9-a57d-d407f1db8eeb" providerId="ADAL" clId="{D15F5FC5-77E8-48CB-8523-2C7140685A6D}" dt="2025-07-09T06:28:42.101" v="738" actId="14100"/>
          <ac:spMkLst>
            <pc:docMk/>
            <pc:sldMk cId="1098972745" sldId="262"/>
            <ac:spMk id="18" creationId="{91B3D539-2748-4C94-2BF3-D632B097BDB8}"/>
          </ac:spMkLst>
        </pc:spChg>
        <pc:spChg chg="add del mod">
          <ac:chgData name="Patrick Kehrli" userId="458c5557-5106-42c9-a57d-d407f1db8eeb" providerId="ADAL" clId="{D15F5FC5-77E8-48CB-8523-2C7140685A6D}" dt="2025-07-09T06:26:09.961" v="643" actId="478"/>
          <ac:spMkLst>
            <pc:docMk/>
            <pc:sldMk cId="1098972745" sldId="262"/>
            <ac:spMk id="20" creationId="{6F690879-1A9B-FFA6-CD03-90879B196225}"/>
          </ac:spMkLst>
        </pc:spChg>
        <pc:spChg chg="add mod">
          <ac:chgData name="Patrick Kehrli" userId="458c5557-5106-42c9-a57d-d407f1db8eeb" providerId="ADAL" clId="{D15F5FC5-77E8-48CB-8523-2C7140685A6D}" dt="2025-07-09T06:38:20.781" v="742" actId="1076"/>
          <ac:spMkLst>
            <pc:docMk/>
            <pc:sldMk cId="1098972745" sldId="262"/>
            <ac:spMk id="21" creationId="{48E43347-3673-F505-2DC7-FC9EE0ADC77E}"/>
          </ac:spMkLst>
        </pc:spChg>
        <pc:spChg chg="add mod">
          <ac:chgData name="Patrick Kehrli" userId="458c5557-5106-42c9-a57d-d407f1db8eeb" providerId="ADAL" clId="{D15F5FC5-77E8-48CB-8523-2C7140685A6D}" dt="2025-07-09T06:38:26.138" v="743" actId="1076"/>
          <ac:spMkLst>
            <pc:docMk/>
            <pc:sldMk cId="1098972745" sldId="262"/>
            <ac:spMk id="27" creationId="{E5627C85-FCD7-F8D9-0631-D696A1D0EA82}"/>
          </ac:spMkLst>
        </pc:spChg>
        <pc:graphicFrameChg chg="add del mod modGraphic">
          <ac:chgData name="Patrick Kehrli" userId="458c5557-5106-42c9-a57d-d407f1db8eeb" providerId="ADAL" clId="{D15F5FC5-77E8-48CB-8523-2C7140685A6D}" dt="2025-07-09T06:26:12.592" v="644" actId="478"/>
          <ac:graphicFrameMkLst>
            <pc:docMk/>
            <pc:sldMk cId="1098972745" sldId="262"/>
            <ac:graphicFrameMk id="9" creationId="{AF917EF7-D855-4773-817E-5377A325C17A}"/>
          </ac:graphicFrameMkLst>
        </pc:graphicFrameChg>
        <pc:picChg chg="mod">
          <ac:chgData name="Patrick Kehrli" userId="458c5557-5106-42c9-a57d-d407f1db8eeb" providerId="ADAL" clId="{D15F5FC5-77E8-48CB-8523-2C7140685A6D}" dt="2025-07-09T06:25:35.942" v="640" actId="1076"/>
          <ac:picMkLst>
            <pc:docMk/>
            <pc:sldMk cId="1098972745" sldId="262"/>
            <ac:picMk id="16" creationId="{49BFAFA5-78F2-8C36-5E4B-896288598F21}"/>
          </ac:picMkLst>
        </pc:picChg>
        <pc:cxnChg chg="add del mod">
          <ac:chgData name="Patrick Kehrli" userId="458c5557-5106-42c9-a57d-d407f1db8eeb" providerId="ADAL" clId="{D15F5FC5-77E8-48CB-8523-2C7140685A6D}" dt="2025-07-09T06:04:11.084" v="200" actId="1036"/>
          <ac:cxnSpMkLst>
            <pc:docMk/>
            <pc:sldMk cId="1098972745" sldId="262"/>
            <ac:cxnSpMk id="3" creationId="{E7953A3E-7769-B80A-EF01-0D732CAFA378}"/>
          </ac:cxnSpMkLst>
        </pc:cxnChg>
        <pc:cxnChg chg="add mod">
          <ac:chgData name="Patrick Kehrli" userId="458c5557-5106-42c9-a57d-d407f1db8eeb" providerId="ADAL" clId="{D15F5FC5-77E8-48CB-8523-2C7140685A6D}" dt="2025-07-09T06:40:45.577" v="747" actId="1076"/>
          <ac:cxnSpMkLst>
            <pc:docMk/>
            <pc:sldMk cId="1098972745" sldId="262"/>
            <ac:cxnSpMk id="8" creationId="{0B04B711-BE58-1A09-61E9-FBB946594470}"/>
          </ac:cxnSpMkLst>
        </pc:cxnChg>
        <pc:cxnChg chg="add mod">
          <ac:chgData name="Patrick Kehrli" userId="458c5557-5106-42c9-a57d-d407f1db8eeb" providerId="ADAL" clId="{D15F5FC5-77E8-48CB-8523-2C7140685A6D}" dt="2025-07-09T06:40:42.910" v="746" actId="1076"/>
          <ac:cxnSpMkLst>
            <pc:docMk/>
            <pc:sldMk cId="1098972745" sldId="262"/>
            <ac:cxnSpMk id="22" creationId="{98B9A69B-7B9B-42ED-3524-3811ADBBAFBF}"/>
          </ac:cxnSpMkLst>
        </pc:cxnChg>
        <pc:cxnChg chg="add mod">
          <ac:chgData name="Patrick Kehrli" userId="458c5557-5106-42c9-a57d-d407f1db8eeb" providerId="ADAL" clId="{D15F5FC5-77E8-48CB-8523-2C7140685A6D}" dt="2025-07-09T06:26:13.119" v="645"/>
          <ac:cxnSpMkLst>
            <pc:docMk/>
            <pc:sldMk cId="1098972745" sldId="262"/>
            <ac:cxnSpMk id="26" creationId="{49C8DF8D-DE2B-8B43-5C1F-5D170CFB09B7}"/>
          </ac:cxnSpMkLst>
        </pc:cxnChg>
      </pc:sldChg>
      <pc:sldChg chg="del">
        <pc:chgData name="Patrick Kehrli" userId="458c5557-5106-42c9-a57d-d407f1db8eeb" providerId="ADAL" clId="{D15F5FC5-77E8-48CB-8523-2C7140685A6D}" dt="2025-07-09T05:57:45.070" v="54" actId="47"/>
        <pc:sldMkLst>
          <pc:docMk/>
          <pc:sldMk cId="777340796" sldId="264"/>
        </pc:sldMkLst>
      </pc:sldChg>
    </pc:docChg>
  </pc:docChgLst>
  <pc:docChgLst>
    <pc:chgData name="Patrick Kehrli" userId="458c5557-5106-42c9-a57d-d407f1db8eeb" providerId="ADAL" clId="{AF69D99C-B044-4CB2-9F0A-C3633C383C50}"/>
    <pc:docChg chg="undo custSel modSld">
      <pc:chgData name="Patrick Kehrli" userId="458c5557-5106-42c9-a57d-d407f1db8eeb" providerId="ADAL" clId="{AF69D99C-B044-4CB2-9F0A-C3633C383C50}" dt="2025-07-02T07:03:58.161" v="1005"/>
      <pc:docMkLst>
        <pc:docMk/>
      </pc:docMkLst>
      <pc:sldChg chg="addSp delSp modSp mod">
        <pc:chgData name="Patrick Kehrli" userId="458c5557-5106-42c9-a57d-d407f1db8eeb" providerId="ADAL" clId="{AF69D99C-B044-4CB2-9F0A-C3633C383C50}" dt="2025-07-02T07:03:58.161" v="1005"/>
        <pc:sldMkLst>
          <pc:docMk/>
          <pc:sldMk cId="1098972745" sldId="262"/>
        </pc:sldMkLst>
        <pc:spChg chg="mod">
          <ac:chgData name="Patrick Kehrli" userId="458c5557-5106-42c9-a57d-d407f1db8eeb" providerId="ADAL" clId="{AF69D99C-B044-4CB2-9F0A-C3633C383C50}" dt="2025-07-02T06:32:37.299" v="268" actId="207"/>
          <ac:spMkLst>
            <pc:docMk/>
            <pc:sldMk cId="1098972745" sldId="262"/>
            <ac:spMk id="2" creationId="{CF421D02-0602-28A5-2EFB-249C0FA057A1}"/>
          </ac:spMkLst>
        </pc:spChg>
        <pc:spChg chg="mod">
          <ac:chgData name="Patrick Kehrli" userId="458c5557-5106-42c9-a57d-d407f1db8eeb" providerId="ADAL" clId="{AF69D99C-B044-4CB2-9F0A-C3633C383C50}" dt="2025-07-02T06:56:48.916" v="989" actId="1076"/>
          <ac:spMkLst>
            <pc:docMk/>
            <pc:sldMk cId="1098972745" sldId="262"/>
            <ac:spMk id="4" creationId="{28F481CB-C8FE-5E0F-C5F6-D21BC47463FD}"/>
          </ac:spMkLst>
        </pc:spChg>
        <pc:spChg chg="del">
          <ac:chgData name="Patrick Kehrli" userId="458c5557-5106-42c9-a57d-d407f1db8eeb" providerId="ADAL" clId="{AF69D99C-B044-4CB2-9F0A-C3633C383C50}" dt="2025-07-02T06:19:57.815" v="137" actId="478"/>
          <ac:spMkLst>
            <pc:docMk/>
            <pc:sldMk cId="1098972745" sldId="262"/>
            <ac:spMk id="6" creationId="{5F6D2085-10F6-EAB4-C02D-BFB1B07B0523}"/>
          </ac:spMkLst>
        </pc:spChg>
        <pc:spChg chg="del">
          <ac:chgData name="Patrick Kehrli" userId="458c5557-5106-42c9-a57d-d407f1db8eeb" providerId="ADAL" clId="{AF69D99C-B044-4CB2-9F0A-C3633C383C50}" dt="2025-07-02T06:20:13.107" v="140" actId="478"/>
          <ac:spMkLst>
            <pc:docMk/>
            <pc:sldMk cId="1098972745" sldId="262"/>
            <ac:spMk id="8" creationId="{D071EB1C-2AB3-DE96-2522-39AC4E7F03E7}"/>
          </ac:spMkLst>
        </pc:spChg>
        <pc:spChg chg="mod">
          <ac:chgData name="Patrick Kehrli" userId="458c5557-5106-42c9-a57d-d407f1db8eeb" providerId="ADAL" clId="{AF69D99C-B044-4CB2-9F0A-C3633C383C50}" dt="2025-07-02T06:56:13.076" v="957" actId="554"/>
          <ac:spMkLst>
            <pc:docMk/>
            <pc:sldMk cId="1098972745" sldId="262"/>
            <ac:spMk id="10" creationId="{80717C25-0A6C-5EE1-C4DF-8DC7481E4B0F}"/>
          </ac:spMkLst>
        </pc:spChg>
        <pc:spChg chg="del mod">
          <ac:chgData name="Patrick Kehrli" userId="458c5557-5106-42c9-a57d-d407f1db8eeb" providerId="ADAL" clId="{AF69D99C-B044-4CB2-9F0A-C3633C383C50}" dt="2025-07-02T06:20:22.547" v="143" actId="478"/>
          <ac:spMkLst>
            <pc:docMk/>
            <pc:sldMk cId="1098972745" sldId="262"/>
            <ac:spMk id="11" creationId="{E63FDB2F-A694-672B-1626-A66D604295A3}"/>
          </ac:spMkLst>
        </pc:spChg>
        <pc:spChg chg="add mod">
          <ac:chgData name="Patrick Kehrli" userId="458c5557-5106-42c9-a57d-d407f1db8eeb" providerId="ADAL" clId="{AF69D99C-B044-4CB2-9F0A-C3633C383C50}" dt="2025-07-02T06:42:02.199" v="304" actId="20577"/>
          <ac:spMkLst>
            <pc:docMk/>
            <pc:sldMk cId="1098972745" sldId="262"/>
            <ac:spMk id="12" creationId="{9AB99B78-F16A-53AE-153D-FD689ED0B9C3}"/>
          </ac:spMkLst>
        </pc:spChg>
        <pc:spChg chg="add mod">
          <ac:chgData name="Patrick Kehrli" userId="458c5557-5106-42c9-a57d-d407f1db8eeb" providerId="ADAL" clId="{AF69D99C-B044-4CB2-9F0A-C3633C383C50}" dt="2025-07-02T06:56:13.076" v="957" actId="554"/>
          <ac:spMkLst>
            <pc:docMk/>
            <pc:sldMk cId="1098972745" sldId="262"/>
            <ac:spMk id="13" creationId="{846C05B3-42A7-E249-48BB-F00EF4E4A479}"/>
          </ac:spMkLst>
        </pc:spChg>
        <pc:spChg chg="add mod">
          <ac:chgData name="Patrick Kehrli" userId="458c5557-5106-42c9-a57d-d407f1db8eeb" providerId="ADAL" clId="{AF69D99C-B044-4CB2-9F0A-C3633C383C50}" dt="2025-07-02T06:56:24.471" v="958" actId="554"/>
          <ac:spMkLst>
            <pc:docMk/>
            <pc:sldMk cId="1098972745" sldId="262"/>
            <ac:spMk id="14" creationId="{529CAEF1-1F41-29D5-5015-7D4F680B0974}"/>
          </ac:spMkLst>
        </pc:spChg>
        <pc:spChg chg="add mod">
          <ac:chgData name="Patrick Kehrli" userId="458c5557-5106-42c9-a57d-d407f1db8eeb" providerId="ADAL" clId="{AF69D99C-B044-4CB2-9F0A-C3633C383C50}" dt="2025-07-02T06:56:24.471" v="958" actId="554"/>
          <ac:spMkLst>
            <pc:docMk/>
            <pc:sldMk cId="1098972745" sldId="262"/>
            <ac:spMk id="15" creationId="{66E02679-D3D9-DB4B-34CB-3D5A937521F8}"/>
          </ac:spMkLst>
        </pc:spChg>
        <pc:spChg chg="add mod">
          <ac:chgData name="Patrick Kehrli" userId="458c5557-5106-42c9-a57d-d407f1db8eeb" providerId="ADAL" clId="{AF69D99C-B044-4CB2-9F0A-C3633C383C50}" dt="2025-07-02T06:56:40.647" v="988" actId="1036"/>
          <ac:spMkLst>
            <pc:docMk/>
            <pc:sldMk cId="1098972745" sldId="262"/>
            <ac:spMk id="17" creationId="{2487DAD2-CB1A-0EBB-13BD-56F84BED4371}"/>
          </ac:spMkLst>
        </pc:spChg>
        <pc:spChg chg="add mod ord">
          <ac:chgData name="Patrick Kehrli" userId="458c5557-5106-42c9-a57d-d407f1db8eeb" providerId="ADAL" clId="{AF69D99C-B044-4CB2-9F0A-C3633C383C50}" dt="2025-07-02T06:56:34.362" v="970" actId="1035"/>
          <ac:spMkLst>
            <pc:docMk/>
            <pc:sldMk cId="1098972745" sldId="262"/>
            <ac:spMk id="18" creationId="{91B3D539-2748-4C94-2BF3-D632B097BDB8}"/>
          </ac:spMkLst>
        </pc:spChg>
        <pc:spChg chg="add del mod">
          <ac:chgData name="Patrick Kehrli" userId="458c5557-5106-42c9-a57d-d407f1db8eeb" providerId="ADAL" clId="{AF69D99C-B044-4CB2-9F0A-C3633C383C50}" dt="2025-07-02T06:46:27.541" v="619" actId="478"/>
          <ac:spMkLst>
            <pc:docMk/>
            <pc:sldMk cId="1098972745" sldId="262"/>
            <ac:spMk id="19" creationId="{3932E150-C7B8-F4C0-5DF3-40E5F439903E}"/>
          </ac:spMkLst>
        </pc:spChg>
        <pc:spChg chg="add mod">
          <ac:chgData name="Patrick Kehrli" userId="458c5557-5106-42c9-a57d-d407f1db8eeb" providerId="ADAL" clId="{AF69D99C-B044-4CB2-9F0A-C3633C383C50}" dt="2025-07-02T06:45:19.408" v="605"/>
          <ac:spMkLst>
            <pc:docMk/>
            <pc:sldMk cId="1098972745" sldId="262"/>
            <ac:spMk id="20" creationId="{A1890052-85C3-6C8C-C73C-4D798C791D86}"/>
          </ac:spMkLst>
        </pc:spChg>
        <pc:spChg chg="del">
          <ac:chgData name="Patrick Kehrli" userId="458c5557-5106-42c9-a57d-d407f1db8eeb" providerId="ADAL" clId="{AF69D99C-B044-4CB2-9F0A-C3633C383C50}" dt="2025-07-02T06:21:22.168" v="170" actId="478"/>
          <ac:spMkLst>
            <pc:docMk/>
            <pc:sldMk cId="1098972745" sldId="262"/>
            <ac:spMk id="31" creationId="{FE968007-EDEC-9DF9-52AB-006EFCAD76CA}"/>
          </ac:spMkLst>
        </pc:spChg>
        <pc:spChg chg="del">
          <ac:chgData name="Patrick Kehrli" userId="458c5557-5106-42c9-a57d-d407f1db8eeb" providerId="ADAL" clId="{AF69D99C-B044-4CB2-9F0A-C3633C383C50}" dt="2025-07-02T06:21:22.168" v="170" actId="478"/>
          <ac:spMkLst>
            <pc:docMk/>
            <pc:sldMk cId="1098972745" sldId="262"/>
            <ac:spMk id="33" creationId="{131EBD27-B381-BD31-2030-45D892531094}"/>
          </ac:spMkLst>
        </pc:spChg>
        <pc:spChg chg="del">
          <ac:chgData name="Patrick Kehrli" userId="458c5557-5106-42c9-a57d-d407f1db8eeb" providerId="ADAL" clId="{AF69D99C-B044-4CB2-9F0A-C3633C383C50}" dt="2025-07-02T06:20:13.107" v="140" actId="478"/>
          <ac:spMkLst>
            <pc:docMk/>
            <pc:sldMk cId="1098972745" sldId="262"/>
            <ac:spMk id="36" creationId="{80355194-9BDC-BB64-51C5-FF1C8A5035A9}"/>
          </ac:spMkLst>
        </pc:spChg>
        <pc:spChg chg="del">
          <ac:chgData name="Patrick Kehrli" userId="458c5557-5106-42c9-a57d-d407f1db8eeb" providerId="ADAL" clId="{AF69D99C-B044-4CB2-9F0A-C3633C383C50}" dt="2025-07-02T06:20:13.107" v="140" actId="478"/>
          <ac:spMkLst>
            <pc:docMk/>
            <pc:sldMk cId="1098972745" sldId="262"/>
            <ac:spMk id="37" creationId="{7FD53E5A-50A7-9DDD-93B2-C8423B18BE02}"/>
          </ac:spMkLst>
        </pc:spChg>
        <pc:spChg chg="del">
          <ac:chgData name="Patrick Kehrli" userId="458c5557-5106-42c9-a57d-d407f1db8eeb" providerId="ADAL" clId="{AF69D99C-B044-4CB2-9F0A-C3633C383C50}" dt="2025-07-02T06:20:13.107" v="140" actId="478"/>
          <ac:spMkLst>
            <pc:docMk/>
            <pc:sldMk cId="1098972745" sldId="262"/>
            <ac:spMk id="39" creationId="{24A13D4C-46A5-4A59-FF9F-58EBC66F805B}"/>
          </ac:spMkLst>
        </pc:spChg>
        <pc:spChg chg="del">
          <ac:chgData name="Patrick Kehrli" userId="458c5557-5106-42c9-a57d-d407f1db8eeb" providerId="ADAL" clId="{AF69D99C-B044-4CB2-9F0A-C3633C383C50}" dt="2025-07-02T06:20:13.107" v="140" actId="478"/>
          <ac:spMkLst>
            <pc:docMk/>
            <pc:sldMk cId="1098972745" sldId="262"/>
            <ac:spMk id="40" creationId="{5A68D605-09FA-E7EF-B548-07C38A03076A}"/>
          </ac:spMkLst>
        </pc:spChg>
        <pc:spChg chg="del">
          <ac:chgData name="Patrick Kehrli" userId="458c5557-5106-42c9-a57d-d407f1db8eeb" providerId="ADAL" clId="{AF69D99C-B044-4CB2-9F0A-C3633C383C50}" dt="2025-07-02T06:21:22.168" v="170" actId="478"/>
          <ac:spMkLst>
            <pc:docMk/>
            <pc:sldMk cId="1098972745" sldId="262"/>
            <ac:spMk id="42" creationId="{280C96E8-5740-28D6-F684-7B8D30C6D59E}"/>
          </ac:spMkLst>
        </pc:spChg>
        <pc:grpChg chg="del">
          <ac:chgData name="Patrick Kehrli" userId="458c5557-5106-42c9-a57d-d407f1db8eeb" providerId="ADAL" clId="{AF69D99C-B044-4CB2-9F0A-C3633C383C50}" dt="2025-07-02T06:20:13.107" v="140" actId="478"/>
          <ac:grpSpMkLst>
            <pc:docMk/>
            <pc:sldMk cId="1098972745" sldId="262"/>
            <ac:grpSpMk id="80" creationId="{4226DB8B-D01F-A404-9094-931DFD6FC170}"/>
          </ac:grpSpMkLst>
        </pc:grp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7" creationId="{7DFADFD1-E88C-9613-D471-4EFA14D517F7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9" creationId="{88529CDA-0E48-5772-4CDC-9BA8BFE56098}"/>
          </ac:picMkLst>
        </pc:picChg>
        <pc:picChg chg="mod">
          <ac:chgData name="Patrick Kehrli" userId="458c5557-5106-42c9-a57d-d407f1db8eeb" providerId="ADAL" clId="{AF69D99C-B044-4CB2-9F0A-C3633C383C50}" dt="2025-07-02T06:56:54.997" v="990" actId="1076"/>
          <ac:picMkLst>
            <pc:docMk/>
            <pc:sldMk cId="1098972745" sldId="262"/>
            <ac:picMk id="16" creationId="{49BFAFA5-78F2-8C36-5E4B-896288598F21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29" creationId="{22223A14-27CE-6F19-3F07-00DC40BF6C42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30" creationId="{31D48B0C-98B6-6D0E-5D1F-5CAB5F5C89C3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32" creationId="{324FE662-22D9-7A6F-B5B2-744D8B89AD01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35" creationId="{A819512F-3797-E2F9-72A4-774DF7B91058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43" creationId="{BAAD7283-2095-4148-9969-48284FDFA40A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44" creationId="{3FA33240-DCA6-4B44-024E-D664BBD246F5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45" creationId="{FFB2F663-70F7-65FD-7BB3-A994CF51C485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46" creationId="{AFFD8EF8-0006-157F-64B5-FC8DF9F89668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47" creationId="{99793E33-DC03-E17A-A9E6-C5288D88572F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48" creationId="{258B6506-D8AD-9D56-ECD6-BAF0674C7391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68" creationId="{35E03428-1102-FBCA-6702-7FD34BDA7DB5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69" creationId="{3677D11F-17AB-2764-F200-1DCC39E1E5F0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70" creationId="{4F8CB403-0FC6-BC1B-689F-5F9A61A6C13E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71" creationId="{B248E22F-FF87-33A8-7F3F-5D02A553C548}"/>
          </ac:picMkLst>
        </pc:picChg>
        <pc:picChg chg="del">
          <ac:chgData name="Patrick Kehrli" userId="458c5557-5106-42c9-a57d-d407f1db8eeb" providerId="ADAL" clId="{AF69D99C-B044-4CB2-9F0A-C3633C383C50}" dt="2025-07-02T06:20:20.901" v="141" actId="478"/>
          <ac:picMkLst>
            <pc:docMk/>
            <pc:sldMk cId="1098972745" sldId="262"/>
            <ac:picMk id="72" creationId="{26574FEA-843C-3029-5BA2-32C37DA0ABCF}"/>
          </ac:picMkLst>
        </pc:picChg>
        <pc:picChg chg="add mod">
          <ac:chgData name="Patrick Kehrli" userId="458c5557-5106-42c9-a57d-d407f1db8eeb" providerId="ADAL" clId="{AF69D99C-B044-4CB2-9F0A-C3633C383C50}" dt="2025-07-02T07:03:58.161" v="1005"/>
          <ac:picMkLst>
            <pc:docMk/>
            <pc:sldMk cId="1098972745" sldId="262"/>
            <ac:picMk id="1028" creationId="{5C6B9B21-0DC4-7C91-DB24-FD90A532835F}"/>
          </ac:picMkLst>
        </pc:picChg>
        <pc:cxnChg chg="mod">
          <ac:chgData name="Patrick Kehrli" userId="458c5557-5106-42c9-a57d-d407f1db8eeb" providerId="ADAL" clId="{AF69D99C-B044-4CB2-9F0A-C3633C383C50}" dt="2025-07-02T06:55:58.326" v="956" actId="554"/>
          <ac:cxnSpMkLst>
            <pc:docMk/>
            <pc:sldMk cId="1098972745" sldId="262"/>
            <ac:cxnSpMk id="3" creationId="{E7953A3E-7769-B80A-EF01-0D732CAFA378}"/>
          </ac:cxnSpMkLst>
        </pc:cxnChg>
        <pc:cxnChg chg="del">
          <ac:chgData name="Patrick Kehrli" userId="458c5557-5106-42c9-a57d-d407f1db8eeb" providerId="ADAL" clId="{AF69D99C-B044-4CB2-9F0A-C3633C383C50}" dt="2025-07-02T06:22:04.999" v="180" actId="478"/>
          <ac:cxnSpMkLst>
            <pc:docMk/>
            <pc:sldMk cId="1098972745" sldId="262"/>
            <ac:cxnSpMk id="5" creationId="{D12E854A-68DE-CB74-60CC-88CF86119FF7}"/>
          </ac:cxnSpMkLst>
        </pc:cxnChg>
      </pc:sldChg>
    </pc:docChg>
  </pc:docChgLst>
  <pc:docChgLst>
    <pc:chgData name="Patrick Kehrli" userId="458c5557-5106-42c9-a57d-d407f1db8eeb" providerId="ADAL" clId="{1E6D8F63-DCA1-4136-9CD0-A99CE0125573}"/>
    <pc:docChg chg="custSel addSld delSld modSld">
      <pc:chgData name="Patrick Kehrli" userId="458c5557-5106-42c9-a57d-d407f1db8eeb" providerId="ADAL" clId="{1E6D8F63-DCA1-4136-9CD0-A99CE0125573}" dt="2025-07-02T10:52:50.078" v="49" actId="1076"/>
      <pc:docMkLst>
        <pc:docMk/>
      </pc:docMkLst>
      <pc:sldChg chg="delSp modSp mod">
        <pc:chgData name="Patrick Kehrli" userId="458c5557-5106-42c9-a57d-d407f1db8eeb" providerId="ADAL" clId="{1E6D8F63-DCA1-4136-9CD0-A99CE0125573}" dt="2025-07-02T10:50:29.128" v="33" actId="20577"/>
        <pc:sldMkLst>
          <pc:docMk/>
          <pc:sldMk cId="1098972745" sldId="262"/>
        </pc:sldMkLst>
        <pc:spChg chg="mod">
          <ac:chgData name="Patrick Kehrli" userId="458c5557-5106-42c9-a57d-d407f1db8eeb" providerId="ADAL" clId="{1E6D8F63-DCA1-4136-9CD0-A99CE0125573}" dt="2025-07-02T10:50:29.128" v="33" actId="20577"/>
          <ac:spMkLst>
            <pc:docMk/>
            <pc:sldMk cId="1098972745" sldId="262"/>
            <ac:spMk id="17" creationId="{2487DAD2-CB1A-0EBB-13BD-56F84BED4371}"/>
          </ac:spMkLst>
        </pc:spChg>
        <pc:picChg chg="del">
          <ac:chgData name="Patrick Kehrli" userId="458c5557-5106-42c9-a57d-d407f1db8eeb" providerId="ADAL" clId="{1E6D8F63-DCA1-4136-9CD0-A99CE0125573}" dt="2025-07-02T10:48:25.903" v="0" actId="21"/>
          <ac:picMkLst>
            <pc:docMk/>
            <pc:sldMk cId="1098972745" sldId="262"/>
            <ac:picMk id="6" creationId="{72DB338E-4DD4-4680-74B2-1D9E5894BE30}"/>
          </ac:picMkLst>
        </pc:picChg>
      </pc:sldChg>
      <pc:sldChg chg="addSp delSp modSp new del mod modClrScheme chgLayout">
        <pc:chgData name="Patrick Kehrli" userId="458c5557-5106-42c9-a57d-d407f1db8eeb" providerId="ADAL" clId="{1E6D8F63-DCA1-4136-9CD0-A99CE0125573}" dt="2025-07-02T10:51:31.462" v="44" actId="47"/>
        <pc:sldMkLst>
          <pc:docMk/>
          <pc:sldMk cId="710047267" sldId="263"/>
        </pc:sldMkLst>
        <pc:spChg chg="del">
          <ac:chgData name="Patrick Kehrli" userId="458c5557-5106-42c9-a57d-d407f1db8eeb" providerId="ADAL" clId="{1E6D8F63-DCA1-4136-9CD0-A99CE0125573}" dt="2025-07-02T10:48:33.275" v="2" actId="700"/>
          <ac:spMkLst>
            <pc:docMk/>
            <pc:sldMk cId="710047267" sldId="263"/>
            <ac:spMk id="2" creationId="{D5403BBE-2347-F57D-E733-9343D51DAF35}"/>
          </ac:spMkLst>
        </pc:spChg>
        <pc:spChg chg="del">
          <ac:chgData name="Patrick Kehrli" userId="458c5557-5106-42c9-a57d-d407f1db8eeb" providerId="ADAL" clId="{1E6D8F63-DCA1-4136-9CD0-A99CE0125573}" dt="2025-07-02T10:48:33.275" v="2" actId="700"/>
          <ac:spMkLst>
            <pc:docMk/>
            <pc:sldMk cId="710047267" sldId="263"/>
            <ac:spMk id="3" creationId="{C2B25916-7C0A-49B1-E873-6161868633CB}"/>
          </ac:spMkLst>
        </pc:spChg>
        <pc:spChg chg="mod ord">
          <ac:chgData name="Patrick Kehrli" userId="458c5557-5106-42c9-a57d-d407f1db8eeb" providerId="ADAL" clId="{1E6D8F63-DCA1-4136-9CD0-A99CE0125573}" dt="2025-07-02T10:48:33.275" v="2" actId="700"/>
          <ac:spMkLst>
            <pc:docMk/>
            <pc:sldMk cId="710047267" sldId="263"/>
            <ac:spMk id="4" creationId="{4913F871-FC7D-F168-FE3F-54ACC96755D9}"/>
          </ac:spMkLst>
        </pc:spChg>
        <pc:spChg chg="mod ord">
          <ac:chgData name="Patrick Kehrli" userId="458c5557-5106-42c9-a57d-d407f1db8eeb" providerId="ADAL" clId="{1E6D8F63-DCA1-4136-9CD0-A99CE0125573}" dt="2025-07-02T10:48:33.275" v="2" actId="700"/>
          <ac:spMkLst>
            <pc:docMk/>
            <pc:sldMk cId="710047267" sldId="263"/>
            <ac:spMk id="5" creationId="{A217AFD8-DED1-6E77-C0FB-EA232D6FCCA9}"/>
          </ac:spMkLst>
        </pc:spChg>
        <pc:spChg chg="add mod">
          <ac:chgData name="Patrick Kehrli" userId="458c5557-5106-42c9-a57d-d407f1db8eeb" providerId="ADAL" clId="{1E6D8F63-DCA1-4136-9CD0-A99CE0125573}" dt="2025-07-02T10:50:04.685" v="16" actId="14100"/>
          <ac:spMkLst>
            <pc:docMk/>
            <pc:sldMk cId="710047267" sldId="263"/>
            <ac:spMk id="7" creationId="{10F6A119-D1A3-C503-B799-2FED07268AD3}"/>
          </ac:spMkLst>
        </pc:spChg>
        <pc:spChg chg="add del mod">
          <ac:chgData name="Patrick Kehrli" userId="458c5557-5106-42c9-a57d-d407f1db8eeb" providerId="ADAL" clId="{1E6D8F63-DCA1-4136-9CD0-A99CE0125573}" dt="2025-07-02T10:49:34.209" v="9" actId="478"/>
          <ac:spMkLst>
            <pc:docMk/>
            <pc:sldMk cId="710047267" sldId="263"/>
            <ac:spMk id="8" creationId="{C8CA4A4F-75E2-B103-B547-2078AB75A590}"/>
          </ac:spMkLst>
        </pc:spChg>
        <pc:spChg chg="add mod">
          <ac:chgData name="Patrick Kehrli" userId="458c5557-5106-42c9-a57d-d407f1db8eeb" providerId="ADAL" clId="{1E6D8F63-DCA1-4136-9CD0-A99CE0125573}" dt="2025-07-02T10:50:23.566" v="31" actId="20577"/>
          <ac:spMkLst>
            <pc:docMk/>
            <pc:sldMk cId="710047267" sldId="263"/>
            <ac:spMk id="10" creationId="{9D82EA0D-503B-51A4-C6ED-6AB0625D49C3}"/>
          </ac:spMkLst>
        </pc:spChg>
        <pc:picChg chg="add del mod ord">
          <ac:chgData name="Patrick Kehrli" userId="458c5557-5106-42c9-a57d-d407f1db8eeb" providerId="ADAL" clId="{1E6D8F63-DCA1-4136-9CD0-A99CE0125573}" dt="2025-07-02T10:51:22.004" v="40" actId="21"/>
          <ac:picMkLst>
            <pc:docMk/>
            <pc:sldMk cId="710047267" sldId="263"/>
            <ac:picMk id="6" creationId="{72DB338E-4DD4-4680-74B2-1D9E5894BE30}"/>
          </ac:picMkLst>
        </pc:picChg>
        <pc:picChg chg="add mod">
          <ac:chgData name="Patrick Kehrli" userId="458c5557-5106-42c9-a57d-d407f1db8eeb" providerId="ADAL" clId="{1E6D8F63-DCA1-4136-9CD0-A99CE0125573}" dt="2025-07-02T10:50:20.462" v="29" actId="1038"/>
          <ac:picMkLst>
            <pc:docMk/>
            <pc:sldMk cId="710047267" sldId="263"/>
            <ac:picMk id="9" creationId="{DE6CF965-C315-0759-0FE5-664398D0F818}"/>
          </ac:picMkLst>
        </pc:picChg>
      </pc:sldChg>
      <pc:sldChg chg="addSp delSp modSp add mod">
        <pc:chgData name="Patrick Kehrli" userId="458c5557-5106-42c9-a57d-d407f1db8eeb" providerId="ADAL" clId="{1E6D8F63-DCA1-4136-9CD0-A99CE0125573}" dt="2025-07-02T10:52:50.078" v="49" actId="1076"/>
        <pc:sldMkLst>
          <pc:docMk/>
          <pc:sldMk cId="777340796" sldId="264"/>
        </pc:sldMkLst>
        <pc:spChg chg="del">
          <ac:chgData name="Patrick Kehrli" userId="458c5557-5106-42c9-a57d-d407f1db8eeb" providerId="ADAL" clId="{1E6D8F63-DCA1-4136-9CD0-A99CE0125573}" dt="2025-07-02T10:51:19.348" v="39" actId="478"/>
          <ac:spMkLst>
            <pc:docMk/>
            <pc:sldMk cId="777340796" sldId="264"/>
            <ac:spMk id="10" creationId="{2D000F9F-CA03-75E4-1D7E-A012794909FA}"/>
          </ac:spMkLst>
        </pc:spChg>
        <pc:spChg chg="del">
          <ac:chgData name="Patrick Kehrli" userId="458c5557-5106-42c9-a57d-d407f1db8eeb" providerId="ADAL" clId="{1E6D8F63-DCA1-4136-9CD0-A99CE0125573}" dt="2025-07-02T10:51:19.348" v="39" actId="478"/>
          <ac:spMkLst>
            <pc:docMk/>
            <pc:sldMk cId="777340796" sldId="264"/>
            <ac:spMk id="13" creationId="{4B28B37F-DF15-8C9D-6BCF-4C1CBE560490}"/>
          </ac:spMkLst>
        </pc:spChg>
        <pc:spChg chg="del">
          <ac:chgData name="Patrick Kehrli" userId="458c5557-5106-42c9-a57d-d407f1db8eeb" providerId="ADAL" clId="{1E6D8F63-DCA1-4136-9CD0-A99CE0125573}" dt="2025-07-02T10:51:19.348" v="39" actId="478"/>
          <ac:spMkLst>
            <pc:docMk/>
            <pc:sldMk cId="777340796" sldId="264"/>
            <ac:spMk id="14" creationId="{D4781590-D6A8-BFF6-8BFF-346438CF4A05}"/>
          </ac:spMkLst>
        </pc:spChg>
        <pc:spChg chg="del">
          <ac:chgData name="Patrick Kehrli" userId="458c5557-5106-42c9-a57d-d407f1db8eeb" providerId="ADAL" clId="{1E6D8F63-DCA1-4136-9CD0-A99CE0125573}" dt="2025-07-02T10:51:19.348" v="39" actId="478"/>
          <ac:spMkLst>
            <pc:docMk/>
            <pc:sldMk cId="777340796" sldId="264"/>
            <ac:spMk id="15" creationId="{65202312-5ADD-1F9B-3AA4-8B4566F6021B}"/>
          </ac:spMkLst>
        </pc:spChg>
        <pc:picChg chg="add mod">
          <ac:chgData name="Patrick Kehrli" userId="458c5557-5106-42c9-a57d-d407f1db8eeb" providerId="ADAL" clId="{1E6D8F63-DCA1-4136-9CD0-A99CE0125573}" dt="2025-07-02T10:52:18.580" v="48" actId="1076"/>
          <ac:picMkLst>
            <pc:docMk/>
            <pc:sldMk cId="777340796" sldId="264"/>
            <ac:picMk id="5" creationId="{257F3367-D5EA-8EF8-4F1C-B437F3CFC0A2}"/>
          </ac:picMkLst>
        </pc:picChg>
        <pc:picChg chg="add mod">
          <ac:chgData name="Patrick Kehrli" userId="458c5557-5106-42c9-a57d-d407f1db8eeb" providerId="ADAL" clId="{1E6D8F63-DCA1-4136-9CD0-A99CE0125573}" dt="2025-07-02T10:52:50.078" v="49" actId="1076"/>
          <ac:picMkLst>
            <pc:docMk/>
            <pc:sldMk cId="777340796" sldId="264"/>
            <ac:picMk id="6" creationId="{72DB338E-4DD4-4680-74B2-1D9E5894BE3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A9132D-27BB-44D9-B9F6-4471BE0FB447}" type="datetimeFigureOut">
              <a:rPr lang="de-CH" smtClean="0"/>
              <a:t>11.07.2025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B66377-519A-4D86-AAC6-EEFCB75EB7A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97395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12064" rtl="0" eaLnBrk="1" latinLnBrk="0" hangingPunct="1">
      <a:defRPr sz="672" kern="1200">
        <a:solidFill>
          <a:schemeClr val="tx1"/>
        </a:solidFill>
        <a:latin typeface="+mn-lt"/>
        <a:ea typeface="+mn-ea"/>
        <a:cs typeface="+mn-cs"/>
      </a:defRPr>
    </a:lvl1pPr>
    <a:lvl2pPr marL="256032" algn="l" defTabSz="512064" rtl="0" eaLnBrk="1" latinLnBrk="0" hangingPunct="1">
      <a:defRPr sz="672" kern="1200">
        <a:solidFill>
          <a:schemeClr val="tx1"/>
        </a:solidFill>
        <a:latin typeface="+mn-lt"/>
        <a:ea typeface="+mn-ea"/>
        <a:cs typeface="+mn-cs"/>
      </a:defRPr>
    </a:lvl2pPr>
    <a:lvl3pPr marL="512064" algn="l" defTabSz="512064" rtl="0" eaLnBrk="1" latinLnBrk="0" hangingPunct="1">
      <a:defRPr sz="672" kern="1200">
        <a:solidFill>
          <a:schemeClr val="tx1"/>
        </a:solidFill>
        <a:latin typeface="+mn-lt"/>
        <a:ea typeface="+mn-ea"/>
        <a:cs typeface="+mn-cs"/>
      </a:defRPr>
    </a:lvl3pPr>
    <a:lvl4pPr marL="768096" algn="l" defTabSz="512064" rtl="0" eaLnBrk="1" latinLnBrk="0" hangingPunct="1">
      <a:defRPr sz="672" kern="1200">
        <a:solidFill>
          <a:schemeClr val="tx1"/>
        </a:solidFill>
        <a:latin typeface="+mn-lt"/>
        <a:ea typeface="+mn-ea"/>
        <a:cs typeface="+mn-cs"/>
      </a:defRPr>
    </a:lvl4pPr>
    <a:lvl5pPr marL="1024128" algn="l" defTabSz="512064" rtl="0" eaLnBrk="1" latinLnBrk="0" hangingPunct="1">
      <a:defRPr sz="672" kern="1200">
        <a:solidFill>
          <a:schemeClr val="tx1"/>
        </a:solidFill>
        <a:latin typeface="+mn-lt"/>
        <a:ea typeface="+mn-ea"/>
        <a:cs typeface="+mn-cs"/>
      </a:defRPr>
    </a:lvl5pPr>
    <a:lvl6pPr marL="1280160" algn="l" defTabSz="512064" rtl="0" eaLnBrk="1" latinLnBrk="0" hangingPunct="1">
      <a:defRPr sz="672" kern="1200">
        <a:solidFill>
          <a:schemeClr val="tx1"/>
        </a:solidFill>
        <a:latin typeface="+mn-lt"/>
        <a:ea typeface="+mn-ea"/>
        <a:cs typeface="+mn-cs"/>
      </a:defRPr>
    </a:lvl6pPr>
    <a:lvl7pPr marL="1536192" algn="l" defTabSz="512064" rtl="0" eaLnBrk="1" latinLnBrk="0" hangingPunct="1">
      <a:defRPr sz="672" kern="1200">
        <a:solidFill>
          <a:schemeClr val="tx1"/>
        </a:solidFill>
        <a:latin typeface="+mn-lt"/>
        <a:ea typeface="+mn-ea"/>
        <a:cs typeface="+mn-cs"/>
      </a:defRPr>
    </a:lvl7pPr>
    <a:lvl8pPr marL="1792224" algn="l" defTabSz="512064" rtl="0" eaLnBrk="1" latinLnBrk="0" hangingPunct="1">
      <a:defRPr sz="672" kern="1200">
        <a:solidFill>
          <a:schemeClr val="tx1"/>
        </a:solidFill>
        <a:latin typeface="+mn-lt"/>
        <a:ea typeface="+mn-ea"/>
        <a:cs typeface="+mn-cs"/>
      </a:defRPr>
    </a:lvl8pPr>
    <a:lvl9pPr marL="2048256" algn="l" defTabSz="512064" rtl="0" eaLnBrk="1" latinLnBrk="0" hangingPunct="1">
      <a:defRPr sz="67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271713" y="1143000"/>
            <a:ext cx="231457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B66377-519A-4D86-AAC6-EEFCB75EB7A4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8549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3265" y="1173285"/>
            <a:ext cx="4570334" cy="2495926"/>
          </a:xfrm>
        </p:spPr>
        <p:txBody>
          <a:bodyPr anchor="b"/>
          <a:lstStyle>
            <a:lvl1pPr algn="ctr">
              <a:defRPr sz="352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2108" y="3765464"/>
            <a:ext cx="4032647" cy="1730885"/>
          </a:xfrm>
        </p:spPr>
        <p:txBody>
          <a:bodyPr/>
          <a:lstStyle>
            <a:lvl1pPr marL="0" indent="0" algn="ctr">
              <a:buNone/>
              <a:defRPr sz="1411"/>
            </a:lvl1pPr>
            <a:lvl2pPr marL="268834" indent="0" algn="ctr">
              <a:buNone/>
              <a:defRPr sz="1176"/>
            </a:lvl2pPr>
            <a:lvl3pPr marL="537667" indent="0" algn="ctr">
              <a:buNone/>
              <a:defRPr sz="1058"/>
            </a:lvl3pPr>
            <a:lvl4pPr marL="806501" indent="0" algn="ctr">
              <a:buNone/>
              <a:defRPr sz="941"/>
            </a:lvl4pPr>
            <a:lvl5pPr marL="1075334" indent="0" algn="ctr">
              <a:buNone/>
              <a:defRPr sz="941"/>
            </a:lvl5pPr>
            <a:lvl6pPr marL="1344168" indent="0" algn="ctr">
              <a:buNone/>
              <a:defRPr sz="941"/>
            </a:lvl6pPr>
            <a:lvl7pPr marL="1613002" indent="0" algn="ctr">
              <a:buNone/>
              <a:defRPr sz="941"/>
            </a:lvl7pPr>
            <a:lvl8pPr marL="1881835" indent="0" algn="ctr">
              <a:buNone/>
              <a:defRPr sz="941"/>
            </a:lvl8pPr>
            <a:lvl9pPr marL="2150669" indent="0" algn="ctr">
              <a:buNone/>
              <a:defRPr sz="941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E74DC-5A2D-4252-B988-6804F5ADCABB}" type="datetime1">
              <a:rPr lang="de-DE" smtClean="0"/>
              <a:t>11.07.2025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4822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5AAC8-3EA3-459E-8DEA-18583ABDD2B8}" type="datetime1">
              <a:rPr lang="de-DE" smtClean="0"/>
              <a:t>11.07.2025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0728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47818" y="381691"/>
            <a:ext cx="1159386" cy="607552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9660" y="381691"/>
            <a:ext cx="3410947" cy="607552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2426-301A-4F0E-A7FC-C4146DF4179A}" type="datetime1">
              <a:rPr lang="de-DE" smtClean="0"/>
              <a:t>11.07.2025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258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043FF-C285-456C-8649-C4F515546F45}" type="datetime1">
              <a:rPr lang="de-DE" smtClean="0"/>
              <a:t>11.07.2025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4122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859" y="1787311"/>
            <a:ext cx="4637544" cy="2982167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859" y="4797690"/>
            <a:ext cx="4637544" cy="1568251"/>
          </a:xfrm>
        </p:spPr>
        <p:txBody>
          <a:bodyPr/>
          <a:lstStyle>
            <a:lvl1pPr marL="0" indent="0">
              <a:buNone/>
              <a:defRPr sz="1411">
                <a:solidFill>
                  <a:schemeClr val="tx1"/>
                </a:solidFill>
              </a:defRPr>
            </a:lvl1pPr>
            <a:lvl2pPr marL="268834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2pPr>
            <a:lvl3pPr marL="537667" indent="0">
              <a:buNone/>
              <a:defRPr sz="1058">
                <a:solidFill>
                  <a:schemeClr val="tx1">
                    <a:tint val="75000"/>
                  </a:schemeClr>
                </a:solidFill>
              </a:defRPr>
            </a:lvl3pPr>
            <a:lvl4pPr marL="806501" indent="0">
              <a:buNone/>
              <a:defRPr sz="941">
                <a:solidFill>
                  <a:schemeClr val="tx1">
                    <a:tint val="75000"/>
                  </a:schemeClr>
                </a:solidFill>
              </a:defRPr>
            </a:lvl4pPr>
            <a:lvl5pPr marL="1075334" indent="0">
              <a:buNone/>
              <a:defRPr sz="941">
                <a:solidFill>
                  <a:schemeClr val="tx1">
                    <a:tint val="75000"/>
                  </a:schemeClr>
                </a:solidFill>
              </a:defRPr>
            </a:lvl5pPr>
            <a:lvl6pPr marL="1344168" indent="0">
              <a:buNone/>
              <a:defRPr sz="941">
                <a:solidFill>
                  <a:schemeClr val="tx1">
                    <a:tint val="75000"/>
                  </a:schemeClr>
                </a:solidFill>
              </a:defRPr>
            </a:lvl6pPr>
            <a:lvl7pPr marL="1613002" indent="0">
              <a:buNone/>
              <a:defRPr sz="941">
                <a:solidFill>
                  <a:schemeClr val="tx1">
                    <a:tint val="75000"/>
                  </a:schemeClr>
                </a:solidFill>
              </a:defRPr>
            </a:lvl7pPr>
            <a:lvl8pPr marL="1881835" indent="0">
              <a:buNone/>
              <a:defRPr sz="941">
                <a:solidFill>
                  <a:schemeClr val="tx1">
                    <a:tint val="75000"/>
                  </a:schemeClr>
                </a:solidFill>
              </a:defRPr>
            </a:lvl8pPr>
            <a:lvl9pPr marL="2150669" indent="0">
              <a:buNone/>
              <a:defRPr sz="9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EB145-29C3-4ADC-A087-4A291485A24D}" type="datetime1">
              <a:rPr lang="de-DE" smtClean="0"/>
              <a:t>11.07.2025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4279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9659" y="1908454"/>
            <a:ext cx="2285167" cy="454876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22037" y="1908454"/>
            <a:ext cx="2285167" cy="454876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7EE2D-77BD-4F04-BE42-F24C337F7388}" type="datetime1">
              <a:rPr lang="de-DE" smtClean="0"/>
              <a:t>11.07.2025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8244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360" y="381693"/>
            <a:ext cx="4637544" cy="138570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0360" y="1757438"/>
            <a:ext cx="2274665" cy="861293"/>
          </a:xfrm>
        </p:spPr>
        <p:txBody>
          <a:bodyPr anchor="b"/>
          <a:lstStyle>
            <a:lvl1pPr marL="0" indent="0">
              <a:buNone/>
              <a:defRPr sz="1411" b="1"/>
            </a:lvl1pPr>
            <a:lvl2pPr marL="268834" indent="0">
              <a:buNone/>
              <a:defRPr sz="1176" b="1"/>
            </a:lvl2pPr>
            <a:lvl3pPr marL="537667" indent="0">
              <a:buNone/>
              <a:defRPr sz="1058" b="1"/>
            </a:lvl3pPr>
            <a:lvl4pPr marL="806501" indent="0">
              <a:buNone/>
              <a:defRPr sz="941" b="1"/>
            </a:lvl4pPr>
            <a:lvl5pPr marL="1075334" indent="0">
              <a:buNone/>
              <a:defRPr sz="941" b="1"/>
            </a:lvl5pPr>
            <a:lvl6pPr marL="1344168" indent="0">
              <a:buNone/>
              <a:defRPr sz="941" b="1"/>
            </a:lvl6pPr>
            <a:lvl7pPr marL="1613002" indent="0">
              <a:buNone/>
              <a:defRPr sz="941" b="1"/>
            </a:lvl7pPr>
            <a:lvl8pPr marL="1881835" indent="0">
              <a:buNone/>
              <a:defRPr sz="941" b="1"/>
            </a:lvl8pPr>
            <a:lvl9pPr marL="2150669" indent="0">
              <a:buNone/>
              <a:defRPr sz="941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60" y="2618731"/>
            <a:ext cx="2274665" cy="38517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22037" y="1757438"/>
            <a:ext cx="2285867" cy="861293"/>
          </a:xfrm>
        </p:spPr>
        <p:txBody>
          <a:bodyPr anchor="b"/>
          <a:lstStyle>
            <a:lvl1pPr marL="0" indent="0">
              <a:buNone/>
              <a:defRPr sz="1411" b="1"/>
            </a:lvl1pPr>
            <a:lvl2pPr marL="268834" indent="0">
              <a:buNone/>
              <a:defRPr sz="1176" b="1"/>
            </a:lvl2pPr>
            <a:lvl3pPr marL="537667" indent="0">
              <a:buNone/>
              <a:defRPr sz="1058" b="1"/>
            </a:lvl3pPr>
            <a:lvl4pPr marL="806501" indent="0">
              <a:buNone/>
              <a:defRPr sz="941" b="1"/>
            </a:lvl4pPr>
            <a:lvl5pPr marL="1075334" indent="0">
              <a:buNone/>
              <a:defRPr sz="941" b="1"/>
            </a:lvl5pPr>
            <a:lvl6pPr marL="1344168" indent="0">
              <a:buNone/>
              <a:defRPr sz="941" b="1"/>
            </a:lvl6pPr>
            <a:lvl7pPr marL="1613002" indent="0">
              <a:buNone/>
              <a:defRPr sz="941" b="1"/>
            </a:lvl7pPr>
            <a:lvl8pPr marL="1881835" indent="0">
              <a:buNone/>
              <a:defRPr sz="941" b="1"/>
            </a:lvl8pPr>
            <a:lvl9pPr marL="2150669" indent="0">
              <a:buNone/>
              <a:defRPr sz="941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22037" y="2618731"/>
            <a:ext cx="2285867" cy="38517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151AE-44F6-4200-955E-5013F126D7F9}" type="datetime1">
              <a:rPr lang="de-DE" smtClean="0"/>
              <a:t>11.07.2025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4312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FEACB-6EB1-4D72-B108-66D8B5C5C45C}" type="datetime1">
              <a:rPr lang="de-DE" smtClean="0"/>
              <a:t>11.07.2025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31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69171-FF2F-4C8E-956F-090E3FAFB3E3}" type="datetime1">
              <a:rPr lang="de-DE" smtClean="0"/>
              <a:t>11.07.2025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5443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360" y="477943"/>
            <a:ext cx="1734178" cy="1672802"/>
          </a:xfrm>
        </p:spPr>
        <p:txBody>
          <a:bodyPr anchor="b"/>
          <a:lstStyle>
            <a:lvl1pPr>
              <a:defRPr sz="188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867" y="1032226"/>
            <a:ext cx="2722037" cy="5094743"/>
          </a:xfrm>
        </p:spPr>
        <p:txBody>
          <a:bodyPr/>
          <a:lstStyle>
            <a:lvl1pPr>
              <a:defRPr sz="1882"/>
            </a:lvl1pPr>
            <a:lvl2pPr>
              <a:defRPr sz="1646"/>
            </a:lvl2pPr>
            <a:lvl3pPr>
              <a:defRPr sz="1411"/>
            </a:lvl3pPr>
            <a:lvl4pPr>
              <a:defRPr sz="1176"/>
            </a:lvl4pPr>
            <a:lvl5pPr>
              <a:defRPr sz="1176"/>
            </a:lvl5pPr>
            <a:lvl6pPr>
              <a:defRPr sz="1176"/>
            </a:lvl6pPr>
            <a:lvl7pPr>
              <a:defRPr sz="1176"/>
            </a:lvl7pPr>
            <a:lvl8pPr>
              <a:defRPr sz="1176"/>
            </a:lvl8pPr>
            <a:lvl9pPr>
              <a:defRPr sz="1176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0360" y="2150745"/>
            <a:ext cx="1734178" cy="3984521"/>
          </a:xfrm>
        </p:spPr>
        <p:txBody>
          <a:bodyPr/>
          <a:lstStyle>
            <a:lvl1pPr marL="0" indent="0">
              <a:buNone/>
              <a:defRPr sz="941"/>
            </a:lvl1pPr>
            <a:lvl2pPr marL="268834" indent="0">
              <a:buNone/>
              <a:defRPr sz="823"/>
            </a:lvl2pPr>
            <a:lvl3pPr marL="537667" indent="0">
              <a:buNone/>
              <a:defRPr sz="706"/>
            </a:lvl3pPr>
            <a:lvl4pPr marL="806501" indent="0">
              <a:buNone/>
              <a:defRPr sz="588"/>
            </a:lvl4pPr>
            <a:lvl5pPr marL="1075334" indent="0">
              <a:buNone/>
              <a:defRPr sz="588"/>
            </a:lvl5pPr>
            <a:lvl6pPr marL="1344168" indent="0">
              <a:buNone/>
              <a:defRPr sz="588"/>
            </a:lvl6pPr>
            <a:lvl7pPr marL="1613002" indent="0">
              <a:buNone/>
              <a:defRPr sz="588"/>
            </a:lvl7pPr>
            <a:lvl8pPr marL="1881835" indent="0">
              <a:buNone/>
              <a:defRPr sz="588"/>
            </a:lvl8pPr>
            <a:lvl9pPr marL="2150669" indent="0">
              <a:buNone/>
              <a:defRPr sz="58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CF4EA-EA76-4241-B4F3-2F4CD7F6E8CB}" type="datetime1">
              <a:rPr lang="de-DE" smtClean="0"/>
              <a:t>11.07.2025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5299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360" y="477943"/>
            <a:ext cx="1734178" cy="1672802"/>
          </a:xfrm>
        </p:spPr>
        <p:txBody>
          <a:bodyPr anchor="b"/>
          <a:lstStyle>
            <a:lvl1pPr>
              <a:defRPr sz="188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867" y="1032226"/>
            <a:ext cx="2722037" cy="5094743"/>
          </a:xfrm>
        </p:spPr>
        <p:txBody>
          <a:bodyPr anchor="t"/>
          <a:lstStyle>
            <a:lvl1pPr marL="0" indent="0">
              <a:buNone/>
              <a:defRPr sz="1882"/>
            </a:lvl1pPr>
            <a:lvl2pPr marL="268834" indent="0">
              <a:buNone/>
              <a:defRPr sz="1646"/>
            </a:lvl2pPr>
            <a:lvl3pPr marL="537667" indent="0">
              <a:buNone/>
              <a:defRPr sz="1411"/>
            </a:lvl3pPr>
            <a:lvl4pPr marL="806501" indent="0">
              <a:buNone/>
              <a:defRPr sz="1176"/>
            </a:lvl4pPr>
            <a:lvl5pPr marL="1075334" indent="0">
              <a:buNone/>
              <a:defRPr sz="1176"/>
            </a:lvl5pPr>
            <a:lvl6pPr marL="1344168" indent="0">
              <a:buNone/>
              <a:defRPr sz="1176"/>
            </a:lvl6pPr>
            <a:lvl7pPr marL="1613002" indent="0">
              <a:buNone/>
              <a:defRPr sz="1176"/>
            </a:lvl7pPr>
            <a:lvl8pPr marL="1881835" indent="0">
              <a:buNone/>
              <a:defRPr sz="1176"/>
            </a:lvl8pPr>
            <a:lvl9pPr marL="2150669" indent="0">
              <a:buNone/>
              <a:defRPr sz="1176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0360" y="2150745"/>
            <a:ext cx="1734178" cy="3984521"/>
          </a:xfrm>
        </p:spPr>
        <p:txBody>
          <a:bodyPr/>
          <a:lstStyle>
            <a:lvl1pPr marL="0" indent="0">
              <a:buNone/>
              <a:defRPr sz="941"/>
            </a:lvl1pPr>
            <a:lvl2pPr marL="268834" indent="0">
              <a:buNone/>
              <a:defRPr sz="823"/>
            </a:lvl2pPr>
            <a:lvl3pPr marL="537667" indent="0">
              <a:buNone/>
              <a:defRPr sz="706"/>
            </a:lvl3pPr>
            <a:lvl4pPr marL="806501" indent="0">
              <a:buNone/>
              <a:defRPr sz="588"/>
            </a:lvl4pPr>
            <a:lvl5pPr marL="1075334" indent="0">
              <a:buNone/>
              <a:defRPr sz="588"/>
            </a:lvl5pPr>
            <a:lvl6pPr marL="1344168" indent="0">
              <a:buNone/>
              <a:defRPr sz="588"/>
            </a:lvl6pPr>
            <a:lvl7pPr marL="1613002" indent="0">
              <a:buNone/>
              <a:defRPr sz="588"/>
            </a:lvl7pPr>
            <a:lvl8pPr marL="1881835" indent="0">
              <a:buNone/>
              <a:defRPr sz="588"/>
            </a:lvl8pPr>
            <a:lvl9pPr marL="2150669" indent="0">
              <a:buNone/>
              <a:defRPr sz="58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F147-57DD-41F6-B249-0EBC4A25B7D7}" type="datetime1">
              <a:rPr lang="de-DE" smtClean="0"/>
              <a:t>11.07.2025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7215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9660" y="381693"/>
            <a:ext cx="4637544" cy="1385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9660" y="1908454"/>
            <a:ext cx="4637544" cy="4548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9659" y="6644741"/>
            <a:ext cx="1209794" cy="38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26858-DAE5-4C15-BA86-BD1085DF0108}" type="datetime1">
              <a:rPr lang="de-DE" smtClean="0"/>
              <a:t>11.07.2025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81086" y="6644741"/>
            <a:ext cx="1814691" cy="38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WEINFELDEN,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97410" y="6644741"/>
            <a:ext cx="1209794" cy="38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3C588B7-BD7D-5557-A00E-B71D100ECAD9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6393" y="-13276"/>
            <a:ext cx="2814452" cy="969163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DBA72522-683E-14E7-4E26-5E7E6BB7D54C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761243" y="-13276"/>
            <a:ext cx="2624021" cy="969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904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/>
  <p:txStyles>
    <p:titleStyle>
      <a:lvl1pPr algn="l" defTabSz="537667" rtl="0" eaLnBrk="1" latinLnBrk="0" hangingPunct="1">
        <a:lnSpc>
          <a:spcPct val="90000"/>
        </a:lnSpc>
        <a:spcBef>
          <a:spcPct val="0"/>
        </a:spcBef>
        <a:buNone/>
        <a:defRPr sz="25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4417" indent="-134417" algn="l" defTabSz="537667" rtl="0" eaLnBrk="1" latinLnBrk="0" hangingPunct="1">
        <a:lnSpc>
          <a:spcPct val="90000"/>
        </a:lnSpc>
        <a:spcBef>
          <a:spcPts val="588"/>
        </a:spcBef>
        <a:buFont typeface="Arial" panose="020B0604020202020204" pitchFamily="34" charset="0"/>
        <a:buChar char="•"/>
        <a:defRPr sz="1646" kern="1200">
          <a:solidFill>
            <a:schemeClr val="tx1"/>
          </a:solidFill>
          <a:latin typeface="+mn-lt"/>
          <a:ea typeface="+mn-ea"/>
          <a:cs typeface="+mn-cs"/>
        </a:defRPr>
      </a:lvl1pPr>
      <a:lvl2pPr marL="403250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411" kern="1200">
          <a:solidFill>
            <a:schemeClr val="tx1"/>
          </a:solidFill>
          <a:latin typeface="+mn-lt"/>
          <a:ea typeface="+mn-ea"/>
          <a:cs typeface="+mn-cs"/>
        </a:defRPr>
      </a:lvl2pPr>
      <a:lvl3pPr marL="672084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176" kern="1200">
          <a:solidFill>
            <a:schemeClr val="tx1"/>
          </a:solidFill>
          <a:latin typeface="+mn-lt"/>
          <a:ea typeface="+mn-ea"/>
          <a:cs typeface="+mn-cs"/>
        </a:defRPr>
      </a:lvl3pPr>
      <a:lvl4pPr marL="940918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058" kern="1200">
          <a:solidFill>
            <a:schemeClr val="tx1"/>
          </a:solidFill>
          <a:latin typeface="+mn-lt"/>
          <a:ea typeface="+mn-ea"/>
          <a:cs typeface="+mn-cs"/>
        </a:defRPr>
      </a:lvl4pPr>
      <a:lvl5pPr marL="1209751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058" kern="1200">
          <a:solidFill>
            <a:schemeClr val="tx1"/>
          </a:solidFill>
          <a:latin typeface="+mn-lt"/>
          <a:ea typeface="+mn-ea"/>
          <a:cs typeface="+mn-cs"/>
        </a:defRPr>
      </a:lvl5pPr>
      <a:lvl6pPr marL="1478585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058" kern="1200">
          <a:solidFill>
            <a:schemeClr val="tx1"/>
          </a:solidFill>
          <a:latin typeface="+mn-lt"/>
          <a:ea typeface="+mn-ea"/>
          <a:cs typeface="+mn-cs"/>
        </a:defRPr>
      </a:lvl6pPr>
      <a:lvl7pPr marL="1747418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058" kern="1200">
          <a:solidFill>
            <a:schemeClr val="tx1"/>
          </a:solidFill>
          <a:latin typeface="+mn-lt"/>
          <a:ea typeface="+mn-ea"/>
          <a:cs typeface="+mn-cs"/>
        </a:defRPr>
      </a:lvl7pPr>
      <a:lvl8pPr marL="2016252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058" kern="1200">
          <a:solidFill>
            <a:schemeClr val="tx1"/>
          </a:solidFill>
          <a:latin typeface="+mn-lt"/>
          <a:ea typeface="+mn-ea"/>
          <a:cs typeface="+mn-cs"/>
        </a:defRPr>
      </a:lvl8pPr>
      <a:lvl9pPr marL="2285086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05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1pPr>
      <a:lvl2pPr marL="268834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2pPr>
      <a:lvl3pPr marL="537667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3pPr>
      <a:lvl4pPr marL="806501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4pPr>
      <a:lvl5pPr marL="1075334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5pPr>
      <a:lvl6pPr marL="1344168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6pPr>
      <a:lvl7pPr marL="1613002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7pPr>
      <a:lvl8pPr marL="1881835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8pPr>
      <a:lvl9pPr marL="2150669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5F5F5">
            <a:alpha val="7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>
            <a:extLst>
              <a:ext uri="{FF2B5EF4-FFF2-40B4-BE49-F238E27FC236}">
                <a16:creationId xmlns:a16="http://schemas.microsoft.com/office/drawing/2014/main" id="{91B3D539-2748-4C94-2BF3-D632B097BDB8}"/>
              </a:ext>
            </a:extLst>
          </p:cNvPr>
          <p:cNvSpPr/>
          <p:nvPr/>
        </p:nvSpPr>
        <p:spPr>
          <a:xfrm>
            <a:off x="122074" y="6644179"/>
            <a:ext cx="5192939" cy="441000"/>
          </a:xfrm>
          <a:prstGeom prst="rect">
            <a:avLst/>
          </a:prstGeom>
          <a:solidFill>
            <a:srgbClr val="1D72B9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794">
              <a:solidFill>
                <a:srgbClr val="262626"/>
              </a:solidFill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CF421D02-0602-28A5-2EFB-249C0FA057A1}"/>
              </a:ext>
            </a:extLst>
          </p:cNvPr>
          <p:cNvSpPr/>
          <p:nvPr/>
        </p:nvSpPr>
        <p:spPr>
          <a:xfrm>
            <a:off x="122075" y="137299"/>
            <a:ext cx="5046064" cy="2107762"/>
          </a:xfrm>
          <a:prstGeom prst="rect">
            <a:avLst/>
          </a:prstGeom>
          <a:solidFill>
            <a:srgbClr val="1D72B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794">
              <a:solidFill>
                <a:srgbClr val="262626"/>
              </a:solidFill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8F481CB-C8FE-5E0F-C5F6-D21BC47463FD}"/>
              </a:ext>
            </a:extLst>
          </p:cNvPr>
          <p:cNvSpPr txBox="1"/>
          <p:nvPr/>
        </p:nvSpPr>
        <p:spPr>
          <a:xfrm>
            <a:off x="208725" y="204940"/>
            <a:ext cx="501963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endParaRPr lang="de-DE" sz="2000" b="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spcBef>
                <a:spcPts val="600"/>
              </a:spcBef>
            </a:pPr>
            <a:r>
              <a:rPr lang="de-DE" sz="2000" b="1" dirty="0" err="1">
                <a:latin typeface="Roboto" panose="02000000000000000000" pitchFamily="2" charset="0"/>
                <a:ea typeface="Roboto" panose="02000000000000000000" pitchFamily="2" charset="0"/>
              </a:rPr>
              <a:t>psEDI</a:t>
            </a:r>
            <a:r>
              <a:rPr lang="de-DE" sz="2000" b="1" dirty="0">
                <a:latin typeface="Roboto" panose="02000000000000000000" pitchFamily="2" charset="0"/>
                <a:ea typeface="Roboto" panose="02000000000000000000" pitchFamily="2" charset="0"/>
              </a:rPr>
              <a:t> - </a:t>
            </a:r>
            <a:r>
              <a:rPr lang="de-DE" sz="1400" b="1" dirty="0">
                <a:latin typeface="Roboto" panose="02000000000000000000" pitchFamily="2" charset="0"/>
                <a:ea typeface="Roboto" panose="02000000000000000000" pitchFamily="2" charset="0"/>
              </a:rPr>
              <a:t>Automatisierter EDI-Datenaustausch mit </a:t>
            </a:r>
            <a:r>
              <a:rPr lang="de-DE" sz="1400" b="1" dirty="0" err="1">
                <a:latin typeface="Roboto" panose="02000000000000000000" pitchFamily="2" charset="0"/>
                <a:ea typeface="Roboto" panose="02000000000000000000" pitchFamily="2" charset="0"/>
              </a:rPr>
              <a:t>Grossverteilern</a:t>
            </a:r>
            <a:endParaRPr lang="de-DE" sz="1400" b="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spcBef>
                <a:spcPts val="600"/>
              </a:spcBef>
            </a:pPr>
            <a:r>
              <a:rPr lang="de-DE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Mit </a:t>
            </a:r>
            <a:r>
              <a:rPr lang="de-DE" sz="1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psEDI</a:t>
            </a:r>
            <a:r>
              <a:rPr lang="de-DE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bietet die </a:t>
            </a:r>
            <a:r>
              <a:rPr lang="de-DE" sz="1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Tima</a:t>
            </a:r>
            <a:r>
              <a:rPr lang="de-DE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Software GmbH eine leistungsstarke Lösung für Unternehmen, die ihre Auftragsabwicklung mit </a:t>
            </a:r>
            <a:r>
              <a:rPr lang="de-DE" sz="1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Grossverteilern</a:t>
            </a:r>
            <a:r>
              <a:rPr lang="de-DE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wie Migros, Coop oder Lidl digitalisieren möchten. Die Schnittstelle empfängt Bestellungen und übermittelt Lieferscheine und Rechnungen vollautomatisch – direkt aus </a:t>
            </a:r>
            <a:r>
              <a:rPr lang="de-DE" sz="12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Proffix</a:t>
            </a:r>
            <a:r>
              <a:rPr lang="de-DE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</a:t>
            </a:r>
            <a:endParaRPr lang="de-DE" sz="12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49BFAFA5-78F2-8C36-5E4B-896288598F2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556856" y="217702"/>
            <a:ext cx="2263150" cy="299763"/>
          </a:xfrm>
          <a:prstGeom prst="rect">
            <a:avLst/>
          </a:prstGeom>
        </p:spPr>
      </p:pic>
      <p:sp>
        <p:nvSpPr>
          <p:cNvPr id="17" name="TextBox 3">
            <a:extLst>
              <a:ext uri="{FF2B5EF4-FFF2-40B4-BE49-F238E27FC236}">
                <a16:creationId xmlns:a16="http://schemas.microsoft.com/office/drawing/2014/main" id="{2487DAD2-CB1A-0EBB-13BD-56F84BED4371}"/>
              </a:ext>
            </a:extLst>
          </p:cNvPr>
          <p:cNvSpPr txBox="1"/>
          <p:nvPr/>
        </p:nvSpPr>
        <p:spPr>
          <a:xfrm>
            <a:off x="255792" y="6674244"/>
            <a:ext cx="46659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1600" b="1">
                <a:solidFill>
                  <a:srgbClr val="006600"/>
                </a:solidFill>
              </a:defRPr>
            </a:pPr>
            <a:r>
              <a:rPr lang="de-CH" sz="1000" dirty="0" err="1">
                <a:solidFill>
                  <a:srgbClr val="26262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Tima</a:t>
            </a:r>
            <a:r>
              <a:rPr lang="de-CH" sz="1000" dirty="0">
                <a:solidFill>
                  <a:srgbClr val="26262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Software GmbH, </a:t>
            </a:r>
            <a:r>
              <a:rPr lang="de-CH" sz="1000" dirty="0" err="1">
                <a:solidFill>
                  <a:srgbClr val="26262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Ragazerstrasse</a:t>
            </a:r>
            <a:r>
              <a:rPr lang="de-CH" sz="1000" dirty="0">
                <a:solidFill>
                  <a:srgbClr val="26262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12, 7320 Sargans, +41 81 720 02 54 info@tima-software.ch</a:t>
            </a:r>
            <a:endParaRPr sz="1000" dirty="0">
              <a:solidFill>
                <a:srgbClr val="262626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0B04B711-BE58-1A09-61E9-FBB946594470}"/>
              </a:ext>
            </a:extLst>
          </p:cNvPr>
          <p:cNvCxnSpPr>
            <a:cxnSpLocks/>
          </p:cNvCxnSpPr>
          <p:nvPr/>
        </p:nvCxnSpPr>
        <p:spPr>
          <a:xfrm>
            <a:off x="720908" y="5190667"/>
            <a:ext cx="3848396" cy="0"/>
          </a:xfrm>
          <a:prstGeom prst="line">
            <a:avLst/>
          </a:prstGeom>
          <a:ln w="41275">
            <a:solidFill>
              <a:srgbClr val="1D72B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>
            <a:extLst>
              <a:ext uri="{FF2B5EF4-FFF2-40B4-BE49-F238E27FC236}">
                <a16:creationId xmlns:a16="http://schemas.microsoft.com/office/drawing/2014/main" id="{48E43347-3673-F505-2DC7-FC9EE0ADC77E}"/>
              </a:ext>
            </a:extLst>
          </p:cNvPr>
          <p:cNvSpPr txBox="1"/>
          <p:nvPr/>
        </p:nvSpPr>
        <p:spPr>
          <a:xfrm>
            <a:off x="117431" y="5394691"/>
            <a:ext cx="249949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de-DE" altLang="de-DE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Technische Voraussetzung</a:t>
            </a:r>
            <a:endParaRPr lang="de-DE" altLang="de-DE" sz="1400" b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de-DE" altLang="de-DE" sz="120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Proffix</a:t>
            </a:r>
            <a:r>
              <a:rPr lang="de-DE" altLang="de-DE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ERP (KMU-Paket)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de-DE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Partnervereinbarung mit dem entsprechenden Handelspartner</a:t>
            </a:r>
            <a:endParaRPr kumimoji="0" lang="de-DE" altLang="de-DE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98B9A69B-7B9B-42ED-3524-3811ADBBAFBF}"/>
              </a:ext>
            </a:extLst>
          </p:cNvPr>
          <p:cNvCxnSpPr>
            <a:cxnSpLocks/>
          </p:cNvCxnSpPr>
          <p:nvPr/>
        </p:nvCxnSpPr>
        <p:spPr>
          <a:xfrm flipV="1">
            <a:off x="2588753" y="5691673"/>
            <a:ext cx="0" cy="705441"/>
          </a:xfrm>
          <a:prstGeom prst="line">
            <a:avLst/>
          </a:prstGeom>
          <a:ln w="41275">
            <a:solidFill>
              <a:srgbClr val="1D72B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26">
            <a:extLst>
              <a:ext uri="{FF2B5EF4-FFF2-40B4-BE49-F238E27FC236}">
                <a16:creationId xmlns:a16="http://schemas.microsoft.com/office/drawing/2014/main" id="{E5627C85-FCD7-F8D9-0631-D696A1D0EA82}"/>
              </a:ext>
            </a:extLst>
          </p:cNvPr>
          <p:cNvSpPr txBox="1"/>
          <p:nvPr/>
        </p:nvSpPr>
        <p:spPr>
          <a:xfrm>
            <a:off x="2718544" y="5390736"/>
            <a:ext cx="2449594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de-DE" altLang="de-DE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Zielgruppe</a:t>
            </a:r>
            <a:endParaRPr lang="de-DE" altLang="de-DE" sz="1400" b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Aft>
                <a:spcPts val="600"/>
              </a:spcAft>
              <a:buClrTx/>
              <a:buSzTx/>
              <a:tabLst/>
            </a:pPr>
            <a:r>
              <a:rPr lang="de-DE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Lieferanten der Migros, ALDI, Lidl oder anderer </a:t>
            </a:r>
            <a:r>
              <a:rPr lang="de-DE" sz="120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Grossverteiler</a:t>
            </a:r>
            <a:endParaRPr kumimoji="0" lang="de-DE" altLang="de-DE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4EB20D4C-D7CC-D2D7-09E7-F6A83B41A6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875" y="2294220"/>
            <a:ext cx="5021263" cy="13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de-DE" sz="1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Vorteile auf einen Blick</a:t>
            </a:r>
            <a:endParaRPr lang="de-DE" altLang="de-DE" sz="1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Keine manuelle Erfassung von Bestellungen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de-DE" altLang="de-DE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irekte Integration in 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Proffix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ERP (Wareneingang, Verkauf, Faktura)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Automatisierte Kommunikation mit Partnern wie Migros</a:t>
            </a:r>
            <a:r>
              <a:rPr kumimoji="0" lang="de-DE" altLang="de-DE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ALDI, 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Lidl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Fehlervermeidung durch standardisierte Datenübermittlung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Zeitersparnis und Entlastung der Administration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E33BCA4-50D4-881F-F090-519D58250937}"/>
              </a:ext>
            </a:extLst>
          </p:cNvPr>
          <p:cNvSpPr txBox="1"/>
          <p:nvPr/>
        </p:nvSpPr>
        <p:spPr>
          <a:xfrm>
            <a:off x="122074" y="3763747"/>
            <a:ext cx="4989710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1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So Funktioniert‘s</a:t>
            </a:r>
            <a:endParaRPr lang="de-DE" sz="12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r>
              <a:rPr lang="de-DE" sz="120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psEDI</a:t>
            </a:r>
            <a:r>
              <a:rPr lang="de-DE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kommuniziert direkt mit den EDI-Systemen Ihrer Handelspartner. Sobald eine Bestellung eingeht, wird sie automatisch im </a:t>
            </a:r>
            <a:r>
              <a:rPr lang="de-DE" sz="120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Proffix</a:t>
            </a:r>
            <a:r>
              <a:rPr lang="de-DE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ERP angelegt. Genauso werden Lieferscheine und Rechnungen elektronisch erstellt und übermittelt – ohne Medienbrüche oder zusätzliche Eingaben.</a:t>
            </a:r>
            <a:endParaRPr lang="de-DE" sz="1200" b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B53E935A-82C2-7F94-005D-9C6450F464DD}"/>
              </a:ext>
            </a:extLst>
          </p:cNvPr>
          <p:cNvCxnSpPr>
            <a:cxnSpLocks/>
          </p:cNvCxnSpPr>
          <p:nvPr/>
        </p:nvCxnSpPr>
        <p:spPr>
          <a:xfrm>
            <a:off x="692731" y="3691778"/>
            <a:ext cx="3848396" cy="0"/>
          </a:xfrm>
          <a:prstGeom prst="line">
            <a:avLst/>
          </a:prstGeom>
          <a:ln w="41275">
            <a:solidFill>
              <a:srgbClr val="1D72B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8972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– 2022-Design">
  <a:themeElements>
    <a:clrScheme name="Office 2013 – 2022-Desig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– 2022-Design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– 2022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68D40028995014C9349AAD286910416" ma:contentTypeVersion="12" ma:contentTypeDescription="Ein neues Dokument erstellen." ma:contentTypeScope="" ma:versionID="069bc20daaca45f3c18eb0d88feb46d0">
  <xsd:schema xmlns:xsd="http://www.w3.org/2001/XMLSchema" xmlns:xs="http://www.w3.org/2001/XMLSchema" xmlns:p="http://schemas.microsoft.com/office/2006/metadata/properties" xmlns:ns2="876122a1-6329-4cdb-98a5-4f5b207b92c2" xmlns:ns3="4396dc9a-ad8d-4d37-b015-4933e206d9e6" targetNamespace="http://schemas.microsoft.com/office/2006/metadata/properties" ma:root="true" ma:fieldsID="5a0a634c517696cec1b0d2c173bb98da" ns2:_="" ns3:_="">
    <xsd:import namespace="876122a1-6329-4cdb-98a5-4f5b207b92c2"/>
    <xsd:import namespace="4396dc9a-ad8d-4d37-b015-4933e206d9e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6122a1-6329-4cdb-98a5-4f5b207b92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Bildmarkierungen" ma:readOnly="false" ma:fieldId="{5cf76f15-5ced-4ddc-b409-7134ff3c332f}" ma:taxonomyMulti="true" ma:sspId="445e0d7e-57a4-47ea-959a-20b96217976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96dc9a-ad8d-4d37-b015-4933e206d9e6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4d69bdba-6b9d-489c-8670-9d4ae6a1e44c}" ma:internalName="TaxCatchAll" ma:showField="CatchAllData" ma:web="4396dc9a-ad8d-4d37-b015-4933e206d9e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76122a1-6329-4cdb-98a5-4f5b207b92c2">
      <Terms xmlns="http://schemas.microsoft.com/office/infopath/2007/PartnerControls"/>
    </lcf76f155ced4ddcb4097134ff3c332f>
    <TaxCatchAll xmlns="4396dc9a-ad8d-4d37-b015-4933e206d9e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734F3EB-214D-4771-9BCA-16D71E8EB9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76122a1-6329-4cdb-98a5-4f5b207b92c2"/>
    <ds:schemaRef ds:uri="4396dc9a-ad8d-4d37-b015-4933e206d9e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FBBCDA3-779C-46EB-904B-44CBBB3A0664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876122a1-6329-4cdb-98a5-4f5b207b92c2"/>
    <ds:schemaRef ds:uri="http://purl.org/dc/elements/1.1/"/>
    <ds:schemaRef ds:uri="4396dc9a-ad8d-4d37-b015-4933e206d9e6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665D3F1-12F6-4F87-B082-DA092C515D3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175</Words>
  <Application>Microsoft Office PowerPoint</Application>
  <PresentationFormat>B5 (ISO) Papier (176 x 250 mm)</PresentationFormat>
  <Paragraphs>18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Roboto</vt:lpstr>
      <vt:lpstr>Office 2013 – 2022-Design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Diego H.</dc:creator>
  <cp:lastModifiedBy>Patrick Kehrli</cp:lastModifiedBy>
  <cp:revision>8</cp:revision>
  <dcterms:created xsi:type="dcterms:W3CDTF">2022-11-15T08:10:02Z</dcterms:created>
  <dcterms:modified xsi:type="dcterms:W3CDTF">2025-07-11T08:56:46Z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0x010100C68D40028995014C9349AAD286910416</vt:lpwstr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TriggerFlowInfo">
    <vt:lpwstr/>
  </property>
</Properties>
</file>