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sldIdLst>
    <p:sldId id="262" r:id="rId5"/>
    <p:sldId id="264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64"/>
    <a:srgbClr val="262626"/>
    <a:srgbClr val="F5F5F5"/>
    <a:srgbClr val="FFFFFF"/>
    <a:srgbClr val="DED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6D8F63-DCA1-4136-9CD0-A99CE0125573}" v="6" dt="2025-07-02T10:52:12.822"/>
    <p1510:client id="{AF69D99C-B044-4CB2-9F0A-C3633C383C50}" v="124" dt="2025-07-02T07:03:58.161"/>
    <p1510:client id="{DCB77344-8A6F-4730-A327-25E75FB8E9C7}" v="5" dt="2025-07-02T09:44:07.2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10"/>
    <p:restoredTop sz="95280" autoAdjust="0"/>
  </p:normalViewPr>
  <p:slideViewPr>
    <p:cSldViewPr snapToGrid="0">
      <p:cViewPr>
        <p:scale>
          <a:sx n="75" d="100"/>
          <a:sy n="75" d="100"/>
        </p:scale>
        <p:origin x="16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Kehrli" userId="458c5557-5106-42c9-a57d-d407f1db8eeb" providerId="ADAL" clId="{AF69D99C-B044-4CB2-9F0A-C3633C383C50}"/>
    <pc:docChg chg="undo custSel modSld">
      <pc:chgData name="Patrick Kehrli" userId="458c5557-5106-42c9-a57d-d407f1db8eeb" providerId="ADAL" clId="{AF69D99C-B044-4CB2-9F0A-C3633C383C50}" dt="2025-07-02T07:03:58.161" v="1005"/>
      <pc:docMkLst>
        <pc:docMk/>
      </pc:docMkLst>
      <pc:sldChg chg="addSp delSp modSp mod">
        <pc:chgData name="Patrick Kehrli" userId="458c5557-5106-42c9-a57d-d407f1db8eeb" providerId="ADAL" clId="{AF69D99C-B044-4CB2-9F0A-C3633C383C50}" dt="2025-07-02T07:03:58.161" v="1005"/>
        <pc:sldMkLst>
          <pc:docMk/>
          <pc:sldMk cId="1098972745" sldId="262"/>
        </pc:sldMkLst>
        <pc:spChg chg="mod">
          <ac:chgData name="Patrick Kehrli" userId="458c5557-5106-42c9-a57d-d407f1db8eeb" providerId="ADAL" clId="{AF69D99C-B044-4CB2-9F0A-C3633C383C50}" dt="2025-07-02T06:32:37.299" v="268" actId="207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AF69D99C-B044-4CB2-9F0A-C3633C383C50}" dt="2025-07-02T06:56:48.916" v="989" actId="1076"/>
          <ac:spMkLst>
            <pc:docMk/>
            <pc:sldMk cId="1098972745" sldId="262"/>
            <ac:spMk id="4" creationId="{28F481CB-C8FE-5E0F-C5F6-D21BC47463FD}"/>
          </ac:spMkLst>
        </pc:spChg>
        <pc:spChg chg="del">
          <ac:chgData name="Patrick Kehrli" userId="458c5557-5106-42c9-a57d-d407f1db8eeb" providerId="ADAL" clId="{AF69D99C-B044-4CB2-9F0A-C3633C383C50}" dt="2025-07-02T06:19:57.815" v="137" actId="478"/>
          <ac:spMkLst>
            <pc:docMk/>
            <pc:sldMk cId="1098972745" sldId="262"/>
            <ac:spMk id="6" creationId="{5F6D2085-10F6-EAB4-C02D-BFB1B07B0523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8" creationId="{D071EB1C-2AB3-DE96-2522-39AC4E7F03E7}"/>
          </ac:spMkLst>
        </pc:spChg>
        <pc:spChg chg="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0" creationId="{80717C25-0A6C-5EE1-C4DF-8DC7481E4B0F}"/>
          </ac:spMkLst>
        </pc:spChg>
        <pc:spChg chg="del mod">
          <ac:chgData name="Patrick Kehrli" userId="458c5557-5106-42c9-a57d-d407f1db8eeb" providerId="ADAL" clId="{AF69D99C-B044-4CB2-9F0A-C3633C383C50}" dt="2025-07-02T06:20:22.547" v="143" actId="478"/>
          <ac:spMkLst>
            <pc:docMk/>
            <pc:sldMk cId="1098972745" sldId="262"/>
            <ac:spMk id="11" creationId="{E63FDB2F-A694-672B-1626-A66D604295A3}"/>
          </ac:spMkLst>
        </pc:spChg>
        <pc:spChg chg="add mod">
          <ac:chgData name="Patrick Kehrli" userId="458c5557-5106-42c9-a57d-d407f1db8eeb" providerId="ADAL" clId="{AF69D99C-B044-4CB2-9F0A-C3633C383C50}" dt="2025-07-02T06:42:02.199" v="304" actId="20577"/>
          <ac:spMkLst>
            <pc:docMk/>
            <pc:sldMk cId="1098972745" sldId="262"/>
            <ac:spMk id="12" creationId="{9AB99B78-F16A-53AE-153D-FD689ED0B9C3}"/>
          </ac:spMkLst>
        </pc:spChg>
        <pc:spChg chg="add 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3" creationId="{846C05B3-42A7-E249-48BB-F00EF4E4A479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4" creationId="{529CAEF1-1F41-29D5-5015-7D4F680B0974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5" creationId="{66E02679-D3D9-DB4B-34CB-3D5A937521F8}"/>
          </ac:spMkLst>
        </pc:spChg>
        <pc:spChg chg="add mod">
          <ac:chgData name="Patrick Kehrli" userId="458c5557-5106-42c9-a57d-d407f1db8eeb" providerId="ADAL" clId="{AF69D99C-B044-4CB2-9F0A-C3633C383C50}" dt="2025-07-02T06:56:40.647" v="988" actId="1036"/>
          <ac:spMkLst>
            <pc:docMk/>
            <pc:sldMk cId="1098972745" sldId="262"/>
            <ac:spMk id="17" creationId="{2487DAD2-CB1A-0EBB-13BD-56F84BED4371}"/>
          </ac:spMkLst>
        </pc:spChg>
        <pc:spChg chg="add mod ord">
          <ac:chgData name="Patrick Kehrli" userId="458c5557-5106-42c9-a57d-d407f1db8eeb" providerId="ADAL" clId="{AF69D99C-B044-4CB2-9F0A-C3633C383C50}" dt="2025-07-02T06:56:34.362" v="970" actId="1035"/>
          <ac:spMkLst>
            <pc:docMk/>
            <pc:sldMk cId="1098972745" sldId="262"/>
            <ac:spMk id="18" creationId="{91B3D539-2748-4C94-2BF3-D632B097BDB8}"/>
          </ac:spMkLst>
        </pc:spChg>
        <pc:spChg chg="add del mod">
          <ac:chgData name="Patrick Kehrli" userId="458c5557-5106-42c9-a57d-d407f1db8eeb" providerId="ADAL" clId="{AF69D99C-B044-4CB2-9F0A-C3633C383C50}" dt="2025-07-02T06:46:27.541" v="619" actId="478"/>
          <ac:spMkLst>
            <pc:docMk/>
            <pc:sldMk cId="1098972745" sldId="262"/>
            <ac:spMk id="19" creationId="{3932E150-C7B8-F4C0-5DF3-40E5F439903E}"/>
          </ac:spMkLst>
        </pc:spChg>
        <pc:spChg chg="add mod">
          <ac:chgData name="Patrick Kehrli" userId="458c5557-5106-42c9-a57d-d407f1db8eeb" providerId="ADAL" clId="{AF69D99C-B044-4CB2-9F0A-C3633C383C50}" dt="2025-07-02T06:45:19.408" v="605"/>
          <ac:spMkLst>
            <pc:docMk/>
            <pc:sldMk cId="1098972745" sldId="262"/>
            <ac:spMk id="20" creationId="{A1890052-85C3-6C8C-C73C-4D798C791D86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1" creationId="{FE968007-EDEC-9DF9-52AB-006EFCAD76C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3" creationId="{131EBD27-B381-BD31-2030-45D892531094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6" creationId="{80355194-9BDC-BB64-51C5-FF1C8A5035A9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7" creationId="{7FD53E5A-50A7-9DDD-93B2-C8423B18BE02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9" creationId="{24A13D4C-46A5-4A59-FF9F-58EBC66F805B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40" creationId="{5A68D605-09FA-E7EF-B548-07C38A03076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42" creationId="{280C96E8-5740-28D6-F684-7B8D30C6D59E}"/>
          </ac:spMkLst>
        </pc:spChg>
        <pc:grpChg chg="del">
          <ac:chgData name="Patrick Kehrli" userId="458c5557-5106-42c9-a57d-d407f1db8eeb" providerId="ADAL" clId="{AF69D99C-B044-4CB2-9F0A-C3633C383C50}" dt="2025-07-02T06:20:13.107" v="140" actId="478"/>
          <ac:grpSpMkLst>
            <pc:docMk/>
            <pc:sldMk cId="1098972745" sldId="262"/>
            <ac:grpSpMk id="80" creationId="{4226DB8B-D01F-A404-9094-931DFD6FC170}"/>
          </ac:grpSpMkLst>
        </pc:grp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" creationId="{7DFADFD1-E88C-9613-D471-4EFA14D517F7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9" creationId="{88529CDA-0E48-5772-4CDC-9BA8BFE56098}"/>
          </ac:picMkLst>
        </pc:picChg>
        <pc:picChg chg="mod">
          <ac:chgData name="Patrick Kehrli" userId="458c5557-5106-42c9-a57d-d407f1db8eeb" providerId="ADAL" clId="{AF69D99C-B044-4CB2-9F0A-C3633C383C50}" dt="2025-07-02T06:56:54.997" v="990" actId="1076"/>
          <ac:picMkLst>
            <pc:docMk/>
            <pc:sldMk cId="1098972745" sldId="262"/>
            <ac:picMk id="16" creationId="{49BFAFA5-78F2-8C36-5E4B-896288598F2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29" creationId="{22223A14-27CE-6F19-3F07-00DC40BF6C42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0" creationId="{31D48B0C-98B6-6D0E-5D1F-5CAB5F5C89C3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2" creationId="{324FE662-22D9-7A6F-B5B2-744D8B89AD0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5" creationId="{A819512F-3797-E2F9-72A4-774DF7B9105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3" creationId="{BAAD7283-2095-4148-9969-48284FDFA40A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4" creationId="{3FA33240-DCA6-4B44-024E-D664BBD246F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5" creationId="{FFB2F663-70F7-65FD-7BB3-A994CF51C48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6" creationId="{AFFD8EF8-0006-157F-64B5-FC8DF9F8966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7" creationId="{99793E33-DC03-E17A-A9E6-C5288D88572F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8" creationId="{258B6506-D8AD-9D56-ECD6-BAF0674C739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8" creationId="{35E03428-1102-FBCA-6702-7FD34BDA7DB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9" creationId="{3677D11F-17AB-2764-F200-1DCC39E1E5F0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0" creationId="{4F8CB403-0FC6-BC1B-689F-5F9A61A6C13E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1" creationId="{B248E22F-FF87-33A8-7F3F-5D02A553C548}"/>
          </ac:picMkLst>
        </pc:picChg>
        <pc:picChg chg="del">
          <ac:chgData name="Patrick Kehrli" userId="458c5557-5106-42c9-a57d-d407f1db8eeb" providerId="ADAL" clId="{AF69D99C-B044-4CB2-9F0A-C3633C383C50}" dt="2025-07-02T06:20:20.901" v="141" actId="478"/>
          <ac:picMkLst>
            <pc:docMk/>
            <pc:sldMk cId="1098972745" sldId="262"/>
            <ac:picMk id="72" creationId="{26574FEA-843C-3029-5BA2-32C37DA0ABCF}"/>
          </ac:picMkLst>
        </pc:picChg>
        <pc:picChg chg="add mod">
          <ac:chgData name="Patrick Kehrli" userId="458c5557-5106-42c9-a57d-d407f1db8eeb" providerId="ADAL" clId="{AF69D99C-B044-4CB2-9F0A-C3633C383C50}" dt="2025-07-02T07:03:58.161" v="1005"/>
          <ac:picMkLst>
            <pc:docMk/>
            <pc:sldMk cId="1098972745" sldId="262"/>
            <ac:picMk id="1028" creationId="{5C6B9B21-0DC4-7C91-DB24-FD90A532835F}"/>
          </ac:picMkLst>
        </pc:picChg>
        <pc:cxnChg chg="mod">
          <ac:chgData name="Patrick Kehrli" userId="458c5557-5106-42c9-a57d-d407f1db8eeb" providerId="ADAL" clId="{AF69D99C-B044-4CB2-9F0A-C3633C383C50}" dt="2025-07-02T06:55:58.326" v="956" actId="554"/>
          <ac:cxnSpMkLst>
            <pc:docMk/>
            <pc:sldMk cId="1098972745" sldId="262"/>
            <ac:cxnSpMk id="3" creationId="{E7953A3E-7769-B80A-EF01-0D732CAFA378}"/>
          </ac:cxnSpMkLst>
        </pc:cxnChg>
        <pc:cxnChg chg="del">
          <ac:chgData name="Patrick Kehrli" userId="458c5557-5106-42c9-a57d-d407f1db8eeb" providerId="ADAL" clId="{AF69D99C-B044-4CB2-9F0A-C3633C383C50}" dt="2025-07-02T06:22:04.999" v="180" actId="478"/>
          <ac:cxnSpMkLst>
            <pc:docMk/>
            <pc:sldMk cId="1098972745" sldId="262"/>
            <ac:cxnSpMk id="5" creationId="{D12E854A-68DE-CB74-60CC-88CF86119FF7}"/>
          </ac:cxnSpMkLst>
        </pc:cxnChg>
      </pc:sldChg>
    </pc:docChg>
  </pc:docChgLst>
  <pc:docChgLst>
    <pc:chgData name="Patrick Kehrli" userId="458c5557-5106-42c9-a57d-d407f1db8eeb" providerId="ADAL" clId="{897EA273-C579-4B2B-9581-86F4431E3BB6}"/>
    <pc:docChg chg="undo custSel addSld delSld modSld modMainMaster">
      <pc:chgData name="Patrick Kehrli" userId="458c5557-5106-42c9-a57d-d407f1db8eeb" providerId="ADAL" clId="{897EA273-C579-4B2B-9581-86F4431E3BB6}" dt="2025-05-29T08:31:35.839" v="48" actId="47"/>
      <pc:docMkLst>
        <pc:docMk/>
      </pc:docMkLst>
      <pc:sldChg chg="delSp modSp mod modShow">
        <pc:chgData name="Patrick Kehrli" userId="458c5557-5106-42c9-a57d-d407f1db8eeb" providerId="ADAL" clId="{897EA273-C579-4B2B-9581-86F4431E3BB6}" dt="2025-05-29T07:57:58.564" v="42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897EA273-C579-4B2B-9581-86F4431E3BB6}" dt="2025-05-29T07:56:09.792" v="36" actId="1035"/>
          <ac:spMkLst>
            <pc:docMk/>
            <pc:sldMk cId="1098972745" sldId="262"/>
            <ac:spMk id="4" creationId="{28F481CB-C8FE-5E0F-C5F6-D21BC47463FD}"/>
          </ac:spMkLst>
        </pc:spChg>
        <pc:spChg chg="mod">
          <ac:chgData name="Patrick Kehrli" userId="458c5557-5106-42c9-a57d-d407f1db8eeb" providerId="ADAL" clId="{897EA273-C579-4B2B-9581-86F4431E3BB6}" dt="2025-05-29T07:57:58.564" v="42" actId="20577"/>
          <ac:spMkLst>
            <pc:docMk/>
            <pc:sldMk cId="1098972745" sldId="262"/>
            <ac:spMk id="10" creationId="{80717C25-0A6C-5EE1-C4DF-8DC7481E4B0F}"/>
          </ac:spMkLst>
        </pc:spChg>
        <pc:picChg chg="mod">
          <ac:chgData name="Patrick Kehrli" userId="458c5557-5106-42c9-a57d-d407f1db8eeb" providerId="ADAL" clId="{897EA273-C579-4B2B-9581-86F4431E3BB6}" dt="2025-05-29T07:53:53.106" v="3" actId="1076"/>
          <ac:picMkLst>
            <pc:docMk/>
            <pc:sldMk cId="1098972745" sldId="262"/>
            <ac:picMk id="16" creationId="{49BFAFA5-78F2-8C36-5E4B-896288598F21}"/>
          </ac:picMkLst>
        </pc:picChg>
      </pc:sldChg>
      <pc:sldChg chg="modSp new del">
        <pc:chgData name="Patrick Kehrli" userId="458c5557-5106-42c9-a57d-d407f1db8eeb" providerId="ADAL" clId="{897EA273-C579-4B2B-9581-86F4431E3BB6}" dt="2025-05-29T08:31:35.839" v="48" actId="47"/>
        <pc:sldMkLst>
          <pc:docMk/>
          <pc:sldMk cId="2383590940" sldId="263"/>
        </pc:sldMkLst>
      </pc:sldChg>
      <pc:sldMasterChg chg="modSp setBg">
        <pc:chgData name="Patrick Kehrli" userId="458c5557-5106-42c9-a57d-d407f1db8eeb" providerId="ADAL" clId="{897EA273-C579-4B2B-9581-86F4431E3BB6}" dt="2025-05-29T08:21:59.181" v="47" actId="207"/>
        <pc:sldMasterMkLst>
          <pc:docMk/>
          <pc:sldMasterMk cId="3597375293" sldId="2147483648"/>
        </pc:sldMasterMkLst>
        <pc:spChg chg="mod">
          <ac:chgData name="Patrick Kehrli" userId="458c5557-5106-42c9-a57d-d407f1db8eeb" providerId="ADAL" clId="{897EA273-C579-4B2B-9581-86F4431E3BB6}" dt="2025-05-29T08:21:59.181" v="47" actId="207"/>
          <ac:spMkLst>
            <pc:docMk/>
            <pc:sldMasterMk cId="3597375293" sldId="2147483648"/>
            <ac:spMk id="2" creationId="{60A33987-8BCF-B8D7-8DB0-8D55DD670CA6}"/>
          </ac:spMkLst>
        </pc:spChg>
      </pc:sldMasterChg>
    </pc:docChg>
  </pc:docChgLst>
  <pc:docChgLst>
    <pc:chgData name="Patrick Kehrli" userId="458c5557-5106-42c9-a57d-d407f1db8eeb" providerId="ADAL" clId="{1E6D8F63-DCA1-4136-9CD0-A99CE0125573}"/>
    <pc:docChg chg="custSel addSld delSld modSld">
      <pc:chgData name="Patrick Kehrli" userId="458c5557-5106-42c9-a57d-d407f1db8eeb" providerId="ADAL" clId="{1E6D8F63-DCA1-4136-9CD0-A99CE0125573}" dt="2025-07-02T10:52:50.078" v="49" actId="1076"/>
      <pc:docMkLst>
        <pc:docMk/>
      </pc:docMkLst>
      <pc:sldChg chg="delSp modSp mod">
        <pc:chgData name="Patrick Kehrli" userId="458c5557-5106-42c9-a57d-d407f1db8eeb" providerId="ADAL" clId="{1E6D8F63-DCA1-4136-9CD0-A99CE0125573}" dt="2025-07-02T10:50:29.128" v="33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1E6D8F63-DCA1-4136-9CD0-A99CE0125573}" dt="2025-07-02T10:50:29.128" v="33" actId="20577"/>
          <ac:spMkLst>
            <pc:docMk/>
            <pc:sldMk cId="1098972745" sldId="262"/>
            <ac:spMk id="17" creationId="{2487DAD2-CB1A-0EBB-13BD-56F84BED4371}"/>
          </ac:spMkLst>
        </pc:spChg>
        <pc:picChg chg="del">
          <ac:chgData name="Patrick Kehrli" userId="458c5557-5106-42c9-a57d-d407f1db8eeb" providerId="ADAL" clId="{1E6D8F63-DCA1-4136-9CD0-A99CE0125573}" dt="2025-07-02T10:48:25.903" v="0" actId="21"/>
          <ac:picMkLst>
            <pc:docMk/>
            <pc:sldMk cId="1098972745" sldId="262"/>
            <ac:picMk id="6" creationId="{72DB338E-4DD4-4680-74B2-1D9E5894BE30}"/>
          </ac:picMkLst>
        </pc:picChg>
      </pc:sldChg>
      <pc:sldChg chg="addSp delSp modSp new del mod modClrScheme chgLayout">
        <pc:chgData name="Patrick Kehrli" userId="458c5557-5106-42c9-a57d-d407f1db8eeb" providerId="ADAL" clId="{1E6D8F63-DCA1-4136-9CD0-A99CE0125573}" dt="2025-07-02T10:51:31.462" v="44" actId="47"/>
        <pc:sldMkLst>
          <pc:docMk/>
          <pc:sldMk cId="710047267" sldId="263"/>
        </pc:sldMkLst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2" creationId="{D5403BBE-2347-F57D-E733-9343D51DAF35}"/>
          </ac:spMkLst>
        </pc:spChg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3" creationId="{C2B25916-7C0A-49B1-E873-6161868633CB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4" creationId="{4913F871-FC7D-F168-FE3F-54ACC96755D9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5" creationId="{A217AFD8-DED1-6E77-C0FB-EA232D6FCCA9}"/>
          </ac:spMkLst>
        </pc:spChg>
        <pc:spChg chg="add mod">
          <ac:chgData name="Patrick Kehrli" userId="458c5557-5106-42c9-a57d-d407f1db8eeb" providerId="ADAL" clId="{1E6D8F63-DCA1-4136-9CD0-A99CE0125573}" dt="2025-07-02T10:50:04.685" v="16" actId="14100"/>
          <ac:spMkLst>
            <pc:docMk/>
            <pc:sldMk cId="710047267" sldId="263"/>
            <ac:spMk id="7" creationId="{10F6A119-D1A3-C503-B799-2FED07268AD3}"/>
          </ac:spMkLst>
        </pc:spChg>
        <pc:spChg chg="add del mod">
          <ac:chgData name="Patrick Kehrli" userId="458c5557-5106-42c9-a57d-d407f1db8eeb" providerId="ADAL" clId="{1E6D8F63-DCA1-4136-9CD0-A99CE0125573}" dt="2025-07-02T10:49:34.209" v="9" actId="478"/>
          <ac:spMkLst>
            <pc:docMk/>
            <pc:sldMk cId="710047267" sldId="263"/>
            <ac:spMk id="8" creationId="{C8CA4A4F-75E2-B103-B547-2078AB75A590}"/>
          </ac:spMkLst>
        </pc:spChg>
        <pc:spChg chg="add mod">
          <ac:chgData name="Patrick Kehrli" userId="458c5557-5106-42c9-a57d-d407f1db8eeb" providerId="ADAL" clId="{1E6D8F63-DCA1-4136-9CD0-A99CE0125573}" dt="2025-07-02T10:50:23.566" v="31" actId="20577"/>
          <ac:spMkLst>
            <pc:docMk/>
            <pc:sldMk cId="710047267" sldId="263"/>
            <ac:spMk id="10" creationId="{9D82EA0D-503B-51A4-C6ED-6AB0625D49C3}"/>
          </ac:spMkLst>
        </pc:spChg>
        <pc:picChg chg="add del mod ord">
          <ac:chgData name="Patrick Kehrli" userId="458c5557-5106-42c9-a57d-d407f1db8eeb" providerId="ADAL" clId="{1E6D8F63-DCA1-4136-9CD0-A99CE0125573}" dt="2025-07-02T10:51:22.004" v="40" actId="21"/>
          <ac:picMkLst>
            <pc:docMk/>
            <pc:sldMk cId="710047267" sldId="263"/>
            <ac:picMk id="6" creationId="{72DB338E-4DD4-4680-74B2-1D9E5894BE30}"/>
          </ac:picMkLst>
        </pc:picChg>
        <pc:picChg chg="add mod">
          <ac:chgData name="Patrick Kehrli" userId="458c5557-5106-42c9-a57d-d407f1db8eeb" providerId="ADAL" clId="{1E6D8F63-DCA1-4136-9CD0-A99CE0125573}" dt="2025-07-02T10:50:20.462" v="29" actId="1038"/>
          <ac:picMkLst>
            <pc:docMk/>
            <pc:sldMk cId="710047267" sldId="263"/>
            <ac:picMk id="9" creationId="{DE6CF965-C315-0759-0FE5-664398D0F818}"/>
          </ac:picMkLst>
        </pc:picChg>
      </pc:sldChg>
      <pc:sldChg chg="addSp delSp modSp add mod">
        <pc:chgData name="Patrick Kehrli" userId="458c5557-5106-42c9-a57d-d407f1db8eeb" providerId="ADAL" clId="{1E6D8F63-DCA1-4136-9CD0-A99CE0125573}" dt="2025-07-02T10:52:50.078" v="49" actId="1076"/>
        <pc:sldMkLst>
          <pc:docMk/>
          <pc:sldMk cId="777340796" sldId="264"/>
        </pc:sldMkLst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0" creationId="{2D000F9F-CA03-75E4-1D7E-A012794909FA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3" creationId="{4B28B37F-DF15-8C9D-6BCF-4C1CBE560490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4" creationId="{D4781590-D6A8-BFF6-8BFF-346438CF4A05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5" creationId="{65202312-5ADD-1F9B-3AA4-8B4566F6021B}"/>
          </ac:spMkLst>
        </pc:spChg>
        <pc:picChg chg="add mod">
          <ac:chgData name="Patrick Kehrli" userId="458c5557-5106-42c9-a57d-d407f1db8eeb" providerId="ADAL" clId="{1E6D8F63-DCA1-4136-9CD0-A99CE0125573}" dt="2025-07-02T10:52:18.580" v="48" actId="1076"/>
          <ac:picMkLst>
            <pc:docMk/>
            <pc:sldMk cId="777340796" sldId="264"/>
            <ac:picMk id="5" creationId="{257F3367-D5EA-8EF8-4F1C-B437F3CFC0A2}"/>
          </ac:picMkLst>
        </pc:picChg>
        <pc:picChg chg="add mod">
          <ac:chgData name="Patrick Kehrli" userId="458c5557-5106-42c9-a57d-d407f1db8eeb" providerId="ADAL" clId="{1E6D8F63-DCA1-4136-9CD0-A99CE0125573}" dt="2025-07-02T10:52:50.078" v="49" actId="1076"/>
          <ac:picMkLst>
            <pc:docMk/>
            <pc:sldMk cId="777340796" sldId="264"/>
            <ac:picMk id="6" creationId="{72DB338E-4DD4-4680-74B2-1D9E5894BE30}"/>
          </ac:picMkLst>
        </pc:picChg>
      </pc:sldChg>
    </pc:docChg>
  </pc:docChgLst>
  <pc:docChgLst>
    <pc:chgData name="Patrick Kehrli" userId="458c5557-5106-42c9-a57d-d407f1db8eeb" providerId="ADAL" clId="{DCB77344-8A6F-4730-A327-25E75FB8E9C7}"/>
    <pc:docChg chg="undo custSel addSld delSld modSld">
      <pc:chgData name="Patrick Kehrli" userId="458c5557-5106-42c9-a57d-d407f1db8eeb" providerId="ADAL" clId="{DCB77344-8A6F-4730-A327-25E75FB8E9C7}" dt="2025-07-02T09:44:08.325" v="118" actId="20577"/>
      <pc:docMkLst>
        <pc:docMk/>
      </pc:docMkLst>
      <pc:sldChg chg="addSp delSp modSp mod">
        <pc:chgData name="Patrick Kehrli" userId="458c5557-5106-42c9-a57d-d407f1db8eeb" providerId="ADAL" clId="{DCB77344-8A6F-4730-A327-25E75FB8E9C7}" dt="2025-07-02T09:44:08.325" v="118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DCB77344-8A6F-4730-A327-25E75FB8E9C7}" dt="2025-07-02T07:09:13.922" v="1" actId="20577"/>
          <ac:spMkLst>
            <pc:docMk/>
            <pc:sldMk cId="1098972745" sldId="262"/>
            <ac:spMk id="10" creationId="{80717C25-0A6C-5EE1-C4DF-8DC7481E4B0F}"/>
          </ac:spMkLst>
        </pc:spChg>
        <pc:spChg chg="mod">
          <ac:chgData name="Patrick Kehrli" userId="458c5557-5106-42c9-a57d-d407f1db8eeb" providerId="ADAL" clId="{DCB77344-8A6F-4730-A327-25E75FB8E9C7}" dt="2025-07-02T09:44:08.325" v="118" actId="20577"/>
          <ac:spMkLst>
            <pc:docMk/>
            <pc:sldMk cId="1098972745" sldId="262"/>
            <ac:spMk id="12" creationId="{9AB99B78-F16A-53AE-153D-FD689ED0B9C3}"/>
          </ac:spMkLst>
        </pc:spChg>
        <pc:spChg chg="mod">
          <ac:chgData name="Patrick Kehrli" userId="458c5557-5106-42c9-a57d-d407f1db8eeb" providerId="ADAL" clId="{DCB77344-8A6F-4730-A327-25E75FB8E9C7}" dt="2025-07-02T07:11:35.912" v="2"/>
          <ac:spMkLst>
            <pc:docMk/>
            <pc:sldMk cId="1098972745" sldId="262"/>
            <ac:spMk id="13" creationId="{846C05B3-42A7-E249-48BB-F00EF4E4A479}"/>
          </ac:spMkLst>
        </pc:spChg>
        <pc:spChg chg="mod">
          <ac:chgData name="Patrick Kehrli" userId="458c5557-5106-42c9-a57d-d407f1db8eeb" providerId="ADAL" clId="{DCB77344-8A6F-4730-A327-25E75FB8E9C7}" dt="2025-07-02T07:15:54.116" v="90" actId="1076"/>
          <ac:spMkLst>
            <pc:docMk/>
            <pc:sldMk cId="1098972745" sldId="262"/>
            <ac:spMk id="14" creationId="{529CAEF1-1F41-29D5-5015-7D4F680B0974}"/>
          </ac:spMkLst>
        </pc:spChg>
        <pc:spChg chg="mod">
          <ac:chgData name="Patrick Kehrli" userId="458c5557-5106-42c9-a57d-d407f1db8eeb" providerId="ADAL" clId="{DCB77344-8A6F-4730-A327-25E75FB8E9C7}" dt="2025-07-02T07:15:56.950" v="91" actId="1076"/>
          <ac:spMkLst>
            <pc:docMk/>
            <pc:sldMk cId="1098972745" sldId="262"/>
            <ac:spMk id="15" creationId="{66E02679-D3D9-DB4B-34CB-3D5A937521F8}"/>
          </ac:spMkLst>
        </pc:spChg>
        <pc:spChg chg="mod">
          <ac:chgData name="Patrick Kehrli" userId="458c5557-5106-42c9-a57d-d407f1db8eeb" providerId="ADAL" clId="{DCB77344-8A6F-4730-A327-25E75FB8E9C7}" dt="2025-07-02T07:12:26.655" v="8"/>
          <ac:spMkLst>
            <pc:docMk/>
            <pc:sldMk cId="1098972745" sldId="262"/>
            <ac:spMk id="17" creationId="{2487DAD2-CB1A-0EBB-13BD-56F84BED4371}"/>
          </ac:spMkLst>
        </pc:spChg>
        <pc:picChg chg="add del mod ord">
          <ac:chgData name="Patrick Kehrli" userId="458c5557-5106-42c9-a57d-d407f1db8eeb" providerId="ADAL" clId="{DCB77344-8A6F-4730-A327-25E75FB8E9C7}" dt="2025-07-02T09:44:07.512" v="116" actId="1076"/>
          <ac:picMkLst>
            <pc:docMk/>
            <pc:sldMk cId="1098972745" sldId="262"/>
            <ac:picMk id="6" creationId="{72DB338E-4DD4-4680-74B2-1D9E5894BE30}"/>
          </ac:picMkLst>
        </pc:picChg>
        <pc:picChg chg="del">
          <ac:chgData name="Patrick Kehrli" userId="458c5557-5106-42c9-a57d-d407f1db8eeb" providerId="ADAL" clId="{DCB77344-8A6F-4730-A327-25E75FB8E9C7}" dt="2025-07-02T07:14:15.002" v="11" actId="478"/>
          <ac:picMkLst>
            <pc:docMk/>
            <pc:sldMk cId="1098972745" sldId="262"/>
            <ac:picMk id="1028" creationId="{5C6B9B21-0DC4-7C91-DB24-FD90A532835F}"/>
          </ac:picMkLst>
        </pc:picChg>
      </pc:sldChg>
      <pc:sldChg chg="addSp delSp modSp new add del mod">
        <pc:chgData name="Patrick Kehrli" userId="458c5557-5106-42c9-a57d-d407f1db8eeb" providerId="ADAL" clId="{DCB77344-8A6F-4730-A327-25E75FB8E9C7}" dt="2025-07-02T09:44:08.036" v="117" actId="680"/>
        <pc:sldMkLst>
          <pc:docMk/>
          <pc:sldMk cId="510920355" sldId="263"/>
        </pc:sldMkLst>
        <pc:picChg chg="add del mod">
          <ac:chgData name="Patrick Kehrli" userId="458c5557-5106-42c9-a57d-d407f1db8eeb" providerId="ADAL" clId="{DCB77344-8A6F-4730-A327-25E75FB8E9C7}" dt="2025-07-02T09:44:06.889" v="115" actId="29295"/>
          <ac:picMkLst>
            <pc:docMk/>
            <pc:sldMk cId="510920355" sldId="263"/>
            <ac:picMk id="6" creationId="{25B9EBC5-62BF-D343-0DBC-A531AEC375E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9132D-27BB-44D9-B9F6-4471BE0FB447}" type="datetimeFigureOut">
              <a:rPr lang="de-CH" smtClean="0"/>
              <a:t>02.07.2025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66377-519A-4D86-AAC6-EEFCB75EB7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3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66377-519A-4D86-AAC6-EEFCB75EB7A4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54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E5BBE-2B50-9C48-A30A-A603AB07A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FD372DE-DDA5-5962-52F4-4F637DB666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B42D408-138B-645A-9693-017C33403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E316D1-08FD-5A94-4EF2-033F770E5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66377-519A-4D86-AAC6-EEFCB75EB7A4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02067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F4B1C4-8EB7-1E4D-64C3-47BD04FBAD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D2A1CE-EBF0-33BF-411E-31B2DC3EE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BCC632-A954-A30C-DD34-9B592A93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5F5F5"/>
                </a:solidFill>
              </a:defRPr>
            </a:lvl1pPr>
          </a:lstStyle>
          <a:p>
            <a:fld id="{D18E74DC-5A2D-4252-B988-6804F5ADCABB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CEE695-4438-3DC0-04E8-B03CDB4A3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FDD042-679A-6CF5-D293-C511F3F42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73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C5F23-F971-0C63-14A7-587713AE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FEAFCA-5A84-D295-5407-A93AECEE0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63F579-20B3-8481-CB08-0D0C028AD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AAC8-3EA3-459E-8DEA-18583ABDD2B8}" type="datetime1">
              <a:rPr lang="de-DE" smtClean="0"/>
              <a:t>02.07.2025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E46A5D-AF3F-0823-0129-6052CA020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7DB3AF-30E0-D095-4141-9C73179A8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34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98DD7B2-02DD-40FE-42D4-4922A502D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8BF69A-54A1-EF72-B8E2-CFBD237C5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32911-05B0-CB97-2878-78C8491D8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426-301A-4F0E-A7FC-C4146DF4179A}" type="datetime1">
              <a:rPr lang="de-DE" smtClean="0"/>
              <a:t>02.07.2025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9F959-0D18-6574-4555-2FF7451A9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23D35F-E9DA-ECF4-557F-F40F42DD0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00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137C4-9A29-66A2-0D14-4717360E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23142"/>
            <a:ext cx="10515600" cy="832751"/>
          </a:xfr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7F9A5-EB42-89D0-7D13-D8FB36649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855893"/>
            <a:ext cx="10515600" cy="432106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3A1711-D17B-6D7D-C006-936DE259E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43FF-C285-456C-8649-C4F515546F45}" type="datetime1">
              <a:rPr lang="de-DE" smtClean="0"/>
              <a:t>02.07.2025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EF4186-7850-2E9F-DB1D-896CDDA58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8AD8B-EB06-2823-B595-C01E2FDEC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109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BAB8A-E637-15F3-37D8-003198F84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0D511C-0FBF-4FC6-8972-CB5617F722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F3A2C5-A851-D67E-452E-BC18C5EA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B145-29C3-4ADC-A087-4A291485A24D}" type="datetime1">
              <a:rPr lang="de-DE" smtClean="0"/>
              <a:t>02.07.2025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30C919-3CB5-2DA5-BD1F-8EA24BE57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715DDF-C183-D5D8-74DB-E88D66E3F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45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2BD77-613E-6026-08F2-1B583AB0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B028E0-4E1E-AD39-FC10-79CE9BED47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E405FE-CAC0-1B4A-301C-301D4783B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914007-F4B0-2DB7-892C-59D6A901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EE2D-77BD-4F04-BE42-F24C337F7388}" type="datetime1">
              <a:rPr lang="de-DE" smtClean="0"/>
              <a:t>02.07.2025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441745-8EA0-1C26-3296-B735D3337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E2EEF5-65DB-DFE4-DD65-BA2629D57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46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9479D-217A-D87E-BE58-864B5E374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42D518B-69F3-AA20-1D36-B640348B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A68A14-0DCE-B8CB-0412-8E7AE15EA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077DC9-5EA8-4D6F-3360-884D3404FB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60151EF-C498-04D3-DE62-BF60344573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C64D349-330A-C3D7-7984-EBF06F2F0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1AE-44F6-4200-955E-5013F126D7F9}" type="datetime1">
              <a:rPr lang="de-DE" smtClean="0"/>
              <a:t>02.07.2025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28906F6-C8EB-977B-F3F1-6346EFBBF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C54B01-B8F3-A03B-BF63-0028832A5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34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B7C71A-B939-3C7B-FC99-21391ADF2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1DDF868-D64D-394D-E3FC-DCE145230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EACB-6EB1-4D72-B108-66D8B5C5C45C}" type="datetime1">
              <a:rPr lang="de-DE" smtClean="0"/>
              <a:t>02.07.2025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CA56C05-D12C-5E32-B23B-99C96E1B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57EF16-E4B1-8C5B-56FA-D2FD434C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584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E35D069-6BA6-E5BD-EE5C-42863EA7F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69171-FF2F-4C8E-956F-090E3FAFB3E3}" type="datetime1">
              <a:rPr lang="de-DE" smtClean="0"/>
              <a:t>02.07.2025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93B5A75-E5E1-13DC-5019-973D5954B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307DF17-3FD4-282C-6534-BB72AC50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20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2E2F4-DFBA-00C3-21B5-432EA00D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C265DC-0FC9-8E4C-7973-902D9DD17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6084BF5-930E-FA06-661F-CA637225A3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91C783-8B56-C0A2-CD58-747102FC7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CF4EA-EA76-4241-B4F3-2F4CD7F6E8CB}" type="datetime1">
              <a:rPr lang="de-DE" smtClean="0"/>
              <a:t>02.07.2025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7292C5-8214-9D4E-3E2E-29BA13EE1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AAFEB3A-1F18-0F7D-D945-A95F519D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778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0B5872-C58D-1B52-983A-6EA89A81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0616D0-77D2-00A2-C51F-1D6A47165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5875A05-99B3-DFAB-0A89-B32A92D7F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FF2A1A-5AAE-0803-62CB-35F15C791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F147-57DD-41F6-B249-0EBC4A25B7D7}" type="datetime1">
              <a:rPr lang="de-DE" smtClean="0"/>
              <a:t>02.07.2025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1FD5E0-3BA1-DF15-AE38-53093496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3A6356-825F-C685-849F-FC1C419B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31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0A33987-8BCF-B8D7-8DB0-8D55DD670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2314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9FA041-543B-4809-B6AF-3B66E8D18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2438399"/>
            <a:ext cx="10515600" cy="373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A9841-0B2F-847F-8056-0971EA21CD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91575" y="6390738"/>
            <a:ext cx="1217000" cy="33855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>
              <a:defRPr sz="1600">
                <a:solidFill>
                  <a:srgbClr val="F5F5F5"/>
                </a:solidFill>
              </a:defRPr>
            </a:lvl1pPr>
          </a:lstStyle>
          <a:p>
            <a:fld id="{48C26858-DAE5-4C15-BA86-BD1085DF0108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D8EBAC-EEE0-9EA9-6039-E560822BF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5200" y="6390128"/>
            <a:ext cx="3702987" cy="33855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600">
                <a:solidFill>
                  <a:srgbClr val="F5F5F5"/>
                </a:solidFill>
              </a:defRPr>
            </a:lvl1pPr>
          </a:lstStyle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22EA8D-7AE3-B610-4013-5CE84AA33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8600" y="63590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2478582-CC2B-3552-B65A-4718E896412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4497" y="-12700"/>
            <a:ext cx="6381750" cy="9271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D689C9A-0702-9827-9E27-ED432E87D8E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61100" y="-12700"/>
            <a:ext cx="594995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7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ysClr val="windowText" lastClr="000000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F5F5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91B3D539-2748-4C94-2BF3-D632B097BDB8}"/>
              </a:ext>
            </a:extLst>
          </p:cNvPr>
          <p:cNvSpPr/>
          <p:nvPr/>
        </p:nvSpPr>
        <p:spPr>
          <a:xfrm>
            <a:off x="207873" y="6243934"/>
            <a:ext cx="11774954" cy="433410"/>
          </a:xfrm>
          <a:prstGeom prst="rect">
            <a:avLst/>
          </a:prstGeom>
          <a:solidFill>
            <a:srgbClr val="DCDC64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262626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F421D02-0602-28A5-2EFB-249C0FA057A1}"/>
              </a:ext>
            </a:extLst>
          </p:cNvPr>
          <p:cNvSpPr/>
          <p:nvPr/>
        </p:nvSpPr>
        <p:spPr>
          <a:xfrm>
            <a:off x="207872" y="119680"/>
            <a:ext cx="11774954" cy="821961"/>
          </a:xfrm>
          <a:prstGeom prst="rect">
            <a:avLst/>
          </a:prstGeom>
          <a:solidFill>
            <a:srgbClr val="DCDC64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262626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717C25-0A6C-5EE1-C4DF-8DC7481E4B0F}"/>
              </a:ext>
            </a:extLst>
          </p:cNvPr>
          <p:cNvSpPr txBox="1"/>
          <p:nvPr/>
        </p:nvSpPr>
        <p:spPr>
          <a:xfrm>
            <a:off x="511104" y="1968088"/>
            <a:ext cx="57365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🏁 </a:t>
            </a:r>
            <a:r>
              <a:rPr lang="de-CH" b="1" dirty="0">
                <a:latin typeface="Roboto" panose="02000000000000000000" pitchFamily="2" charset="0"/>
                <a:ea typeface="Roboto" panose="02000000000000000000" pitchFamily="2" charset="0"/>
              </a:rPr>
              <a:t>Ausgangslage &amp; Ziel</a:t>
            </a:r>
          </a:p>
          <a:p>
            <a:pPr algn="ctr"/>
            <a:endParaRPr lang="de-CH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defRPr sz="1600"/>
            </a:pPr>
            <a:r>
              <a:rPr lang="de-DE" dirty="0"/>
              <a:t>Ein Handelsunternehmen prüfte mehrere neue Standorte. Dabei ging es um die Frage: Wie verändern sich die Transportkosten und die Kundenbelieferung bei einem Umzug?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8F481CB-C8FE-5E0F-C5F6-D21BC47463FD}"/>
              </a:ext>
            </a:extLst>
          </p:cNvPr>
          <p:cNvSpPr txBox="1"/>
          <p:nvPr/>
        </p:nvSpPr>
        <p:spPr>
          <a:xfrm>
            <a:off x="404351" y="269050"/>
            <a:ext cx="11381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Roboto" panose="02000000000000000000" pitchFamily="2" charset="0"/>
                <a:ea typeface="Roboto" panose="02000000000000000000" pitchFamily="2" charset="0"/>
              </a:rPr>
              <a:t>Was wäre, wenn…</a:t>
            </a:r>
            <a:endParaRPr lang="de-DE" sz="2800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E7953A3E-7769-B80A-EF01-0D732CAFA378}"/>
              </a:ext>
            </a:extLst>
          </p:cNvPr>
          <p:cNvCxnSpPr>
            <a:cxnSpLocks/>
          </p:cNvCxnSpPr>
          <p:nvPr/>
        </p:nvCxnSpPr>
        <p:spPr>
          <a:xfrm>
            <a:off x="1615966" y="1766521"/>
            <a:ext cx="8726213" cy="0"/>
          </a:xfrm>
          <a:prstGeom prst="line">
            <a:avLst/>
          </a:prstGeom>
          <a:ln w="41275">
            <a:solidFill>
              <a:srgbClr val="DCDC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49BFAFA5-78F2-8C36-5E4B-896288598F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0702" y="306861"/>
            <a:ext cx="2101620" cy="43710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AB99B78-F16A-53AE-153D-FD689ED0B9C3}"/>
              </a:ext>
            </a:extLst>
          </p:cNvPr>
          <p:cNvSpPr txBox="1"/>
          <p:nvPr/>
        </p:nvSpPr>
        <p:spPr>
          <a:xfrm>
            <a:off x="276802" y="1145836"/>
            <a:ext cx="11638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…Sie neue Standorte mit echten Transportkosten vergleichen könnten?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46C05B3-42A7-E249-48BB-F00EF4E4A479}"/>
              </a:ext>
            </a:extLst>
          </p:cNvPr>
          <p:cNvSpPr txBox="1"/>
          <p:nvPr/>
        </p:nvSpPr>
        <p:spPr>
          <a:xfrm>
            <a:off x="6178675" y="1968088"/>
            <a:ext cx="57365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🛠 Die Lösung – Unsere Simulation</a:t>
            </a:r>
          </a:p>
          <a:p>
            <a:pPr algn="ctr"/>
            <a:endParaRPr lang="de-DE" dirty="0"/>
          </a:p>
          <a:p>
            <a:r>
              <a:rPr lang="de-DE" dirty="0"/>
              <a:t>Wir kombinierten Standortdaten, Kundenadressen und Liefermengen mit einem automatisierten Tourenplaner. So wurden die neuen Transportkosten und Fahrzeiten für alle Varianten berechnet und visualisiert.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29CAEF1-1F41-29D5-5015-7D4F680B0974}"/>
              </a:ext>
            </a:extLst>
          </p:cNvPr>
          <p:cNvSpPr txBox="1"/>
          <p:nvPr/>
        </p:nvSpPr>
        <p:spPr>
          <a:xfrm>
            <a:off x="207871" y="4089499"/>
            <a:ext cx="63429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🎯 Der konkrete Nutzen</a:t>
            </a:r>
          </a:p>
          <a:p>
            <a:br>
              <a:rPr lang="de-DE" dirty="0"/>
            </a:br>
            <a:r>
              <a:rPr lang="de-DE" dirty="0"/>
              <a:t>• Vergleich der Standorte mit echten Touren</a:t>
            </a:r>
            <a:br>
              <a:rPr lang="de-DE" dirty="0"/>
            </a:br>
            <a:r>
              <a:rPr lang="de-DE" dirty="0"/>
              <a:t>• Transparente Berechnung der Transportkosten</a:t>
            </a:r>
            <a:br>
              <a:rPr lang="de-DE" dirty="0"/>
            </a:br>
            <a:r>
              <a:rPr lang="de-DE" dirty="0"/>
              <a:t>• Klare Entscheidungsgrundlage für Geschäftsleitung</a:t>
            </a:r>
            <a:br>
              <a:rPr lang="de-DE" dirty="0"/>
            </a:br>
            <a:r>
              <a:rPr lang="de-DE" dirty="0"/>
              <a:t>• Erste Resultate in weniger als 3 Wochen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6E02679-D3D9-DB4B-34CB-3D5A937521F8}"/>
              </a:ext>
            </a:extLst>
          </p:cNvPr>
          <p:cNvSpPr txBox="1"/>
          <p:nvPr/>
        </p:nvSpPr>
        <p:spPr>
          <a:xfrm>
            <a:off x="6752468" y="4089499"/>
            <a:ext cx="45889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💬 Kundenfeedback</a:t>
            </a:r>
          </a:p>
          <a:p>
            <a:pPr algn="ctr"/>
            <a:endParaRPr lang="de-DE" b="1" dirty="0"/>
          </a:p>
          <a:p>
            <a:r>
              <a:rPr lang="de-DE" dirty="0"/>
              <a:t>„Wir wussten genau, welcher Standort für unsere Kundenbelieferung am effizientesten ist – datenbasiert und nachvollziehbar.“</a:t>
            </a:r>
            <a:endParaRPr lang="de-CH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2487DAD2-CB1A-0EBB-13BD-56F84BED4371}"/>
              </a:ext>
            </a:extLst>
          </p:cNvPr>
          <p:cNvSpPr txBox="1"/>
          <p:nvPr/>
        </p:nvSpPr>
        <p:spPr>
          <a:xfrm>
            <a:off x="888702" y="6297024"/>
            <a:ext cx="105799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006600"/>
                </a:solidFill>
              </a:defRPr>
            </a:pPr>
            <a:r>
              <a:rPr dirty="0"/>
              <a:t>➡️ </a:t>
            </a:r>
            <a:r>
              <a:rPr dirty="0" err="1">
                <a:solidFill>
                  <a:srgbClr val="262626"/>
                </a:solidFill>
              </a:rPr>
              <a:t>Jetzt</a:t>
            </a:r>
            <a:r>
              <a:rPr dirty="0">
                <a:solidFill>
                  <a:srgbClr val="262626"/>
                </a:solidFill>
              </a:rPr>
              <a:t> </a:t>
            </a:r>
            <a:r>
              <a:rPr dirty="0" err="1">
                <a:solidFill>
                  <a:srgbClr val="262626"/>
                </a:solidFill>
              </a:rPr>
              <a:t>testen</a:t>
            </a:r>
            <a:r>
              <a:rPr dirty="0">
                <a:solidFill>
                  <a:srgbClr val="262626"/>
                </a:solidFill>
              </a:rPr>
              <a:t>: </a:t>
            </a:r>
            <a:r>
              <a:rPr lang="de-DE" dirty="0">
                <a:solidFill>
                  <a:srgbClr val="262626"/>
                </a:solidFill>
              </a:rPr>
              <a:t>Standortentscheidung absichern mit Simulation</a:t>
            </a:r>
            <a:r>
              <a:rPr lang="de-CH" dirty="0">
                <a:solidFill>
                  <a:srgbClr val="262626"/>
                </a:solidFill>
              </a:rPr>
              <a:t> • +41 81 552 17 00 </a:t>
            </a:r>
            <a:r>
              <a:rPr dirty="0">
                <a:solidFill>
                  <a:srgbClr val="262626"/>
                </a:solidFill>
              </a:rPr>
              <a:t>• </a:t>
            </a:r>
            <a:r>
              <a:rPr lang="de-CH" dirty="0" err="1">
                <a:solidFill>
                  <a:srgbClr val="262626"/>
                </a:solidFill>
              </a:rPr>
              <a:t>info</a:t>
            </a:r>
            <a:r>
              <a:rPr dirty="0">
                <a:solidFill>
                  <a:srgbClr val="262626"/>
                </a:solidFill>
              </a:rPr>
              <a:t>@prosim.ch</a:t>
            </a:r>
          </a:p>
        </p:txBody>
      </p:sp>
    </p:spTree>
    <p:extLst>
      <p:ext uri="{BB962C8B-B14F-4D97-AF65-F5344CB8AC3E}">
        <p14:creationId xmlns:p14="http://schemas.microsoft.com/office/powerpoint/2010/main" val="109897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F5F5">
            <a:alpha val="71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4BBAF29-190E-EE38-456B-B62D66B0F1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89C30094-C316-90E9-FB91-9C4F7E05409B}"/>
              </a:ext>
            </a:extLst>
          </p:cNvPr>
          <p:cNvSpPr/>
          <p:nvPr/>
        </p:nvSpPr>
        <p:spPr>
          <a:xfrm>
            <a:off x="207873" y="6243934"/>
            <a:ext cx="11774954" cy="433410"/>
          </a:xfrm>
          <a:prstGeom prst="rect">
            <a:avLst/>
          </a:prstGeom>
          <a:solidFill>
            <a:srgbClr val="DCDC64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262626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157349C-C149-64A1-ED74-7F7E36B3FBEC}"/>
              </a:ext>
            </a:extLst>
          </p:cNvPr>
          <p:cNvSpPr/>
          <p:nvPr/>
        </p:nvSpPr>
        <p:spPr>
          <a:xfrm>
            <a:off x="207872" y="119680"/>
            <a:ext cx="11774954" cy="821961"/>
          </a:xfrm>
          <a:prstGeom prst="rect">
            <a:avLst/>
          </a:prstGeom>
          <a:solidFill>
            <a:srgbClr val="DCDC64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262626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6E97345-51E7-3011-7A6D-745F2EC170C4}"/>
              </a:ext>
            </a:extLst>
          </p:cNvPr>
          <p:cNvSpPr txBox="1"/>
          <p:nvPr/>
        </p:nvSpPr>
        <p:spPr>
          <a:xfrm>
            <a:off x="404351" y="269050"/>
            <a:ext cx="11381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latin typeface="Roboto" panose="02000000000000000000" pitchFamily="2" charset="0"/>
                <a:ea typeface="Roboto" panose="02000000000000000000" pitchFamily="2" charset="0"/>
              </a:rPr>
              <a:t>Was wäre, wenn…</a:t>
            </a:r>
            <a:endParaRPr lang="de-DE" sz="2800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0B82B0FF-1BF6-68A3-CE3A-2A72BE1C5F85}"/>
              </a:ext>
            </a:extLst>
          </p:cNvPr>
          <p:cNvCxnSpPr>
            <a:cxnSpLocks/>
          </p:cNvCxnSpPr>
          <p:nvPr/>
        </p:nvCxnSpPr>
        <p:spPr>
          <a:xfrm>
            <a:off x="1615966" y="1766521"/>
            <a:ext cx="8726213" cy="0"/>
          </a:xfrm>
          <a:prstGeom prst="line">
            <a:avLst/>
          </a:prstGeom>
          <a:ln w="41275">
            <a:solidFill>
              <a:srgbClr val="DCDC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8D93BED1-C329-A4FC-12D6-449671B17B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60702" y="306861"/>
            <a:ext cx="2101620" cy="43710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06E545B-0570-0DCA-4140-E72A1BA3B072}"/>
              </a:ext>
            </a:extLst>
          </p:cNvPr>
          <p:cNvSpPr txBox="1"/>
          <p:nvPr/>
        </p:nvSpPr>
        <p:spPr>
          <a:xfrm>
            <a:off x="276802" y="1145836"/>
            <a:ext cx="11638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/>
              <a:t>…Sie neue Standorte mit echten Transportkosten vergleichen könnten?</a:t>
            </a: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C982F448-7FCD-C7F4-5033-A239BBFB8A84}"/>
              </a:ext>
            </a:extLst>
          </p:cNvPr>
          <p:cNvSpPr txBox="1"/>
          <p:nvPr/>
        </p:nvSpPr>
        <p:spPr>
          <a:xfrm>
            <a:off x="888702" y="6297024"/>
            <a:ext cx="105799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b="1">
                <a:solidFill>
                  <a:srgbClr val="006600"/>
                </a:solidFill>
              </a:defRPr>
            </a:pPr>
            <a:r>
              <a:rPr dirty="0"/>
              <a:t>➡️ </a:t>
            </a:r>
            <a:r>
              <a:rPr dirty="0" err="1">
                <a:solidFill>
                  <a:srgbClr val="262626"/>
                </a:solidFill>
              </a:rPr>
              <a:t>Jetzt</a:t>
            </a:r>
            <a:r>
              <a:rPr dirty="0">
                <a:solidFill>
                  <a:srgbClr val="262626"/>
                </a:solidFill>
              </a:rPr>
              <a:t> </a:t>
            </a:r>
            <a:r>
              <a:rPr dirty="0" err="1">
                <a:solidFill>
                  <a:srgbClr val="262626"/>
                </a:solidFill>
              </a:rPr>
              <a:t>testen</a:t>
            </a:r>
            <a:r>
              <a:rPr dirty="0">
                <a:solidFill>
                  <a:srgbClr val="262626"/>
                </a:solidFill>
              </a:rPr>
              <a:t>: </a:t>
            </a:r>
            <a:r>
              <a:rPr lang="de-DE" dirty="0">
                <a:solidFill>
                  <a:srgbClr val="262626"/>
                </a:solidFill>
              </a:rPr>
              <a:t>Standortentscheidung absichern mit Simulation</a:t>
            </a:r>
            <a:r>
              <a:rPr lang="de-CH" dirty="0">
                <a:solidFill>
                  <a:srgbClr val="262626"/>
                </a:solidFill>
              </a:rPr>
              <a:t> • +41 81 552 17 00 </a:t>
            </a:r>
            <a:r>
              <a:rPr dirty="0">
                <a:solidFill>
                  <a:srgbClr val="262626"/>
                </a:solidFill>
              </a:rPr>
              <a:t>• </a:t>
            </a:r>
            <a:r>
              <a:rPr lang="de-CH" dirty="0" err="1">
                <a:solidFill>
                  <a:srgbClr val="262626"/>
                </a:solidFill>
              </a:rPr>
              <a:t>info</a:t>
            </a:r>
            <a:r>
              <a:rPr dirty="0">
                <a:solidFill>
                  <a:srgbClr val="262626"/>
                </a:solidFill>
              </a:rPr>
              <a:t>@prosim.ch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2DB338E-4DD4-4680-74B2-1D9E5894BE3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4757" y="2574980"/>
            <a:ext cx="4494489" cy="2665563"/>
          </a:xfrm>
          <a:prstGeom prst="rect">
            <a:avLst/>
          </a:prstGeom>
        </p:spPr>
      </p:pic>
      <p:pic>
        <p:nvPicPr>
          <p:cNvPr id="5" name="Grafik 4" descr="Ein Bild, das Text, Diagramm, Screenshot, Karte enthält.&#10;&#10;KI-generierte Inhalte können fehlerhaft sein.">
            <a:extLst>
              <a:ext uri="{FF2B5EF4-FFF2-40B4-BE49-F238E27FC236}">
                <a16:creationId xmlns:a16="http://schemas.microsoft.com/office/drawing/2014/main" id="{257F3367-D5EA-8EF8-4F1C-B437F3CFC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2755" y="2065806"/>
            <a:ext cx="4028757" cy="4028757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77340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8D40028995014C9349AAD286910416" ma:contentTypeVersion="12" ma:contentTypeDescription="Ein neues Dokument erstellen." ma:contentTypeScope="" ma:versionID="069bc20daaca45f3c18eb0d88feb46d0">
  <xsd:schema xmlns:xsd="http://www.w3.org/2001/XMLSchema" xmlns:xs="http://www.w3.org/2001/XMLSchema" xmlns:p="http://schemas.microsoft.com/office/2006/metadata/properties" xmlns:ns2="876122a1-6329-4cdb-98a5-4f5b207b92c2" xmlns:ns3="4396dc9a-ad8d-4d37-b015-4933e206d9e6" targetNamespace="http://schemas.microsoft.com/office/2006/metadata/properties" ma:root="true" ma:fieldsID="5a0a634c517696cec1b0d2c173bb98da" ns2:_="" ns3:_="">
    <xsd:import namespace="876122a1-6329-4cdb-98a5-4f5b207b92c2"/>
    <xsd:import namespace="4396dc9a-ad8d-4d37-b015-4933e206d9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122a1-6329-4cdb-98a5-4f5b207b92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445e0d7e-57a4-47ea-959a-20b9621797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96dc9a-ad8d-4d37-b015-4933e206d9e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d69bdba-6b9d-489c-8670-9d4ae6a1e44c}" ma:internalName="TaxCatchAll" ma:showField="CatchAllData" ma:web="4396dc9a-ad8d-4d37-b015-4933e206d9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6122a1-6329-4cdb-98a5-4f5b207b92c2">
      <Terms xmlns="http://schemas.microsoft.com/office/infopath/2007/PartnerControls"/>
    </lcf76f155ced4ddcb4097134ff3c332f>
    <TaxCatchAll xmlns="4396dc9a-ad8d-4d37-b015-4933e206d9e6" xsi:nil="true"/>
  </documentManagement>
</p:properties>
</file>

<file path=customXml/itemProps1.xml><?xml version="1.0" encoding="utf-8"?>
<ds:datastoreItem xmlns:ds="http://schemas.openxmlformats.org/officeDocument/2006/customXml" ds:itemID="{0734F3EB-214D-4771-9BCA-16D71E8EB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122a1-6329-4cdb-98a5-4f5b207b92c2"/>
    <ds:schemaRef ds:uri="4396dc9a-ad8d-4d37-b015-4933e206d9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65D3F1-12F6-4F87-B082-DA092C515D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BBCDA3-779C-46EB-904B-44CBBB3A066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76122a1-6329-4cdb-98a5-4f5b207b92c2"/>
    <ds:schemaRef ds:uri="http://purl.org/dc/elements/1.1/"/>
    <ds:schemaRef ds:uri="4396dc9a-ad8d-4d37-b015-4933e206d9e6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Office PowerPoint</Application>
  <PresentationFormat>Breitbild</PresentationFormat>
  <Paragraphs>19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Roboto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Diego H.</dc:creator>
  <cp:lastModifiedBy>Patrick Kehrli</cp:lastModifiedBy>
  <cp:revision>8</cp:revision>
  <dcterms:created xsi:type="dcterms:W3CDTF">2022-11-15T08:10:02Z</dcterms:created>
  <dcterms:modified xsi:type="dcterms:W3CDTF">2025-07-02T10:52:58Z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0x010100C68D40028995014C9349AAD286910416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