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81" r:id="rId5"/>
  </p:sldMasterIdLst>
  <p:notesMasterIdLst>
    <p:notesMasterId r:id="rId7"/>
  </p:notesMasterIdLst>
  <p:sldIdLst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22782C-0545-BEF0-58C2-812D4411A010}" name="Ali Sheffield" initials="AS" userId="S::ali.sheffield@luntassociates.com::b9b6b9e9-e64c-44b8-b85f-f617b352202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40B"/>
    <a:srgbClr val="00CF06"/>
    <a:srgbClr val="659139"/>
    <a:srgbClr val="035797"/>
    <a:srgbClr val="FF6F71"/>
    <a:srgbClr val="FF2F92"/>
    <a:srgbClr val="00FA00"/>
    <a:srgbClr val="F6BC0E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8898" autoAdjust="0"/>
    <p:restoredTop sz="96076"/>
  </p:normalViewPr>
  <p:slideViewPr>
    <p:cSldViewPr snapToGrid="0">
      <p:cViewPr varScale="1">
        <p:scale>
          <a:sx n="114" d="100"/>
          <a:sy n="114" d="100"/>
        </p:scale>
        <p:origin x="11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4E1E2A-4004-B648-9727-3C05C8C597F1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9E9F65-A79D-C54F-8124-5A469CA1ABB3}">
      <dgm:prSet phldrT="[Text]" custT="1"/>
      <dgm:spPr>
        <a:noFill/>
        <a:ln>
          <a:solidFill>
            <a:srgbClr val="035797"/>
          </a:solidFill>
        </a:ln>
      </dgm:spPr>
      <dgm:t>
        <a:bodyPr/>
        <a:lstStyle/>
        <a:p>
          <a:r>
            <a:rPr lang="en-US" sz="1000" dirty="0">
              <a:solidFill>
                <a:srgbClr val="035797"/>
              </a:solidFill>
            </a:rPr>
            <a:t>Shawn Walker</a:t>
          </a:r>
        </a:p>
      </dgm:t>
    </dgm:pt>
    <dgm:pt modelId="{60B0EBE5-F274-A645-BBB8-F5704D74821C}" type="parTrans" cxnId="{AD679A20-234C-E145-9E99-303E0BA82733}">
      <dgm:prSet/>
      <dgm:spPr/>
      <dgm:t>
        <a:bodyPr/>
        <a:lstStyle/>
        <a:p>
          <a:endParaRPr lang="en-US"/>
        </a:p>
      </dgm:t>
    </dgm:pt>
    <dgm:pt modelId="{FBEB9349-DEB2-3543-9DAE-423CCE0B2116}" type="sibTrans" cxnId="{AD679A20-234C-E145-9E99-303E0BA82733}">
      <dgm:prSet/>
      <dgm:spPr/>
      <dgm:t>
        <a:bodyPr/>
        <a:lstStyle/>
        <a:p>
          <a:endParaRPr lang="en-US"/>
        </a:p>
      </dgm:t>
    </dgm:pt>
    <dgm:pt modelId="{0E10F33F-C489-4A46-BFEC-01B326ED8B18}">
      <dgm:prSet phldrT="[Text]" custT="1"/>
      <dgm:spPr>
        <a:noFill/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FPL</a:t>
          </a:r>
        </a:p>
      </dgm:t>
    </dgm:pt>
    <dgm:pt modelId="{3AB7D256-C1E6-1541-857E-D8DDF20D7BC4}" type="parTrans" cxnId="{571E3F0F-A86E-2C4C-ADD5-806878109A21}">
      <dgm:prSet/>
      <dgm:spPr>
        <a:solidFill>
          <a:srgbClr val="0070C0"/>
        </a:solidFill>
        <a:ln>
          <a:solidFill>
            <a:srgbClr val="035797"/>
          </a:solidFill>
        </a:ln>
      </dgm:spPr>
      <dgm:t>
        <a:bodyPr/>
        <a:lstStyle/>
        <a:p>
          <a:endParaRPr lang="en-US">
            <a:solidFill>
              <a:srgbClr val="0070C0"/>
            </a:solidFill>
          </a:endParaRPr>
        </a:p>
      </dgm:t>
    </dgm:pt>
    <dgm:pt modelId="{92D9B0BE-6EF0-1643-9912-6C726F963F18}" type="sibTrans" cxnId="{571E3F0F-A86E-2C4C-ADD5-806878109A21}">
      <dgm:prSet/>
      <dgm:spPr/>
      <dgm:t>
        <a:bodyPr/>
        <a:lstStyle/>
        <a:p>
          <a:endParaRPr lang="en-US"/>
        </a:p>
      </dgm:t>
    </dgm:pt>
    <dgm:pt modelId="{588BDA59-A749-3E40-867F-3447F66FF6C9}">
      <dgm:prSet phldrT="[Text]" custT="1"/>
      <dgm:spPr>
        <a:noFill/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TXU</a:t>
          </a:r>
        </a:p>
      </dgm:t>
    </dgm:pt>
    <dgm:pt modelId="{E0FFDF28-2C34-7C4B-8C5D-4086939BF9F4}" type="parTrans" cxnId="{10CAF56E-E9BB-5143-9F71-72ABCDD59E2C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C740AF19-D0A2-F344-9DED-D2681F7779E8}" type="sibTrans" cxnId="{10CAF56E-E9BB-5143-9F71-72ABCDD59E2C}">
      <dgm:prSet/>
      <dgm:spPr/>
      <dgm:t>
        <a:bodyPr/>
        <a:lstStyle/>
        <a:p>
          <a:endParaRPr lang="en-US"/>
        </a:p>
      </dgm:t>
    </dgm:pt>
    <dgm:pt modelId="{377118E4-6951-3345-AEB0-EA2CE2EDB6E5}">
      <dgm:prSet phldrT="[Text]" custT="1"/>
      <dgm:spPr>
        <a:noFill/>
        <a:ln w="19050"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Tyson</a:t>
          </a:r>
        </a:p>
      </dgm:t>
    </dgm:pt>
    <dgm:pt modelId="{1229C823-CBE3-1B4E-90D5-3EF07709A2D4}" type="parTrans" cxnId="{4714D15C-6EDE-3C47-9AF5-1D145A1986F8}">
      <dgm:prSet/>
      <dgm:spPr>
        <a:solidFill>
          <a:srgbClr val="0070C0"/>
        </a:solidFill>
        <a:ln>
          <a:solidFill>
            <a:srgbClr val="035797"/>
          </a:solidFill>
        </a:ln>
      </dgm:spPr>
      <dgm:t>
        <a:bodyPr/>
        <a:lstStyle/>
        <a:p>
          <a:endParaRPr lang="en-US">
            <a:solidFill>
              <a:srgbClr val="0070C0"/>
            </a:solidFill>
          </a:endParaRPr>
        </a:p>
      </dgm:t>
    </dgm:pt>
    <dgm:pt modelId="{6A299363-3D17-D549-835F-68A4C5AF64E3}" type="sibTrans" cxnId="{4714D15C-6EDE-3C47-9AF5-1D145A1986F8}">
      <dgm:prSet/>
      <dgm:spPr/>
      <dgm:t>
        <a:bodyPr/>
        <a:lstStyle/>
        <a:p>
          <a:endParaRPr lang="en-US"/>
        </a:p>
      </dgm:t>
    </dgm:pt>
    <dgm:pt modelId="{5BACAE44-58E7-D74F-9F34-AE12621D792A}">
      <dgm:prSet phldrT="[Text]" custT="1"/>
      <dgm:spPr>
        <a:solidFill>
          <a:schemeClr val="bg1"/>
        </a:solidFill>
        <a:ln w="19050">
          <a:solidFill>
            <a:srgbClr val="FFC000"/>
          </a:solidFill>
        </a:ln>
      </dgm:spPr>
      <dgm:t>
        <a:bodyPr/>
        <a:lstStyle/>
        <a:p>
          <a:r>
            <a:rPr lang="en-US" sz="1000" dirty="0">
              <a:solidFill>
                <a:srgbClr val="FF0000"/>
              </a:solidFill>
            </a:rPr>
            <a:t>Dave </a:t>
          </a:r>
          <a:r>
            <a:rPr lang="en-US" sz="1000" dirty="0" err="1">
              <a:solidFill>
                <a:srgbClr val="FF0000"/>
              </a:solidFill>
            </a:rPr>
            <a:t>Hogberg</a:t>
          </a:r>
          <a:endParaRPr lang="en-US" sz="1000" dirty="0">
            <a:solidFill>
              <a:srgbClr val="FF0000"/>
            </a:solidFill>
          </a:endParaRPr>
        </a:p>
      </dgm:t>
    </dgm:pt>
    <dgm:pt modelId="{8494C41D-86B8-9149-8615-32EA168AB3EE}" type="parTrans" cxnId="{0B58F7CB-4878-E545-87FF-3E8E09C2C932}">
      <dgm:prSet/>
      <dgm:spPr>
        <a:ln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072F1FC5-0C1B-4442-A974-5E41DC0BF366}" type="sibTrans" cxnId="{0B58F7CB-4878-E545-87FF-3E8E09C2C932}">
      <dgm:prSet/>
      <dgm:spPr/>
      <dgm:t>
        <a:bodyPr/>
        <a:lstStyle/>
        <a:p>
          <a:endParaRPr lang="en-US"/>
        </a:p>
      </dgm:t>
    </dgm:pt>
    <dgm:pt modelId="{7285A5F2-224D-E14E-90CD-1B2A8755A01B}">
      <dgm:prSet phldrT="[Text]" custT="1"/>
      <dgm:spPr>
        <a:solidFill>
          <a:schemeClr val="bg1"/>
        </a:solidFill>
        <a:ln w="19050">
          <a:solidFill>
            <a:srgbClr val="FFC000"/>
          </a:solidFill>
        </a:ln>
      </dgm:spPr>
      <dgm:t>
        <a:bodyPr/>
        <a:lstStyle/>
        <a:p>
          <a:r>
            <a:rPr lang="en-US" sz="1000" dirty="0">
              <a:solidFill>
                <a:srgbClr val="FF0000"/>
              </a:solidFill>
            </a:rPr>
            <a:t>Bill   Mayer</a:t>
          </a:r>
        </a:p>
      </dgm:t>
    </dgm:pt>
    <dgm:pt modelId="{DD36FAE1-9D52-9845-AD0F-49074DD77748}" type="parTrans" cxnId="{633212D9-93C0-104D-A611-28E52934F3A0}">
      <dgm:prSet/>
      <dgm:spPr>
        <a:ln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71FF953B-B109-CC46-8803-32F8168F271F}" type="sibTrans" cxnId="{633212D9-93C0-104D-A611-28E52934F3A0}">
      <dgm:prSet/>
      <dgm:spPr/>
      <dgm:t>
        <a:bodyPr/>
        <a:lstStyle/>
        <a:p>
          <a:endParaRPr lang="en-US"/>
        </a:p>
      </dgm:t>
    </dgm:pt>
    <dgm:pt modelId="{8CF0BCF0-A732-7044-AB87-5E73862F84CC}">
      <dgm:prSet phldrT="[Text]" custT="1"/>
      <dgm:spPr>
        <a:solidFill>
          <a:schemeClr val="bg1"/>
        </a:solidFill>
        <a:ln w="19050">
          <a:solidFill>
            <a:srgbClr val="FFC000"/>
          </a:solidFill>
        </a:ln>
      </dgm:spPr>
      <dgm:t>
        <a:bodyPr/>
        <a:lstStyle/>
        <a:p>
          <a:r>
            <a:rPr lang="en-US" sz="1000" dirty="0">
              <a:solidFill>
                <a:srgbClr val="FF0000"/>
              </a:solidFill>
            </a:rPr>
            <a:t>Karen Peters</a:t>
          </a:r>
        </a:p>
      </dgm:t>
    </dgm:pt>
    <dgm:pt modelId="{0A9B9C0B-E0B9-B04D-8C33-A04BB8C8B945}" type="parTrans" cxnId="{7EA1F907-B581-CF44-83FE-6B3EDD4D0740}">
      <dgm:prSet/>
      <dgm:spPr>
        <a:ln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09BBD8CA-725C-CF47-BE10-E91EFA1C337D}" type="sibTrans" cxnId="{7EA1F907-B581-CF44-83FE-6B3EDD4D0740}">
      <dgm:prSet/>
      <dgm:spPr/>
      <dgm:t>
        <a:bodyPr/>
        <a:lstStyle/>
        <a:p>
          <a:endParaRPr lang="en-US"/>
        </a:p>
      </dgm:t>
    </dgm:pt>
    <dgm:pt modelId="{F1357964-7724-A844-9439-F823DD55AC81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..</a:t>
          </a:r>
        </a:p>
      </dgm:t>
    </dgm:pt>
    <dgm:pt modelId="{22DF43EE-24E4-0542-A9A6-04067ED9F01E}" type="parTrans" cxnId="{05C0ABE5-A1C2-AF42-B32E-9147DA6757D8}">
      <dgm:prSet/>
      <dgm:spPr>
        <a:ln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AA36AC6A-9141-C44A-901E-240E3BC69E2B}" type="sibTrans" cxnId="{05C0ABE5-A1C2-AF42-B32E-9147DA6757D8}">
      <dgm:prSet/>
      <dgm:spPr/>
      <dgm:t>
        <a:bodyPr/>
        <a:lstStyle/>
        <a:p>
          <a:endParaRPr lang="en-US"/>
        </a:p>
      </dgm:t>
    </dgm:pt>
    <dgm:pt modelId="{B7DB9E4C-0F5A-0446-A0F0-2B90C054683B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Casper</a:t>
          </a:r>
        </a:p>
      </dgm:t>
    </dgm:pt>
    <dgm:pt modelId="{94B0544A-44D4-7241-BED9-E70EB40EF737}" type="parTrans" cxnId="{FF13C2C6-7069-9445-8BBA-FCC49F72FF3C}">
      <dgm:prSet/>
      <dgm:spPr>
        <a:ln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9613E186-A7FB-8140-92E3-0020641A3D28}" type="sibTrans" cxnId="{FF13C2C6-7069-9445-8BBA-FCC49F72FF3C}">
      <dgm:prSet/>
      <dgm:spPr/>
      <dgm:t>
        <a:bodyPr/>
        <a:lstStyle/>
        <a:p>
          <a:endParaRPr lang="en-US"/>
        </a:p>
      </dgm:t>
    </dgm:pt>
    <dgm:pt modelId="{CB3982AD-6439-6244-A390-995A43321E60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Green Giant</a:t>
          </a:r>
        </a:p>
      </dgm:t>
    </dgm:pt>
    <dgm:pt modelId="{FB8133F7-32CC-3D4E-BD26-00EBE752D656}" type="parTrans" cxnId="{FDFF45C9-C55B-094C-B67A-46A62D3513B3}">
      <dgm:prSet/>
      <dgm:spPr>
        <a:ln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DE2071C5-2C69-BA48-82E9-791B02162EF3}" type="sibTrans" cxnId="{FDFF45C9-C55B-094C-B67A-46A62D3513B3}">
      <dgm:prSet/>
      <dgm:spPr/>
      <dgm:t>
        <a:bodyPr/>
        <a:lstStyle/>
        <a:p>
          <a:endParaRPr lang="en-US"/>
        </a:p>
      </dgm:t>
    </dgm:pt>
    <dgm:pt modelId="{93F8E955-4447-C748-88BA-E7736B9CC1FF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UJP</a:t>
          </a:r>
        </a:p>
      </dgm:t>
    </dgm:pt>
    <dgm:pt modelId="{B817D5BB-A336-FB48-8B55-10B12562F52A}" type="parTrans" cxnId="{D7E96AE8-4517-0C44-A607-B349100AA183}">
      <dgm:prSet/>
      <dgm:spPr>
        <a:ln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D16D2C34-19A1-034E-97FA-E49E8D558D2B}" type="sibTrans" cxnId="{D7E96AE8-4517-0C44-A607-B349100AA183}">
      <dgm:prSet/>
      <dgm:spPr/>
      <dgm:t>
        <a:bodyPr/>
        <a:lstStyle/>
        <a:p>
          <a:endParaRPr lang="en-US"/>
        </a:p>
      </dgm:t>
    </dgm:pt>
    <dgm:pt modelId="{FB325EDB-6646-6E4B-BB4F-939A7E1B3282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General Mills (BB)</a:t>
          </a:r>
        </a:p>
      </dgm:t>
    </dgm:pt>
    <dgm:pt modelId="{F2C8BC15-0028-134E-8819-FA2FC386B800}" type="parTrans" cxnId="{B0FEDACA-2562-C241-A37E-7F9992846934}">
      <dgm:prSet/>
      <dgm:spPr>
        <a:ln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CA8ECD32-B7A5-184F-A979-C7714291B3F8}" type="sibTrans" cxnId="{B0FEDACA-2562-C241-A37E-7F9992846934}">
      <dgm:prSet/>
      <dgm:spPr/>
      <dgm:t>
        <a:bodyPr/>
        <a:lstStyle/>
        <a:p>
          <a:endParaRPr lang="en-US"/>
        </a:p>
      </dgm:t>
    </dgm:pt>
    <dgm:pt modelId="{A4C71DD7-54FD-3945-A03E-BE024EB7C941}">
      <dgm:prSet phldrT="[Text]" custT="1"/>
      <dgm:spPr>
        <a:noFill/>
        <a:ln>
          <a:solidFill>
            <a:srgbClr val="0070C0"/>
          </a:solidFill>
        </a:ln>
      </dgm:spPr>
      <dgm:t>
        <a:bodyPr/>
        <a:lstStyle/>
        <a:p>
          <a:r>
            <a:rPr lang="en-US" sz="1000" dirty="0">
              <a:solidFill>
                <a:srgbClr val="0070C0"/>
              </a:solidFill>
            </a:rPr>
            <a:t>Drew </a:t>
          </a:r>
          <a:r>
            <a:rPr lang="en-US" sz="900" dirty="0">
              <a:solidFill>
                <a:srgbClr val="0070C0"/>
              </a:solidFill>
            </a:rPr>
            <a:t>Panayiotou</a:t>
          </a:r>
          <a:endParaRPr lang="en-US" sz="1000" dirty="0">
            <a:solidFill>
              <a:srgbClr val="0070C0"/>
            </a:solidFill>
          </a:endParaRPr>
        </a:p>
      </dgm:t>
    </dgm:pt>
    <dgm:pt modelId="{B114DD86-8172-354A-9CB6-E9AE8BC2ECA4}" type="parTrans" cxnId="{1AECEC36-0235-9F4C-87DC-46190739D752}">
      <dgm:prSet/>
      <dgm:spPr/>
      <dgm:t>
        <a:bodyPr/>
        <a:lstStyle/>
        <a:p>
          <a:endParaRPr lang="en-US"/>
        </a:p>
      </dgm:t>
    </dgm:pt>
    <dgm:pt modelId="{E2DB58C9-6314-6D41-9BA4-71A702C744E0}" type="sibTrans" cxnId="{1AECEC36-0235-9F4C-87DC-46190739D752}">
      <dgm:prSet/>
      <dgm:spPr/>
      <dgm:t>
        <a:bodyPr/>
        <a:lstStyle/>
        <a:p>
          <a:endParaRPr lang="en-US"/>
        </a:p>
      </dgm:t>
    </dgm:pt>
    <dgm:pt modelId="{66AB5A72-A7A7-B044-B0B7-838EF5D2ECEE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Disney</a:t>
          </a:r>
        </a:p>
      </dgm:t>
    </dgm:pt>
    <dgm:pt modelId="{E102DB9A-6351-214B-BC97-601574A57AFA}" type="parTrans" cxnId="{6B334570-4488-2349-B2F0-4020342AED34}">
      <dgm:prSet/>
      <dgm:spPr/>
      <dgm:t>
        <a:bodyPr/>
        <a:lstStyle/>
        <a:p>
          <a:endParaRPr lang="en-US"/>
        </a:p>
      </dgm:t>
    </dgm:pt>
    <dgm:pt modelId="{A21CA898-6A08-434E-B5C4-D4676B945298}" type="sibTrans" cxnId="{6B334570-4488-2349-B2F0-4020342AED34}">
      <dgm:prSet/>
      <dgm:spPr/>
      <dgm:t>
        <a:bodyPr/>
        <a:lstStyle/>
        <a:p>
          <a:endParaRPr lang="en-US"/>
        </a:p>
      </dgm:t>
    </dgm:pt>
    <dgm:pt modelId="{87B6ADC4-DFC7-5B45-9374-E3B962A59765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Best Buy</a:t>
          </a:r>
        </a:p>
      </dgm:t>
    </dgm:pt>
    <dgm:pt modelId="{ECC763E3-D4D9-684B-8027-01EDD8CF812F}" type="parTrans" cxnId="{85C42426-99EE-0E4C-8718-4FD789AB279F}">
      <dgm:prSet/>
      <dgm:spPr/>
      <dgm:t>
        <a:bodyPr/>
        <a:lstStyle/>
        <a:p>
          <a:endParaRPr lang="en-US"/>
        </a:p>
      </dgm:t>
    </dgm:pt>
    <dgm:pt modelId="{4725ACD7-B35D-1A42-9D0F-F3626E6B3F33}" type="sibTrans" cxnId="{85C42426-99EE-0E4C-8718-4FD789AB279F}">
      <dgm:prSet/>
      <dgm:spPr/>
      <dgm:t>
        <a:bodyPr/>
        <a:lstStyle/>
        <a:p>
          <a:endParaRPr lang="en-US"/>
        </a:p>
      </dgm:t>
    </dgm:pt>
    <dgm:pt modelId="{77ED1932-9395-AB42-9DB1-093E7BBEE8FD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Pfizer</a:t>
          </a:r>
        </a:p>
      </dgm:t>
    </dgm:pt>
    <dgm:pt modelId="{BD7C44FC-5B28-1647-95E9-6A848BB36FF8}" type="parTrans" cxnId="{20630D5A-11C8-8E4D-AEF4-43EA8A859F61}">
      <dgm:prSet/>
      <dgm:spPr/>
      <dgm:t>
        <a:bodyPr/>
        <a:lstStyle/>
        <a:p>
          <a:endParaRPr lang="en-US"/>
        </a:p>
      </dgm:t>
    </dgm:pt>
    <dgm:pt modelId="{3E1B0A80-3F8E-B948-8F96-6A3DEE3F1C87}" type="sibTrans" cxnId="{20630D5A-11C8-8E4D-AEF4-43EA8A859F61}">
      <dgm:prSet/>
      <dgm:spPr/>
      <dgm:t>
        <a:bodyPr/>
        <a:lstStyle/>
        <a:p>
          <a:endParaRPr lang="en-US"/>
        </a:p>
      </dgm:t>
    </dgm:pt>
    <dgm:pt modelId="{9900C1CA-A73E-4441-88DA-5881DE693138}">
      <dgm:prSet phldrT="[Text]" custT="1"/>
      <dgm:spPr>
        <a:solidFill>
          <a:schemeClr val="bg1"/>
        </a:solidFill>
        <a:ln w="19050">
          <a:solidFill>
            <a:srgbClr val="FFC000"/>
          </a:solidFill>
        </a:ln>
      </dgm:spPr>
      <dgm:t>
        <a:bodyPr/>
        <a:lstStyle/>
        <a:p>
          <a:r>
            <a:rPr lang="en-US" sz="1000" dirty="0">
              <a:solidFill>
                <a:srgbClr val="FF0000"/>
              </a:solidFill>
            </a:rPr>
            <a:t>Jeff      Eha</a:t>
          </a:r>
        </a:p>
      </dgm:t>
    </dgm:pt>
    <dgm:pt modelId="{1CB41656-532C-D941-8B1C-813C97FA68CF}" type="parTrans" cxnId="{E38F7730-26EA-814D-B398-F3A68C57C11D}">
      <dgm:prSet/>
      <dgm:spPr>
        <a:ln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A204E972-39A7-C84A-BCDB-A49CAD7A3895}" type="sibTrans" cxnId="{E38F7730-26EA-814D-B398-F3A68C57C11D}">
      <dgm:prSet/>
      <dgm:spPr/>
      <dgm:t>
        <a:bodyPr/>
        <a:lstStyle/>
        <a:p>
          <a:endParaRPr lang="en-US"/>
        </a:p>
      </dgm:t>
    </dgm:pt>
    <dgm:pt modelId="{969F6421-1972-F447-B649-3597C6232AE0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Cindy Tullis</a:t>
          </a:r>
        </a:p>
      </dgm:t>
    </dgm:pt>
    <dgm:pt modelId="{C374FAA0-AA9C-0443-A9DE-13C9B36E98EA}" type="parTrans" cxnId="{D94307A2-73E9-1847-8667-9E5F2FE14065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0EE9D091-E564-1A40-8F45-F4F038335F39}" type="sibTrans" cxnId="{D94307A2-73E9-1847-8667-9E5F2FE14065}">
      <dgm:prSet/>
      <dgm:spPr/>
      <dgm:t>
        <a:bodyPr/>
        <a:lstStyle/>
        <a:p>
          <a:endParaRPr lang="en-US"/>
        </a:p>
      </dgm:t>
    </dgm:pt>
    <dgm:pt modelId="{18A0F0BD-34D3-DD49-B4C2-A3FF2BAFBF46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Bob </a:t>
          </a:r>
          <a:r>
            <a:rPr lang="en-US" sz="1000" dirty="0" err="1">
              <a:solidFill>
                <a:sysClr val="windowText" lastClr="000000"/>
              </a:solidFill>
            </a:rPr>
            <a:t>Sanzone</a:t>
          </a:r>
          <a:endParaRPr lang="en-US" sz="1000" dirty="0">
            <a:solidFill>
              <a:sysClr val="windowText" lastClr="000000"/>
            </a:solidFill>
          </a:endParaRPr>
        </a:p>
      </dgm:t>
    </dgm:pt>
    <dgm:pt modelId="{BB85B68D-658B-4D4C-B8CF-B5F149948E42}" type="parTrans" cxnId="{E8575354-77BE-5E4C-BC65-7307F9BC813F}">
      <dgm:prSet/>
      <dgm:spPr/>
      <dgm:t>
        <a:bodyPr/>
        <a:lstStyle/>
        <a:p>
          <a:endParaRPr lang="en-US"/>
        </a:p>
      </dgm:t>
    </dgm:pt>
    <dgm:pt modelId="{1D3F5187-DB53-2F49-B236-26D824BE5AFF}" type="sibTrans" cxnId="{E8575354-77BE-5E4C-BC65-7307F9BC813F}">
      <dgm:prSet/>
      <dgm:spPr/>
      <dgm:t>
        <a:bodyPr/>
        <a:lstStyle/>
        <a:p>
          <a:endParaRPr lang="en-US"/>
        </a:p>
      </dgm:t>
    </dgm:pt>
    <dgm:pt modelId="{A99C859F-8F81-3946-ADB3-76E741498DD1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800" dirty="0">
              <a:solidFill>
                <a:sysClr val="windowText" lastClr="000000"/>
              </a:solidFill>
            </a:rPr>
            <a:t>John </a:t>
          </a:r>
          <a:r>
            <a:rPr lang="en-US" sz="800" dirty="0" err="1">
              <a:solidFill>
                <a:sysClr val="windowText" lastClr="000000"/>
              </a:solidFill>
            </a:rPr>
            <a:t>Demumbrum</a:t>
          </a:r>
          <a:endParaRPr lang="en-US" sz="800" dirty="0">
            <a:solidFill>
              <a:sysClr val="windowText" lastClr="000000"/>
            </a:solidFill>
          </a:endParaRPr>
        </a:p>
      </dgm:t>
    </dgm:pt>
    <dgm:pt modelId="{C73AADF9-1C99-6549-B966-FAF93455BF63}" type="parTrans" cxnId="{5FA9886D-7DA0-0C41-8385-8EF49C562B94}">
      <dgm:prSet/>
      <dgm:spPr/>
      <dgm:t>
        <a:bodyPr/>
        <a:lstStyle/>
        <a:p>
          <a:endParaRPr lang="en-US"/>
        </a:p>
      </dgm:t>
    </dgm:pt>
    <dgm:pt modelId="{3636794B-58EC-3345-B336-7CF74117A769}" type="sibTrans" cxnId="{5FA9886D-7DA0-0C41-8385-8EF49C562B94}">
      <dgm:prSet/>
      <dgm:spPr/>
      <dgm:t>
        <a:bodyPr/>
        <a:lstStyle/>
        <a:p>
          <a:endParaRPr lang="en-US"/>
        </a:p>
      </dgm:t>
    </dgm:pt>
    <dgm:pt modelId="{931F9E09-C5B2-804F-BC5F-1661B28F06AA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Nitin Jain</a:t>
          </a:r>
        </a:p>
      </dgm:t>
    </dgm:pt>
    <dgm:pt modelId="{E31A7C52-A5DB-4E4D-AAE3-276FBD64E20F}" type="parTrans" cxnId="{A9BDF18E-316B-E04B-BAEF-DFFE1A22E042}">
      <dgm:prSet/>
      <dgm:spPr/>
      <dgm:t>
        <a:bodyPr/>
        <a:lstStyle/>
        <a:p>
          <a:endParaRPr lang="en-US"/>
        </a:p>
      </dgm:t>
    </dgm:pt>
    <dgm:pt modelId="{623E5C0E-95D4-904B-80EB-97295A112EC9}" type="sibTrans" cxnId="{A9BDF18E-316B-E04B-BAEF-DFFE1A22E042}">
      <dgm:prSet/>
      <dgm:spPr/>
      <dgm:t>
        <a:bodyPr/>
        <a:lstStyle/>
        <a:p>
          <a:endParaRPr lang="en-US"/>
        </a:p>
      </dgm:t>
    </dgm:pt>
    <dgm:pt modelId="{E9C2B5A4-ECA0-8A4B-ADB2-06992BBECB56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900" dirty="0">
              <a:solidFill>
                <a:sysClr val="windowText" lastClr="000000"/>
              </a:solidFill>
            </a:rPr>
            <a:t>Bret </a:t>
          </a:r>
          <a:r>
            <a:rPr lang="en-US" sz="900" dirty="0" err="1">
              <a:solidFill>
                <a:sysClr val="windowText" lastClr="000000"/>
              </a:solidFill>
            </a:rPr>
            <a:t>Kolkebeck</a:t>
          </a:r>
          <a:endParaRPr lang="en-US" sz="900" dirty="0">
            <a:solidFill>
              <a:sysClr val="windowText" lastClr="000000"/>
            </a:solidFill>
          </a:endParaRPr>
        </a:p>
      </dgm:t>
    </dgm:pt>
    <dgm:pt modelId="{5C75F843-5D8B-5149-B8E9-F9D3A19EE375}" type="parTrans" cxnId="{B724C2A8-818F-A340-AA79-DBFC33B548D5}">
      <dgm:prSet/>
      <dgm:spPr/>
      <dgm:t>
        <a:bodyPr/>
        <a:lstStyle/>
        <a:p>
          <a:endParaRPr lang="en-US"/>
        </a:p>
      </dgm:t>
    </dgm:pt>
    <dgm:pt modelId="{931B85A6-8BFA-D44E-90B7-75BE53F2B3AA}" type="sibTrans" cxnId="{B724C2A8-818F-A340-AA79-DBFC33B548D5}">
      <dgm:prSet/>
      <dgm:spPr/>
      <dgm:t>
        <a:bodyPr/>
        <a:lstStyle/>
        <a:p>
          <a:endParaRPr lang="en-US"/>
        </a:p>
      </dgm:t>
    </dgm:pt>
    <dgm:pt modelId="{16A5C768-73FB-114F-93A7-8131CADC76CC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Casey Carrol</a:t>
          </a:r>
        </a:p>
      </dgm:t>
    </dgm:pt>
    <dgm:pt modelId="{052C0FC5-94ED-234D-B30E-383C25FB05F4}" type="parTrans" cxnId="{0A0EE382-6C5A-5543-8A01-98EE2E9C0741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AFA4C60D-2612-6D4F-96EE-3C4B65A4FA61}" type="sibTrans" cxnId="{0A0EE382-6C5A-5543-8A01-98EE2E9C0741}">
      <dgm:prSet/>
      <dgm:spPr/>
      <dgm:t>
        <a:bodyPr/>
        <a:lstStyle/>
        <a:p>
          <a:endParaRPr lang="en-US"/>
        </a:p>
      </dgm:t>
    </dgm:pt>
    <dgm:pt modelId="{468A1939-E2EC-F147-A4EB-B6B8AD588ED9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Allison Gregg</a:t>
          </a:r>
        </a:p>
      </dgm:t>
    </dgm:pt>
    <dgm:pt modelId="{80B53129-ABBD-5544-933C-A3C8D5372BF5}" type="parTrans" cxnId="{AEC3C262-6C17-C446-BCC5-1C8D3069F497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2896D8E2-D4CF-F54C-9D34-3D055F962A8B}" type="sibTrans" cxnId="{AEC3C262-6C17-C446-BCC5-1C8D3069F497}">
      <dgm:prSet/>
      <dgm:spPr/>
      <dgm:t>
        <a:bodyPr/>
        <a:lstStyle/>
        <a:p>
          <a:endParaRPr lang="en-US"/>
        </a:p>
      </dgm:t>
    </dgm:pt>
    <dgm:pt modelId="{A672E6C2-30D3-5540-AFD4-3D8C1FDFD1B8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Rachel King</a:t>
          </a:r>
        </a:p>
      </dgm:t>
    </dgm:pt>
    <dgm:pt modelId="{811E8CF4-F60E-6D4A-861C-502418072F82}" type="parTrans" cxnId="{92EECD54-C711-594D-8E1B-1E6DA75A15CA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F022B5C3-25CD-614F-8A90-3B618F3AF304}" type="sibTrans" cxnId="{92EECD54-C711-594D-8E1B-1E6DA75A15CA}">
      <dgm:prSet/>
      <dgm:spPr/>
      <dgm:t>
        <a:bodyPr/>
        <a:lstStyle/>
        <a:p>
          <a:endParaRPr lang="en-US"/>
        </a:p>
      </dgm:t>
    </dgm:pt>
    <dgm:pt modelId="{8B775DDB-C472-F14C-92E1-16E1077E56DE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Sarah Moore</a:t>
          </a:r>
        </a:p>
      </dgm:t>
    </dgm:pt>
    <dgm:pt modelId="{32855BA4-474A-8D43-B2AC-12CCBD1BF4D6}" type="parTrans" cxnId="{11EB6CD9-C5B8-814B-A81E-D744798BC7DE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9ED5D6FB-DEBB-AE40-B38B-851EA3D8CDF0}" type="sibTrans" cxnId="{11EB6CD9-C5B8-814B-A81E-D744798BC7DE}">
      <dgm:prSet/>
      <dgm:spPr/>
      <dgm:t>
        <a:bodyPr/>
        <a:lstStyle/>
        <a:p>
          <a:endParaRPr lang="en-US"/>
        </a:p>
      </dgm:t>
    </dgm:pt>
    <dgm:pt modelId="{40CCB3F1-E9FD-654E-9782-9C62A1EAE47F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Onward</a:t>
          </a:r>
        </a:p>
      </dgm:t>
    </dgm:pt>
    <dgm:pt modelId="{5989B531-25D9-AB4F-B6B4-EE152AAC1223}" type="parTrans" cxnId="{FFE31BAC-A2AF-5249-A09F-891698F4913F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0958C31A-DBDF-244E-84DD-063326BB46D1}" type="sibTrans" cxnId="{FFE31BAC-A2AF-5249-A09F-891698F4913F}">
      <dgm:prSet/>
      <dgm:spPr/>
      <dgm:t>
        <a:bodyPr/>
        <a:lstStyle/>
        <a:p>
          <a:endParaRPr lang="en-US"/>
        </a:p>
      </dgm:t>
    </dgm:pt>
    <dgm:pt modelId="{164D2604-6DCD-E04B-BD04-67DDA229C471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Depuy</a:t>
          </a:r>
        </a:p>
      </dgm:t>
    </dgm:pt>
    <dgm:pt modelId="{C7619478-B904-A040-BC92-17ED8043E2D7}" type="parTrans" cxnId="{EA4B1439-FD1A-684B-A26B-D049988C6D33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5D31A3B9-FB36-6748-9E65-D129858E5C43}" type="sibTrans" cxnId="{EA4B1439-FD1A-684B-A26B-D049988C6D33}">
      <dgm:prSet/>
      <dgm:spPr/>
      <dgm:t>
        <a:bodyPr/>
        <a:lstStyle/>
        <a:p>
          <a:endParaRPr lang="en-US"/>
        </a:p>
      </dgm:t>
    </dgm:pt>
    <dgm:pt modelId="{8AE3A001-437F-7F44-83B0-B95413FC9722}">
      <dgm:prSet phldrT="[Text]" custT="1"/>
      <dgm:spPr>
        <a:solidFill>
          <a:schemeClr val="bg1"/>
        </a:solidFill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Mike </a:t>
          </a:r>
          <a:r>
            <a:rPr lang="en-US" sz="1000" dirty="0" err="1">
              <a:solidFill>
                <a:sysClr val="windowText" lastClr="000000"/>
              </a:solidFill>
            </a:rPr>
            <a:t>Milandra</a:t>
          </a:r>
          <a:endParaRPr lang="en-US" sz="1000" dirty="0">
            <a:solidFill>
              <a:sysClr val="windowText" lastClr="000000"/>
            </a:solidFill>
          </a:endParaRPr>
        </a:p>
      </dgm:t>
    </dgm:pt>
    <dgm:pt modelId="{393B8CE7-0A42-E046-B9D8-C4ECC33A621A}" type="parTrans" cxnId="{903E3801-8859-9846-8BA1-7C7FC3D14FC9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F2CD47C6-DD29-A84F-84FF-992BBCEB0B09}" type="sibTrans" cxnId="{903E3801-8859-9846-8BA1-7C7FC3D14FC9}">
      <dgm:prSet/>
      <dgm:spPr/>
      <dgm:t>
        <a:bodyPr/>
        <a:lstStyle/>
        <a:p>
          <a:endParaRPr lang="en-US"/>
        </a:p>
      </dgm:t>
    </dgm:pt>
    <dgm:pt modelId="{6CF4D1E7-7D4C-8A46-A04A-4C9816133C85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MMI</a:t>
          </a:r>
        </a:p>
      </dgm:t>
    </dgm:pt>
    <dgm:pt modelId="{DC24DA5D-BE3F-6D4B-BDF8-68D2EBFF27EB}" type="parTrans" cxnId="{AA4CB2B1-3CF6-384C-B311-A8F5D15B4889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496A3361-6C47-A04C-80CE-F893396DBC07}" type="sibTrans" cxnId="{AA4CB2B1-3CF6-384C-B311-A8F5D15B4889}">
      <dgm:prSet/>
      <dgm:spPr/>
      <dgm:t>
        <a:bodyPr/>
        <a:lstStyle/>
        <a:p>
          <a:endParaRPr lang="en-US"/>
        </a:p>
      </dgm:t>
    </dgm:pt>
    <dgm:pt modelId="{A8A6825A-4605-3B4D-9AD5-B5539A668EC7}">
      <dgm:prSet phldrT="[Tex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Euclid</a:t>
          </a:r>
        </a:p>
      </dgm:t>
    </dgm:pt>
    <dgm:pt modelId="{87D7AA0A-5123-8444-AAE7-7B9650F8E245}" type="parTrans" cxnId="{F720CBAF-AE7D-094C-A700-2963F7D4F61A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A3DD8FBC-9D34-7B46-899E-E73B6C81AD4B}" type="sibTrans" cxnId="{F720CBAF-AE7D-094C-A700-2963F7D4F61A}">
      <dgm:prSet/>
      <dgm:spPr/>
      <dgm:t>
        <a:bodyPr/>
        <a:lstStyle/>
        <a:p>
          <a:endParaRPr lang="en-US"/>
        </a:p>
      </dgm:t>
    </dgm:pt>
    <dgm:pt modelId="{3A3F69D0-EE8C-034C-87A8-B9FE7226E77A}">
      <dgm:prSet phldrT="[Tex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ASP</a:t>
          </a:r>
        </a:p>
      </dgm:t>
    </dgm:pt>
    <dgm:pt modelId="{5120DFF0-ABEA-FB44-8370-A819746577F5}" type="parTrans" cxnId="{A4227F83-FD2A-AB4D-85C7-A9CF453E9C95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9B561F30-7574-3845-ABFC-34949EB72E74}" type="sibTrans" cxnId="{A4227F83-FD2A-AB4D-85C7-A9CF453E9C95}">
      <dgm:prSet/>
      <dgm:spPr/>
      <dgm:t>
        <a:bodyPr/>
        <a:lstStyle/>
        <a:p>
          <a:endParaRPr lang="en-US"/>
        </a:p>
      </dgm:t>
    </dgm:pt>
    <dgm:pt modelId="{718CA172-4FAC-044B-BB39-1ACBBE11E80A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Rob Moore</a:t>
          </a:r>
        </a:p>
      </dgm:t>
    </dgm:pt>
    <dgm:pt modelId="{BF050894-0540-6548-87B0-81D124433F90}" type="parTrans" cxnId="{696C5278-831C-8A4D-93F1-EBEF0C5C2BA8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AEF1A2BC-C530-564F-BBD4-2BF7CF1444D4}" type="sibTrans" cxnId="{696C5278-831C-8A4D-93F1-EBEF0C5C2BA8}">
      <dgm:prSet/>
      <dgm:spPr/>
      <dgm:t>
        <a:bodyPr/>
        <a:lstStyle/>
        <a:p>
          <a:endParaRPr lang="en-US"/>
        </a:p>
      </dgm:t>
    </dgm:pt>
    <dgm:pt modelId="{81723BA1-74A8-9A4B-9BAF-0933DB009C0C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Alcon</a:t>
          </a:r>
        </a:p>
      </dgm:t>
    </dgm:pt>
    <dgm:pt modelId="{E36EAE0A-1080-4A46-988D-E41A7069F655}" type="parTrans" cxnId="{9B6FB03D-B5E1-F844-B687-CFE64EDFE147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51801689-BD17-E941-9A06-A16C9EEF1EA1}" type="sibTrans" cxnId="{9B6FB03D-B5E1-F844-B687-CFE64EDFE147}">
      <dgm:prSet/>
      <dgm:spPr/>
      <dgm:t>
        <a:bodyPr/>
        <a:lstStyle/>
        <a:p>
          <a:endParaRPr lang="en-US"/>
        </a:p>
      </dgm:t>
    </dgm:pt>
    <dgm:pt modelId="{D5D40474-25FE-A546-A590-B796F4D77576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Valerie Hayden</a:t>
          </a:r>
        </a:p>
      </dgm:t>
    </dgm:pt>
    <dgm:pt modelId="{8C4DB48F-6772-EC4D-9629-E168AFAF8BE3}" type="parTrans" cxnId="{E6EFDC82-4E69-854C-96A7-DD7ECE91F45E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26539DBC-FFA5-B94F-9FC2-E57707CFF6F3}" type="sibTrans" cxnId="{E6EFDC82-4E69-854C-96A7-DD7ECE91F45E}">
      <dgm:prSet/>
      <dgm:spPr/>
      <dgm:t>
        <a:bodyPr/>
        <a:lstStyle/>
        <a:p>
          <a:endParaRPr lang="en-US"/>
        </a:p>
      </dgm:t>
    </dgm:pt>
    <dgm:pt modelId="{FA8D716D-D1A7-D640-BF38-7500D4859F69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F</a:t>
          </a:r>
        </a:p>
      </dgm:t>
    </dgm:pt>
    <dgm:pt modelId="{F30B9A48-0399-114C-8D2E-1E66C3926723}" type="parTrans" cxnId="{F7A92270-0B70-4345-A07E-88FDBE3922EC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3E1D50A6-8D5F-D74E-8A84-B6FF7D66A916}" type="sibTrans" cxnId="{F7A92270-0B70-4345-A07E-88FDBE3922EC}">
      <dgm:prSet/>
      <dgm:spPr/>
      <dgm:t>
        <a:bodyPr/>
        <a:lstStyle/>
        <a:p>
          <a:endParaRPr lang="en-US"/>
        </a:p>
      </dgm:t>
    </dgm:pt>
    <dgm:pt modelId="{D7146F27-B6D9-7248-864B-EC0BC26BC1F6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Nevro</a:t>
          </a:r>
        </a:p>
      </dgm:t>
    </dgm:pt>
    <dgm:pt modelId="{BA36C493-C3DA-564E-9A61-44E5523663FE}" type="parTrans" cxnId="{FF04D2C9-28E7-5248-88E7-42E547112746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81253783-6965-1540-9150-95B6FF3F43B9}" type="sibTrans" cxnId="{FF04D2C9-28E7-5248-88E7-42E547112746}">
      <dgm:prSet/>
      <dgm:spPr/>
      <dgm:t>
        <a:bodyPr/>
        <a:lstStyle/>
        <a:p>
          <a:endParaRPr lang="en-US"/>
        </a:p>
      </dgm:t>
    </dgm:pt>
    <dgm:pt modelId="{04D21E98-91E7-A348-874B-6DC646B5132C}">
      <dgm:prSet phldrT="[Tex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BD</a:t>
          </a:r>
        </a:p>
      </dgm:t>
    </dgm:pt>
    <dgm:pt modelId="{FA153117-8749-7F40-8D14-64FAA2F4A4E4}" type="parTrans" cxnId="{618C8391-0DD8-0F4A-B2E6-2E43839DEC74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153B3B39-B337-204E-8C93-779633EFC414}" type="sibTrans" cxnId="{618C8391-0DD8-0F4A-B2E6-2E43839DEC74}">
      <dgm:prSet/>
      <dgm:spPr/>
      <dgm:t>
        <a:bodyPr/>
        <a:lstStyle/>
        <a:p>
          <a:endParaRPr lang="en-US"/>
        </a:p>
      </dgm:t>
    </dgm:pt>
    <dgm:pt modelId="{D0C8D740-FC99-344A-8BB3-02C715EFA215}">
      <dgm:prSet phldrT="[Tex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Janssen</a:t>
          </a:r>
        </a:p>
      </dgm:t>
    </dgm:pt>
    <dgm:pt modelId="{1561F215-951A-8245-A9C2-8EDC4B619DC2}" type="parTrans" cxnId="{1AF5CAC0-BCB5-AA42-8E47-8FFA5995693A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57299464-4711-0345-867E-FA5C718FD188}" type="sibTrans" cxnId="{1AF5CAC0-BCB5-AA42-8E47-8FFA5995693A}">
      <dgm:prSet/>
      <dgm:spPr/>
      <dgm:t>
        <a:bodyPr/>
        <a:lstStyle/>
        <a:p>
          <a:endParaRPr lang="en-US"/>
        </a:p>
      </dgm:t>
    </dgm:pt>
    <dgm:pt modelId="{E1FAA012-0721-2044-B9BE-64F7D445FEDA}">
      <dgm:prSet phldrT="[Tex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BWI</a:t>
          </a:r>
        </a:p>
      </dgm:t>
    </dgm:pt>
    <dgm:pt modelId="{5E1232C8-54B5-0A45-B89B-F866832F33D2}" type="parTrans" cxnId="{CA34CBAA-BCF3-7546-ACA5-E29356EF714F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9C30D3EA-3FCB-2346-B901-5C0F1A8DD1F8}" type="sibTrans" cxnId="{CA34CBAA-BCF3-7546-ACA5-E29356EF714F}">
      <dgm:prSet/>
      <dgm:spPr/>
      <dgm:t>
        <a:bodyPr/>
        <a:lstStyle/>
        <a:p>
          <a:endParaRPr lang="en-US"/>
        </a:p>
      </dgm:t>
    </dgm:pt>
    <dgm:pt modelId="{EC0FF30F-48BD-614B-80D4-D7BF4C88A58D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..</a:t>
          </a:r>
        </a:p>
      </dgm:t>
    </dgm:pt>
    <dgm:pt modelId="{925C10D9-C8FB-7E49-8700-1593C9A7FBA3}" type="parTrans" cxnId="{2950D7B1-2005-714C-87F1-C9A8E5365F00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F4659E50-4F1F-8F4D-93BF-37F5A51B5222}" type="sibTrans" cxnId="{2950D7B1-2005-714C-87F1-C9A8E5365F00}">
      <dgm:prSet/>
      <dgm:spPr/>
      <dgm:t>
        <a:bodyPr/>
        <a:lstStyle/>
        <a:p>
          <a:endParaRPr lang="en-US"/>
        </a:p>
      </dgm:t>
    </dgm:pt>
    <dgm:pt modelId="{2AACFF48-3A86-B54D-A8B6-6D9421B8B561}">
      <dgm:prSet phldrT="[Text]" custT="1"/>
      <dgm:spPr>
        <a:solidFill>
          <a:schemeClr val="bg1"/>
        </a:solidFill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Hadar Kramer</a:t>
          </a:r>
        </a:p>
      </dgm:t>
    </dgm:pt>
    <dgm:pt modelId="{2D4798CE-2FF3-B748-8507-BCFAEEA9A30E}" type="parTrans" cxnId="{05D4A045-EB61-0C45-BBB9-A2DD5F8B345D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7E364790-43F3-C440-A298-1B01FD7E47DC}" type="sibTrans" cxnId="{05D4A045-EB61-0C45-BBB9-A2DD5F8B345D}">
      <dgm:prSet/>
      <dgm:spPr/>
      <dgm:t>
        <a:bodyPr/>
        <a:lstStyle/>
        <a:p>
          <a:endParaRPr lang="en-US"/>
        </a:p>
      </dgm:t>
    </dgm:pt>
    <dgm:pt modelId="{1A02742B-71DA-E941-AFD0-04047ACF369E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Boston Scientific</a:t>
          </a:r>
        </a:p>
      </dgm:t>
    </dgm:pt>
    <dgm:pt modelId="{C0244476-6EF1-6646-A422-A48755FC0E01}" type="parTrans" cxnId="{972E27B7-4213-E141-ADFF-866C0C9A2772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262DC06A-ECE1-DB49-BA8A-695108C25064}" type="sibTrans" cxnId="{972E27B7-4213-E141-ADFF-866C0C9A2772}">
      <dgm:prSet/>
      <dgm:spPr/>
      <dgm:t>
        <a:bodyPr/>
        <a:lstStyle/>
        <a:p>
          <a:endParaRPr lang="en-US"/>
        </a:p>
      </dgm:t>
    </dgm:pt>
    <dgm:pt modelId="{9260EC1A-AEAE-A24D-811E-E70C01DACCEC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Jessica Todd</a:t>
          </a:r>
        </a:p>
      </dgm:t>
    </dgm:pt>
    <dgm:pt modelId="{711676DB-1203-1C4B-AB19-A1D55902590E}" type="parTrans" cxnId="{66821EA8-2E0E-864E-80A0-1AB9F3F8B81E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613C6FE5-41D4-524A-96B9-3D086ADC7FD1}" type="sibTrans" cxnId="{66821EA8-2E0E-864E-80A0-1AB9F3F8B81E}">
      <dgm:prSet/>
      <dgm:spPr/>
      <dgm:t>
        <a:bodyPr/>
        <a:lstStyle/>
        <a:p>
          <a:endParaRPr lang="en-US"/>
        </a:p>
      </dgm:t>
    </dgm:pt>
    <dgm:pt modelId="{A7857CEA-BDCF-614F-911F-94DDD31A26C5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On Target</a:t>
          </a:r>
        </a:p>
      </dgm:t>
    </dgm:pt>
    <dgm:pt modelId="{9C573634-ECD5-7C4D-86CD-FCF3A6456F75}" type="parTrans" cxnId="{80D89069-C10B-8549-B9FF-347E9A9F58EA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061D4423-051E-B343-A60B-797BF4152AEC}" type="sibTrans" cxnId="{80D89069-C10B-8549-B9FF-347E9A9F58EA}">
      <dgm:prSet/>
      <dgm:spPr/>
      <dgm:t>
        <a:bodyPr/>
        <a:lstStyle/>
        <a:p>
          <a:endParaRPr lang="en-US"/>
        </a:p>
      </dgm:t>
    </dgm:pt>
    <dgm:pt modelId="{A249D91C-F20B-184F-AA6F-7276E73E1E3D}">
      <dgm:prSet phldrT="[Text]" custT="1"/>
      <dgm:spPr>
        <a:noFill/>
        <a:ln>
          <a:solidFill>
            <a:srgbClr val="FF0000"/>
          </a:solidFill>
        </a:ln>
      </dgm:spPr>
      <dgm:t>
        <a:bodyPr/>
        <a:lstStyle/>
        <a:p>
          <a:r>
            <a:rPr lang="en-US" sz="1000" dirty="0">
              <a:solidFill>
                <a:sysClr val="windowText" lastClr="000000"/>
              </a:solidFill>
            </a:rPr>
            <a:t>Jessica Gates</a:t>
          </a:r>
        </a:p>
      </dgm:t>
    </dgm:pt>
    <dgm:pt modelId="{B711D25C-3948-FE4D-A8D3-ACDF43488EE9}" type="parTrans" cxnId="{ED30CD46-1EBB-E046-AB11-51938866EE7B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05AC4C69-F7C2-4240-983E-3D905DDFFAD1}" type="sibTrans" cxnId="{ED30CD46-1EBB-E046-AB11-51938866EE7B}">
      <dgm:prSet/>
      <dgm:spPr/>
      <dgm:t>
        <a:bodyPr/>
        <a:lstStyle/>
        <a:p>
          <a:endParaRPr lang="en-US"/>
        </a:p>
      </dgm:t>
    </dgm:pt>
    <dgm:pt modelId="{202F2594-BF28-684C-AD18-786ACF581B63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Integra</a:t>
          </a:r>
        </a:p>
      </dgm:t>
    </dgm:pt>
    <dgm:pt modelId="{53E880A8-834D-C645-9C62-064CE93B52BE}" type="parTrans" cxnId="{74FC4958-C996-0548-8643-C59184CF0806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8E53FB41-A958-1E48-8B81-C0FFD95FAFE6}" type="sibTrans" cxnId="{74FC4958-C996-0548-8643-C59184CF0806}">
      <dgm:prSet/>
      <dgm:spPr/>
      <dgm:t>
        <a:bodyPr/>
        <a:lstStyle/>
        <a:p>
          <a:endParaRPr lang="en-US"/>
        </a:p>
      </dgm:t>
    </dgm:pt>
    <dgm:pt modelId="{5B8808C2-787F-A848-B28D-DD71CF80550F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Midmark</a:t>
          </a:r>
        </a:p>
      </dgm:t>
    </dgm:pt>
    <dgm:pt modelId="{7047C6FC-587B-C447-B57E-7E5F0BD8BD7F}" type="parTrans" cxnId="{DB4BC5AE-350E-A240-A0F1-A4B7758E9492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294F34B3-1DB3-0C46-A461-982BEC60B8AD}" type="sibTrans" cxnId="{DB4BC5AE-350E-A240-A0F1-A4B7758E9492}">
      <dgm:prSet/>
      <dgm:spPr/>
      <dgm:t>
        <a:bodyPr/>
        <a:lstStyle/>
        <a:p>
          <a:endParaRPr lang="en-US"/>
        </a:p>
      </dgm:t>
    </dgm:pt>
    <dgm:pt modelId="{6D5DDE23-14B8-4441-9FE3-2511DBB314F6}">
      <dgm:prSet phldrT="[Text]" custT="1"/>
      <dgm:spPr>
        <a:noFill/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Ethicon</a:t>
          </a:r>
        </a:p>
      </dgm:t>
    </dgm:pt>
    <dgm:pt modelId="{5966B209-46F5-CF48-ACDD-E83BE5E69E21}" type="sibTrans" cxnId="{A8250A36-C561-314D-AC70-A4CF0EFC8F71}">
      <dgm:prSet/>
      <dgm:spPr/>
      <dgm:t>
        <a:bodyPr/>
        <a:lstStyle/>
        <a:p>
          <a:endParaRPr lang="en-US"/>
        </a:p>
      </dgm:t>
    </dgm:pt>
    <dgm:pt modelId="{1065ACFD-6286-BC41-BE9F-DEC70142FC72}" type="parTrans" cxnId="{A8250A36-C561-314D-AC70-A4CF0EFC8F71}">
      <dgm:prSet/>
      <dgm:spPr>
        <a:ln>
          <a:solidFill>
            <a:srgbClr val="FF0000"/>
          </a:solidFill>
        </a:ln>
      </dgm:spPr>
      <dgm:t>
        <a:bodyPr/>
        <a:lstStyle/>
        <a:p>
          <a:endParaRPr lang="en-US"/>
        </a:p>
      </dgm:t>
    </dgm:pt>
    <dgm:pt modelId="{53FC8FD3-ECD2-334F-A140-B76084309811}">
      <dgm:prSet phldrT="[Text]" custT="1"/>
      <dgm:spPr>
        <a:solidFill>
          <a:schemeClr val="bg1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chemeClr val="bg1"/>
              </a:solidFill>
            </a:rPr>
            <a:t>KDP</a:t>
          </a:r>
        </a:p>
      </dgm:t>
    </dgm:pt>
    <dgm:pt modelId="{C3444002-58A8-2548-B387-0C2E65017CED}" type="parTrans" cxnId="{237CB4AE-1933-314A-BBFF-D18354DF2322}">
      <dgm:prSet/>
      <dgm:spPr/>
      <dgm:t>
        <a:bodyPr/>
        <a:lstStyle/>
        <a:p>
          <a:endParaRPr lang="en-US"/>
        </a:p>
      </dgm:t>
    </dgm:pt>
    <dgm:pt modelId="{745EDDE8-4C7D-A44F-B5E6-918A42884313}" type="sibTrans" cxnId="{237CB4AE-1933-314A-BBFF-D18354DF2322}">
      <dgm:prSet/>
      <dgm:spPr/>
      <dgm:t>
        <a:bodyPr/>
        <a:lstStyle/>
        <a:p>
          <a:endParaRPr lang="en-US"/>
        </a:p>
      </dgm:t>
    </dgm:pt>
    <dgm:pt modelId="{CF912DD4-1C6C-2F45-B8F9-D25C38E006EE}">
      <dgm:prSet phldrT="[Text]" custT="1"/>
      <dgm:spPr>
        <a:noFill/>
        <a:ln>
          <a:solidFill>
            <a:srgbClr val="00B050"/>
          </a:solidFill>
        </a:ln>
      </dgm:spPr>
      <dgm:t>
        <a:bodyPr/>
        <a:lstStyle/>
        <a:p>
          <a:r>
            <a:rPr lang="en-US" sz="1000" dirty="0">
              <a:solidFill>
                <a:srgbClr val="00B050"/>
              </a:solidFill>
            </a:rPr>
            <a:t>Daniel Monaco</a:t>
          </a:r>
        </a:p>
      </dgm:t>
    </dgm:pt>
    <dgm:pt modelId="{86FD1176-A367-8B4D-AEC8-B7E33DE7F02E}" type="parTrans" cxnId="{97AB7243-B894-CE42-8DEB-6BADF1193331}">
      <dgm:prSet/>
      <dgm:spPr/>
      <dgm:t>
        <a:bodyPr/>
        <a:lstStyle/>
        <a:p>
          <a:endParaRPr lang="en-US"/>
        </a:p>
      </dgm:t>
    </dgm:pt>
    <dgm:pt modelId="{D1C709A0-2972-B641-A145-34FC05725E90}" type="sibTrans" cxnId="{97AB7243-B894-CE42-8DEB-6BADF1193331}">
      <dgm:prSet/>
      <dgm:spPr/>
      <dgm:t>
        <a:bodyPr/>
        <a:lstStyle/>
        <a:p>
          <a:endParaRPr lang="en-US"/>
        </a:p>
      </dgm:t>
    </dgm:pt>
    <dgm:pt modelId="{D12EBD66-29CE-724A-9758-B22A04638BB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1000" dirty="0">
              <a:solidFill>
                <a:srgbClr val="00B050"/>
              </a:solidFill>
            </a:rPr>
            <a:t>E</a:t>
          </a:r>
        </a:p>
      </dgm:t>
    </dgm:pt>
    <dgm:pt modelId="{B8096DF1-9D75-BA4A-B143-643C26ACEE17}" type="parTrans" cxnId="{7C577FCB-6556-5148-8A0F-A528BCAE2A82}">
      <dgm:prSet/>
      <dgm:spPr>
        <a:ln>
          <a:solidFill>
            <a:srgbClr val="00B050"/>
          </a:solidFill>
        </a:ln>
      </dgm:spPr>
      <dgm:t>
        <a:bodyPr/>
        <a:lstStyle/>
        <a:p>
          <a:endParaRPr lang="en-US"/>
        </a:p>
      </dgm:t>
    </dgm:pt>
    <dgm:pt modelId="{2B14C4C0-5B8D-2845-910F-2A13AF7B5A13}" type="sibTrans" cxnId="{7C577FCB-6556-5148-8A0F-A528BCAE2A82}">
      <dgm:prSet/>
      <dgm:spPr/>
      <dgm:t>
        <a:bodyPr/>
        <a:lstStyle/>
        <a:p>
          <a:endParaRPr lang="en-US"/>
        </a:p>
      </dgm:t>
    </dgm:pt>
    <dgm:pt modelId="{6EB664E9-4CB5-AE46-B7C8-8B006A8D0EBE}" type="pres">
      <dgm:prSet presAssocID="{8A4E1E2A-4004-B648-9727-3C05C8C597F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9DC4CA7-44C0-0840-9624-3ACCEFB5F6B6}" type="pres">
      <dgm:prSet presAssocID="{0C9E9F65-A79D-C54F-8124-5A469CA1ABB3}" presName="hierRoot1" presStyleCnt="0">
        <dgm:presLayoutVars>
          <dgm:hierBranch val="init"/>
        </dgm:presLayoutVars>
      </dgm:prSet>
      <dgm:spPr/>
    </dgm:pt>
    <dgm:pt modelId="{8B1260BA-C88E-B149-A327-7412263752CA}" type="pres">
      <dgm:prSet presAssocID="{0C9E9F65-A79D-C54F-8124-5A469CA1ABB3}" presName="rootComposite1" presStyleCnt="0"/>
      <dgm:spPr/>
    </dgm:pt>
    <dgm:pt modelId="{B6DFD976-EB1E-8A4A-9E95-44BE7C36503B}" type="pres">
      <dgm:prSet presAssocID="{0C9E9F65-A79D-C54F-8124-5A469CA1ABB3}" presName="rootText1" presStyleLbl="node0" presStyleIdx="0" presStyleCnt="1">
        <dgm:presLayoutVars>
          <dgm:chPref val="3"/>
        </dgm:presLayoutVars>
      </dgm:prSet>
      <dgm:spPr/>
    </dgm:pt>
    <dgm:pt modelId="{BEFF42E3-55F5-8B4D-85D7-68B43E580983}" type="pres">
      <dgm:prSet presAssocID="{0C9E9F65-A79D-C54F-8124-5A469CA1ABB3}" presName="rootConnector1" presStyleLbl="node1" presStyleIdx="0" presStyleCnt="0"/>
      <dgm:spPr/>
    </dgm:pt>
    <dgm:pt modelId="{F71FF3D6-E890-7F42-9C81-285A7D190217}" type="pres">
      <dgm:prSet presAssocID="{0C9E9F65-A79D-C54F-8124-5A469CA1ABB3}" presName="hierChild2" presStyleCnt="0"/>
      <dgm:spPr/>
    </dgm:pt>
    <dgm:pt modelId="{F285CF8E-096C-4840-B6EA-3ECDAA3D731A}" type="pres">
      <dgm:prSet presAssocID="{3AB7D256-C1E6-1541-857E-D8DDF20D7BC4}" presName="Name37" presStyleLbl="parChTrans1D2" presStyleIdx="0" presStyleCnt="3"/>
      <dgm:spPr/>
    </dgm:pt>
    <dgm:pt modelId="{A551BC85-4BB1-604F-BD77-D06DC182D47E}" type="pres">
      <dgm:prSet presAssocID="{0E10F33F-C489-4A46-BFEC-01B326ED8B18}" presName="hierRoot2" presStyleCnt="0">
        <dgm:presLayoutVars>
          <dgm:hierBranch val="init"/>
        </dgm:presLayoutVars>
      </dgm:prSet>
      <dgm:spPr/>
    </dgm:pt>
    <dgm:pt modelId="{F75E26C8-7759-0C40-8803-8C2EF2D1C4E1}" type="pres">
      <dgm:prSet presAssocID="{0E10F33F-C489-4A46-BFEC-01B326ED8B18}" presName="rootComposite" presStyleCnt="0"/>
      <dgm:spPr/>
    </dgm:pt>
    <dgm:pt modelId="{D22E84E3-516F-0140-AAF3-559F706E2639}" type="pres">
      <dgm:prSet presAssocID="{0E10F33F-C489-4A46-BFEC-01B326ED8B18}" presName="rootText" presStyleLbl="node2" presStyleIdx="0" presStyleCnt="3">
        <dgm:presLayoutVars>
          <dgm:chPref val="3"/>
        </dgm:presLayoutVars>
      </dgm:prSet>
      <dgm:spPr/>
    </dgm:pt>
    <dgm:pt modelId="{22B64399-E642-A14E-BEFB-B622035954F5}" type="pres">
      <dgm:prSet presAssocID="{0E10F33F-C489-4A46-BFEC-01B326ED8B18}" presName="rootConnector" presStyleLbl="node2" presStyleIdx="0" presStyleCnt="3"/>
      <dgm:spPr/>
    </dgm:pt>
    <dgm:pt modelId="{87F4DDA0-0418-604A-B957-B3A6AA440AEF}" type="pres">
      <dgm:prSet presAssocID="{0E10F33F-C489-4A46-BFEC-01B326ED8B18}" presName="hierChild4" presStyleCnt="0"/>
      <dgm:spPr/>
    </dgm:pt>
    <dgm:pt modelId="{21426B86-5CCB-794A-BA80-60DCDE33BAC8}" type="pres">
      <dgm:prSet presAssocID="{B114DD86-8172-354A-9CB6-E9AE8BC2ECA4}" presName="Name37" presStyleLbl="parChTrans1D3" presStyleIdx="0" presStyleCnt="6"/>
      <dgm:spPr/>
    </dgm:pt>
    <dgm:pt modelId="{70A9AB89-A52A-004F-95E9-A862D9E44504}" type="pres">
      <dgm:prSet presAssocID="{A4C71DD7-54FD-3945-A03E-BE024EB7C941}" presName="hierRoot2" presStyleCnt="0">
        <dgm:presLayoutVars>
          <dgm:hierBranch val="init"/>
        </dgm:presLayoutVars>
      </dgm:prSet>
      <dgm:spPr/>
    </dgm:pt>
    <dgm:pt modelId="{CC5E8759-8145-E44E-9C02-C5E84FC91245}" type="pres">
      <dgm:prSet presAssocID="{A4C71DD7-54FD-3945-A03E-BE024EB7C941}" presName="rootComposite" presStyleCnt="0"/>
      <dgm:spPr/>
    </dgm:pt>
    <dgm:pt modelId="{D70E0B7E-F916-604B-A436-6873A1F5DC31}" type="pres">
      <dgm:prSet presAssocID="{A4C71DD7-54FD-3945-A03E-BE024EB7C941}" presName="rootText" presStyleLbl="node3" presStyleIdx="0" presStyleCnt="6">
        <dgm:presLayoutVars>
          <dgm:chPref val="3"/>
        </dgm:presLayoutVars>
      </dgm:prSet>
      <dgm:spPr/>
    </dgm:pt>
    <dgm:pt modelId="{B3409426-32DC-7341-AF1F-BCB0725BA953}" type="pres">
      <dgm:prSet presAssocID="{A4C71DD7-54FD-3945-A03E-BE024EB7C941}" presName="rootConnector" presStyleLbl="node3" presStyleIdx="0" presStyleCnt="6"/>
      <dgm:spPr/>
    </dgm:pt>
    <dgm:pt modelId="{0E2BEF09-6C9B-EF45-BA1F-2FC6329EB32E}" type="pres">
      <dgm:prSet presAssocID="{A4C71DD7-54FD-3945-A03E-BE024EB7C941}" presName="hierChild4" presStyleCnt="0"/>
      <dgm:spPr/>
    </dgm:pt>
    <dgm:pt modelId="{F9A8270D-2057-F74F-8A38-BED1E4141689}" type="pres">
      <dgm:prSet presAssocID="{E102DB9A-6351-214B-BC97-601574A57AFA}" presName="Name37" presStyleLbl="parChTrans1D4" presStyleIdx="0" presStyleCnt="42"/>
      <dgm:spPr/>
    </dgm:pt>
    <dgm:pt modelId="{767C3B6F-4EAB-5C41-8CC3-B88EED32D6A5}" type="pres">
      <dgm:prSet presAssocID="{66AB5A72-A7A7-B044-B0B7-838EF5D2ECEE}" presName="hierRoot2" presStyleCnt="0">
        <dgm:presLayoutVars>
          <dgm:hierBranch val="init"/>
        </dgm:presLayoutVars>
      </dgm:prSet>
      <dgm:spPr/>
    </dgm:pt>
    <dgm:pt modelId="{D4B069FD-DF0F-C544-91CF-E488C77DE4C8}" type="pres">
      <dgm:prSet presAssocID="{66AB5A72-A7A7-B044-B0B7-838EF5D2ECEE}" presName="rootComposite" presStyleCnt="0"/>
      <dgm:spPr/>
    </dgm:pt>
    <dgm:pt modelId="{83C31374-46E5-984C-9666-178167DFBBD2}" type="pres">
      <dgm:prSet presAssocID="{66AB5A72-A7A7-B044-B0B7-838EF5D2ECEE}" presName="rootText" presStyleLbl="node4" presStyleIdx="0" presStyleCnt="42">
        <dgm:presLayoutVars>
          <dgm:chPref val="3"/>
        </dgm:presLayoutVars>
      </dgm:prSet>
      <dgm:spPr/>
    </dgm:pt>
    <dgm:pt modelId="{72FEF609-68A1-B940-8C23-745E26C2473C}" type="pres">
      <dgm:prSet presAssocID="{66AB5A72-A7A7-B044-B0B7-838EF5D2ECEE}" presName="rootConnector" presStyleLbl="node4" presStyleIdx="0" presStyleCnt="42"/>
      <dgm:spPr/>
    </dgm:pt>
    <dgm:pt modelId="{7044BC65-0A88-414C-B43D-4D1DEAAB4E59}" type="pres">
      <dgm:prSet presAssocID="{66AB5A72-A7A7-B044-B0B7-838EF5D2ECEE}" presName="hierChild4" presStyleCnt="0"/>
      <dgm:spPr/>
    </dgm:pt>
    <dgm:pt modelId="{7D0118C3-6397-8A44-98D7-0CF79B6F8799}" type="pres">
      <dgm:prSet presAssocID="{66AB5A72-A7A7-B044-B0B7-838EF5D2ECEE}" presName="hierChild5" presStyleCnt="0"/>
      <dgm:spPr/>
    </dgm:pt>
    <dgm:pt modelId="{31061CFD-A92D-FA4A-B1CF-FCAF7D8F928D}" type="pres">
      <dgm:prSet presAssocID="{ECC763E3-D4D9-684B-8027-01EDD8CF812F}" presName="Name37" presStyleLbl="parChTrans1D4" presStyleIdx="1" presStyleCnt="42"/>
      <dgm:spPr/>
    </dgm:pt>
    <dgm:pt modelId="{B6364001-DFD7-E84B-8ED9-8EEF99F77A16}" type="pres">
      <dgm:prSet presAssocID="{87B6ADC4-DFC7-5B45-9374-E3B962A59765}" presName="hierRoot2" presStyleCnt="0">
        <dgm:presLayoutVars>
          <dgm:hierBranch val="init"/>
        </dgm:presLayoutVars>
      </dgm:prSet>
      <dgm:spPr/>
    </dgm:pt>
    <dgm:pt modelId="{83B63663-D28E-0C41-85C5-B92613F3E346}" type="pres">
      <dgm:prSet presAssocID="{87B6ADC4-DFC7-5B45-9374-E3B962A59765}" presName="rootComposite" presStyleCnt="0"/>
      <dgm:spPr/>
    </dgm:pt>
    <dgm:pt modelId="{66AC6DED-11D6-3046-B349-F2E9A300933A}" type="pres">
      <dgm:prSet presAssocID="{87B6ADC4-DFC7-5B45-9374-E3B962A59765}" presName="rootText" presStyleLbl="node4" presStyleIdx="1" presStyleCnt="42">
        <dgm:presLayoutVars>
          <dgm:chPref val="3"/>
        </dgm:presLayoutVars>
      </dgm:prSet>
      <dgm:spPr/>
    </dgm:pt>
    <dgm:pt modelId="{94F82B0E-28EF-D74D-90D0-F53C99B2436C}" type="pres">
      <dgm:prSet presAssocID="{87B6ADC4-DFC7-5B45-9374-E3B962A59765}" presName="rootConnector" presStyleLbl="node4" presStyleIdx="1" presStyleCnt="42"/>
      <dgm:spPr/>
    </dgm:pt>
    <dgm:pt modelId="{AD0B989F-531A-7542-96AF-84027C8F0E9A}" type="pres">
      <dgm:prSet presAssocID="{87B6ADC4-DFC7-5B45-9374-E3B962A59765}" presName="hierChild4" presStyleCnt="0"/>
      <dgm:spPr/>
    </dgm:pt>
    <dgm:pt modelId="{A9246DC5-BE46-EC4D-B3F3-B270F1EE0B12}" type="pres">
      <dgm:prSet presAssocID="{87B6ADC4-DFC7-5B45-9374-E3B962A59765}" presName="hierChild5" presStyleCnt="0"/>
      <dgm:spPr/>
    </dgm:pt>
    <dgm:pt modelId="{77495A96-DB92-1A45-9597-805D787BB3A5}" type="pres">
      <dgm:prSet presAssocID="{BD7C44FC-5B28-1647-95E9-6A848BB36FF8}" presName="Name37" presStyleLbl="parChTrans1D4" presStyleIdx="2" presStyleCnt="42"/>
      <dgm:spPr/>
    </dgm:pt>
    <dgm:pt modelId="{EB77C251-9E00-1D48-982F-DD56E23ADFC8}" type="pres">
      <dgm:prSet presAssocID="{77ED1932-9395-AB42-9DB1-093E7BBEE8FD}" presName="hierRoot2" presStyleCnt="0">
        <dgm:presLayoutVars>
          <dgm:hierBranch val="init"/>
        </dgm:presLayoutVars>
      </dgm:prSet>
      <dgm:spPr/>
    </dgm:pt>
    <dgm:pt modelId="{85CB6C1E-3EE2-6C48-AF37-A0531DADE86D}" type="pres">
      <dgm:prSet presAssocID="{77ED1932-9395-AB42-9DB1-093E7BBEE8FD}" presName="rootComposite" presStyleCnt="0"/>
      <dgm:spPr/>
    </dgm:pt>
    <dgm:pt modelId="{6305F4E0-F7D2-F344-AF44-419A9E5147E4}" type="pres">
      <dgm:prSet presAssocID="{77ED1932-9395-AB42-9DB1-093E7BBEE8FD}" presName="rootText" presStyleLbl="node4" presStyleIdx="2" presStyleCnt="42">
        <dgm:presLayoutVars>
          <dgm:chPref val="3"/>
        </dgm:presLayoutVars>
      </dgm:prSet>
      <dgm:spPr/>
    </dgm:pt>
    <dgm:pt modelId="{8D7621BA-3037-8741-8279-845FE8EA6686}" type="pres">
      <dgm:prSet presAssocID="{77ED1932-9395-AB42-9DB1-093E7BBEE8FD}" presName="rootConnector" presStyleLbl="node4" presStyleIdx="2" presStyleCnt="42"/>
      <dgm:spPr/>
    </dgm:pt>
    <dgm:pt modelId="{967C0882-4FE3-9344-9C07-D23AFB0C1D62}" type="pres">
      <dgm:prSet presAssocID="{77ED1932-9395-AB42-9DB1-093E7BBEE8FD}" presName="hierChild4" presStyleCnt="0"/>
      <dgm:spPr/>
    </dgm:pt>
    <dgm:pt modelId="{4636400E-89A1-0049-8BCA-E660186DEC41}" type="pres">
      <dgm:prSet presAssocID="{77ED1932-9395-AB42-9DB1-093E7BBEE8FD}" presName="hierChild5" presStyleCnt="0"/>
      <dgm:spPr/>
    </dgm:pt>
    <dgm:pt modelId="{B89C150E-B9A8-3641-B3F0-20ABF1D72026}" type="pres">
      <dgm:prSet presAssocID="{C3444002-58A8-2548-B387-0C2E65017CED}" presName="Name37" presStyleLbl="parChTrans1D4" presStyleIdx="3" presStyleCnt="42"/>
      <dgm:spPr/>
    </dgm:pt>
    <dgm:pt modelId="{4A8C4C4B-65EE-854A-9C2F-5252347D142A}" type="pres">
      <dgm:prSet presAssocID="{53FC8FD3-ECD2-334F-A140-B76084309811}" presName="hierRoot2" presStyleCnt="0">
        <dgm:presLayoutVars>
          <dgm:hierBranch val="init"/>
        </dgm:presLayoutVars>
      </dgm:prSet>
      <dgm:spPr/>
    </dgm:pt>
    <dgm:pt modelId="{31A6DF0B-B42C-D947-8423-068182E6E209}" type="pres">
      <dgm:prSet presAssocID="{53FC8FD3-ECD2-334F-A140-B76084309811}" presName="rootComposite" presStyleCnt="0"/>
      <dgm:spPr/>
    </dgm:pt>
    <dgm:pt modelId="{A519285B-1747-D043-AFFD-8B1B5265B7DE}" type="pres">
      <dgm:prSet presAssocID="{53FC8FD3-ECD2-334F-A140-B76084309811}" presName="rootText" presStyleLbl="node4" presStyleIdx="3" presStyleCnt="42">
        <dgm:presLayoutVars>
          <dgm:chPref val="3"/>
        </dgm:presLayoutVars>
      </dgm:prSet>
      <dgm:spPr/>
    </dgm:pt>
    <dgm:pt modelId="{77EF0F13-9396-C944-A568-E09CFAC17F5A}" type="pres">
      <dgm:prSet presAssocID="{53FC8FD3-ECD2-334F-A140-B76084309811}" presName="rootConnector" presStyleLbl="node4" presStyleIdx="3" presStyleCnt="42"/>
      <dgm:spPr/>
    </dgm:pt>
    <dgm:pt modelId="{9BADCA35-6954-5E44-B93D-8CDC38790223}" type="pres">
      <dgm:prSet presAssocID="{53FC8FD3-ECD2-334F-A140-B76084309811}" presName="hierChild4" presStyleCnt="0"/>
      <dgm:spPr/>
    </dgm:pt>
    <dgm:pt modelId="{6ECD398E-B379-214D-8093-C0FD1F61A44D}" type="pres">
      <dgm:prSet presAssocID="{53FC8FD3-ECD2-334F-A140-B76084309811}" presName="hierChild5" presStyleCnt="0"/>
      <dgm:spPr/>
    </dgm:pt>
    <dgm:pt modelId="{2CFA9C97-2032-7F47-B634-E36B782A2D3A}" type="pres">
      <dgm:prSet presAssocID="{A4C71DD7-54FD-3945-A03E-BE024EB7C941}" presName="hierChild5" presStyleCnt="0"/>
      <dgm:spPr/>
    </dgm:pt>
    <dgm:pt modelId="{56EB7287-FCA1-6547-9979-5349BCA952DA}" type="pres">
      <dgm:prSet presAssocID="{0E10F33F-C489-4A46-BFEC-01B326ED8B18}" presName="hierChild5" presStyleCnt="0"/>
      <dgm:spPr/>
    </dgm:pt>
    <dgm:pt modelId="{1BEB478C-3BAE-F644-9CFC-4A1576AF9672}" type="pres">
      <dgm:prSet presAssocID="{E0FFDF28-2C34-7C4B-8C5D-4086939BF9F4}" presName="Name37" presStyleLbl="parChTrans1D2" presStyleIdx="1" presStyleCnt="3"/>
      <dgm:spPr/>
    </dgm:pt>
    <dgm:pt modelId="{F93A4565-2AA2-8F4C-8DBD-41149B963083}" type="pres">
      <dgm:prSet presAssocID="{588BDA59-A749-3E40-867F-3447F66FF6C9}" presName="hierRoot2" presStyleCnt="0">
        <dgm:presLayoutVars>
          <dgm:hierBranch val="init"/>
        </dgm:presLayoutVars>
      </dgm:prSet>
      <dgm:spPr/>
    </dgm:pt>
    <dgm:pt modelId="{0838DC82-61DF-1A4B-8D3F-2BC1C7BDFDC7}" type="pres">
      <dgm:prSet presAssocID="{588BDA59-A749-3E40-867F-3447F66FF6C9}" presName="rootComposite" presStyleCnt="0"/>
      <dgm:spPr/>
    </dgm:pt>
    <dgm:pt modelId="{35F409BE-EF0A-734E-96BE-FE809A1325F7}" type="pres">
      <dgm:prSet presAssocID="{588BDA59-A749-3E40-867F-3447F66FF6C9}" presName="rootText" presStyleLbl="node2" presStyleIdx="1" presStyleCnt="3">
        <dgm:presLayoutVars>
          <dgm:chPref val="3"/>
        </dgm:presLayoutVars>
      </dgm:prSet>
      <dgm:spPr/>
    </dgm:pt>
    <dgm:pt modelId="{CD8E3B22-82E7-7045-9875-17C410C4DC11}" type="pres">
      <dgm:prSet presAssocID="{588BDA59-A749-3E40-867F-3447F66FF6C9}" presName="rootConnector" presStyleLbl="node2" presStyleIdx="1" presStyleCnt="3"/>
      <dgm:spPr/>
    </dgm:pt>
    <dgm:pt modelId="{66A52B00-6ED8-F047-86EB-D6536FE9D64B}" type="pres">
      <dgm:prSet presAssocID="{588BDA59-A749-3E40-867F-3447F66FF6C9}" presName="hierChild4" presStyleCnt="0"/>
      <dgm:spPr/>
    </dgm:pt>
    <dgm:pt modelId="{5A80CD06-6CDF-0146-8662-60AB956664BD}" type="pres">
      <dgm:prSet presAssocID="{86FD1176-A367-8B4D-AEC8-B7E33DE7F02E}" presName="Name37" presStyleLbl="parChTrans1D3" presStyleIdx="1" presStyleCnt="6"/>
      <dgm:spPr/>
    </dgm:pt>
    <dgm:pt modelId="{B99B7306-CA36-324D-A01F-D11FF3165D33}" type="pres">
      <dgm:prSet presAssocID="{CF912DD4-1C6C-2F45-B8F9-D25C38E006EE}" presName="hierRoot2" presStyleCnt="0">
        <dgm:presLayoutVars>
          <dgm:hierBranch val="init"/>
        </dgm:presLayoutVars>
      </dgm:prSet>
      <dgm:spPr/>
    </dgm:pt>
    <dgm:pt modelId="{3489B5A6-5950-3543-AEEE-57F2087E47E4}" type="pres">
      <dgm:prSet presAssocID="{CF912DD4-1C6C-2F45-B8F9-D25C38E006EE}" presName="rootComposite" presStyleCnt="0"/>
      <dgm:spPr/>
    </dgm:pt>
    <dgm:pt modelId="{79DE2A85-5A69-DC43-8F7A-92E5D4CCDD38}" type="pres">
      <dgm:prSet presAssocID="{CF912DD4-1C6C-2F45-B8F9-D25C38E006EE}" presName="rootText" presStyleLbl="node3" presStyleIdx="1" presStyleCnt="6">
        <dgm:presLayoutVars>
          <dgm:chPref val="3"/>
        </dgm:presLayoutVars>
      </dgm:prSet>
      <dgm:spPr/>
    </dgm:pt>
    <dgm:pt modelId="{489B0660-AC46-9642-BDBA-000D6C66A778}" type="pres">
      <dgm:prSet presAssocID="{CF912DD4-1C6C-2F45-B8F9-D25C38E006EE}" presName="rootConnector" presStyleLbl="node3" presStyleIdx="1" presStyleCnt="6"/>
      <dgm:spPr/>
    </dgm:pt>
    <dgm:pt modelId="{0864CDE2-AE80-1249-830A-1110C77A92CE}" type="pres">
      <dgm:prSet presAssocID="{CF912DD4-1C6C-2F45-B8F9-D25C38E006EE}" presName="hierChild4" presStyleCnt="0"/>
      <dgm:spPr/>
    </dgm:pt>
    <dgm:pt modelId="{8DDF2F27-B083-EC44-8C0D-E1E23AB791CF}" type="pres">
      <dgm:prSet presAssocID="{B8096DF1-9D75-BA4A-B143-643C26ACEE17}" presName="Name37" presStyleLbl="parChTrans1D4" presStyleIdx="4" presStyleCnt="42"/>
      <dgm:spPr/>
    </dgm:pt>
    <dgm:pt modelId="{49444190-019B-6F4C-93C2-24F104313E6A}" type="pres">
      <dgm:prSet presAssocID="{D12EBD66-29CE-724A-9758-B22A04638BB7}" presName="hierRoot2" presStyleCnt="0">
        <dgm:presLayoutVars>
          <dgm:hierBranch val="init"/>
        </dgm:presLayoutVars>
      </dgm:prSet>
      <dgm:spPr/>
    </dgm:pt>
    <dgm:pt modelId="{0F7E674D-A725-E048-BE97-3A6016465E52}" type="pres">
      <dgm:prSet presAssocID="{D12EBD66-29CE-724A-9758-B22A04638BB7}" presName="rootComposite" presStyleCnt="0"/>
      <dgm:spPr/>
    </dgm:pt>
    <dgm:pt modelId="{4D1C728B-91C9-F645-8AD5-9CFECD5C1A26}" type="pres">
      <dgm:prSet presAssocID="{D12EBD66-29CE-724A-9758-B22A04638BB7}" presName="rootText" presStyleLbl="node4" presStyleIdx="4" presStyleCnt="42">
        <dgm:presLayoutVars>
          <dgm:chPref val="3"/>
        </dgm:presLayoutVars>
      </dgm:prSet>
      <dgm:spPr/>
    </dgm:pt>
    <dgm:pt modelId="{85D2100F-9DA1-9C4B-BBFF-80ED9050A115}" type="pres">
      <dgm:prSet presAssocID="{D12EBD66-29CE-724A-9758-B22A04638BB7}" presName="rootConnector" presStyleLbl="node4" presStyleIdx="4" presStyleCnt="42"/>
      <dgm:spPr/>
    </dgm:pt>
    <dgm:pt modelId="{C47CB3C1-7C24-0F43-A066-034F3C9E7CC8}" type="pres">
      <dgm:prSet presAssocID="{D12EBD66-29CE-724A-9758-B22A04638BB7}" presName="hierChild4" presStyleCnt="0"/>
      <dgm:spPr/>
    </dgm:pt>
    <dgm:pt modelId="{A1F59718-85A2-344D-AC65-0933775F1023}" type="pres">
      <dgm:prSet presAssocID="{D12EBD66-29CE-724A-9758-B22A04638BB7}" presName="hierChild5" presStyleCnt="0"/>
      <dgm:spPr/>
    </dgm:pt>
    <dgm:pt modelId="{A3A9399A-E2D8-204B-AAAD-453BB07CFCA4}" type="pres">
      <dgm:prSet presAssocID="{CF912DD4-1C6C-2F45-B8F9-D25C38E006EE}" presName="hierChild5" presStyleCnt="0"/>
      <dgm:spPr/>
    </dgm:pt>
    <dgm:pt modelId="{1C4D5C83-8715-BC4B-89CC-FE698E0BB416}" type="pres">
      <dgm:prSet presAssocID="{588BDA59-A749-3E40-867F-3447F66FF6C9}" presName="hierChild5" presStyleCnt="0"/>
      <dgm:spPr/>
    </dgm:pt>
    <dgm:pt modelId="{DC11C7A1-BB23-9249-A238-3F99B56DC5BE}" type="pres">
      <dgm:prSet presAssocID="{1229C823-CBE3-1B4E-90D5-3EF07709A2D4}" presName="Name37" presStyleLbl="parChTrans1D2" presStyleIdx="2" presStyleCnt="3"/>
      <dgm:spPr/>
    </dgm:pt>
    <dgm:pt modelId="{5D193903-C32B-754A-AE79-42AEAEFDD2A0}" type="pres">
      <dgm:prSet presAssocID="{377118E4-6951-3345-AEB0-EA2CE2EDB6E5}" presName="hierRoot2" presStyleCnt="0">
        <dgm:presLayoutVars>
          <dgm:hierBranch val="init"/>
        </dgm:presLayoutVars>
      </dgm:prSet>
      <dgm:spPr/>
    </dgm:pt>
    <dgm:pt modelId="{E14BAE54-5526-5643-B221-180668C4790D}" type="pres">
      <dgm:prSet presAssocID="{377118E4-6951-3345-AEB0-EA2CE2EDB6E5}" presName="rootComposite" presStyleCnt="0"/>
      <dgm:spPr/>
    </dgm:pt>
    <dgm:pt modelId="{64C7A225-506A-7B47-9E25-FACC885E8821}" type="pres">
      <dgm:prSet presAssocID="{377118E4-6951-3345-AEB0-EA2CE2EDB6E5}" presName="rootText" presStyleLbl="node2" presStyleIdx="2" presStyleCnt="3">
        <dgm:presLayoutVars>
          <dgm:chPref val="3"/>
        </dgm:presLayoutVars>
      </dgm:prSet>
      <dgm:spPr/>
    </dgm:pt>
    <dgm:pt modelId="{48222A45-DFAE-1D4B-911B-77013ABBC618}" type="pres">
      <dgm:prSet presAssocID="{377118E4-6951-3345-AEB0-EA2CE2EDB6E5}" presName="rootConnector" presStyleLbl="node2" presStyleIdx="2" presStyleCnt="3"/>
      <dgm:spPr/>
    </dgm:pt>
    <dgm:pt modelId="{667766E4-F1C6-D747-96C0-5D277B7A7F7E}" type="pres">
      <dgm:prSet presAssocID="{377118E4-6951-3345-AEB0-EA2CE2EDB6E5}" presName="hierChild4" presStyleCnt="0"/>
      <dgm:spPr/>
    </dgm:pt>
    <dgm:pt modelId="{216D93A6-49DA-0848-A447-D800B930F802}" type="pres">
      <dgm:prSet presAssocID="{8494C41D-86B8-9149-8615-32EA168AB3EE}" presName="Name37" presStyleLbl="parChTrans1D3" presStyleIdx="2" presStyleCnt="6"/>
      <dgm:spPr/>
    </dgm:pt>
    <dgm:pt modelId="{072733CD-3B1B-184A-ABF6-94A965CAFA0F}" type="pres">
      <dgm:prSet presAssocID="{5BACAE44-58E7-D74F-9F34-AE12621D792A}" presName="hierRoot2" presStyleCnt="0">
        <dgm:presLayoutVars>
          <dgm:hierBranch val="init"/>
        </dgm:presLayoutVars>
      </dgm:prSet>
      <dgm:spPr/>
    </dgm:pt>
    <dgm:pt modelId="{C309323C-D865-2F4A-9C63-19754993C216}" type="pres">
      <dgm:prSet presAssocID="{5BACAE44-58E7-D74F-9F34-AE12621D792A}" presName="rootComposite" presStyleCnt="0"/>
      <dgm:spPr/>
    </dgm:pt>
    <dgm:pt modelId="{7236E614-CD2C-444B-9092-29BC221B70CB}" type="pres">
      <dgm:prSet presAssocID="{5BACAE44-58E7-D74F-9F34-AE12621D792A}" presName="rootText" presStyleLbl="node3" presStyleIdx="2" presStyleCnt="6">
        <dgm:presLayoutVars>
          <dgm:chPref val="3"/>
        </dgm:presLayoutVars>
      </dgm:prSet>
      <dgm:spPr/>
    </dgm:pt>
    <dgm:pt modelId="{832FFA17-4063-1E4E-88DB-71E738422429}" type="pres">
      <dgm:prSet presAssocID="{5BACAE44-58E7-D74F-9F34-AE12621D792A}" presName="rootConnector" presStyleLbl="node3" presStyleIdx="2" presStyleCnt="6"/>
      <dgm:spPr/>
    </dgm:pt>
    <dgm:pt modelId="{E3D1C95F-D8AE-0F4C-A82C-38E83DD2E01B}" type="pres">
      <dgm:prSet presAssocID="{5BACAE44-58E7-D74F-9F34-AE12621D792A}" presName="hierChild4" presStyleCnt="0"/>
      <dgm:spPr/>
    </dgm:pt>
    <dgm:pt modelId="{BF81FAE3-4917-A045-B366-BE20669531D6}" type="pres">
      <dgm:prSet presAssocID="{22DF43EE-24E4-0542-A9A6-04067ED9F01E}" presName="Name37" presStyleLbl="parChTrans1D4" presStyleIdx="5" presStyleCnt="42"/>
      <dgm:spPr/>
    </dgm:pt>
    <dgm:pt modelId="{11043B82-81FE-6942-906D-2B10D53F4363}" type="pres">
      <dgm:prSet presAssocID="{F1357964-7724-A844-9439-F823DD55AC81}" presName="hierRoot2" presStyleCnt="0">
        <dgm:presLayoutVars>
          <dgm:hierBranch val="init"/>
        </dgm:presLayoutVars>
      </dgm:prSet>
      <dgm:spPr/>
    </dgm:pt>
    <dgm:pt modelId="{ABDF67C5-9CB7-6E44-AD7D-EE5CF1026D3B}" type="pres">
      <dgm:prSet presAssocID="{F1357964-7724-A844-9439-F823DD55AC81}" presName="rootComposite" presStyleCnt="0"/>
      <dgm:spPr/>
    </dgm:pt>
    <dgm:pt modelId="{5679DD3C-48F8-F54C-A15B-E7A97B84BE6F}" type="pres">
      <dgm:prSet presAssocID="{F1357964-7724-A844-9439-F823DD55AC81}" presName="rootText" presStyleLbl="node4" presStyleIdx="5" presStyleCnt="42">
        <dgm:presLayoutVars>
          <dgm:chPref val="3"/>
        </dgm:presLayoutVars>
      </dgm:prSet>
      <dgm:spPr/>
    </dgm:pt>
    <dgm:pt modelId="{0093B929-F044-DF47-94F2-612EF8E5D2A3}" type="pres">
      <dgm:prSet presAssocID="{F1357964-7724-A844-9439-F823DD55AC81}" presName="rootConnector" presStyleLbl="node4" presStyleIdx="5" presStyleCnt="42"/>
      <dgm:spPr/>
    </dgm:pt>
    <dgm:pt modelId="{0E30C8C8-7751-8C47-A578-1D8C0C25503B}" type="pres">
      <dgm:prSet presAssocID="{F1357964-7724-A844-9439-F823DD55AC81}" presName="hierChild4" presStyleCnt="0"/>
      <dgm:spPr/>
    </dgm:pt>
    <dgm:pt modelId="{1F382D9F-2DFB-2145-A146-1A1D3489F463}" type="pres">
      <dgm:prSet presAssocID="{F1357964-7724-A844-9439-F823DD55AC81}" presName="hierChild5" presStyleCnt="0"/>
      <dgm:spPr/>
    </dgm:pt>
    <dgm:pt modelId="{76A6F6A4-C0ED-5F4C-B94F-E9D45C91A655}" type="pres">
      <dgm:prSet presAssocID="{94B0544A-44D4-7241-BED9-E70EB40EF737}" presName="Name37" presStyleLbl="parChTrans1D4" presStyleIdx="6" presStyleCnt="42"/>
      <dgm:spPr/>
    </dgm:pt>
    <dgm:pt modelId="{3D3A80EF-D953-6B46-A15E-6E9D089755F3}" type="pres">
      <dgm:prSet presAssocID="{B7DB9E4C-0F5A-0446-A0F0-2B90C054683B}" presName="hierRoot2" presStyleCnt="0">
        <dgm:presLayoutVars>
          <dgm:hierBranch val="init"/>
        </dgm:presLayoutVars>
      </dgm:prSet>
      <dgm:spPr/>
    </dgm:pt>
    <dgm:pt modelId="{F3476071-69F6-F94D-9059-32C8D5A31360}" type="pres">
      <dgm:prSet presAssocID="{B7DB9E4C-0F5A-0446-A0F0-2B90C054683B}" presName="rootComposite" presStyleCnt="0"/>
      <dgm:spPr/>
    </dgm:pt>
    <dgm:pt modelId="{10475C76-7697-0540-BA6C-4782EC7FE2D4}" type="pres">
      <dgm:prSet presAssocID="{B7DB9E4C-0F5A-0446-A0F0-2B90C054683B}" presName="rootText" presStyleLbl="node4" presStyleIdx="6" presStyleCnt="42">
        <dgm:presLayoutVars>
          <dgm:chPref val="3"/>
        </dgm:presLayoutVars>
      </dgm:prSet>
      <dgm:spPr/>
    </dgm:pt>
    <dgm:pt modelId="{27AEBD28-270E-9E40-988F-523909D31CD8}" type="pres">
      <dgm:prSet presAssocID="{B7DB9E4C-0F5A-0446-A0F0-2B90C054683B}" presName="rootConnector" presStyleLbl="node4" presStyleIdx="6" presStyleCnt="42"/>
      <dgm:spPr/>
    </dgm:pt>
    <dgm:pt modelId="{3D150032-99F4-E143-B6E9-06D77E26BCF0}" type="pres">
      <dgm:prSet presAssocID="{B7DB9E4C-0F5A-0446-A0F0-2B90C054683B}" presName="hierChild4" presStyleCnt="0"/>
      <dgm:spPr/>
    </dgm:pt>
    <dgm:pt modelId="{A8FA9BFA-4B1D-F543-BFA0-97103BF3DA69}" type="pres">
      <dgm:prSet presAssocID="{B7DB9E4C-0F5A-0446-A0F0-2B90C054683B}" presName="hierChild5" presStyleCnt="0"/>
      <dgm:spPr/>
    </dgm:pt>
    <dgm:pt modelId="{2A24CA71-0EF8-2146-9623-D4F2DD3AE2F3}" type="pres">
      <dgm:prSet presAssocID="{FB8133F7-32CC-3D4E-BD26-00EBE752D656}" presName="Name37" presStyleLbl="parChTrans1D4" presStyleIdx="7" presStyleCnt="42"/>
      <dgm:spPr/>
    </dgm:pt>
    <dgm:pt modelId="{AB03E797-BC79-584C-9FAD-CC72DB9EBF08}" type="pres">
      <dgm:prSet presAssocID="{CB3982AD-6439-6244-A390-995A43321E60}" presName="hierRoot2" presStyleCnt="0">
        <dgm:presLayoutVars>
          <dgm:hierBranch val="init"/>
        </dgm:presLayoutVars>
      </dgm:prSet>
      <dgm:spPr/>
    </dgm:pt>
    <dgm:pt modelId="{D9A1FE26-182F-9B49-9011-13BD524CACC9}" type="pres">
      <dgm:prSet presAssocID="{CB3982AD-6439-6244-A390-995A43321E60}" presName="rootComposite" presStyleCnt="0"/>
      <dgm:spPr/>
    </dgm:pt>
    <dgm:pt modelId="{AED40BF1-AD5E-4A40-BA0D-AA5664FE99CB}" type="pres">
      <dgm:prSet presAssocID="{CB3982AD-6439-6244-A390-995A43321E60}" presName="rootText" presStyleLbl="node4" presStyleIdx="7" presStyleCnt="42">
        <dgm:presLayoutVars>
          <dgm:chPref val="3"/>
        </dgm:presLayoutVars>
      </dgm:prSet>
      <dgm:spPr/>
    </dgm:pt>
    <dgm:pt modelId="{0A5A03D9-5896-694D-9E14-6B0CACEC751D}" type="pres">
      <dgm:prSet presAssocID="{CB3982AD-6439-6244-A390-995A43321E60}" presName="rootConnector" presStyleLbl="node4" presStyleIdx="7" presStyleCnt="42"/>
      <dgm:spPr/>
    </dgm:pt>
    <dgm:pt modelId="{122B54DA-DA5A-F848-BE68-7CE404E34A9B}" type="pres">
      <dgm:prSet presAssocID="{CB3982AD-6439-6244-A390-995A43321E60}" presName="hierChild4" presStyleCnt="0"/>
      <dgm:spPr/>
    </dgm:pt>
    <dgm:pt modelId="{2BAB8900-A0DC-A840-9733-260DA3B7C8F2}" type="pres">
      <dgm:prSet presAssocID="{CB3982AD-6439-6244-A390-995A43321E60}" presName="hierChild5" presStyleCnt="0"/>
      <dgm:spPr/>
    </dgm:pt>
    <dgm:pt modelId="{042F2B9A-B331-634B-8B81-E8F19265F249}" type="pres">
      <dgm:prSet presAssocID="{5BACAE44-58E7-D74F-9F34-AE12621D792A}" presName="hierChild5" presStyleCnt="0"/>
      <dgm:spPr/>
    </dgm:pt>
    <dgm:pt modelId="{005EC5AF-B986-BD4E-9937-1B0D30912011}" type="pres">
      <dgm:prSet presAssocID="{DD36FAE1-9D52-9845-AD0F-49074DD77748}" presName="Name37" presStyleLbl="parChTrans1D3" presStyleIdx="3" presStyleCnt="6"/>
      <dgm:spPr/>
    </dgm:pt>
    <dgm:pt modelId="{E1BF5649-BBDE-0546-AE7B-4778C05F7089}" type="pres">
      <dgm:prSet presAssocID="{7285A5F2-224D-E14E-90CD-1B2A8755A01B}" presName="hierRoot2" presStyleCnt="0">
        <dgm:presLayoutVars>
          <dgm:hierBranch val="init"/>
        </dgm:presLayoutVars>
      </dgm:prSet>
      <dgm:spPr/>
    </dgm:pt>
    <dgm:pt modelId="{AC1EC136-882B-2742-A10F-ED4EABE2CAE4}" type="pres">
      <dgm:prSet presAssocID="{7285A5F2-224D-E14E-90CD-1B2A8755A01B}" presName="rootComposite" presStyleCnt="0"/>
      <dgm:spPr/>
    </dgm:pt>
    <dgm:pt modelId="{1613D2B3-A5F2-674A-B26A-DBF2AB44DCD0}" type="pres">
      <dgm:prSet presAssocID="{7285A5F2-224D-E14E-90CD-1B2A8755A01B}" presName="rootText" presStyleLbl="node3" presStyleIdx="3" presStyleCnt="6">
        <dgm:presLayoutVars>
          <dgm:chPref val="3"/>
        </dgm:presLayoutVars>
      </dgm:prSet>
      <dgm:spPr/>
    </dgm:pt>
    <dgm:pt modelId="{2B534854-8DAD-BF4E-A6A0-D3E956E3F58A}" type="pres">
      <dgm:prSet presAssocID="{7285A5F2-224D-E14E-90CD-1B2A8755A01B}" presName="rootConnector" presStyleLbl="node3" presStyleIdx="3" presStyleCnt="6"/>
      <dgm:spPr/>
    </dgm:pt>
    <dgm:pt modelId="{CB14999C-32AD-5C44-95F6-9FB8FB232B3E}" type="pres">
      <dgm:prSet presAssocID="{7285A5F2-224D-E14E-90CD-1B2A8755A01B}" presName="hierChild4" presStyleCnt="0"/>
      <dgm:spPr/>
    </dgm:pt>
    <dgm:pt modelId="{9BB2D8B2-CA14-6246-9B63-D46E63F95412}" type="pres">
      <dgm:prSet presAssocID="{B817D5BB-A336-FB48-8B55-10B12562F52A}" presName="Name37" presStyleLbl="parChTrans1D4" presStyleIdx="8" presStyleCnt="42"/>
      <dgm:spPr/>
    </dgm:pt>
    <dgm:pt modelId="{E4D40A8D-DBB8-3B4C-B692-1ADB3CD8D10E}" type="pres">
      <dgm:prSet presAssocID="{93F8E955-4447-C748-88BA-E7736B9CC1FF}" presName="hierRoot2" presStyleCnt="0">
        <dgm:presLayoutVars>
          <dgm:hierBranch val="init"/>
        </dgm:presLayoutVars>
      </dgm:prSet>
      <dgm:spPr/>
    </dgm:pt>
    <dgm:pt modelId="{E507EF6A-DFC9-3742-9089-8E137F979BA0}" type="pres">
      <dgm:prSet presAssocID="{93F8E955-4447-C748-88BA-E7736B9CC1FF}" presName="rootComposite" presStyleCnt="0"/>
      <dgm:spPr/>
    </dgm:pt>
    <dgm:pt modelId="{4925B660-2B45-3742-9A5E-718AFB052113}" type="pres">
      <dgm:prSet presAssocID="{93F8E955-4447-C748-88BA-E7736B9CC1FF}" presName="rootText" presStyleLbl="node4" presStyleIdx="8" presStyleCnt="42">
        <dgm:presLayoutVars>
          <dgm:chPref val="3"/>
        </dgm:presLayoutVars>
      </dgm:prSet>
      <dgm:spPr/>
    </dgm:pt>
    <dgm:pt modelId="{E368E129-8473-D149-B61A-8D6657D713AB}" type="pres">
      <dgm:prSet presAssocID="{93F8E955-4447-C748-88BA-E7736B9CC1FF}" presName="rootConnector" presStyleLbl="node4" presStyleIdx="8" presStyleCnt="42"/>
      <dgm:spPr/>
    </dgm:pt>
    <dgm:pt modelId="{4043CDC7-C20E-3B46-ADBA-2EB1999EB853}" type="pres">
      <dgm:prSet presAssocID="{93F8E955-4447-C748-88BA-E7736B9CC1FF}" presName="hierChild4" presStyleCnt="0"/>
      <dgm:spPr/>
    </dgm:pt>
    <dgm:pt modelId="{99C6FDD7-2ED3-304D-A6BD-7BEC0A97B495}" type="pres">
      <dgm:prSet presAssocID="{93F8E955-4447-C748-88BA-E7736B9CC1FF}" presName="hierChild5" presStyleCnt="0"/>
      <dgm:spPr/>
    </dgm:pt>
    <dgm:pt modelId="{CB5E752D-375F-7D4C-ACD6-162F77A81A74}" type="pres">
      <dgm:prSet presAssocID="{7285A5F2-224D-E14E-90CD-1B2A8755A01B}" presName="hierChild5" presStyleCnt="0"/>
      <dgm:spPr/>
    </dgm:pt>
    <dgm:pt modelId="{E8222BD6-E948-464B-A71F-EFA8E8A920D4}" type="pres">
      <dgm:prSet presAssocID="{0A9B9C0B-E0B9-B04D-8C33-A04BB8C8B945}" presName="Name37" presStyleLbl="parChTrans1D3" presStyleIdx="4" presStyleCnt="6"/>
      <dgm:spPr/>
    </dgm:pt>
    <dgm:pt modelId="{A965007F-F96D-BC46-8F82-77648140D74C}" type="pres">
      <dgm:prSet presAssocID="{8CF0BCF0-A732-7044-AB87-5E73862F84CC}" presName="hierRoot2" presStyleCnt="0">
        <dgm:presLayoutVars>
          <dgm:hierBranch val="init"/>
        </dgm:presLayoutVars>
      </dgm:prSet>
      <dgm:spPr/>
    </dgm:pt>
    <dgm:pt modelId="{584A3E9B-2B7C-0740-B049-C1D06582BFB7}" type="pres">
      <dgm:prSet presAssocID="{8CF0BCF0-A732-7044-AB87-5E73862F84CC}" presName="rootComposite" presStyleCnt="0"/>
      <dgm:spPr/>
    </dgm:pt>
    <dgm:pt modelId="{005F18A1-2375-8F49-9C4F-25BADC1E8522}" type="pres">
      <dgm:prSet presAssocID="{8CF0BCF0-A732-7044-AB87-5E73862F84CC}" presName="rootText" presStyleLbl="node3" presStyleIdx="4" presStyleCnt="6">
        <dgm:presLayoutVars>
          <dgm:chPref val="3"/>
        </dgm:presLayoutVars>
      </dgm:prSet>
      <dgm:spPr/>
    </dgm:pt>
    <dgm:pt modelId="{80673F57-C0D3-7342-A951-A8C69CEB4A6A}" type="pres">
      <dgm:prSet presAssocID="{8CF0BCF0-A732-7044-AB87-5E73862F84CC}" presName="rootConnector" presStyleLbl="node3" presStyleIdx="4" presStyleCnt="6"/>
      <dgm:spPr/>
    </dgm:pt>
    <dgm:pt modelId="{78048CCE-0C89-2D46-AF6B-1F0465C31D8F}" type="pres">
      <dgm:prSet presAssocID="{8CF0BCF0-A732-7044-AB87-5E73862F84CC}" presName="hierChild4" presStyleCnt="0"/>
      <dgm:spPr/>
    </dgm:pt>
    <dgm:pt modelId="{C076CADC-54C2-DD42-90FE-4DED43D6394E}" type="pres">
      <dgm:prSet presAssocID="{F2C8BC15-0028-134E-8819-FA2FC386B800}" presName="Name37" presStyleLbl="parChTrans1D4" presStyleIdx="9" presStyleCnt="42"/>
      <dgm:spPr/>
    </dgm:pt>
    <dgm:pt modelId="{2A2A873B-9046-0145-8B86-BF593E9EF183}" type="pres">
      <dgm:prSet presAssocID="{FB325EDB-6646-6E4B-BB4F-939A7E1B3282}" presName="hierRoot2" presStyleCnt="0">
        <dgm:presLayoutVars>
          <dgm:hierBranch val="init"/>
        </dgm:presLayoutVars>
      </dgm:prSet>
      <dgm:spPr/>
    </dgm:pt>
    <dgm:pt modelId="{32859319-794C-D04C-880D-46F1BB6323F0}" type="pres">
      <dgm:prSet presAssocID="{FB325EDB-6646-6E4B-BB4F-939A7E1B3282}" presName="rootComposite" presStyleCnt="0"/>
      <dgm:spPr/>
    </dgm:pt>
    <dgm:pt modelId="{68995156-20EE-8C45-9EEF-C0149B8D6759}" type="pres">
      <dgm:prSet presAssocID="{FB325EDB-6646-6E4B-BB4F-939A7E1B3282}" presName="rootText" presStyleLbl="node4" presStyleIdx="9" presStyleCnt="42">
        <dgm:presLayoutVars>
          <dgm:chPref val="3"/>
        </dgm:presLayoutVars>
      </dgm:prSet>
      <dgm:spPr/>
    </dgm:pt>
    <dgm:pt modelId="{1F239485-DCB3-AF4B-9DA1-39C9B7652C25}" type="pres">
      <dgm:prSet presAssocID="{FB325EDB-6646-6E4B-BB4F-939A7E1B3282}" presName="rootConnector" presStyleLbl="node4" presStyleIdx="9" presStyleCnt="42"/>
      <dgm:spPr/>
    </dgm:pt>
    <dgm:pt modelId="{A4F2848B-517C-7A48-B5EB-EFBC007A6FF7}" type="pres">
      <dgm:prSet presAssocID="{FB325EDB-6646-6E4B-BB4F-939A7E1B3282}" presName="hierChild4" presStyleCnt="0"/>
      <dgm:spPr/>
    </dgm:pt>
    <dgm:pt modelId="{9C086391-74AC-2E44-91D0-DBF573CEE290}" type="pres">
      <dgm:prSet presAssocID="{FB325EDB-6646-6E4B-BB4F-939A7E1B3282}" presName="hierChild5" presStyleCnt="0"/>
      <dgm:spPr/>
    </dgm:pt>
    <dgm:pt modelId="{4C1F3B27-D109-8442-83E0-E9E26A63EC1F}" type="pres">
      <dgm:prSet presAssocID="{8CF0BCF0-A732-7044-AB87-5E73862F84CC}" presName="hierChild5" presStyleCnt="0"/>
      <dgm:spPr/>
    </dgm:pt>
    <dgm:pt modelId="{17A45454-CB7D-BF4F-B66D-EB158FF3BE99}" type="pres">
      <dgm:prSet presAssocID="{1CB41656-532C-D941-8B1C-813C97FA68CF}" presName="Name37" presStyleLbl="parChTrans1D3" presStyleIdx="5" presStyleCnt="6"/>
      <dgm:spPr/>
    </dgm:pt>
    <dgm:pt modelId="{F5BF5339-0DB0-FB43-9495-A5B293D819CE}" type="pres">
      <dgm:prSet presAssocID="{9900C1CA-A73E-4441-88DA-5881DE693138}" presName="hierRoot2" presStyleCnt="0">
        <dgm:presLayoutVars>
          <dgm:hierBranch val="init"/>
        </dgm:presLayoutVars>
      </dgm:prSet>
      <dgm:spPr/>
    </dgm:pt>
    <dgm:pt modelId="{4276719B-CF36-D94A-8500-C737DEF6AC9F}" type="pres">
      <dgm:prSet presAssocID="{9900C1CA-A73E-4441-88DA-5881DE693138}" presName="rootComposite" presStyleCnt="0"/>
      <dgm:spPr/>
    </dgm:pt>
    <dgm:pt modelId="{FEAB59BC-959E-4A49-A2A9-0B9D131B1EEE}" type="pres">
      <dgm:prSet presAssocID="{9900C1CA-A73E-4441-88DA-5881DE693138}" presName="rootText" presStyleLbl="node3" presStyleIdx="5" presStyleCnt="6">
        <dgm:presLayoutVars>
          <dgm:chPref val="3"/>
        </dgm:presLayoutVars>
      </dgm:prSet>
      <dgm:spPr/>
    </dgm:pt>
    <dgm:pt modelId="{A47A4DBE-9BF9-4547-A5B6-0425F50507FC}" type="pres">
      <dgm:prSet presAssocID="{9900C1CA-A73E-4441-88DA-5881DE693138}" presName="rootConnector" presStyleLbl="node3" presStyleIdx="5" presStyleCnt="6"/>
      <dgm:spPr/>
    </dgm:pt>
    <dgm:pt modelId="{ED443C04-8806-EC45-AABD-DE39F8C73D4A}" type="pres">
      <dgm:prSet presAssocID="{9900C1CA-A73E-4441-88DA-5881DE693138}" presName="hierChild4" presStyleCnt="0"/>
      <dgm:spPr/>
    </dgm:pt>
    <dgm:pt modelId="{EA53A5B6-81C5-9446-BADD-BFB21FA6F31F}" type="pres">
      <dgm:prSet presAssocID="{1065ACFD-6286-BC41-BE9F-DEC70142FC72}" presName="Name37" presStyleLbl="parChTrans1D4" presStyleIdx="10" presStyleCnt="42"/>
      <dgm:spPr/>
    </dgm:pt>
    <dgm:pt modelId="{D774E548-A0D7-4744-A611-D6677C2AA989}" type="pres">
      <dgm:prSet presAssocID="{6D5DDE23-14B8-4441-9FE3-2511DBB314F6}" presName="hierRoot2" presStyleCnt="0">
        <dgm:presLayoutVars>
          <dgm:hierBranch val="init"/>
        </dgm:presLayoutVars>
      </dgm:prSet>
      <dgm:spPr/>
    </dgm:pt>
    <dgm:pt modelId="{7B524BE9-9459-D643-8CC2-5BE3172D5D52}" type="pres">
      <dgm:prSet presAssocID="{6D5DDE23-14B8-4441-9FE3-2511DBB314F6}" presName="rootComposite" presStyleCnt="0"/>
      <dgm:spPr/>
    </dgm:pt>
    <dgm:pt modelId="{0F26CE07-2830-934F-AC7C-0CAB47301A7C}" type="pres">
      <dgm:prSet presAssocID="{6D5DDE23-14B8-4441-9FE3-2511DBB314F6}" presName="rootText" presStyleLbl="node4" presStyleIdx="10" presStyleCnt="42">
        <dgm:presLayoutVars>
          <dgm:chPref val="3"/>
        </dgm:presLayoutVars>
      </dgm:prSet>
      <dgm:spPr/>
    </dgm:pt>
    <dgm:pt modelId="{EF9C4C44-389B-2942-BE1D-917EBEB48A62}" type="pres">
      <dgm:prSet presAssocID="{6D5DDE23-14B8-4441-9FE3-2511DBB314F6}" presName="rootConnector" presStyleLbl="node4" presStyleIdx="10" presStyleCnt="42"/>
      <dgm:spPr/>
    </dgm:pt>
    <dgm:pt modelId="{608939ED-6E62-F24A-8B32-5AB6105A0F06}" type="pres">
      <dgm:prSet presAssocID="{6D5DDE23-14B8-4441-9FE3-2511DBB314F6}" presName="hierChild4" presStyleCnt="0"/>
      <dgm:spPr/>
    </dgm:pt>
    <dgm:pt modelId="{E1FFB9D5-06D5-0949-A7DE-BA5E27C6C475}" type="pres">
      <dgm:prSet presAssocID="{C374FAA0-AA9C-0443-A9DE-13C9B36E98EA}" presName="Name37" presStyleLbl="parChTrans1D4" presStyleIdx="11" presStyleCnt="42"/>
      <dgm:spPr/>
    </dgm:pt>
    <dgm:pt modelId="{B2B8811E-7E60-EB47-99F3-8AD7DEFA5845}" type="pres">
      <dgm:prSet presAssocID="{969F6421-1972-F447-B649-3597C6232AE0}" presName="hierRoot2" presStyleCnt="0">
        <dgm:presLayoutVars>
          <dgm:hierBranch val="init"/>
        </dgm:presLayoutVars>
      </dgm:prSet>
      <dgm:spPr/>
    </dgm:pt>
    <dgm:pt modelId="{CD4BED87-110C-044F-A0DB-7DA360B65E2E}" type="pres">
      <dgm:prSet presAssocID="{969F6421-1972-F447-B649-3597C6232AE0}" presName="rootComposite" presStyleCnt="0"/>
      <dgm:spPr/>
    </dgm:pt>
    <dgm:pt modelId="{BC3183FF-60A6-3F41-85BC-284CE3F9819C}" type="pres">
      <dgm:prSet presAssocID="{969F6421-1972-F447-B649-3597C6232AE0}" presName="rootText" presStyleLbl="node4" presStyleIdx="11" presStyleCnt="42">
        <dgm:presLayoutVars>
          <dgm:chPref val="3"/>
        </dgm:presLayoutVars>
      </dgm:prSet>
      <dgm:spPr/>
    </dgm:pt>
    <dgm:pt modelId="{F39F84F6-5D66-1D46-8157-9A47260E3527}" type="pres">
      <dgm:prSet presAssocID="{969F6421-1972-F447-B649-3597C6232AE0}" presName="rootConnector" presStyleLbl="node4" presStyleIdx="11" presStyleCnt="42"/>
      <dgm:spPr/>
    </dgm:pt>
    <dgm:pt modelId="{638E3B3B-AD83-DB45-97BE-BF9D611F1F81}" type="pres">
      <dgm:prSet presAssocID="{969F6421-1972-F447-B649-3597C6232AE0}" presName="hierChild4" presStyleCnt="0"/>
      <dgm:spPr/>
    </dgm:pt>
    <dgm:pt modelId="{063238D2-E0CF-2C4D-8870-7EB85EB51296}" type="pres">
      <dgm:prSet presAssocID="{BF050894-0540-6548-87B0-81D124433F90}" presName="Name37" presStyleLbl="parChTrans1D4" presStyleIdx="12" presStyleCnt="42"/>
      <dgm:spPr/>
    </dgm:pt>
    <dgm:pt modelId="{0E7B0E49-FC17-164B-B03D-922CA7F02599}" type="pres">
      <dgm:prSet presAssocID="{718CA172-4FAC-044B-BB39-1ACBBE11E80A}" presName="hierRoot2" presStyleCnt="0">
        <dgm:presLayoutVars>
          <dgm:hierBranch val="init"/>
        </dgm:presLayoutVars>
      </dgm:prSet>
      <dgm:spPr/>
    </dgm:pt>
    <dgm:pt modelId="{F8BDBBC6-1E03-2544-827F-58EF5967ADB7}" type="pres">
      <dgm:prSet presAssocID="{718CA172-4FAC-044B-BB39-1ACBBE11E80A}" presName="rootComposite" presStyleCnt="0"/>
      <dgm:spPr/>
    </dgm:pt>
    <dgm:pt modelId="{C7297D07-6B65-C446-89B0-936D1E4D39F5}" type="pres">
      <dgm:prSet presAssocID="{718CA172-4FAC-044B-BB39-1ACBBE11E80A}" presName="rootText" presStyleLbl="node4" presStyleIdx="12" presStyleCnt="42">
        <dgm:presLayoutVars>
          <dgm:chPref val="3"/>
        </dgm:presLayoutVars>
      </dgm:prSet>
      <dgm:spPr/>
    </dgm:pt>
    <dgm:pt modelId="{48A2F133-0749-9149-8A14-9EC69CA37F5C}" type="pres">
      <dgm:prSet presAssocID="{718CA172-4FAC-044B-BB39-1ACBBE11E80A}" presName="rootConnector" presStyleLbl="node4" presStyleIdx="12" presStyleCnt="42"/>
      <dgm:spPr/>
    </dgm:pt>
    <dgm:pt modelId="{5A95A1E9-B40E-B146-BEBF-5FF84EBF29D2}" type="pres">
      <dgm:prSet presAssocID="{718CA172-4FAC-044B-BB39-1ACBBE11E80A}" presName="hierChild4" presStyleCnt="0"/>
      <dgm:spPr/>
    </dgm:pt>
    <dgm:pt modelId="{B19DE9B8-9AD3-1C4C-B7D0-2CEF4E1ADBF7}" type="pres">
      <dgm:prSet presAssocID="{E36EAE0A-1080-4A46-988D-E41A7069F655}" presName="Name37" presStyleLbl="parChTrans1D4" presStyleIdx="13" presStyleCnt="42"/>
      <dgm:spPr/>
    </dgm:pt>
    <dgm:pt modelId="{0738F54D-39E7-1945-9C58-70EF9DC96977}" type="pres">
      <dgm:prSet presAssocID="{81723BA1-74A8-9A4B-9BAF-0933DB009C0C}" presName="hierRoot2" presStyleCnt="0">
        <dgm:presLayoutVars>
          <dgm:hierBranch val="init"/>
        </dgm:presLayoutVars>
      </dgm:prSet>
      <dgm:spPr/>
    </dgm:pt>
    <dgm:pt modelId="{BE215119-9109-464C-8CA7-2E768E6E496C}" type="pres">
      <dgm:prSet presAssocID="{81723BA1-74A8-9A4B-9BAF-0933DB009C0C}" presName="rootComposite" presStyleCnt="0"/>
      <dgm:spPr/>
    </dgm:pt>
    <dgm:pt modelId="{A7B2061E-5988-2B49-896D-ACE800298A95}" type="pres">
      <dgm:prSet presAssocID="{81723BA1-74A8-9A4B-9BAF-0933DB009C0C}" presName="rootText" presStyleLbl="node4" presStyleIdx="13" presStyleCnt="42">
        <dgm:presLayoutVars>
          <dgm:chPref val="3"/>
        </dgm:presLayoutVars>
      </dgm:prSet>
      <dgm:spPr/>
    </dgm:pt>
    <dgm:pt modelId="{0BC5AB63-3D11-DB4B-BE39-D60028546689}" type="pres">
      <dgm:prSet presAssocID="{81723BA1-74A8-9A4B-9BAF-0933DB009C0C}" presName="rootConnector" presStyleLbl="node4" presStyleIdx="13" presStyleCnt="42"/>
      <dgm:spPr/>
    </dgm:pt>
    <dgm:pt modelId="{52912232-2418-7240-8311-63CD2278F20F}" type="pres">
      <dgm:prSet presAssocID="{81723BA1-74A8-9A4B-9BAF-0933DB009C0C}" presName="hierChild4" presStyleCnt="0"/>
      <dgm:spPr/>
    </dgm:pt>
    <dgm:pt modelId="{BAD51845-D00C-AF43-8C20-48ED9F018D31}" type="pres">
      <dgm:prSet presAssocID="{81723BA1-74A8-9A4B-9BAF-0933DB009C0C}" presName="hierChild5" presStyleCnt="0"/>
      <dgm:spPr/>
    </dgm:pt>
    <dgm:pt modelId="{1C53ADBD-1462-4E4E-969A-C51DED2E3A8F}" type="pres">
      <dgm:prSet presAssocID="{718CA172-4FAC-044B-BB39-1ACBBE11E80A}" presName="hierChild5" presStyleCnt="0"/>
      <dgm:spPr/>
    </dgm:pt>
    <dgm:pt modelId="{77D7F430-BCC8-2644-B4FE-E182AAB9B794}" type="pres">
      <dgm:prSet presAssocID="{969F6421-1972-F447-B649-3597C6232AE0}" presName="hierChild5" presStyleCnt="0"/>
      <dgm:spPr/>
    </dgm:pt>
    <dgm:pt modelId="{404DE0CC-C54D-2248-BC23-01C2E2BD6D0E}" type="pres">
      <dgm:prSet presAssocID="{8C4DB48F-6772-EC4D-9629-E168AFAF8BE3}" presName="Name37" presStyleLbl="parChTrans1D4" presStyleIdx="14" presStyleCnt="42"/>
      <dgm:spPr/>
    </dgm:pt>
    <dgm:pt modelId="{3A027D1B-B453-7242-BA7E-D2E162128CAD}" type="pres">
      <dgm:prSet presAssocID="{D5D40474-25FE-A546-A590-B796F4D77576}" presName="hierRoot2" presStyleCnt="0">
        <dgm:presLayoutVars>
          <dgm:hierBranch val="init"/>
        </dgm:presLayoutVars>
      </dgm:prSet>
      <dgm:spPr/>
    </dgm:pt>
    <dgm:pt modelId="{10B07243-9A4D-844B-9407-C38B0F6B36E5}" type="pres">
      <dgm:prSet presAssocID="{D5D40474-25FE-A546-A590-B796F4D77576}" presName="rootComposite" presStyleCnt="0"/>
      <dgm:spPr/>
    </dgm:pt>
    <dgm:pt modelId="{37B6791F-428C-A04B-A044-0D0AEFC2D489}" type="pres">
      <dgm:prSet presAssocID="{D5D40474-25FE-A546-A590-B796F4D77576}" presName="rootText" presStyleLbl="node4" presStyleIdx="14" presStyleCnt="42">
        <dgm:presLayoutVars>
          <dgm:chPref val="3"/>
        </dgm:presLayoutVars>
      </dgm:prSet>
      <dgm:spPr/>
    </dgm:pt>
    <dgm:pt modelId="{EC45431C-B857-9D41-827F-7108305E86A5}" type="pres">
      <dgm:prSet presAssocID="{D5D40474-25FE-A546-A590-B796F4D77576}" presName="rootConnector" presStyleLbl="node4" presStyleIdx="14" presStyleCnt="42"/>
      <dgm:spPr/>
    </dgm:pt>
    <dgm:pt modelId="{6C7C7464-6A8D-7647-8D3D-1A36BB2A8219}" type="pres">
      <dgm:prSet presAssocID="{D5D40474-25FE-A546-A590-B796F4D77576}" presName="hierChild4" presStyleCnt="0"/>
      <dgm:spPr/>
    </dgm:pt>
    <dgm:pt modelId="{C250B579-A92D-CC44-8644-7F0EE627214F}" type="pres">
      <dgm:prSet presAssocID="{F30B9A48-0399-114C-8D2E-1E66C3926723}" presName="Name37" presStyleLbl="parChTrans1D4" presStyleIdx="15" presStyleCnt="42"/>
      <dgm:spPr/>
    </dgm:pt>
    <dgm:pt modelId="{68B4FA68-29B3-6C45-9BE3-8B3D1468C6C4}" type="pres">
      <dgm:prSet presAssocID="{FA8D716D-D1A7-D640-BF38-7500D4859F69}" presName="hierRoot2" presStyleCnt="0">
        <dgm:presLayoutVars>
          <dgm:hierBranch val="init"/>
        </dgm:presLayoutVars>
      </dgm:prSet>
      <dgm:spPr/>
    </dgm:pt>
    <dgm:pt modelId="{16656795-5A9C-BF4F-BF3F-572FB54F501F}" type="pres">
      <dgm:prSet presAssocID="{FA8D716D-D1A7-D640-BF38-7500D4859F69}" presName="rootComposite" presStyleCnt="0"/>
      <dgm:spPr/>
    </dgm:pt>
    <dgm:pt modelId="{71C970DA-16EF-C249-BBB7-23252D0B988A}" type="pres">
      <dgm:prSet presAssocID="{FA8D716D-D1A7-D640-BF38-7500D4859F69}" presName="rootText" presStyleLbl="node4" presStyleIdx="15" presStyleCnt="42">
        <dgm:presLayoutVars>
          <dgm:chPref val="3"/>
        </dgm:presLayoutVars>
      </dgm:prSet>
      <dgm:spPr/>
    </dgm:pt>
    <dgm:pt modelId="{4097EDE2-B5C1-414D-85DC-401F8F984554}" type="pres">
      <dgm:prSet presAssocID="{FA8D716D-D1A7-D640-BF38-7500D4859F69}" presName="rootConnector" presStyleLbl="node4" presStyleIdx="15" presStyleCnt="42"/>
      <dgm:spPr/>
    </dgm:pt>
    <dgm:pt modelId="{CD63CBFE-1539-B949-AA52-331DD95C0DE6}" type="pres">
      <dgm:prSet presAssocID="{FA8D716D-D1A7-D640-BF38-7500D4859F69}" presName="hierChild4" presStyleCnt="0"/>
      <dgm:spPr/>
    </dgm:pt>
    <dgm:pt modelId="{672F01D0-5C3C-5440-A34F-815F058CFE5F}" type="pres">
      <dgm:prSet presAssocID="{FA8D716D-D1A7-D640-BF38-7500D4859F69}" presName="hierChild5" presStyleCnt="0"/>
      <dgm:spPr/>
    </dgm:pt>
    <dgm:pt modelId="{F6700720-15E1-2444-927B-F7BE0E83D0F6}" type="pres">
      <dgm:prSet presAssocID="{D5D40474-25FE-A546-A590-B796F4D77576}" presName="hierChild5" presStyleCnt="0"/>
      <dgm:spPr/>
    </dgm:pt>
    <dgm:pt modelId="{F8FDEA45-FC61-0444-85E1-721B759810BE}" type="pres">
      <dgm:prSet presAssocID="{BB85B68D-658B-4D4C-B8CF-B5F149948E42}" presName="Name37" presStyleLbl="parChTrans1D4" presStyleIdx="16" presStyleCnt="42"/>
      <dgm:spPr/>
    </dgm:pt>
    <dgm:pt modelId="{E2C95040-EE9E-2748-BC27-B7B2BAA22645}" type="pres">
      <dgm:prSet presAssocID="{18A0F0BD-34D3-DD49-B4C2-A3FF2BAFBF46}" presName="hierRoot2" presStyleCnt="0">
        <dgm:presLayoutVars>
          <dgm:hierBranch val="init"/>
        </dgm:presLayoutVars>
      </dgm:prSet>
      <dgm:spPr/>
    </dgm:pt>
    <dgm:pt modelId="{67E4FD41-3AF4-CF4C-99A1-9AFE076D5C3A}" type="pres">
      <dgm:prSet presAssocID="{18A0F0BD-34D3-DD49-B4C2-A3FF2BAFBF46}" presName="rootComposite" presStyleCnt="0"/>
      <dgm:spPr/>
    </dgm:pt>
    <dgm:pt modelId="{F74DAEF3-4C15-A24F-9639-E5A7638B2667}" type="pres">
      <dgm:prSet presAssocID="{18A0F0BD-34D3-DD49-B4C2-A3FF2BAFBF46}" presName="rootText" presStyleLbl="node4" presStyleIdx="16" presStyleCnt="42">
        <dgm:presLayoutVars>
          <dgm:chPref val="3"/>
        </dgm:presLayoutVars>
      </dgm:prSet>
      <dgm:spPr/>
    </dgm:pt>
    <dgm:pt modelId="{E6679BFF-DB8C-514B-A006-238CBE934CFF}" type="pres">
      <dgm:prSet presAssocID="{18A0F0BD-34D3-DD49-B4C2-A3FF2BAFBF46}" presName="rootConnector" presStyleLbl="node4" presStyleIdx="16" presStyleCnt="42"/>
      <dgm:spPr/>
    </dgm:pt>
    <dgm:pt modelId="{C457069B-8362-434F-94BE-A789DAA0558D}" type="pres">
      <dgm:prSet presAssocID="{18A0F0BD-34D3-DD49-B4C2-A3FF2BAFBF46}" presName="hierChild4" presStyleCnt="0"/>
      <dgm:spPr/>
    </dgm:pt>
    <dgm:pt modelId="{BD76E068-9476-8D4F-AFA7-E95179D73E5F}" type="pres">
      <dgm:prSet presAssocID="{925C10D9-C8FB-7E49-8700-1593C9A7FBA3}" presName="Name37" presStyleLbl="parChTrans1D4" presStyleIdx="17" presStyleCnt="42"/>
      <dgm:spPr/>
    </dgm:pt>
    <dgm:pt modelId="{016028F8-23F3-BF4C-A832-88FF838AF058}" type="pres">
      <dgm:prSet presAssocID="{EC0FF30F-48BD-614B-80D4-D7BF4C88A58D}" presName="hierRoot2" presStyleCnt="0">
        <dgm:presLayoutVars>
          <dgm:hierBranch val="init"/>
        </dgm:presLayoutVars>
      </dgm:prSet>
      <dgm:spPr/>
    </dgm:pt>
    <dgm:pt modelId="{7F7FA979-92B2-2D42-BB5C-D36BC06A1C99}" type="pres">
      <dgm:prSet presAssocID="{EC0FF30F-48BD-614B-80D4-D7BF4C88A58D}" presName="rootComposite" presStyleCnt="0"/>
      <dgm:spPr/>
    </dgm:pt>
    <dgm:pt modelId="{AF328CD0-273D-3442-8581-2B56D1BF54D8}" type="pres">
      <dgm:prSet presAssocID="{EC0FF30F-48BD-614B-80D4-D7BF4C88A58D}" presName="rootText" presStyleLbl="node4" presStyleIdx="17" presStyleCnt="42">
        <dgm:presLayoutVars>
          <dgm:chPref val="3"/>
        </dgm:presLayoutVars>
      </dgm:prSet>
      <dgm:spPr/>
    </dgm:pt>
    <dgm:pt modelId="{E44C4CEF-88D2-1140-A9E9-2CE624A80E41}" type="pres">
      <dgm:prSet presAssocID="{EC0FF30F-48BD-614B-80D4-D7BF4C88A58D}" presName="rootConnector" presStyleLbl="node4" presStyleIdx="17" presStyleCnt="42"/>
      <dgm:spPr/>
    </dgm:pt>
    <dgm:pt modelId="{2804AE95-C4B2-8F47-AE9A-E3742313847C}" type="pres">
      <dgm:prSet presAssocID="{EC0FF30F-48BD-614B-80D4-D7BF4C88A58D}" presName="hierChild4" presStyleCnt="0"/>
      <dgm:spPr/>
    </dgm:pt>
    <dgm:pt modelId="{DF578DA6-8D9E-3B42-8E80-66986149F6E9}" type="pres">
      <dgm:prSet presAssocID="{EC0FF30F-48BD-614B-80D4-D7BF4C88A58D}" presName="hierChild5" presStyleCnt="0"/>
      <dgm:spPr/>
    </dgm:pt>
    <dgm:pt modelId="{2B5B78CA-8681-D54A-9A68-BA86860DB948}" type="pres">
      <dgm:prSet presAssocID="{18A0F0BD-34D3-DD49-B4C2-A3FF2BAFBF46}" presName="hierChild5" presStyleCnt="0"/>
      <dgm:spPr/>
    </dgm:pt>
    <dgm:pt modelId="{880055CA-487D-EA4D-955B-444E304CD166}" type="pres">
      <dgm:prSet presAssocID="{C73AADF9-1C99-6549-B966-FAF93455BF63}" presName="Name37" presStyleLbl="parChTrans1D4" presStyleIdx="18" presStyleCnt="42"/>
      <dgm:spPr/>
    </dgm:pt>
    <dgm:pt modelId="{8777F1E1-B24D-7C49-9B24-6778B18800A8}" type="pres">
      <dgm:prSet presAssocID="{A99C859F-8F81-3946-ADB3-76E741498DD1}" presName="hierRoot2" presStyleCnt="0">
        <dgm:presLayoutVars>
          <dgm:hierBranch val="init"/>
        </dgm:presLayoutVars>
      </dgm:prSet>
      <dgm:spPr/>
    </dgm:pt>
    <dgm:pt modelId="{81341DC2-F9E3-AF4C-B2D6-65D27D61548A}" type="pres">
      <dgm:prSet presAssocID="{A99C859F-8F81-3946-ADB3-76E741498DD1}" presName="rootComposite" presStyleCnt="0"/>
      <dgm:spPr/>
    </dgm:pt>
    <dgm:pt modelId="{74079E3B-2CC3-014C-BE78-915F4953D40E}" type="pres">
      <dgm:prSet presAssocID="{A99C859F-8F81-3946-ADB3-76E741498DD1}" presName="rootText" presStyleLbl="node4" presStyleIdx="18" presStyleCnt="42">
        <dgm:presLayoutVars>
          <dgm:chPref val="3"/>
        </dgm:presLayoutVars>
      </dgm:prSet>
      <dgm:spPr/>
    </dgm:pt>
    <dgm:pt modelId="{E1F1B08D-AE59-BD4D-B24E-B3DBA95F4EFE}" type="pres">
      <dgm:prSet presAssocID="{A99C859F-8F81-3946-ADB3-76E741498DD1}" presName="rootConnector" presStyleLbl="node4" presStyleIdx="18" presStyleCnt="42"/>
      <dgm:spPr/>
    </dgm:pt>
    <dgm:pt modelId="{597D342B-7F96-7A49-8A59-E0C5A1C77DCF}" type="pres">
      <dgm:prSet presAssocID="{A99C859F-8F81-3946-ADB3-76E741498DD1}" presName="hierChild4" presStyleCnt="0"/>
      <dgm:spPr/>
    </dgm:pt>
    <dgm:pt modelId="{69A08100-738B-7546-9956-5B70B6B635AD}" type="pres">
      <dgm:prSet presAssocID="{C7619478-B904-A040-BC92-17ED8043E2D7}" presName="Name37" presStyleLbl="parChTrans1D4" presStyleIdx="19" presStyleCnt="42"/>
      <dgm:spPr/>
    </dgm:pt>
    <dgm:pt modelId="{63F6A3BF-3B6F-A74B-920F-728EC0FDB3F8}" type="pres">
      <dgm:prSet presAssocID="{164D2604-6DCD-E04B-BD04-67DDA229C471}" presName="hierRoot2" presStyleCnt="0">
        <dgm:presLayoutVars>
          <dgm:hierBranch val="init"/>
        </dgm:presLayoutVars>
      </dgm:prSet>
      <dgm:spPr/>
    </dgm:pt>
    <dgm:pt modelId="{DC2B2BE3-B3E8-6049-93AD-440EB06FBFD9}" type="pres">
      <dgm:prSet presAssocID="{164D2604-6DCD-E04B-BD04-67DDA229C471}" presName="rootComposite" presStyleCnt="0"/>
      <dgm:spPr/>
    </dgm:pt>
    <dgm:pt modelId="{2F911C65-5D8C-C74A-B452-83DB5247DFF6}" type="pres">
      <dgm:prSet presAssocID="{164D2604-6DCD-E04B-BD04-67DDA229C471}" presName="rootText" presStyleLbl="node4" presStyleIdx="19" presStyleCnt="42">
        <dgm:presLayoutVars>
          <dgm:chPref val="3"/>
        </dgm:presLayoutVars>
      </dgm:prSet>
      <dgm:spPr/>
    </dgm:pt>
    <dgm:pt modelId="{D46FA4DA-FB21-DD4B-8EB6-847CFDAB4951}" type="pres">
      <dgm:prSet presAssocID="{164D2604-6DCD-E04B-BD04-67DDA229C471}" presName="rootConnector" presStyleLbl="node4" presStyleIdx="19" presStyleCnt="42"/>
      <dgm:spPr/>
    </dgm:pt>
    <dgm:pt modelId="{6CC91ABF-C31D-4D41-8E49-703C3D8B7AA4}" type="pres">
      <dgm:prSet presAssocID="{164D2604-6DCD-E04B-BD04-67DDA229C471}" presName="hierChild4" presStyleCnt="0"/>
      <dgm:spPr/>
    </dgm:pt>
    <dgm:pt modelId="{8A926D98-D3F1-DD43-B013-A33BF08F9124}" type="pres">
      <dgm:prSet presAssocID="{393B8CE7-0A42-E046-B9D8-C4ECC33A621A}" presName="Name37" presStyleLbl="parChTrans1D4" presStyleIdx="20" presStyleCnt="42"/>
      <dgm:spPr/>
    </dgm:pt>
    <dgm:pt modelId="{9FCF1DDA-B7BD-194C-A031-0D5694DC6E13}" type="pres">
      <dgm:prSet presAssocID="{8AE3A001-437F-7F44-83B0-B95413FC9722}" presName="hierRoot2" presStyleCnt="0">
        <dgm:presLayoutVars>
          <dgm:hierBranch val="init"/>
        </dgm:presLayoutVars>
      </dgm:prSet>
      <dgm:spPr/>
    </dgm:pt>
    <dgm:pt modelId="{9284826F-C94A-A540-86D6-86E3E00B6BFD}" type="pres">
      <dgm:prSet presAssocID="{8AE3A001-437F-7F44-83B0-B95413FC9722}" presName="rootComposite" presStyleCnt="0"/>
      <dgm:spPr/>
    </dgm:pt>
    <dgm:pt modelId="{CE2E750E-98D8-3843-BE35-61435934251E}" type="pres">
      <dgm:prSet presAssocID="{8AE3A001-437F-7F44-83B0-B95413FC9722}" presName="rootText" presStyleLbl="node4" presStyleIdx="20" presStyleCnt="42">
        <dgm:presLayoutVars>
          <dgm:chPref val="3"/>
        </dgm:presLayoutVars>
      </dgm:prSet>
      <dgm:spPr/>
    </dgm:pt>
    <dgm:pt modelId="{6B871445-36D6-DF4D-9319-580C80C96FE6}" type="pres">
      <dgm:prSet presAssocID="{8AE3A001-437F-7F44-83B0-B95413FC9722}" presName="rootConnector" presStyleLbl="node4" presStyleIdx="20" presStyleCnt="42"/>
      <dgm:spPr/>
    </dgm:pt>
    <dgm:pt modelId="{3B724D7C-4C02-354D-BFA0-305E163A2985}" type="pres">
      <dgm:prSet presAssocID="{8AE3A001-437F-7F44-83B0-B95413FC9722}" presName="hierChild4" presStyleCnt="0"/>
      <dgm:spPr/>
    </dgm:pt>
    <dgm:pt modelId="{DCD6E9AD-6020-9A4D-BB41-F8C313CC6853}" type="pres">
      <dgm:prSet presAssocID="{DC24DA5D-BE3F-6D4B-BDF8-68D2EBFF27EB}" presName="Name37" presStyleLbl="parChTrans1D4" presStyleIdx="21" presStyleCnt="42"/>
      <dgm:spPr/>
    </dgm:pt>
    <dgm:pt modelId="{F3C2D57B-958A-1D44-AB9C-BE4681D0C991}" type="pres">
      <dgm:prSet presAssocID="{6CF4D1E7-7D4C-8A46-A04A-4C9816133C85}" presName="hierRoot2" presStyleCnt="0">
        <dgm:presLayoutVars>
          <dgm:hierBranch val="init"/>
        </dgm:presLayoutVars>
      </dgm:prSet>
      <dgm:spPr/>
    </dgm:pt>
    <dgm:pt modelId="{070EBB13-80AA-2A46-B5EE-7387B54B0650}" type="pres">
      <dgm:prSet presAssocID="{6CF4D1E7-7D4C-8A46-A04A-4C9816133C85}" presName="rootComposite" presStyleCnt="0"/>
      <dgm:spPr/>
    </dgm:pt>
    <dgm:pt modelId="{529222A9-B6C7-8C47-A1CC-1511E7A04863}" type="pres">
      <dgm:prSet presAssocID="{6CF4D1E7-7D4C-8A46-A04A-4C9816133C85}" presName="rootText" presStyleLbl="node4" presStyleIdx="21" presStyleCnt="42">
        <dgm:presLayoutVars>
          <dgm:chPref val="3"/>
        </dgm:presLayoutVars>
      </dgm:prSet>
      <dgm:spPr/>
    </dgm:pt>
    <dgm:pt modelId="{7DE7D35C-5F99-8245-A56A-7E79A535F888}" type="pres">
      <dgm:prSet presAssocID="{6CF4D1E7-7D4C-8A46-A04A-4C9816133C85}" presName="rootConnector" presStyleLbl="node4" presStyleIdx="21" presStyleCnt="42"/>
      <dgm:spPr/>
    </dgm:pt>
    <dgm:pt modelId="{CBBF9F86-2B00-ED4D-B538-12FBDBA24AC0}" type="pres">
      <dgm:prSet presAssocID="{6CF4D1E7-7D4C-8A46-A04A-4C9816133C85}" presName="hierChild4" presStyleCnt="0"/>
      <dgm:spPr/>
    </dgm:pt>
    <dgm:pt modelId="{23AF957B-93E8-6D42-92F7-40B5F1D00FFD}" type="pres">
      <dgm:prSet presAssocID="{6CF4D1E7-7D4C-8A46-A04A-4C9816133C85}" presName="hierChild5" presStyleCnt="0"/>
      <dgm:spPr/>
    </dgm:pt>
    <dgm:pt modelId="{0B5F3CE1-75D3-AD4D-A24D-60DE2408B6BB}" type="pres">
      <dgm:prSet presAssocID="{8AE3A001-437F-7F44-83B0-B95413FC9722}" presName="hierChild5" presStyleCnt="0"/>
      <dgm:spPr/>
    </dgm:pt>
    <dgm:pt modelId="{B6E10DF3-0044-3246-B9AE-9CB6C3602AC9}" type="pres">
      <dgm:prSet presAssocID="{2D4798CE-2FF3-B748-8507-BCFAEEA9A30E}" presName="Name37" presStyleLbl="parChTrans1D4" presStyleIdx="22" presStyleCnt="42"/>
      <dgm:spPr/>
    </dgm:pt>
    <dgm:pt modelId="{22B99E7A-07F8-ED4C-8F30-2928F476EBBC}" type="pres">
      <dgm:prSet presAssocID="{2AACFF48-3A86-B54D-A8B6-6D9421B8B561}" presName="hierRoot2" presStyleCnt="0">
        <dgm:presLayoutVars>
          <dgm:hierBranch val="init"/>
        </dgm:presLayoutVars>
      </dgm:prSet>
      <dgm:spPr/>
    </dgm:pt>
    <dgm:pt modelId="{A80ECBB5-3979-9E4D-BB54-01DD225327D6}" type="pres">
      <dgm:prSet presAssocID="{2AACFF48-3A86-B54D-A8B6-6D9421B8B561}" presName="rootComposite" presStyleCnt="0"/>
      <dgm:spPr/>
    </dgm:pt>
    <dgm:pt modelId="{70858A7D-F4F1-AC48-8218-2732F960F48F}" type="pres">
      <dgm:prSet presAssocID="{2AACFF48-3A86-B54D-A8B6-6D9421B8B561}" presName="rootText" presStyleLbl="node4" presStyleIdx="22" presStyleCnt="42">
        <dgm:presLayoutVars>
          <dgm:chPref val="3"/>
        </dgm:presLayoutVars>
      </dgm:prSet>
      <dgm:spPr/>
    </dgm:pt>
    <dgm:pt modelId="{4D90CC19-10F9-0E46-8104-A1E4929FFE1A}" type="pres">
      <dgm:prSet presAssocID="{2AACFF48-3A86-B54D-A8B6-6D9421B8B561}" presName="rootConnector" presStyleLbl="node4" presStyleIdx="22" presStyleCnt="42"/>
      <dgm:spPr/>
    </dgm:pt>
    <dgm:pt modelId="{9C17EF53-F9F0-654F-9A35-8F027F738E91}" type="pres">
      <dgm:prSet presAssocID="{2AACFF48-3A86-B54D-A8B6-6D9421B8B561}" presName="hierChild4" presStyleCnt="0"/>
      <dgm:spPr/>
    </dgm:pt>
    <dgm:pt modelId="{344E3E20-83E8-2E4C-8CD8-067123194F19}" type="pres">
      <dgm:prSet presAssocID="{C0244476-6EF1-6646-A422-A48755FC0E01}" presName="Name37" presStyleLbl="parChTrans1D4" presStyleIdx="23" presStyleCnt="42"/>
      <dgm:spPr/>
    </dgm:pt>
    <dgm:pt modelId="{034A0B9C-0281-E84E-B585-C42F0F13F12E}" type="pres">
      <dgm:prSet presAssocID="{1A02742B-71DA-E941-AFD0-04047ACF369E}" presName="hierRoot2" presStyleCnt="0">
        <dgm:presLayoutVars>
          <dgm:hierBranch val="init"/>
        </dgm:presLayoutVars>
      </dgm:prSet>
      <dgm:spPr/>
    </dgm:pt>
    <dgm:pt modelId="{3B2DB28D-F297-344D-A97E-73C0EF80D7FC}" type="pres">
      <dgm:prSet presAssocID="{1A02742B-71DA-E941-AFD0-04047ACF369E}" presName="rootComposite" presStyleCnt="0"/>
      <dgm:spPr/>
    </dgm:pt>
    <dgm:pt modelId="{35EB935B-39D8-C64C-847C-6CE196E9FAA1}" type="pres">
      <dgm:prSet presAssocID="{1A02742B-71DA-E941-AFD0-04047ACF369E}" presName="rootText" presStyleLbl="node4" presStyleIdx="23" presStyleCnt="42">
        <dgm:presLayoutVars>
          <dgm:chPref val="3"/>
        </dgm:presLayoutVars>
      </dgm:prSet>
      <dgm:spPr/>
    </dgm:pt>
    <dgm:pt modelId="{6CE6274F-DACA-7B43-B976-EF7901C1D746}" type="pres">
      <dgm:prSet presAssocID="{1A02742B-71DA-E941-AFD0-04047ACF369E}" presName="rootConnector" presStyleLbl="node4" presStyleIdx="23" presStyleCnt="42"/>
      <dgm:spPr/>
    </dgm:pt>
    <dgm:pt modelId="{B8B6C74C-DE9D-0048-BDDE-5D5B4C779BA1}" type="pres">
      <dgm:prSet presAssocID="{1A02742B-71DA-E941-AFD0-04047ACF369E}" presName="hierChild4" presStyleCnt="0"/>
      <dgm:spPr/>
    </dgm:pt>
    <dgm:pt modelId="{FA5E4394-6E4F-3C48-A881-2F88DC34B8D1}" type="pres">
      <dgm:prSet presAssocID="{1A02742B-71DA-E941-AFD0-04047ACF369E}" presName="hierChild5" presStyleCnt="0"/>
      <dgm:spPr/>
    </dgm:pt>
    <dgm:pt modelId="{A8F34D5F-6071-B842-BE55-ED495EABD43E}" type="pres">
      <dgm:prSet presAssocID="{2AACFF48-3A86-B54D-A8B6-6D9421B8B561}" presName="hierChild5" presStyleCnt="0"/>
      <dgm:spPr/>
    </dgm:pt>
    <dgm:pt modelId="{9EB127B6-C9D8-304C-81D2-E166E47B773D}" type="pres">
      <dgm:prSet presAssocID="{164D2604-6DCD-E04B-BD04-67DDA229C471}" presName="hierChild5" presStyleCnt="0"/>
      <dgm:spPr/>
    </dgm:pt>
    <dgm:pt modelId="{BDFFEE82-2749-DD4B-B133-972DAEE16E75}" type="pres">
      <dgm:prSet presAssocID="{A99C859F-8F81-3946-ADB3-76E741498DD1}" presName="hierChild5" presStyleCnt="0"/>
      <dgm:spPr/>
    </dgm:pt>
    <dgm:pt modelId="{3A8060EA-22CB-E340-92AE-31216A7E0A5A}" type="pres">
      <dgm:prSet presAssocID="{E31A7C52-A5DB-4E4D-AAE3-276FBD64E20F}" presName="Name37" presStyleLbl="parChTrans1D4" presStyleIdx="24" presStyleCnt="42"/>
      <dgm:spPr/>
    </dgm:pt>
    <dgm:pt modelId="{BA345B59-EF11-B14C-9D75-17B66876C9D3}" type="pres">
      <dgm:prSet presAssocID="{931F9E09-C5B2-804F-BC5F-1661B28F06AA}" presName="hierRoot2" presStyleCnt="0">
        <dgm:presLayoutVars>
          <dgm:hierBranch val="init"/>
        </dgm:presLayoutVars>
      </dgm:prSet>
      <dgm:spPr/>
    </dgm:pt>
    <dgm:pt modelId="{034FD8B2-35A6-5A46-AA00-29E943CAE5F4}" type="pres">
      <dgm:prSet presAssocID="{931F9E09-C5B2-804F-BC5F-1661B28F06AA}" presName="rootComposite" presStyleCnt="0"/>
      <dgm:spPr/>
    </dgm:pt>
    <dgm:pt modelId="{167393DC-E062-F043-BF3E-4C80E52C9A44}" type="pres">
      <dgm:prSet presAssocID="{931F9E09-C5B2-804F-BC5F-1661B28F06AA}" presName="rootText" presStyleLbl="node4" presStyleIdx="24" presStyleCnt="42">
        <dgm:presLayoutVars>
          <dgm:chPref val="3"/>
        </dgm:presLayoutVars>
      </dgm:prSet>
      <dgm:spPr/>
    </dgm:pt>
    <dgm:pt modelId="{78FAB6CE-C294-0D48-BDD6-69B9A57A95D5}" type="pres">
      <dgm:prSet presAssocID="{931F9E09-C5B2-804F-BC5F-1661B28F06AA}" presName="rootConnector" presStyleLbl="node4" presStyleIdx="24" presStyleCnt="42"/>
      <dgm:spPr/>
    </dgm:pt>
    <dgm:pt modelId="{73EE75D7-F0A1-F54D-99C2-E8CF43D5AD0A}" type="pres">
      <dgm:prSet presAssocID="{931F9E09-C5B2-804F-BC5F-1661B28F06AA}" presName="hierChild4" presStyleCnt="0"/>
      <dgm:spPr/>
    </dgm:pt>
    <dgm:pt modelId="{9E94FF30-71FD-C94E-86A8-30CE08BC5122}" type="pres">
      <dgm:prSet presAssocID="{87D7AA0A-5123-8444-AAE7-7B9650F8E245}" presName="Name37" presStyleLbl="parChTrans1D4" presStyleIdx="25" presStyleCnt="42"/>
      <dgm:spPr/>
    </dgm:pt>
    <dgm:pt modelId="{D8DC93B5-D497-5C45-9BD2-96F922F2A39A}" type="pres">
      <dgm:prSet presAssocID="{A8A6825A-4605-3B4D-9AD5-B5539A668EC7}" presName="hierRoot2" presStyleCnt="0">
        <dgm:presLayoutVars>
          <dgm:hierBranch val="init"/>
        </dgm:presLayoutVars>
      </dgm:prSet>
      <dgm:spPr/>
    </dgm:pt>
    <dgm:pt modelId="{B89A96AD-B068-4F4C-8CBD-D546A74A1C7A}" type="pres">
      <dgm:prSet presAssocID="{A8A6825A-4605-3B4D-9AD5-B5539A668EC7}" presName="rootComposite" presStyleCnt="0"/>
      <dgm:spPr/>
    </dgm:pt>
    <dgm:pt modelId="{0697C702-4DC1-D74A-851A-26B69D462861}" type="pres">
      <dgm:prSet presAssocID="{A8A6825A-4605-3B4D-9AD5-B5539A668EC7}" presName="rootText" presStyleLbl="node4" presStyleIdx="25" presStyleCnt="42">
        <dgm:presLayoutVars>
          <dgm:chPref val="3"/>
        </dgm:presLayoutVars>
      </dgm:prSet>
      <dgm:spPr/>
    </dgm:pt>
    <dgm:pt modelId="{6CBFD726-EF7A-1445-972E-004BF12EE6CA}" type="pres">
      <dgm:prSet presAssocID="{A8A6825A-4605-3B4D-9AD5-B5539A668EC7}" presName="rootConnector" presStyleLbl="node4" presStyleIdx="25" presStyleCnt="42"/>
      <dgm:spPr/>
    </dgm:pt>
    <dgm:pt modelId="{6A172415-88A8-4D45-8894-A3683C55872A}" type="pres">
      <dgm:prSet presAssocID="{A8A6825A-4605-3B4D-9AD5-B5539A668EC7}" presName="hierChild4" presStyleCnt="0"/>
      <dgm:spPr/>
    </dgm:pt>
    <dgm:pt modelId="{089692BE-A5F6-554E-9EE9-090C030504F9}" type="pres">
      <dgm:prSet presAssocID="{A8A6825A-4605-3B4D-9AD5-B5539A668EC7}" presName="hierChild5" presStyleCnt="0"/>
      <dgm:spPr/>
    </dgm:pt>
    <dgm:pt modelId="{781CC6AD-DEA6-A94B-A15D-C38F2BF3DB08}" type="pres">
      <dgm:prSet presAssocID="{931F9E09-C5B2-804F-BC5F-1661B28F06AA}" presName="hierChild5" presStyleCnt="0"/>
      <dgm:spPr/>
    </dgm:pt>
    <dgm:pt modelId="{4BFBC6E7-DD71-A545-B353-09B3F03C8867}" type="pres">
      <dgm:prSet presAssocID="{5C75F843-5D8B-5149-B8E9-F9D3A19EE375}" presName="Name37" presStyleLbl="parChTrans1D4" presStyleIdx="26" presStyleCnt="42"/>
      <dgm:spPr/>
    </dgm:pt>
    <dgm:pt modelId="{6997E4D0-A8EB-794F-8A75-49EA0FBFC0E6}" type="pres">
      <dgm:prSet presAssocID="{E9C2B5A4-ECA0-8A4B-ADB2-06992BBECB56}" presName="hierRoot2" presStyleCnt="0">
        <dgm:presLayoutVars>
          <dgm:hierBranch val="init"/>
        </dgm:presLayoutVars>
      </dgm:prSet>
      <dgm:spPr/>
    </dgm:pt>
    <dgm:pt modelId="{037FB5EC-A105-AC48-8638-637D75963FAA}" type="pres">
      <dgm:prSet presAssocID="{E9C2B5A4-ECA0-8A4B-ADB2-06992BBECB56}" presName="rootComposite" presStyleCnt="0"/>
      <dgm:spPr/>
    </dgm:pt>
    <dgm:pt modelId="{F5BCBBC3-D427-D54D-872C-56FE7D281FAC}" type="pres">
      <dgm:prSet presAssocID="{E9C2B5A4-ECA0-8A4B-ADB2-06992BBECB56}" presName="rootText" presStyleLbl="node4" presStyleIdx="26" presStyleCnt="42">
        <dgm:presLayoutVars>
          <dgm:chPref val="3"/>
        </dgm:presLayoutVars>
      </dgm:prSet>
      <dgm:spPr/>
    </dgm:pt>
    <dgm:pt modelId="{EA928A86-4843-2F4E-AA85-FCDC9DA11F82}" type="pres">
      <dgm:prSet presAssocID="{E9C2B5A4-ECA0-8A4B-ADB2-06992BBECB56}" presName="rootConnector" presStyleLbl="node4" presStyleIdx="26" presStyleCnt="42"/>
      <dgm:spPr/>
    </dgm:pt>
    <dgm:pt modelId="{4735093E-72CD-244D-93C7-A6EFF966CEF4}" type="pres">
      <dgm:prSet presAssocID="{E9C2B5A4-ECA0-8A4B-ADB2-06992BBECB56}" presName="hierChild4" presStyleCnt="0"/>
      <dgm:spPr/>
    </dgm:pt>
    <dgm:pt modelId="{47E26BA6-270F-FF4E-B027-2F971503560C}" type="pres">
      <dgm:prSet presAssocID="{5E1232C8-54B5-0A45-B89B-F866832F33D2}" presName="Name37" presStyleLbl="parChTrans1D4" presStyleIdx="27" presStyleCnt="42"/>
      <dgm:spPr/>
    </dgm:pt>
    <dgm:pt modelId="{928181D6-2A3A-DD40-9C9A-B943D4065DC8}" type="pres">
      <dgm:prSet presAssocID="{E1FAA012-0721-2044-B9BE-64F7D445FEDA}" presName="hierRoot2" presStyleCnt="0">
        <dgm:presLayoutVars>
          <dgm:hierBranch val="init"/>
        </dgm:presLayoutVars>
      </dgm:prSet>
      <dgm:spPr/>
    </dgm:pt>
    <dgm:pt modelId="{E57B1A5B-4D67-6E47-B257-B431904A2785}" type="pres">
      <dgm:prSet presAssocID="{E1FAA012-0721-2044-B9BE-64F7D445FEDA}" presName="rootComposite" presStyleCnt="0"/>
      <dgm:spPr/>
    </dgm:pt>
    <dgm:pt modelId="{320C5EA5-FEFD-1644-A176-5B9F82C5E8DF}" type="pres">
      <dgm:prSet presAssocID="{E1FAA012-0721-2044-B9BE-64F7D445FEDA}" presName="rootText" presStyleLbl="node4" presStyleIdx="27" presStyleCnt="42">
        <dgm:presLayoutVars>
          <dgm:chPref val="3"/>
        </dgm:presLayoutVars>
      </dgm:prSet>
      <dgm:spPr/>
    </dgm:pt>
    <dgm:pt modelId="{D45EEA35-CCFB-3743-8E8A-6E2391B6D7C2}" type="pres">
      <dgm:prSet presAssocID="{E1FAA012-0721-2044-B9BE-64F7D445FEDA}" presName="rootConnector" presStyleLbl="node4" presStyleIdx="27" presStyleCnt="42"/>
      <dgm:spPr/>
    </dgm:pt>
    <dgm:pt modelId="{D44E2B2C-DA19-3545-92A1-A8618EA78979}" type="pres">
      <dgm:prSet presAssocID="{E1FAA012-0721-2044-B9BE-64F7D445FEDA}" presName="hierChild4" presStyleCnt="0"/>
      <dgm:spPr/>
    </dgm:pt>
    <dgm:pt modelId="{780302F0-4D83-2147-9BA4-2823EAADBED4}" type="pres">
      <dgm:prSet presAssocID="{E1FAA012-0721-2044-B9BE-64F7D445FEDA}" presName="hierChild5" presStyleCnt="0"/>
      <dgm:spPr/>
    </dgm:pt>
    <dgm:pt modelId="{A4AF4C83-7C76-E44A-9B1E-D093B14F2900}" type="pres">
      <dgm:prSet presAssocID="{E9C2B5A4-ECA0-8A4B-ADB2-06992BBECB56}" presName="hierChild5" presStyleCnt="0"/>
      <dgm:spPr/>
    </dgm:pt>
    <dgm:pt modelId="{D757F571-201C-D341-A03B-F887A4242C90}" type="pres">
      <dgm:prSet presAssocID="{052C0FC5-94ED-234D-B30E-383C25FB05F4}" presName="Name37" presStyleLbl="parChTrans1D4" presStyleIdx="28" presStyleCnt="42"/>
      <dgm:spPr/>
    </dgm:pt>
    <dgm:pt modelId="{C82AC0F9-45A6-334D-BA79-2C32EA85C8FA}" type="pres">
      <dgm:prSet presAssocID="{16A5C768-73FB-114F-93A7-8131CADC76CC}" presName="hierRoot2" presStyleCnt="0">
        <dgm:presLayoutVars>
          <dgm:hierBranch val="init"/>
        </dgm:presLayoutVars>
      </dgm:prSet>
      <dgm:spPr/>
    </dgm:pt>
    <dgm:pt modelId="{CBC671DB-5AF6-0449-AE0F-6A6A7787BD3A}" type="pres">
      <dgm:prSet presAssocID="{16A5C768-73FB-114F-93A7-8131CADC76CC}" presName="rootComposite" presStyleCnt="0"/>
      <dgm:spPr/>
    </dgm:pt>
    <dgm:pt modelId="{45DDD8EA-2E75-7E49-A948-4E9266980124}" type="pres">
      <dgm:prSet presAssocID="{16A5C768-73FB-114F-93A7-8131CADC76CC}" presName="rootText" presStyleLbl="node4" presStyleIdx="28" presStyleCnt="42">
        <dgm:presLayoutVars>
          <dgm:chPref val="3"/>
        </dgm:presLayoutVars>
      </dgm:prSet>
      <dgm:spPr/>
    </dgm:pt>
    <dgm:pt modelId="{481885CB-CB0C-124D-B876-789595ACB941}" type="pres">
      <dgm:prSet presAssocID="{16A5C768-73FB-114F-93A7-8131CADC76CC}" presName="rootConnector" presStyleLbl="node4" presStyleIdx="28" presStyleCnt="42"/>
      <dgm:spPr/>
    </dgm:pt>
    <dgm:pt modelId="{C772D204-585A-9244-A625-6109FBEBF89B}" type="pres">
      <dgm:prSet presAssocID="{16A5C768-73FB-114F-93A7-8131CADC76CC}" presName="hierChild4" presStyleCnt="0"/>
      <dgm:spPr/>
    </dgm:pt>
    <dgm:pt modelId="{F47D75E6-E0F5-1644-9778-C97EBB6FF6DE}" type="pres">
      <dgm:prSet presAssocID="{5120DFF0-ABEA-FB44-8370-A819746577F5}" presName="Name37" presStyleLbl="parChTrans1D4" presStyleIdx="29" presStyleCnt="42"/>
      <dgm:spPr/>
    </dgm:pt>
    <dgm:pt modelId="{427A770E-DEF0-3447-9394-1AC5B0B73B81}" type="pres">
      <dgm:prSet presAssocID="{3A3F69D0-EE8C-034C-87A8-B9FE7226E77A}" presName="hierRoot2" presStyleCnt="0">
        <dgm:presLayoutVars>
          <dgm:hierBranch val="init"/>
        </dgm:presLayoutVars>
      </dgm:prSet>
      <dgm:spPr/>
    </dgm:pt>
    <dgm:pt modelId="{BCCC810C-3FBE-DF4E-B2F5-2CBC2E720D34}" type="pres">
      <dgm:prSet presAssocID="{3A3F69D0-EE8C-034C-87A8-B9FE7226E77A}" presName="rootComposite" presStyleCnt="0"/>
      <dgm:spPr/>
    </dgm:pt>
    <dgm:pt modelId="{5C3172F8-B903-7844-880B-EF538E640EC4}" type="pres">
      <dgm:prSet presAssocID="{3A3F69D0-EE8C-034C-87A8-B9FE7226E77A}" presName="rootText" presStyleLbl="node4" presStyleIdx="29" presStyleCnt="42">
        <dgm:presLayoutVars>
          <dgm:chPref val="3"/>
        </dgm:presLayoutVars>
      </dgm:prSet>
      <dgm:spPr/>
    </dgm:pt>
    <dgm:pt modelId="{13C78904-3B46-E445-9B57-CCB8EFB4A7A9}" type="pres">
      <dgm:prSet presAssocID="{3A3F69D0-EE8C-034C-87A8-B9FE7226E77A}" presName="rootConnector" presStyleLbl="node4" presStyleIdx="29" presStyleCnt="42"/>
      <dgm:spPr/>
    </dgm:pt>
    <dgm:pt modelId="{1A8363CD-ACB7-974D-861E-204BAC427EA1}" type="pres">
      <dgm:prSet presAssocID="{3A3F69D0-EE8C-034C-87A8-B9FE7226E77A}" presName="hierChild4" presStyleCnt="0"/>
      <dgm:spPr/>
    </dgm:pt>
    <dgm:pt modelId="{6CE65EE0-47D8-A24F-A66F-E3AAB69042A5}" type="pres">
      <dgm:prSet presAssocID="{3A3F69D0-EE8C-034C-87A8-B9FE7226E77A}" presName="hierChild5" presStyleCnt="0"/>
      <dgm:spPr/>
    </dgm:pt>
    <dgm:pt modelId="{26385921-CC9B-5948-B260-CA0EC20F7CEF}" type="pres">
      <dgm:prSet presAssocID="{16A5C768-73FB-114F-93A7-8131CADC76CC}" presName="hierChild5" presStyleCnt="0"/>
      <dgm:spPr/>
    </dgm:pt>
    <dgm:pt modelId="{74C0BBA7-607C-A54F-9CA6-B43DB40B9461}" type="pres">
      <dgm:prSet presAssocID="{80B53129-ABBD-5544-933C-A3C8D5372BF5}" presName="Name37" presStyleLbl="parChTrans1D4" presStyleIdx="30" presStyleCnt="42"/>
      <dgm:spPr/>
    </dgm:pt>
    <dgm:pt modelId="{B48D3ACC-05CD-A046-819B-4B6C032B327A}" type="pres">
      <dgm:prSet presAssocID="{468A1939-E2EC-F147-A4EB-B6B8AD588ED9}" presName="hierRoot2" presStyleCnt="0">
        <dgm:presLayoutVars>
          <dgm:hierBranch val="init"/>
        </dgm:presLayoutVars>
      </dgm:prSet>
      <dgm:spPr/>
    </dgm:pt>
    <dgm:pt modelId="{E9FC0E85-1F5D-3F47-B64F-32E69CE801A3}" type="pres">
      <dgm:prSet presAssocID="{468A1939-E2EC-F147-A4EB-B6B8AD588ED9}" presName="rootComposite" presStyleCnt="0"/>
      <dgm:spPr/>
    </dgm:pt>
    <dgm:pt modelId="{43975147-2B15-4F4D-ADAB-9D64908B6369}" type="pres">
      <dgm:prSet presAssocID="{468A1939-E2EC-F147-A4EB-B6B8AD588ED9}" presName="rootText" presStyleLbl="node4" presStyleIdx="30" presStyleCnt="42">
        <dgm:presLayoutVars>
          <dgm:chPref val="3"/>
        </dgm:presLayoutVars>
      </dgm:prSet>
      <dgm:spPr/>
    </dgm:pt>
    <dgm:pt modelId="{A5209F0C-1688-4942-BE78-DA3DDC017AE6}" type="pres">
      <dgm:prSet presAssocID="{468A1939-E2EC-F147-A4EB-B6B8AD588ED9}" presName="rootConnector" presStyleLbl="node4" presStyleIdx="30" presStyleCnt="42"/>
      <dgm:spPr/>
    </dgm:pt>
    <dgm:pt modelId="{DB4FC18B-1724-D043-86CE-FB2672AE9661}" type="pres">
      <dgm:prSet presAssocID="{468A1939-E2EC-F147-A4EB-B6B8AD588ED9}" presName="hierChild4" presStyleCnt="0"/>
      <dgm:spPr/>
    </dgm:pt>
    <dgm:pt modelId="{C8024C14-72F4-7849-B697-ED025D902DD0}" type="pres">
      <dgm:prSet presAssocID="{1561F215-951A-8245-A9C2-8EDC4B619DC2}" presName="Name37" presStyleLbl="parChTrans1D4" presStyleIdx="31" presStyleCnt="42"/>
      <dgm:spPr/>
    </dgm:pt>
    <dgm:pt modelId="{A9E28402-5E37-654B-869C-5CCF98B23484}" type="pres">
      <dgm:prSet presAssocID="{D0C8D740-FC99-344A-8BB3-02C715EFA215}" presName="hierRoot2" presStyleCnt="0">
        <dgm:presLayoutVars>
          <dgm:hierBranch val="init"/>
        </dgm:presLayoutVars>
      </dgm:prSet>
      <dgm:spPr/>
    </dgm:pt>
    <dgm:pt modelId="{CCBDA62F-7441-0849-86CD-BF29AC23BC79}" type="pres">
      <dgm:prSet presAssocID="{D0C8D740-FC99-344A-8BB3-02C715EFA215}" presName="rootComposite" presStyleCnt="0"/>
      <dgm:spPr/>
    </dgm:pt>
    <dgm:pt modelId="{AA44A930-54CE-6D43-8B00-81D73B71736D}" type="pres">
      <dgm:prSet presAssocID="{D0C8D740-FC99-344A-8BB3-02C715EFA215}" presName="rootText" presStyleLbl="node4" presStyleIdx="31" presStyleCnt="42">
        <dgm:presLayoutVars>
          <dgm:chPref val="3"/>
        </dgm:presLayoutVars>
      </dgm:prSet>
      <dgm:spPr/>
    </dgm:pt>
    <dgm:pt modelId="{C6CC528B-5124-B440-BA81-46C30A4ED551}" type="pres">
      <dgm:prSet presAssocID="{D0C8D740-FC99-344A-8BB3-02C715EFA215}" presName="rootConnector" presStyleLbl="node4" presStyleIdx="31" presStyleCnt="42"/>
      <dgm:spPr/>
    </dgm:pt>
    <dgm:pt modelId="{E8D80048-86E9-E945-B592-8DDDF510CBF6}" type="pres">
      <dgm:prSet presAssocID="{D0C8D740-FC99-344A-8BB3-02C715EFA215}" presName="hierChild4" presStyleCnt="0"/>
      <dgm:spPr/>
    </dgm:pt>
    <dgm:pt modelId="{29B53B3C-DA81-B742-9457-AC7BC03B2F5A}" type="pres">
      <dgm:prSet presAssocID="{D0C8D740-FC99-344A-8BB3-02C715EFA215}" presName="hierChild5" presStyleCnt="0"/>
      <dgm:spPr/>
    </dgm:pt>
    <dgm:pt modelId="{18AFFB30-5EFA-974E-A067-03CCBB1791D5}" type="pres">
      <dgm:prSet presAssocID="{468A1939-E2EC-F147-A4EB-B6B8AD588ED9}" presName="hierChild5" presStyleCnt="0"/>
      <dgm:spPr/>
    </dgm:pt>
    <dgm:pt modelId="{9590897A-7886-8E40-8991-0B00491471E0}" type="pres">
      <dgm:prSet presAssocID="{811E8CF4-F60E-6D4A-861C-502418072F82}" presName="Name37" presStyleLbl="parChTrans1D4" presStyleIdx="32" presStyleCnt="42"/>
      <dgm:spPr/>
    </dgm:pt>
    <dgm:pt modelId="{4D3D8EE9-553A-A24B-A576-FFBF84C20216}" type="pres">
      <dgm:prSet presAssocID="{A672E6C2-30D3-5540-AFD4-3D8C1FDFD1B8}" presName="hierRoot2" presStyleCnt="0">
        <dgm:presLayoutVars>
          <dgm:hierBranch val="init"/>
        </dgm:presLayoutVars>
      </dgm:prSet>
      <dgm:spPr/>
    </dgm:pt>
    <dgm:pt modelId="{7E5CDD24-CC9B-3446-A2ED-CE00D6DBE540}" type="pres">
      <dgm:prSet presAssocID="{A672E6C2-30D3-5540-AFD4-3D8C1FDFD1B8}" presName="rootComposite" presStyleCnt="0"/>
      <dgm:spPr/>
    </dgm:pt>
    <dgm:pt modelId="{495D8C3A-BDF0-5D48-B6EB-430B0615A8C8}" type="pres">
      <dgm:prSet presAssocID="{A672E6C2-30D3-5540-AFD4-3D8C1FDFD1B8}" presName="rootText" presStyleLbl="node4" presStyleIdx="32" presStyleCnt="42">
        <dgm:presLayoutVars>
          <dgm:chPref val="3"/>
        </dgm:presLayoutVars>
      </dgm:prSet>
      <dgm:spPr/>
    </dgm:pt>
    <dgm:pt modelId="{382B7748-D821-604F-BA25-B1403685B830}" type="pres">
      <dgm:prSet presAssocID="{A672E6C2-30D3-5540-AFD4-3D8C1FDFD1B8}" presName="rootConnector" presStyleLbl="node4" presStyleIdx="32" presStyleCnt="42"/>
      <dgm:spPr/>
    </dgm:pt>
    <dgm:pt modelId="{73D807F9-0E62-E64C-ABBA-E58B9DA74C76}" type="pres">
      <dgm:prSet presAssocID="{A672E6C2-30D3-5540-AFD4-3D8C1FDFD1B8}" presName="hierChild4" presStyleCnt="0"/>
      <dgm:spPr/>
    </dgm:pt>
    <dgm:pt modelId="{09D3CE0C-F09D-3E42-B399-83B9F85160C3}" type="pres">
      <dgm:prSet presAssocID="{FA153117-8749-7F40-8D14-64FAA2F4A4E4}" presName="Name37" presStyleLbl="parChTrans1D4" presStyleIdx="33" presStyleCnt="42"/>
      <dgm:spPr/>
    </dgm:pt>
    <dgm:pt modelId="{5D6D3A20-8AE0-3F4C-A024-249396BB636F}" type="pres">
      <dgm:prSet presAssocID="{04D21E98-91E7-A348-874B-6DC646B5132C}" presName="hierRoot2" presStyleCnt="0">
        <dgm:presLayoutVars>
          <dgm:hierBranch val="init"/>
        </dgm:presLayoutVars>
      </dgm:prSet>
      <dgm:spPr/>
    </dgm:pt>
    <dgm:pt modelId="{24B2EB88-4215-6147-942E-21FD0B1F4C31}" type="pres">
      <dgm:prSet presAssocID="{04D21E98-91E7-A348-874B-6DC646B5132C}" presName="rootComposite" presStyleCnt="0"/>
      <dgm:spPr/>
    </dgm:pt>
    <dgm:pt modelId="{DA3FBCEA-B37F-4F49-8F04-6461265A90FB}" type="pres">
      <dgm:prSet presAssocID="{04D21E98-91E7-A348-874B-6DC646B5132C}" presName="rootText" presStyleLbl="node4" presStyleIdx="33" presStyleCnt="42">
        <dgm:presLayoutVars>
          <dgm:chPref val="3"/>
        </dgm:presLayoutVars>
      </dgm:prSet>
      <dgm:spPr/>
    </dgm:pt>
    <dgm:pt modelId="{F34EBCDD-6859-2544-BEAD-428C0F5B545F}" type="pres">
      <dgm:prSet presAssocID="{04D21E98-91E7-A348-874B-6DC646B5132C}" presName="rootConnector" presStyleLbl="node4" presStyleIdx="33" presStyleCnt="42"/>
      <dgm:spPr/>
    </dgm:pt>
    <dgm:pt modelId="{2DD354CE-0CA5-D44E-AED6-F0AE336CE586}" type="pres">
      <dgm:prSet presAssocID="{04D21E98-91E7-A348-874B-6DC646B5132C}" presName="hierChild4" presStyleCnt="0"/>
      <dgm:spPr/>
    </dgm:pt>
    <dgm:pt modelId="{6C2864BC-ACEA-714D-9F4B-F457CDF73463}" type="pres">
      <dgm:prSet presAssocID="{04D21E98-91E7-A348-874B-6DC646B5132C}" presName="hierChild5" presStyleCnt="0"/>
      <dgm:spPr/>
    </dgm:pt>
    <dgm:pt modelId="{97227282-ACD4-F64C-93C3-FE69AABDD7B8}" type="pres">
      <dgm:prSet presAssocID="{A672E6C2-30D3-5540-AFD4-3D8C1FDFD1B8}" presName="hierChild5" presStyleCnt="0"/>
      <dgm:spPr/>
    </dgm:pt>
    <dgm:pt modelId="{F10E7EC0-B3BC-BC44-8ED5-04EC99CF2D6B}" type="pres">
      <dgm:prSet presAssocID="{32855BA4-474A-8D43-B2AC-12CCBD1BF4D6}" presName="Name37" presStyleLbl="parChTrans1D4" presStyleIdx="34" presStyleCnt="42"/>
      <dgm:spPr/>
    </dgm:pt>
    <dgm:pt modelId="{E9C11E16-3646-304D-B52C-54E394E410BE}" type="pres">
      <dgm:prSet presAssocID="{8B775DDB-C472-F14C-92E1-16E1077E56DE}" presName="hierRoot2" presStyleCnt="0">
        <dgm:presLayoutVars>
          <dgm:hierBranch val="init"/>
        </dgm:presLayoutVars>
      </dgm:prSet>
      <dgm:spPr/>
    </dgm:pt>
    <dgm:pt modelId="{0C03D2F7-7448-6044-81F9-82EFDD60A466}" type="pres">
      <dgm:prSet presAssocID="{8B775DDB-C472-F14C-92E1-16E1077E56DE}" presName="rootComposite" presStyleCnt="0"/>
      <dgm:spPr/>
    </dgm:pt>
    <dgm:pt modelId="{CEAAA73A-C3BF-5846-AB5A-165A294D7E43}" type="pres">
      <dgm:prSet presAssocID="{8B775DDB-C472-F14C-92E1-16E1077E56DE}" presName="rootText" presStyleLbl="node4" presStyleIdx="34" presStyleCnt="42">
        <dgm:presLayoutVars>
          <dgm:chPref val="3"/>
        </dgm:presLayoutVars>
      </dgm:prSet>
      <dgm:spPr/>
    </dgm:pt>
    <dgm:pt modelId="{35C395C5-D79F-5B4E-9F0E-15F58DB328D6}" type="pres">
      <dgm:prSet presAssocID="{8B775DDB-C472-F14C-92E1-16E1077E56DE}" presName="rootConnector" presStyleLbl="node4" presStyleIdx="34" presStyleCnt="42"/>
      <dgm:spPr/>
    </dgm:pt>
    <dgm:pt modelId="{BC16A50D-544E-CE48-BB56-94ED4936CE7F}" type="pres">
      <dgm:prSet presAssocID="{8B775DDB-C472-F14C-92E1-16E1077E56DE}" presName="hierChild4" presStyleCnt="0"/>
      <dgm:spPr/>
    </dgm:pt>
    <dgm:pt modelId="{E379C827-80B4-4B40-8DFE-7D9B98A05E0A}" type="pres">
      <dgm:prSet presAssocID="{5989B531-25D9-AB4F-B6B4-EE152AAC1223}" presName="Name37" presStyleLbl="parChTrans1D4" presStyleIdx="35" presStyleCnt="42"/>
      <dgm:spPr/>
    </dgm:pt>
    <dgm:pt modelId="{BB9E41F3-9D7C-3849-930D-5806EF915AB8}" type="pres">
      <dgm:prSet presAssocID="{40CCB3F1-E9FD-654E-9782-9C62A1EAE47F}" presName="hierRoot2" presStyleCnt="0">
        <dgm:presLayoutVars>
          <dgm:hierBranch val="init"/>
        </dgm:presLayoutVars>
      </dgm:prSet>
      <dgm:spPr/>
    </dgm:pt>
    <dgm:pt modelId="{EBF763AE-5CEA-6E44-A0F3-A13E11EEED6A}" type="pres">
      <dgm:prSet presAssocID="{40CCB3F1-E9FD-654E-9782-9C62A1EAE47F}" presName="rootComposite" presStyleCnt="0"/>
      <dgm:spPr/>
    </dgm:pt>
    <dgm:pt modelId="{92BDC620-D144-3F47-A366-8693014D1F6B}" type="pres">
      <dgm:prSet presAssocID="{40CCB3F1-E9FD-654E-9782-9C62A1EAE47F}" presName="rootText" presStyleLbl="node4" presStyleIdx="35" presStyleCnt="42">
        <dgm:presLayoutVars>
          <dgm:chPref val="3"/>
        </dgm:presLayoutVars>
      </dgm:prSet>
      <dgm:spPr/>
    </dgm:pt>
    <dgm:pt modelId="{64710C62-DC0D-B64A-9D50-30A5E51C84DC}" type="pres">
      <dgm:prSet presAssocID="{40CCB3F1-E9FD-654E-9782-9C62A1EAE47F}" presName="rootConnector" presStyleLbl="node4" presStyleIdx="35" presStyleCnt="42"/>
      <dgm:spPr/>
    </dgm:pt>
    <dgm:pt modelId="{9A7CA14E-A7E5-6948-9A62-8FA920BEAA87}" type="pres">
      <dgm:prSet presAssocID="{40CCB3F1-E9FD-654E-9782-9C62A1EAE47F}" presName="hierChild4" presStyleCnt="0"/>
      <dgm:spPr/>
    </dgm:pt>
    <dgm:pt modelId="{659A4807-96C3-AD42-86C7-540BE7797028}" type="pres">
      <dgm:prSet presAssocID="{40CCB3F1-E9FD-654E-9782-9C62A1EAE47F}" presName="hierChild5" presStyleCnt="0"/>
      <dgm:spPr/>
    </dgm:pt>
    <dgm:pt modelId="{A0D65121-3E3C-4A47-8319-7C24B7C36ACD}" type="pres">
      <dgm:prSet presAssocID="{BA36C493-C3DA-564E-9A61-44E5523663FE}" presName="Name37" presStyleLbl="parChTrans1D4" presStyleIdx="36" presStyleCnt="42"/>
      <dgm:spPr/>
    </dgm:pt>
    <dgm:pt modelId="{A12344E9-7DE8-6B47-BB29-0ED0A7F4615E}" type="pres">
      <dgm:prSet presAssocID="{D7146F27-B6D9-7248-864B-EC0BC26BC1F6}" presName="hierRoot2" presStyleCnt="0">
        <dgm:presLayoutVars>
          <dgm:hierBranch val="init"/>
        </dgm:presLayoutVars>
      </dgm:prSet>
      <dgm:spPr/>
    </dgm:pt>
    <dgm:pt modelId="{B782E51F-E735-0A41-A52B-F3C6AB132C70}" type="pres">
      <dgm:prSet presAssocID="{D7146F27-B6D9-7248-864B-EC0BC26BC1F6}" presName="rootComposite" presStyleCnt="0"/>
      <dgm:spPr/>
    </dgm:pt>
    <dgm:pt modelId="{0D117360-B8CB-E74D-AF8D-2AE829A70697}" type="pres">
      <dgm:prSet presAssocID="{D7146F27-B6D9-7248-864B-EC0BC26BC1F6}" presName="rootText" presStyleLbl="node4" presStyleIdx="36" presStyleCnt="42">
        <dgm:presLayoutVars>
          <dgm:chPref val="3"/>
        </dgm:presLayoutVars>
      </dgm:prSet>
      <dgm:spPr/>
    </dgm:pt>
    <dgm:pt modelId="{F80D8D69-7D31-574D-95E4-9907F00DB38E}" type="pres">
      <dgm:prSet presAssocID="{D7146F27-B6D9-7248-864B-EC0BC26BC1F6}" presName="rootConnector" presStyleLbl="node4" presStyleIdx="36" presStyleCnt="42"/>
      <dgm:spPr/>
    </dgm:pt>
    <dgm:pt modelId="{992DCFE2-E6CB-3348-8C50-4C7A08874F8F}" type="pres">
      <dgm:prSet presAssocID="{D7146F27-B6D9-7248-864B-EC0BC26BC1F6}" presName="hierChild4" presStyleCnt="0"/>
      <dgm:spPr/>
    </dgm:pt>
    <dgm:pt modelId="{AC67EDD3-4566-C749-B837-8CC7C8B3B91D}" type="pres">
      <dgm:prSet presAssocID="{D7146F27-B6D9-7248-864B-EC0BC26BC1F6}" presName="hierChild5" presStyleCnt="0"/>
      <dgm:spPr/>
    </dgm:pt>
    <dgm:pt modelId="{ECA485D2-141D-F841-99EC-298ACBEB4E03}" type="pres">
      <dgm:prSet presAssocID="{8B775DDB-C472-F14C-92E1-16E1077E56DE}" presName="hierChild5" presStyleCnt="0"/>
      <dgm:spPr/>
    </dgm:pt>
    <dgm:pt modelId="{6D6472C9-BBC7-D744-AE74-F23CDB909BD3}" type="pres">
      <dgm:prSet presAssocID="{711676DB-1203-1C4B-AB19-A1D55902590E}" presName="Name37" presStyleLbl="parChTrans1D4" presStyleIdx="37" presStyleCnt="42"/>
      <dgm:spPr/>
    </dgm:pt>
    <dgm:pt modelId="{07A77D9A-D9D9-BD4D-9F11-CB7DEF2627A5}" type="pres">
      <dgm:prSet presAssocID="{9260EC1A-AEAE-A24D-811E-E70C01DACCEC}" presName="hierRoot2" presStyleCnt="0">
        <dgm:presLayoutVars>
          <dgm:hierBranch val="init"/>
        </dgm:presLayoutVars>
      </dgm:prSet>
      <dgm:spPr/>
    </dgm:pt>
    <dgm:pt modelId="{517E44C8-9371-7341-ADFA-DBF43242167C}" type="pres">
      <dgm:prSet presAssocID="{9260EC1A-AEAE-A24D-811E-E70C01DACCEC}" presName="rootComposite" presStyleCnt="0"/>
      <dgm:spPr/>
    </dgm:pt>
    <dgm:pt modelId="{3705A211-1E70-6D4B-B00F-9C91E866ACAA}" type="pres">
      <dgm:prSet presAssocID="{9260EC1A-AEAE-A24D-811E-E70C01DACCEC}" presName="rootText" presStyleLbl="node4" presStyleIdx="37" presStyleCnt="42">
        <dgm:presLayoutVars>
          <dgm:chPref val="3"/>
        </dgm:presLayoutVars>
      </dgm:prSet>
      <dgm:spPr/>
    </dgm:pt>
    <dgm:pt modelId="{193A612F-F0B4-C84F-B92D-44453C65FC42}" type="pres">
      <dgm:prSet presAssocID="{9260EC1A-AEAE-A24D-811E-E70C01DACCEC}" presName="rootConnector" presStyleLbl="node4" presStyleIdx="37" presStyleCnt="42"/>
      <dgm:spPr/>
    </dgm:pt>
    <dgm:pt modelId="{D1F51651-3DC9-3F40-B355-D472C70D7230}" type="pres">
      <dgm:prSet presAssocID="{9260EC1A-AEAE-A24D-811E-E70C01DACCEC}" presName="hierChild4" presStyleCnt="0"/>
      <dgm:spPr/>
    </dgm:pt>
    <dgm:pt modelId="{9F0DEB9F-8FE3-D745-B72D-88ADBE5AD0ED}" type="pres">
      <dgm:prSet presAssocID="{9C573634-ECD5-7C4D-86CD-FCF3A6456F75}" presName="Name37" presStyleLbl="parChTrans1D4" presStyleIdx="38" presStyleCnt="42"/>
      <dgm:spPr/>
    </dgm:pt>
    <dgm:pt modelId="{35375CC6-2DDF-3A4D-9297-5982AF8493CE}" type="pres">
      <dgm:prSet presAssocID="{A7857CEA-BDCF-614F-911F-94DDD31A26C5}" presName="hierRoot2" presStyleCnt="0">
        <dgm:presLayoutVars>
          <dgm:hierBranch val="init"/>
        </dgm:presLayoutVars>
      </dgm:prSet>
      <dgm:spPr/>
    </dgm:pt>
    <dgm:pt modelId="{05A33BE8-4963-F04C-8719-DF219F766A8F}" type="pres">
      <dgm:prSet presAssocID="{A7857CEA-BDCF-614F-911F-94DDD31A26C5}" presName="rootComposite" presStyleCnt="0"/>
      <dgm:spPr/>
    </dgm:pt>
    <dgm:pt modelId="{5C852B9E-9C8A-1142-9FFD-9C8A51867B09}" type="pres">
      <dgm:prSet presAssocID="{A7857CEA-BDCF-614F-911F-94DDD31A26C5}" presName="rootText" presStyleLbl="node4" presStyleIdx="38" presStyleCnt="42">
        <dgm:presLayoutVars>
          <dgm:chPref val="3"/>
        </dgm:presLayoutVars>
      </dgm:prSet>
      <dgm:spPr/>
    </dgm:pt>
    <dgm:pt modelId="{5913D541-1A3F-5A47-97A8-37729E269EFF}" type="pres">
      <dgm:prSet presAssocID="{A7857CEA-BDCF-614F-911F-94DDD31A26C5}" presName="rootConnector" presStyleLbl="node4" presStyleIdx="38" presStyleCnt="42"/>
      <dgm:spPr/>
    </dgm:pt>
    <dgm:pt modelId="{F9259A47-03E8-144E-AF54-1B997345AAA2}" type="pres">
      <dgm:prSet presAssocID="{A7857CEA-BDCF-614F-911F-94DDD31A26C5}" presName="hierChild4" presStyleCnt="0"/>
      <dgm:spPr/>
    </dgm:pt>
    <dgm:pt modelId="{45E9CCAA-8389-EE49-9EAD-BAD8A7939A31}" type="pres">
      <dgm:prSet presAssocID="{A7857CEA-BDCF-614F-911F-94DDD31A26C5}" presName="hierChild5" presStyleCnt="0"/>
      <dgm:spPr/>
    </dgm:pt>
    <dgm:pt modelId="{9A2FD0EB-3C5C-044E-88DA-527F267693A4}" type="pres">
      <dgm:prSet presAssocID="{9260EC1A-AEAE-A24D-811E-E70C01DACCEC}" presName="hierChild5" presStyleCnt="0"/>
      <dgm:spPr/>
    </dgm:pt>
    <dgm:pt modelId="{00785489-3102-FA46-BF3B-254387A657C8}" type="pres">
      <dgm:prSet presAssocID="{B711D25C-3948-FE4D-A8D3-ACDF43488EE9}" presName="Name37" presStyleLbl="parChTrans1D4" presStyleIdx="39" presStyleCnt="42"/>
      <dgm:spPr/>
    </dgm:pt>
    <dgm:pt modelId="{815965FB-992D-C74E-AA91-3FB03A72D843}" type="pres">
      <dgm:prSet presAssocID="{A249D91C-F20B-184F-AA6F-7276E73E1E3D}" presName="hierRoot2" presStyleCnt="0">
        <dgm:presLayoutVars>
          <dgm:hierBranch val="init"/>
        </dgm:presLayoutVars>
      </dgm:prSet>
      <dgm:spPr/>
    </dgm:pt>
    <dgm:pt modelId="{DB673D42-D5CD-8B40-82B5-CC2E2BDCA7F9}" type="pres">
      <dgm:prSet presAssocID="{A249D91C-F20B-184F-AA6F-7276E73E1E3D}" presName="rootComposite" presStyleCnt="0"/>
      <dgm:spPr/>
    </dgm:pt>
    <dgm:pt modelId="{6BFF62B5-821E-BE44-9B8C-A4A655D89AEE}" type="pres">
      <dgm:prSet presAssocID="{A249D91C-F20B-184F-AA6F-7276E73E1E3D}" presName="rootText" presStyleLbl="node4" presStyleIdx="39" presStyleCnt="42">
        <dgm:presLayoutVars>
          <dgm:chPref val="3"/>
        </dgm:presLayoutVars>
      </dgm:prSet>
      <dgm:spPr/>
    </dgm:pt>
    <dgm:pt modelId="{3122B97E-9DA8-A743-931A-06B137EC12D9}" type="pres">
      <dgm:prSet presAssocID="{A249D91C-F20B-184F-AA6F-7276E73E1E3D}" presName="rootConnector" presStyleLbl="node4" presStyleIdx="39" presStyleCnt="42"/>
      <dgm:spPr/>
    </dgm:pt>
    <dgm:pt modelId="{F5B66FB7-F7C7-5E4A-8D5E-21C44D5DDCAC}" type="pres">
      <dgm:prSet presAssocID="{A249D91C-F20B-184F-AA6F-7276E73E1E3D}" presName="hierChild4" presStyleCnt="0"/>
      <dgm:spPr/>
    </dgm:pt>
    <dgm:pt modelId="{4075EA23-14F8-4E4D-B8EC-B7D7E5B833DC}" type="pres">
      <dgm:prSet presAssocID="{53E880A8-834D-C645-9C62-064CE93B52BE}" presName="Name37" presStyleLbl="parChTrans1D4" presStyleIdx="40" presStyleCnt="42"/>
      <dgm:spPr/>
    </dgm:pt>
    <dgm:pt modelId="{8929CC1D-8113-E24C-BD9D-B2CC138254F7}" type="pres">
      <dgm:prSet presAssocID="{202F2594-BF28-684C-AD18-786ACF581B63}" presName="hierRoot2" presStyleCnt="0">
        <dgm:presLayoutVars>
          <dgm:hierBranch val="init"/>
        </dgm:presLayoutVars>
      </dgm:prSet>
      <dgm:spPr/>
    </dgm:pt>
    <dgm:pt modelId="{74BA9EF3-3193-7B45-976F-B35710753EFA}" type="pres">
      <dgm:prSet presAssocID="{202F2594-BF28-684C-AD18-786ACF581B63}" presName="rootComposite" presStyleCnt="0"/>
      <dgm:spPr/>
    </dgm:pt>
    <dgm:pt modelId="{44A5C703-D56A-F64B-9E04-2163E8F4FFE7}" type="pres">
      <dgm:prSet presAssocID="{202F2594-BF28-684C-AD18-786ACF581B63}" presName="rootText" presStyleLbl="node4" presStyleIdx="40" presStyleCnt="42">
        <dgm:presLayoutVars>
          <dgm:chPref val="3"/>
        </dgm:presLayoutVars>
      </dgm:prSet>
      <dgm:spPr/>
    </dgm:pt>
    <dgm:pt modelId="{6B33FFF2-697C-A74C-AA13-D49A3F3D970D}" type="pres">
      <dgm:prSet presAssocID="{202F2594-BF28-684C-AD18-786ACF581B63}" presName="rootConnector" presStyleLbl="node4" presStyleIdx="40" presStyleCnt="42"/>
      <dgm:spPr/>
    </dgm:pt>
    <dgm:pt modelId="{F3801E2C-66A8-294A-8C63-92271CC91672}" type="pres">
      <dgm:prSet presAssocID="{202F2594-BF28-684C-AD18-786ACF581B63}" presName="hierChild4" presStyleCnt="0"/>
      <dgm:spPr/>
    </dgm:pt>
    <dgm:pt modelId="{6BB79834-307A-2042-A768-DCDCBAA8C6BD}" type="pres">
      <dgm:prSet presAssocID="{202F2594-BF28-684C-AD18-786ACF581B63}" presName="hierChild5" presStyleCnt="0"/>
      <dgm:spPr/>
    </dgm:pt>
    <dgm:pt modelId="{7DBC3871-FB1F-164D-9928-02FFD8648696}" type="pres">
      <dgm:prSet presAssocID="{7047C6FC-587B-C447-B57E-7E5F0BD8BD7F}" presName="Name37" presStyleLbl="parChTrans1D4" presStyleIdx="41" presStyleCnt="42"/>
      <dgm:spPr/>
    </dgm:pt>
    <dgm:pt modelId="{3461403F-0461-DA4A-838B-799D4F7F7D84}" type="pres">
      <dgm:prSet presAssocID="{5B8808C2-787F-A848-B28D-DD71CF80550F}" presName="hierRoot2" presStyleCnt="0">
        <dgm:presLayoutVars>
          <dgm:hierBranch val="init"/>
        </dgm:presLayoutVars>
      </dgm:prSet>
      <dgm:spPr/>
    </dgm:pt>
    <dgm:pt modelId="{8F846906-A836-4846-8075-F63A68FA21C3}" type="pres">
      <dgm:prSet presAssocID="{5B8808C2-787F-A848-B28D-DD71CF80550F}" presName="rootComposite" presStyleCnt="0"/>
      <dgm:spPr/>
    </dgm:pt>
    <dgm:pt modelId="{59768E51-05AD-F34C-9F30-5765CE80CACE}" type="pres">
      <dgm:prSet presAssocID="{5B8808C2-787F-A848-B28D-DD71CF80550F}" presName="rootText" presStyleLbl="node4" presStyleIdx="41" presStyleCnt="42">
        <dgm:presLayoutVars>
          <dgm:chPref val="3"/>
        </dgm:presLayoutVars>
      </dgm:prSet>
      <dgm:spPr/>
    </dgm:pt>
    <dgm:pt modelId="{D4B000A6-B425-4241-8AB4-0FD3B13EE22A}" type="pres">
      <dgm:prSet presAssocID="{5B8808C2-787F-A848-B28D-DD71CF80550F}" presName="rootConnector" presStyleLbl="node4" presStyleIdx="41" presStyleCnt="42"/>
      <dgm:spPr/>
    </dgm:pt>
    <dgm:pt modelId="{3B8F2815-D7AE-9D44-BFA5-980832DC1E1A}" type="pres">
      <dgm:prSet presAssocID="{5B8808C2-787F-A848-B28D-DD71CF80550F}" presName="hierChild4" presStyleCnt="0"/>
      <dgm:spPr/>
    </dgm:pt>
    <dgm:pt modelId="{BD46DE28-0600-F14A-8A04-BCE49323073A}" type="pres">
      <dgm:prSet presAssocID="{5B8808C2-787F-A848-B28D-DD71CF80550F}" presName="hierChild5" presStyleCnt="0"/>
      <dgm:spPr/>
    </dgm:pt>
    <dgm:pt modelId="{2F7B7812-E176-A44A-9BE8-463E527EDEA0}" type="pres">
      <dgm:prSet presAssocID="{A249D91C-F20B-184F-AA6F-7276E73E1E3D}" presName="hierChild5" presStyleCnt="0"/>
      <dgm:spPr/>
    </dgm:pt>
    <dgm:pt modelId="{DDF639A1-5D54-494C-AC57-357AA1CF4A1F}" type="pres">
      <dgm:prSet presAssocID="{6D5DDE23-14B8-4441-9FE3-2511DBB314F6}" presName="hierChild5" presStyleCnt="0"/>
      <dgm:spPr/>
    </dgm:pt>
    <dgm:pt modelId="{A91C16EC-A63A-6D40-B887-EC117F894111}" type="pres">
      <dgm:prSet presAssocID="{9900C1CA-A73E-4441-88DA-5881DE693138}" presName="hierChild5" presStyleCnt="0"/>
      <dgm:spPr/>
    </dgm:pt>
    <dgm:pt modelId="{7271D53B-8BA4-7940-BFDD-BABEEE4B2565}" type="pres">
      <dgm:prSet presAssocID="{377118E4-6951-3345-AEB0-EA2CE2EDB6E5}" presName="hierChild5" presStyleCnt="0"/>
      <dgm:spPr/>
    </dgm:pt>
    <dgm:pt modelId="{EE406C3A-9F48-0E4D-A755-5597C529E84C}" type="pres">
      <dgm:prSet presAssocID="{0C9E9F65-A79D-C54F-8124-5A469CA1ABB3}" presName="hierChild3" presStyleCnt="0"/>
      <dgm:spPr/>
    </dgm:pt>
  </dgm:ptLst>
  <dgm:cxnLst>
    <dgm:cxn modelId="{60EAEF00-F7B8-5E4D-B6CA-227A5CD8A8E3}" type="presOf" srcId="{164D2604-6DCD-E04B-BD04-67DDA229C471}" destId="{2F911C65-5D8C-C74A-B452-83DB5247DFF6}" srcOrd="0" destOrd="0" presId="urn:microsoft.com/office/officeart/2005/8/layout/orgChart1"/>
    <dgm:cxn modelId="{903E3801-8859-9846-8BA1-7C7FC3D14FC9}" srcId="{164D2604-6DCD-E04B-BD04-67DDA229C471}" destId="{8AE3A001-437F-7F44-83B0-B95413FC9722}" srcOrd="0" destOrd="0" parTransId="{393B8CE7-0A42-E046-B9D8-C4ECC33A621A}" sibTransId="{F2CD47C6-DD29-A84F-84FF-992BBCEB0B09}"/>
    <dgm:cxn modelId="{1173FB01-3315-2543-9D68-C6B284EC84A7}" type="presOf" srcId="{CB3982AD-6439-6244-A390-995A43321E60}" destId="{AED40BF1-AD5E-4A40-BA0D-AA5664FE99CB}" srcOrd="0" destOrd="0" presId="urn:microsoft.com/office/officeart/2005/8/layout/orgChart1"/>
    <dgm:cxn modelId="{F24E2B02-AA2A-E842-9E2A-EBCC28E0B378}" type="presOf" srcId="{18A0F0BD-34D3-DD49-B4C2-A3FF2BAFBF46}" destId="{F74DAEF3-4C15-A24F-9639-E5A7638B2667}" srcOrd="0" destOrd="0" presId="urn:microsoft.com/office/officeart/2005/8/layout/orgChart1"/>
    <dgm:cxn modelId="{5BC0F904-4C38-2B4F-A991-1ACF9419020C}" type="presOf" srcId="{E102DB9A-6351-214B-BC97-601574A57AFA}" destId="{F9A8270D-2057-F74F-8A38-BED1E4141689}" srcOrd="0" destOrd="0" presId="urn:microsoft.com/office/officeart/2005/8/layout/orgChart1"/>
    <dgm:cxn modelId="{0513EE06-C44A-1B44-8A07-7766B55E7B75}" type="presOf" srcId="{87B6ADC4-DFC7-5B45-9374-E3B962A59765}" destId="{66AC6DED-11D6-3046-B349-F2E9A300933A}" srcOrd="0" destOrd="0" presId="urn:microsoft.com/office/officeart/2005/8/layout/orgChart1"/>
    <dgm:cxn modelId="{22B69E07-4E43-F84A-A650-F7A1AF0FEDB8}" type="presOf" srcId="{1A02742B-71DA-E941-AFD0-04047ACF369E}" destId="{35EB935B-39D8-C64C-847C-6CE196E9FAA1}" srcOrd="0" destOrd="0" presId="urn:microsoft.com/office/officeart/2005/8/layout/orgChart1"/>
    <dgm:cxn modelId="{7EA1F907-B581-CF44-83FE-6B3EDD4D0740}" srcId="{377118E4-6951-3345-AEB0-EA2CE2EDB6E5}" destId="{8CF0BCF0-A732-7044-AB87-5E73862F84CC}" srcOrd="2" destOrd="0" parTransId="{0A9B9C0B-E0B9-B04D-8C33-A04BB8C8B945}" sibTransId="{09BBD8CA-725C-CF47-BE10-E91EFA1C337D}"/>
    <dgm:cxn modelId="{2735A20A-E356-5547-B8FF-5A2D8B0938B4}" type="presOf" srcId="{53FC8FD3-ECD2-334F-A140-B76084309811}" destId="{77EF0F13-9396-C944-A568-E09CFAC17F5A}" srcOrd="1" destOrd="0" presId="urn:microsoft.com/office/officeart/2005/8/layout/orgChart1"/>
    <dgm:cxn modelId="{B382D00A-4D70-2F4A-83EA-D7FF793B085E}" type="presOf" srcId="{F30B9A48-0399-114C-8D2E-1E66C3926723}" destId="{C250B579-A92D-CC44-8644-7F0EE627214F}" srcOrd="0" destOrd="0" presId="urn:microsoft.com/office/officeart/2005/8/layout/orgChart1"/>
    <dgm:cxn modelId="{BAE7400C-793F-E745-9E3D-C42DB95A2EC6}" type="presOf" srcId="{718CA172-4FAC-044B-BB39-1ACBBE11E80A}" destId="{48A2F133-0749-9149-8A14-9EC69CA37F5C}" srcOrd="1" destOrd="0" presId="urn:microsoft.com/office/officeart/2005/8/layout/orgChart1"/>
    <dgm:cxn modelId="{2867EA0D-5D0D-5941-80FC-7E56A736E0B1}" type="presOf" srcId="{393B8CE7-0A42-E046-B9D8-C4ECC33A621A}" destId="{8A926D98-D3F1-DD43-B013-A33BF08F9124}" srcOrd="0" destOrd="0" presId="urn:microsoft.com/office/officeart/2005/8/layout/orgChart1"/>
    <dgm:cxn modelId="{8ED57D0E-2B5D-EF45-977A-8B3312B95B37}" type="presOf" srcId="{0E10F33F-C489-4A46-BFEC-01B326ED8B18}" destId="{22B64399-E642-A14E-BEFB-B622035954F5}" srcOrd="1" destOrd="0" presId="urn:microsoft.com/office/officeart/2005/8/layout/orgChart1"/>
    <dgm:cxn modelId="{571E3F0F-A86E-2C4C-ADD5-806878109A21}" srcId="{0C9E9F65-A79D-C54F-8124-5A469CA1ABB3}" destId="{0E10F33F-C489-4A46-BFEC-01B326ED8B18}" srcOrd="0" destOrd="0" parTransId="{3AB7D256-C1E6-1541-857E-D8DDF20D7BC4}" sibTransId="{92D9B0BE-6EF0-1643-9912-6C726F963F18}"/>
    <dgm:cxn modelId="{4A396A0F-1DDE-8A45-9A72-C32881537698}" type="presOf" srcId="{40CCB3F1-E9FD-654E-9782-9C62A1EAE47F}" destId="{92BDC620-D144-3F47-A366-8693014D1F6B}" srcOrd="0" destOrd="0" presId="urn:microsoft.com/office/officeart/2005/8/layout/orgChart1"/>
    <dgm:cxn modelId="{853CBA0F-873F-AB49-938B-9276A1699CFD}" type="presOf" srcId="{468A1939-E2EC-F147-A4EB-B6B8AD588ED9}" destId="{A5209F0C-1688-4942-BE78-DA3DDC017AE6}" srcOrd="1" destOrd="0" presId="urn:microsoft.com/office/officeart/2005/8/layout/orgChart1"/>
    <dgm:cxn modelId="{8F0F5910-BFAD-614E-8798-7BF46F977623}" type="presOf" srcId="{588BDA59-A749-3E40-867F-3447F66FF6C9}" destId="{CD8E3B22-82E7-7045-9875-17C410C4DC11}" srcOrd="1" destOrd="0" presId="urn:microsoft.com/office/officeart/2005/8/layout/orgChart1"/>
    <dgm:cxn modelId="{E89FB412-D6BD-104B-BE8C-7CCEFBAC8877}" type="presOf" srcId="{3AB7D256-C1E6-1541-857E-D8DDF20D7BC4}" destId="{F285CF8E-096C-4840-B6EA-3ECDAA3D731A}" srcOrd="0" destOrd="0" presId="urn:microsoft.com/office/officeart/2005/8/layout/orgChart1"/>
    <dgm:cxn modelId="{07ABC114-7722-164D-844B-A7504D721CFE}" type="presOf" srcId="{811E8CF4-F60E-6D4A-861C-502418072F82}" destId="{9590897A-7886-8E40-8991-0B00491471E0}" srcOrd="0" destOrd="0" presId="urn:microsoft.com/office/officeart/2005/8/layout/orgChart1"/>
    <dgm:cxn modelId="{4E81C614-C20B-5043-994F-CBECBEFCC2C5}" type="presOf" srcId="{1065ACFD-6286-BC41-BE9F-DEC70142FC72}" destId="{EA53A5B6-81C5-9446-BADD-BFB21FA6F31F}" srcOrd="0" destOrd="0" presId="urn:microsoft.com/office/officeart/2005/8/layout/orgChart1"/>
    <dgm:cxn modelId="{AB0A9F17-6085-3040-948B-4A2C8619352D}" type="presOf" srcId="{16A5C768-73FB-114F-93A7-8131CADC76CC}" destId="{45DDD8EA-2E75-7E49-A948-4E9266980124}" srcOrd="0" destOrd="0" presId="urn:microsoft.com/office/officeart/2005/8/layout/orgChart1"/>
    <dgm:cxn modelId="{593C391A-14AC-A14C-8ECD-EA45AC4C1910}" type="presOf" srcId="{468A1939-E2EC-F147-A4EB-B6B8AD588ED9}" destId="{43975147-2B15-4F4D-ADAB-9D64908B6369}" srcOrd="0" destOrd="0" presId="urn:microsoft.com/office/officeart/2005/8/layout/orgChart1"/>
    <dgm:cxn modelId="{8FD2161D-3D02-414A-B6CE-735A3DB5A603}" type="presOf" srcId="{FB325EDB-6646-6E4B-BB4F-939A7E1B3282}" destId="{1F239485-DCB3-AF4B-9DA1-39C9B7652C25}" srcOrd="1" destOrd="0" presId="urn:microsoft.com/office/officeart/2005/8/layout/orgChart1"/>
    <dgm:cxn modelId="{2163B01E-D536-8B40-8C1E-6E38D8D6DFEA}" type="presOf" srcId="{7285A5F2-224D-E14E-90CD-1B2A8755A01B}" destId="{2B534854-8DAD-BF4E-A6A0-D3E956E3F58A}" srcOrd="1" destOrd="0" presId="urn:microsoft.com/office/officeart/2005/8/layout/orgChart1"/>
    <dgm:cxn modelId="{AD679A20-234C-E145-9E99-303E0BA82733}" srcId="{8A4E1E2A-4004-B648-9727-3C05C8C597F1}" destId="{0C9E9F65-A79D-C54F-8124-5A469CA1ABB3}" srcOrd="0" destOrd="0" parTransId="{60B0EBE5-F274-A645-BBB8-F5704D74821C}" sibTransId="{FBEB9349-DEB2-3543-9DAE-423CCE0B2116}"/>
    <dgm:cxn modelId="{8987D220-6034-2340-8B46-E2876B1BB4C3}" type="presOf" srcId="{DC24DA5D-BE3F-6D4B-BDF8-68D2EBFF27EB}" destId="{DCD6E9AD-6020-9A4D-BB41-F8C313CC6853}" srcOrd="0" destOrd="0" presId="urn:microsoft.com/office/officeart/2005/8/layout/orgChart1"/>
    <dgm:cxn modelId="{9E5D9721-B990-D24A-86BA-B023679CB725}" type="presOf" srcId="{DD36FAE1-9D52-9845-AD0F-49074DD77748}" destId="{005EC5AF-B986-BD4E-9937-1B0D30912011}" srcOrd="0" destOrd="0" presId="urn:microsoft.com/office/officeart/2005/8/layout/orgChart1"/>
    <dgm:cxn modelId="{9BF10822-9F50-AF41-B64C-EB0D88B20787}" type="presOf" srcId="{6D5DDE23-14B8-4441-9FE3-2511DBB314F6}" destId="{EF9C4C44-389B-2942-BE1D-917EBEB48A62}" srcOrd="1" destOrd="0" presId="urn:microsoft.com/office/officeart/2005/8/layout/orgChart1"/>
    <dgm:cxn modelId="{85C42426-99EE-0E4C-8718-4FD789AB279F}" srcId="{A4C71DD7-54FD-3945-A03E-BE024EB7C941}" destId="{87B6ADC4-DFC7-5B45-9374-E3B962A59765}" srcOrd="1" destOrd="0" parTransId="{ECC763E3-D4D9-684B-8027-01EDD8CF812F}" sibTransId="{4725ACD7-B35D-1A42-9D0F-F3626E6B3F33}"/>
    <dgm:cxn modelId="{5872DA26-0E36-8A4B-89C7-FA40C07628C8}" type="presOf" srcId="{3A3F69D0-EE8C-034C-87A8-B9FE7226E77A}" destId="{5C3172F8-B903-7844-880B-EF538E640EC4}" srcOrd="0" destOrd="0" presId="urn:microsoft.com/office/officeart/2005/8/layout/orgChart1"/>
    <dgm:cxn modelId="{85E0F127-3F3A-5342-BE33-BC77B47E2DF4}" type="presOf" srcId="{04D21E98-91E7-A348-874B-6DC646B5132C}" destId="{DA3FBCEA-B37F-4F49-8F04-6461265A90FB}" srcOrd="0" destOrd="0" presId="urn:microsoft.com/office/officeart/2005/8/layout/orgChart1"/>
    <dgm:cxn modelId="{917E0228-A11C-A24F-94DB-71E9840EFCD0}" type="presOf" srcId="{5E1232C8-54B5-0A45-B89B-F866832F33D2}" destId="{47E26BA6-270F-FF4E-B027-2F971503560C}" srcOrd="0" destOrd="0" presId="urn:microsoft.com/office/officeart/2005/8/layout/orgChart1"/>
    <dgm:cxn modelId="{58045B28-2CF3-554C-910C-8FAF7BF9F1E7}" type="presOf" srcId="{5C75F843-5D8B-5149-B8E9-F9D3A19EE375}" destId="{4BFBC6E7-DD71-A545-B353-09B3F03C8867}" srcOrd="0" destOrd="0" presId="urn:microsoft.com/office/officeart/2005/8/layout/orgChart1"/>
    <dgm:cxn modelId="{6D708C28-D24E-2E4D-A7AE-166E557C2286}" type="presOf" srcId="{A672E6C2-30D3-5540-AFD4-3D8C1FDFD1B8}" destId="{382B7748-D821-604F-BA25-B1403685B830}" srcOrd="1" destOrd="0" presId="urn:microsoft.com/office/officeart/2005/8/layout/orgChart1"/>
    <dgm:cxn modelId="{3EE45E29-3ECB-484F-993C-C945610F4FC3}" type="presOf" srcId="{377118E4-6951-3345-AEB0-EA2CE2EDB6E5}" destId="{48222A45-DFAE-1D4B-911B-77013ABBC618}" srcOrd="1" destOrd="0" presId="urn:microsoft.com/office/officeart/2005/8/layout/orgChart1"/>
    <dgm:cxn modelId="{0CDE152B-0976-B540-9F7C-54FCCCF9BE6F}" type="presOf" srcId="{18A0F0BD-34D3-DD49-B4C2-A3FF2BAFBF46}" destId="{E6679BFF-DB8C-514B-A006-238CBE934CFF}" srcOrd="1" destOrd="0" presId="urn:microsoft.com/office/officeart/2005/8/layout/orgChart1"/>
    <dgm:cxn modelId="{739FF82B-432D-AA46-A237-585EEE6FEEAC}" type="presOf" srcId="{B7DB9E4C-0F5A-0446-A0F0-2B90C054683B}" destId="{10475C76-7697-0540-BA6C-4782EC7FE2D4}" srcOrd="0" destOrd="0" presId="urn:microsoft.com/office/officeart/2005/8/layout/orgChart1"/>
    <dgm:cxn modelId="{F753AD2E-90E8-6D49-AD32-89AB22906FF3}" type="presOf" srcId="{8B775DDB-C472-F14C-92E1-16E1077E56DE}" destId="{35C395C5-D79F-5B4E-9F0E-15F58DB328D6}" srcOrd="1" destOrd="0" presId="urn:microsoft.com/office/officeart/2005/8/layout/orgChart1"/>
    <dgm:cxn modelId="{167E5D2F-C45F-C94E-8230-8493727180AC}" type="presOf" srcId="{6CF4D1E7-7D4C-8A46-A04A-4C9816133C85}" destId="{7DE7D35C-5F99-8245-A56A-7E79A535F888}" srcOrd="1" destOrd="0" presId="urn:microsoft.com/office/officeart/2005/8/layout/orgChart1"/>
    <dgm:cxn modelId="{E38F7730-26EA-814D-B398-F3A68C57C11D}" srcId="{377118E4-6951-3345-AEB0-EA2CE2EDB6E5}" destId="{9900C1CA-A73E-4441-88DA-5881DE693138}" srcOrd="3" destOrd="0" parTransId="{1CB41656-532C-D941-8B1C-813C97FA68CF}" sibTransId="{A204E972-39A7-C84A-BCDB-A49CAD7A3895}"/>
    <dgm:cxn modelId="{081D1233-AC9C-2443-8567-294D7F3EB27A}" type="presOf" srcId="{FA153117-8749-7F40-8D14-64FAA2F4A4E4}" destId="{09D3CE0C-F09D-3E42-B399-83B9F85160C3}" srcOrd="0" destOrd="0" presId="urn:microsoft.com/office/officeart/2005/8/layout/orgChart1"/>
    <dgm:cxn modelId="{7FC26B35-E7FA-DC44-9A15-1A040C9AEA12}" type="presOf" srcId="{1A02742B-71DA-E941-AFD0-04047ACF369E}" destId="{6CE6274F-DACA-7B43-B976-EF7901C1D746}" srcOrd="1" destOrd="0" presId="urn:microsoft.com/office/officeart/2005/8/layout/orgChart1"/>
    <dgm:cxn modelId="{A8250A36-C561-314D-AC70-A4CF0EFC8F71}" srcId="{9900C1CA-A73E-4441-88DA-5881DE693138}" destId="{6D5DDE23-14B8-4441-9FE3-2511DBB314F6}" srcOrd="0" destOrd="0" parTransId="{1065ACFD-6286-BC41-BE9F-DEC70142FC72}" sibTransId="{5966B209-46F5-CF48-ACDD-E83BE5E69E21}"/>
    <dgm:cxn modelId="{1AECEC36-0235-9F4C-87DC-46190739D752}" srcId="{0E10F33F-C489-4A46-BFEC-01B326ED8B18}" destId="{A4C71DD7-54FD-3945-A03E-BE024EB7C941}" srcOrd="0" destOrd="0" parTransId="{B114DD86-8172-354A-9CB6-E9AE8BC2ECA4}" sibTransId="{E2DB58C9-6314-6D41-9BA4-71A702C744E0}"/>
    <dgm:cxn modelId="{1AD01138-20C1-494E-8A9D-B889F5AE1432}" type="presOf" srcId="{925C10D9-C8FB-7E49-8700-1593C9A7FBA3}" destId="{BD76E068-9476-8D4F-AFA7-E95179D73E5F}" srcOrd="0" destOrd="0" presId="urn:microsoft.com/office/officeart/2005/8/layout/orgChart1"/>
    <dgm:cxn modelId="{EA4B1439-FD1A-684B-A26B-D049988C6D33}" srcId="{A99C859F-8F81-3946-ADB3-76E741498DD1}" destId="{164D2604-6DCD-E04B-BD04-67DDA229C471}" srcOrd="0" destOrd="0" parTransId="{C7619478-B904-A040-BC92-17ED8043E2D7}" sibTransId="{5D31A3B9-FB36-6748-9E65-D129858E5C43}"/>
    <dgm:cxn modelId="{E5F74E39-3AA8-1346-8225-99637F0D489E}" type="presOf" srcId="{711676DB-1203-1C4B-AB19-A1D55902590E}" destId="{6D6472C9-BBC7-D744-AE74-F23CDB909BD3}" srcOrd="0" destOrd="0" presId="urn:microsoft.com/office/officeart/2005/8/layout/orgChart1"/>
    <dgm:cxn modelId="{FE30E839-2B19-0B46-88B6-D725014B6765}" type="presOf" srcId="{B817D5BB-A336-FB48-8B55-10B12562F52A}" destId="{9BB2D8B2-CA14-6246-9B63-D46E63F95412}" srcOrd="0" destOrd="0" presId="urn:microsoft.com/office/officeart/2005/8/layout/orgChart1"/>
    <dgm:cxn modelId="{8AD8233C-1F70-A14B-AC78-957850C06AD4}" type="presOf" srcId="{A4C71DD7-54FD-3945-A03E-BE024EB7C941}" destId="{D70E0B7E-F916-604B-A436-6873A1F5DC31}" srcOrd="0" destOrd="0" presId="urn:microsoft.com/office/officeart/2005/8/layout/orgChart1"/>
    <dgm:cxn modelId="{7ECF793D-FC74-384E-98DA-0DF8EFF14AEB}" type="presOf" srcId="{8494C41D-86B8-9149-8615-32EA168AB3EE}" destId="{216D93A6-49DA-0848-A447-D800B930F802}" srcOrd="0" destOrd="0" presId="urn:microsoft.com/office/officeart/2005/8/layout/orgChart1"/>
    <dgm:cxn modelId="{9B6FB03D-B5E1-F844-B687-CFE64EDFE147}" srcId="{718CA172-4FAC-044B-BB39-1ACBBE11E80A}" destId="{81723BA1-74A8-9A4B-9BAF-0933DB009C0C}" srcOrd="0" destOrd="0" parTransId="{E36EAE0A-1080-4A46-988D-E41A7069F655}" sibTransId="{51801689-BD17-E941-9A06-A16C9EEF1EA1}"/>
    <dgm:cxn modelId="{18904E3E-E6D0-C74D-81B6-354A3131A33A}" type="presOf" srcId="{164D2604-6DCD-E04B-BD04-67DDA229C471}" destId="{D46FA4DA-FB21-DD4B-8EB6-847CFDAB4951}" srcOrd="1" destOrd="0" presId="urn:microsoft.com/office/officeart/2005/8/layout/orgChart1"/>
    <dgm:cxn modelId="{60245F40-3049-BA4D-9F06-006FC864A10E}" type="presOf" srcId="{BA36C493-C3DA-564E-9A61-44E5523663FE}" destId="{A0D65121-3E3C-4A47-8319-7C24B7C36ACD}" srcOrd="0" destOrd="0" presId="urn:microsoft.com/office/officeart/2005/8/layout/orgChart1"/>
    <dgm:cxn modelId="{47425943-FF61-E242-836F-7CBE4A0302CC}" type="presOf" srcId="{94B0544A-44D4-7241-BED9-E70EB40EF737}" destId="{76A6F6A4-C0ED-5F4C-B94F-E9D45C91A655}" srcOrd="0" destOrd="0" presId="urn:microsoft.com/office/officeart/2005/8/layout/orgChart1"/>
    <dgm:cxn modelId="{97AB7243-B894-CE42-8DEB-6BADF1193331}" srcId="{588BDA59-A749-3E40-867F-3447F66FF6C9}" destId="{CF912DD4-1C6C-2F45-B8F9-D25C38E006EE}" srcOrd="0" destOrd="0" parTransId="{86FD1176-A367-8B4D-AEC8-B7E33DE7F02E}" sibTransId="{D1C709A0-2972-B641-A145-34FC05725E90}"/>
    <dgm:cxn modelId="{A158D143-3B4D-8B46-8BDB-C275F00D9718}" type="presOf" srcId="{D12EBD66-29CE-724A-9758-B22A04638BB7}" destId="{85D2100F-9DA1-9C4B-BBFF-80ED9050A115}" srcOrd="1" destOrd="0" presId="urn:microsoft.com/office/officeart/2005/8/layout/orgChart1"/>
    <dgm:cxn modelId="{7D86FB43-EEBE-C847-9D58-EDAB4D328E06}" type="presOf" srcId="{16A5C768-73FB-114F-93A7-8131CADC76CC}" destId="{481885CB-CB0C-124D-B876-789595ACB941}" srcOrd="1" destOrd="0" presId="urn:microsoft.com/office/officeart/2005/8/layout/orgChart1"/>
    <dgm:cxn modelId="{706FAA44-8E84-454E-8A3A-D509CAA8EE82}" type="presOf" srcId="{F2C8BC15-0028-134E-8819-FA2FC386B800}" destId="{C076CADC-54C2-DD42-90FE-4DED43D6394E}" srcOrd="0" destOrd="0" presId="urn:microsoft.com/office/officeart/2005/8/layout/orgChart1"/>
    <dgm:cxn modelId="{87C62D45-BF2C-D24F-8139-F487DD935D92}" type="presOf" srcId="{CB3982AD-6439-6244-A390-995A43321E60}" destId="{0A5A03D9-5896-694D-9E14-6B0CACEC751D}" srcOrd="1" destOrd="0" presId="urn:microsoft.com/office/officeart/2005/8/layout/orgChart1"/>
    <dgm:cxn modelId="{05D4A045-EB61-0C45-BBB9-A2DD5F8B345D}" srcId="{164D2604-6DCD-E04B-BD04-67DDA229C471}" destId="{2AACFF48-3A86-B54D-A8B6-6D9421B8B561}" srcOrd="1" destOrd="0" parTransId="{2D4798CE-2FF3-B748-8507-BCFAEEA9A30E}" sibTransId="{7E364790-43F3-C440-A298-1B01FD7E47DC}"/>
    <dgm:cxn modelId="{ED30CD46-1EBB-E046-AB11-51938866EE7B}" srcId="{6D5DDE23-14B8-4441-9FE3-2511DBB314F6}" destId="{A249D91C-F20B-184F-AA6F-7276E73E1E3D}" srcOrd="11" destOrd="0" parTransId="{B711D25C-3948-FE4D-A8D3-ACDF43488EE9}" sibTransId="{05AC4C69-F7C2-4240-983E-3D905DDFFAD1}"/>
    <dgm:cxn modelId="{F12B8D47-B8CA-8146-82FD-1B8357A9FD1D}" type="presOf" srcId="{66AB5A72-A7A7-B044-B0B7-838EF5D2ECEE}" destId="{83C31374-46E5-984C-9666-178167DFBBD2}" srcOrd="0" destOrd="0" presId="urn:microsoft.com/office/officeart/2005/8/layout/orgChart1"/>
    <dgm:cxn modelId="{04C4F049-545C-9646-A341-28DF854BE140}" type="presOf" srcId="{F1357964-7724-A844-9439-F823DD55AC81}" destId="{0093B929-F044-DF47-94F2-612EF8E5D2A3}" srcOrd="1" destOrd="0" presId="urn:microsoft.com/office/officeart/2005/8/layout/orgChart1"/>
    <dgm:cxn modelId="{E0B0974A-FBEF-1748-9646-D3DBA515CFD6}" type="presOf" srcId="{80B53129-ABBD-5544-933C-A3C8D5372BF5}" destId="{74C0BBA7-607C-A54F-9CA6-B43DB40B9461}" srcOrd="0" destOrd="0" presId="urn:microsoft.com/office/officeart/2005/8/layout/orgChart1"/>
    <dgm:cxn modelId="{C9DD6D4B-696B-C04E-A2ED-B6B9D07925F8}" type="presOf" srcId="{202F2594-BF28-684C-AD18-786ACF581B63}" destId="{6B33FFF2-697C-A74C-AA13-D49A3F3D970D}" srcOrd="1" destOrd="0" presId="urn:microsoft.com/office/officeart/2005/8/layout/orgChart1"/>
    <dgm:cxn modelId="{619FEB4B-B970-C34C-8FE7-B95D9FF0C553}" type="presOf" srcId="{1CB41656-532C-D941-8B1C-813C97FA68CF}" destId="{17A45454-CB7D-BF4F-B66D-EB158FF3BE99}" srcOrd="0" destOrd="0" presId="urn:microsoft.com/office/officeart/2005/8/layout/orgChart1"/>
    <dgm:cxn modelId="{CC69EF4B-B4BD-3647-B41C-B1920FDF46A7}" type="presOf" srcId="{D0C8D740-FC99-344A-8BB3-02C715EFA215}" destId="{AA44A930-54CE-6D43-8B00-81D73B71736D}" srcOrd="0" destOrd="0" presId="urn:microsoft.com/office/officeart/2005/8/layout/orgChart1"/>
    <dgm:cxn modelId="{D482054D-7529-DA4F-90B3-D83B3FBEB929}" type="presOf" srcId="{6D5DDE23-14B8-4441-9FE3-2511DBB314F6}" destId="{0F26CE07-2830-934F-AC7C-0CAB47301A7C}" srcOrd="0" destOrd="0" presId="urn:microsoft.com/office/officeart/2005/8/layout/orgChart1"/>
    <dgm:cxn modelId="{B3227B4D-585F-C14A-8A8B-304D53953894}" type="presOf" srcId="{8AE3A001-437F-7F44-83B0-B95413FC9722}" destId="{6B871445-36D6-DF4D-9319-580C80C96FE6}" srcOrd="1" destOrd="0" presId="urn:microsoft.com/office/officeart/2005/8/layout/orgChart1"/>
    <dgm:cxn modelId="{F1A5344E-949B-F14C-A159-7A46967F8B29}" type="presOf" srcId="{93F8E955-4447-C748-88BA-E7736B9CC1FF}" destId="{4925B660-2B45-3742-9A5E-718AFB052113}" srcOrd="0" destOrd="0" presId="urn:microsoft.com/office/officeart/2005/8/layout/orgChart1"/>
    <dgm:cxn modelId="{45FC9B4F-1307-F34F-86C9-3CADBACD37AF}" type="presOf" srcId="{F1357964-7724-A844-9439-F823DD55AC81}" destId="{5679DD3C-48F8-F54C-A15B-E7A97B84BE6F}" srcOrd="0" destOrd="0" presId="urn:microsoft.com/office/officeart/2005/8/layout/orgChart1"/>
    <dgm:cxn modelId="{5BE6D552-47E6-6646-80DE-E5C4A477ABDB}" type="presOf" srcId="{969F6421-1972-F447-B649-3597C6232AE0}" destId="{BC3183FF-60A6-3F41-85BC-284CE3F9819C}" srcOrd="0" destOrd="0" presId="urn:microsoft.com/office/officeart/2005/8/layout/orgChart1"/>
    <dgm:cxn modelId="{6D8EDB52-D985-884D-AD1E-09483BD4587E}" type="presOf" srcId="{5BACAE44-58E7-D74F-9F34-AE12621D792A}" destId="{832FFA17-4063-1E4E-88DB-71E738422429}" srcOrd="1" destOrd="0" presId="urn:microsoft.com/office/officeart/2005/8/layout/orgChart1"/>
    <dgm:cxn modelId="{1A69F153-EF75-AA4C-A26B-4F95B81392FA}" type="presOf" srcId="{8AE3A001-437F-7F44-83B0-B95413FC9722}" destId="{CE2E750E-98D8-3843-BE35-61435934251E}" srcOrd="0" destOrd="0" presId="urn:microsoft.com/office/officeart/2005/8/layout/orgChart1"/>
    <dgm:cxn modelId="{E8575354-77BE-5E4C-BC65-7307F9BC813F}" srcId="{6D5DDE23-14B8-4441-9FE3-2511DBB314F6}" destId="{18A0F0BD-34D3-DD49-B4C2-A3FF2BAFBF46}" srcOrd="2" destOrd="0" parTransId="{BB85B68D-658B-4D4C-B8CF-B5F149948E42}" sibTransId="{1D3F5187-DB53-2F49-B236-26D824BE5AFF}"/>
    <dgm:cxn modelId="{92EECD54-C711-594D-8E1B-1E6DA75A15CA}" srcId="{6D5DDE23-14B8-4441-9FE3-2511DBB314F6}" destId="{A672E6C2-30D3-5540-AFD4-3D8C1FDFD1B8}" srcOrd="8" destOrd="0" parTransId="{811E8CF4-F60E-6D4A-861C-502418072F82}" sibTransId="{F022B5C3-25CD-614F-8A90-3B618F3AF304}"/>
    <dgm:cxn modelId="{314AE455-5DCF-1742-B1F4-6C9D7254D458}" type="presOf" srcId="{8B775DDB-C472-F14C-92E1-16E1077E56DE}" destId="{CEAAA73A-C3BF-5846-AB5A-165A294D7E43}" srcOrd="0" destOrd="0" presId="urn:microsoft.com/office/officeart/2005/8/layout/orgChart1"/>
    <dgm:cxn modelId="{61E14756-2B76-E948-82F7-D3B0BCF66536}" type="presOf" srcId="{9C573634-ECD5-7C4D-86CD-FCF3A6456F75}" destId="{9F0DEB9F-8FE3-D745-B72D-88ADBE5AD0ED}" srcOrd="0" destOrd="0" presId="urn:microsoft.com/office/officeart/2005/8/layout/orgChart1"/>
    <dgm:cxn modelId="{99FD9157-BEE8-DB42-8415-8B0446DE6CC7}" type="presOf" srcId="{A99C859F-8F81-3946-ADB3-76E741498DD1}" destId="{E1F1B08D-AE59-BD4D-B24E-B3DBA95F4EFE}" srcOrd="1" destOrd="0" presId="urn:microsoft.com/office/officeart/2005/8/layout/orgChart1"/>
    <dgm:cxn modelId="{74FC4958-C996-0548-8643-C59184CF0806}" srcId="{A249D91C-F20B-184F-AA6F-7276E73E1E3D}" destId="{202F2594-BF28-684C-AD18-786ACF581B63}" srcOrd="0" destOrd="0" parTransId="{53E880A8-834D-C645-9C62-064CE93B52BE}" sibTransId="{8E53FB41-A958-1E48-8B81-C0FFD95FAFE6}"/>
    <dgm:cxn modelId="{F630A458-D94D-8843-90D5-A5CDDAB2CF39}" type="presOf" srcId="{FB8133F7-32CC-3D4E-BD26-00EBE752D656}" destId="{2A24CA71-0EF8-2146-9623-D4F2DD3AE2F3}" srcOrd="0" destOrd="0" presId="urn:microsoft.com/office/officeart/2005/8/layout/orgChart1"/>
    <dgm:cxn modelId="{20630D5A-11C8-8E4D-AEF4-43EA8A859F61}" srcId="{A4C71DD7-54FD-3945-A03E-BE024EB7C941}" destId="{77ED1932-9395-AB42-9DB1-093E7BBEE8FD}" srcOrd="2" destOrd="0" parTransId="{BD7C44FC-5B28-1647-95E9-6A848BB36FF8}" sibTransId="{3E1B0A80-3F8E-B948-8F96-6A3DEE3F1C87}"/>
    <dgm:cxn modelId="{4714D15C-6EDE-3C47-9AF5-1D145A1986F8}" srcId="{0C9E9F65-A79D-C54F-8124-5A469CA1ABB3}" destId="{377118E4-6951-3345-AEB0-EA2CE2EDB6E5}" srcOrd="2" destOrd="0" parTransId="{1229C823-CBE3-1B4E-90D5-3EF07709A2D4}" sibTransId="{6A299363-3D17-D549-835F-68A4C5AF64E3}"/>
    <dgm:cxn modelId="{02BF375D-A6EE-F94C-AC36-7FD52E7E39D1}" type="presOf" srcId="{931F9E09-C5B2-804F-BC5F-1661B28F06AA}" destId="{167393DC-E062-F043-BF3E-4C80E52C9A44}" srcOrd="0" destOrd="0" presId="urn:microsoft.com/office/officeart/2005/8/layout/orgChart1"/>
    <dgm:cxn modelId="{4FDB7B5D-167C-CB4E-9758-32A840E06D72}" type="presOf" srcId="{D7146F27-B6D9-7248-864B-EC0BC26BC1F6}" destId="{F80D8D69-7D31-574D-95E4-9907F00DB38E}" srcOrd="1" destOrd="0" presId="urn:microsoft.com/office/officeart/2005/8/layout/orgChart1"/>
    <dgm:cxn modelId="{C34BF161-12D2-FA4F-91FA-5A42667BFE4D}" type="presOf" srcId="{D0C8D740-FC99-344A-8BB3-02C715EFA215}" destId="{C6CC528B-5124-B440-BA81-46C30A4ED551}" srcOrd="1" destOrd="0" presId="urn:microsoft.com/office/officeart/2005/8/layout/orgChart1"/>
    <dgm:cxn modelId="{AEC3C262-6C17-C446-BCC5-1C8D3069F497}" srcId="{6D5DDE23-14B8-4441-9FE3-2511DBB314F6}" destId="{468A1939-E2EC-F147-A4EB-B6B8AD588ED9}" srcOrd="7" destOrd="0" parTransId="{80B53129-ABBD-5544-933C-A3C8D5372BF5}" sibTransId="{2896D8E2-D4CF-F54C-9D34-3D055F962A8B}"/>
    <dgm:cxn modelId="{68449F64-D423-6D41-91C3-1C8C917445B3}" type="presOf" srcId="{2D4798CE-2FF3-B748-8507-BCFAEEA9A30E}" destId="{B6E10DF3-0044-3246-B9AE-9CB6C3602AC9}" srcOrd="0" destOrd="0" presId="urn:microsoft.com/office/officeart/2005/8/layout/orgChart1"/>
    <dgm:cxn modelId="{F1645365-A51A-B44B-ACEA-CE70FE8CD209}" type="presOf" srcId="{9900C1CA-A73E-4441-88DA-5881DE693138}" destId="{FEAB59BC-959E-4A49-A2A9-0B9D131B1EEE}" srcOrd="0" destOrd="0" presId="urn:microsoft.com/office/officeart/2005/8/layout/orgChart1"/>
    <dgm:cxn modelId="{80D89069-C10B-8549-B9FF-347E9A9F58EA}" srcId="{9260EC1A-AEAE-A24D-811E-E70C01DACCEC}" destId="{A7857CEA-BDCF-614F-911F-94DDD31A26C5}" srcOrd="0" destOrd="0" parTransId="{9C573634-ECD5-7C4D-86CD-FCF3A6456F75}" sibTransId="{061D4423-051E-B343-A60B-797BF4152AEC}"/>
    <dgm:cxn modelId="{8597F06A-B7EC-2841-B8BD-382E8D716B03}" type="presOf" srcId="{5BACAE44-58E7-D74F-9F34-AE12621D792A}" destId="{7236E614-CD2C-444B-9092-29BC221B70CB}" srcOrd="0" destOrd="0" presId="urn:microsoft.com/office/officeart/2005/8/layout/orgChart1"/>
    <dgm:cxn modelId="{5FA9886D-7DA0-0C41-8385-8EF49C562B94}" srcId="{6D5DDE23-14B8-4441-9FE3-2511DBB314F6}" destId="{A99C859F-8F81-3946-ADB3-76E741498DD1}" srcOrd="3" destOrd="0" parTransId="{C73AADF9-1C99-6549-B966-FAF93455BF63}" sibTransId="{3636794B-58EC-3345-B336-7CF74117A769}"/>
    <dgm:cxn modelId="{8BF92D6E-BB2F-0249-A0F9-DE3D5C73F113}" type="presOf" srcId="{5120DFF0-ABEA-FB44-8370-A819746577F5}" destId="{F47D75E6-E0F5-1644-9778-C97EBB6FF6DE}" srcOrd="0" destOrd="0" presId="urn:microsoft.com/office/officeart/2005/8/layout/orgChart1"/>
    <dgm:cxn modelId="{940FC36E-8730-5541-BAA4-5B6D79DCE78A}" type="presOf" srcId="{7047C6FC-587B-C447-B57E-7E5F0BD8BD7F}" destId="{7DBC3871-FB1F-164D-9928-02FFD8648696}" srcOrd="0" destOrd="0" presId="urn:microsoft.com/office/officeart/2005/8/layout/orgChart1"/>
    <dgm:cxn modelId="{10CAF56E-E9BB-5143-9F71-72ABCDD59E2C}" srcId="{0C9E9F65-A79D-C54F-8124-5A469CA1ABB3}" destId="{588BDA59-A749-3E40-867F-3447F66FF6C9}" srcOrd="1" destOrd="0" parTransId="{E0FFDF28-2C34-7C4B-8C5D-4086939BF9F4}" sibTransId="{C740AF19-D0A2-F344-9DED-D2681F7779E8}"/>
    <dgm:cxn modelId="{F7A92270-0B70-4345-A07E-88FDBE3922EC}" srcId="{D5D40474-25FE-A546-A590-B796F4D77576}" destId="{FA8D716D-D1A7-D640-BF38-7500D4859F69}" srcOrd="0" destOrd="0" parTransId="{F30B9A48-0399-114C-8D2E-1E66C3926723}" sibTransId="{3E1D50A6-8D5F-D74E-8A84-B6FF7D66A916}"/>
    <dgm:cxn modelId="{6B334570-4488-2349-B2F0-4020342AED34}" srcId="{A4C71DD7-54FD-3945-A03E-BE024EB7C941}" destId="{66AB5A72-A7A7-B044-B0B7-838EF5D2ECEE}" srcOrd="0" destOrd="0" parTransId="{E102DB9A-6351-214B-BC97-601574A57AFA}" sibTransId="{A21CA898-6A08-434E-B5C4-D4676B945298}"/>
    <dgm:cxn modelId="{5737F670-BF73-C44D-A6AA-2B9AA37B7A28}" type="presOf" srcId="{93F8E955-4447-C748-88BA-E7736B9CC1FF}" destId="{E368E129-8473-D149-B61A-8D6657D713AB}" srcOrd="1" destOrd="0" presId="urn:microsoft.com/office/officeart/2005/8/layout/orgChart1"/>
    <dgm:cxn modelId="{14B7BD72-24FC-9248-8A94-B6D6155752E3}" type="presOf" srcId="{8C4DB48F-6772-EC4D-9629-E168AFAF8BE3}" destId="{404DE0CC-C54D-2248-BC23-01C2E2BD6D0E}" srcOrd="0" destOrd="0" presId="urn:microsoft.com/office/officeart/2005/8/layout/orgChart1"/>
    <dgm:cxn modelId="{49E71C73-614A-3E4A-AAE0-B9728897E3E9}" type="presOf" srcId="{E31A7C52-A5DB-4E4D-AAE3-276FBD64E20F}" destId="{3A8060EA-22CB-E340-92AE-31216A7E0A5A}" srcOrd="0" destOrd="0" presId="urn:microsoft.com/office/officeart/2005/8/layout/orgChart1"/>
    <dgm:cxn modelId="{B6F6DF77-4ADE-BE41-8298-31633C22134F}" type="presOf" srcId="{E9C2B5A4-ECA0-8A4B-ADB2-06992BBECB56}" destId="{F5BCBBC3-D427-D54D-872C-56FE7D281FAC}" srcOrd="0" destOrd="0" presId="urn:microsoft.com/office/officeart/2005/8/layout/orgChart1"/>
    <dgm:cxn modelId="{696C5278-831C-8A4D-93F1-EBEF0C5C2BA8}" srcId="{969F6421-1972-F447-B649-3597C6232AE0}" destId="{718CA172-4FAC-044B-BB39-1ACBBE11E80A}" srcOrd="0" destOrd="0" parTransId="{BF050894-0540-6548-87B0-81D124433F90}" sibTransId="{AEF1A2BC-C530-564F-BBD4-2BF7CF1444D4}"/>
    <dgm:cxn modelId="{02B18F78-463B-5E4D-845A-86A70F0C1D50}" type="presOf" srcId="{87B6ADC4-DFC7-5B45-9374-E3B962A59765}" destId="{94F82B0E-28EF-D74D-90D0-F53C99B2436C}" srcOrd="1" destOrd="0" presId="urn:microsoft.com/office/officeart/2005/8/layout/orgChart1"/>
    <dgm:cxn modelId="{BFBBEA7D-73A3-8D46-BAD9-CAE745EED66F}" type="presOf" srcId="{2AACFF48-3A86-B54D-A8B6-6D9421B8B561}" destId="{70858A7D-F4F1-AC48-8218-2732F960F48F}" srcOrd="0" destOrd="0" presId="urn:microsoft.com/office/officeart/2005/8/layout/orgChart1"/>
    <dgm:cxn modelId="{48040B7E-449D-0347-A17D-7F925A1872DD}" type="presOf" srcId="{3A3F69D0-EE8C-034C-87A8-B9FE7226E77A}" destId="{13C78904-3B46-E445-9B57-CCB8EFB4A7A9}" srcOrd="1" destOrd="0" presId="urn:microsoft.com/office/officeart/2005/8/layout/orgChart1"/>
    <dgm:cxn modelId="{0F6C7A81-F706-2944-9C84-7D3338A3E0CC}" type="presOf" srcId="{ECC763E3-D4D9-684B-8027-01EDD8CF812F}" destId="{31061CFD-A92D-FA4A-B1CF-FCAF7D8F928D}" srcOrd="0" destOrd="0" presId="urn:microsoft.com/office/officeart/2005/8/layout/orgChart1"/>
    <dgm:cxn modelId="{C7E0A482-B6A3-5B4F-9B83-979090259719}" type="presOf" srcId="{C0244476-6EF1-6646-A422-A48755FC0E01}" destId="{344E3E20-83E8-2E4C-8CD8-067123194F19}" srcOrd="0" destOrd="0" presId="urn:microsoft.com/office/officeart/2005/8/layout/orgChart1"/>
    <dgm:cxn modelId="{E6EFDC82-4E69-854C-96A7-DD7ECE91F45E}" srcId="{6D5DDE23-14B8-4441-9FE3-2511DBB314F6}" destId="{D5D40474-25FE-A546-A590-B796F4D77576}" srcOrd="1" destOrd="0" parTransId="{8C4DB48F-6772-EC4D-9629-E168AFAF8BE3}" sibTransId="{26539DBC-FFA5-B94F-9FC2-E57707CFF6F3}"/>
    <dgm:cxn modelId="{0A0EE382-6C5A-5543-8A01-98EE2E9C0741}" srcId="{6D5DDE23-14B8-4441-9FE3-2511DBB314F6}" destId="{16A5C768-73FB-114F-93A7-8131CADC76CC}" srcOrd="6" destOrd="0" parTransId="{052C0FC5-94ED-234D-B30E-383C25FB05F4}" sibTransId="{AFA4C60D-2612-6D4F-96EE-3C4B65A4FA61}"/>
    <dgm:cxn modelId="{A4227F83-FD2A-AB4D-85C7-A9CF453E9C95}" srcId="{16A5C768-73FB-114F-93A7-8131CADC76CC}" destId="{3A3F69D0-EE8C-034C-87A8-B9FE7226E77A}" srcOrd="0" destOrd="0" parTransId="{5120DFF0-ABEA-FB44-8370-A819746577F5}" sibTransId="{9B561F30-7574-3845-ABFC-34949EB72E74}"/>
    <dgm:cxn modelId="{80C57884-D02A-594F-8CD7-81AA38595250}" type="presOf" srcId="{87D7AA0A-5123-8444-AAE7-7B9650F8E245}" destId="{9E94FF30-71FD-C94E-86A8-30CE08BC5122}" srcOrd="0" destOrd="0" presId="urn:microsoft.com/office/officeart/2005/8/layout/orgChart1"/>
    <dgm:cxn modelId="{5D51C984-8174-C54C-AF82-A663C4ED8185}" type="presOf" srcId="{32855BA4-474A-8D43-B2AC-12CCBD1BF4D6}" destId="{F10E7EC0-B3BC-BC44-8ED5-04EC99CF2D6B}" srcOrd="0" destOrd="0" presId="urn:microsoft.com/office/officeart/2005/8/layout/orgChart1"/>
    <dgm:cxn modelId="{83FCD787-B58D-CB4E-9AEB-47263B97C90F}" type="presOf" srcId="{A249D91C-F20B-184F-AA6F-7276E73E1E3D}" destId="{6BFF62B5-821E-BE44-9B8C-A4A655D89AEE}" srcOrd="0" destOrd="0" presId="urn:microsoft.com/office/officeart/2005/8/layout/orgChart1"/>
    <dgm:cxn modelId="{D3808F8A-69B1-8D4A-A868-162ADAC1A568}" type="presOf" srcId="{0C9E9F65-A79D-C54F-8124-5A469CA1ABB3}" destId="{B6DFD976-EB1E-8A4A-9E95-44BE7C36503B}" srcOrd="0" destOrd="0" presId="urn:microsoft.com/office/officeart/2005/8/layout/orgChart1"/>
    <dgm:cxn modelId="{FC20A88B-1D80-9F43-B9A4-5D6EBAC8F825}" type="presOf" srcId="{B7DB9E4C-0F5A-0446-A0F0-2B90C054683B}" destId="{27AEBD28-270E-9E40-988F-523909D31CD8}" srcOrd="1" destOrd="0" presId="urn:microsoft.com/office/officeart/2005/8/layout/orgChart1"/>
    <dgm:cxn modelId="{CD740F8E-8CFD-F340-9CCD-AEB8111D3B37}" type="presOf" srcId="{FA8D716D-D1A7-D640-BF38-7500D4859F69}" destId="{4097EDE2-B5C1-414D-85DC-401F8F984554}" srcOrd="1" destOrd="0" presId="urn:microsoft.com/office/officeart/2005/8/layout/orgChart1"/>
    <dgm:cxn modelId="{E14EA98E-E9E3-EF4D-B9C2-1322F06ED1F4}" type="presOf" srcId="{969F6421-1972-F447-B649-3597C6232AE0}" destId="{F39F84F6-5D66-1D46-8157-9A47260E3527}" srcOrd="1" destOrd="0" presId="urn:microsoft.com/office/officeart/2005/8/layout/orgChart1"/>
    <dgm:cxn modelId="{A9BDF18E-316B-E04B-BAEF-DFFE1A22E042}" srcId="{6D5DDE23-14B8-4441-9FE3-2511DBB314F6}" destId="{931F9E09-C5B2-804F-BC5F-1661B28F06AA}" srcOrd="4" destOrd="0" parTransId="{E31A7C52-A5DB-4E4D-AAE3-276FBD64E20F}" sibTransId="{623E5C0E-95D4-904B-80EB-97295A112EC9}"/>
    <dgm:cxn modelId="{94CE1190-404D-404E-B0B4-2C795204E629}" type="presOf" srcId="{CF912DD4-1C6C-2F45-B8F9-D25C38E006EE}" destId="{489B0660-AC46-9642-BDBA-000D6C66A778}" srcOrd="1" destOrd="0" presId="urn:microsoft.com/office/officeart/2005/8/layout/orgChart1"/>
    <dgm:cxn modelId="{618C8391-0DD8-0F4A-B2E6-2E43839DEC74}" srcId="{A672E6C2-30D3-5540-AFD4-3D8C1FDFD1B8}" destId="{04D21E98-91E7-A348-874B-6DC646B5132C}" srcOrd="0" destOrd="0" parTransId="{FA153117-8749-7F40-8D14-64FAA2F4A4E4}" sibTransId="{153B3B39-B337-204E-8C93-779633EFC414}"/>
    <dgm:cxn modelId="{2ECCBA91-C189-9F42-BA60-53130A338D1C}" type="presOf" srcId="{BD7C44FC-5B28-1647-95E9-6A848BB36FF8}" destId="{77495A96-DB92-1A45-9597-805D787BB3A5}" srcOrd="0" destOrd="0" presId="urn:microsoft.com/office/officeart/2005/8/layout/orgChart1"/>
    <dgm:cxn modelId="{495D0392-6E58-AF41-8C9D-C5682D1E6268}" type="presOf" srcId="{FA8D716D-D1A7-D640-BF38-7500D4859F69}" destId="{71C970DA-16EF-C249-BBB7-23252D0B988A}" srcOrd="0" destOrd="0" presId="urn:microsoft.com/office/officeart/2005/8/layout/orgChart1"/>
    <dgm:cxn modelId="{7432BC92-AD68-C349-84F2-294DEAA8A870}" type="presOf" srcId="{1561F215-951A-8245-A9C2-8EDC4B619DC2}" destId="{C8024C14-72F4-7849-B697-ED025D902DD0}" srcOrd="0" destOrd="0" presId="urn:microsoft.com/office/officeart/2005/8/layout/orgChart1"/>
    <dgm:cxn modelId="{D804BD92-7571-344A-8F53-0E53F8B1ED0B}" type="presOf" srcId="{D12EBD66-29CE-724A-9758-B22A04638BB7}" destId="{4D1C728B-91C9-F645-8AD5-9CFECD5C1A26}" srcOrd="0" destOrd="0" presId="urn:microsoft.com/office/officeart/2005/8/layout/orgChart1"/>
    <dgm:cxn modelId="{4BACDC92-D408-6144-9838-0B030F561B74}" type="presOf" srcId="{D5D40474-25FE-A546-A590-B796F4D77576}" destId="{EC45431C-B857-9D41-827F-7108305E86A5}" srcOrd="1" destOrd="0" presId="urn:microsoft.com/office/officeart/2005/8/layout/orgChart1"/>
    <dgm:cxn modelId="{04C00694-6E52-F348-A6CF-8BBD9FACB6B2}" type="presOf" srcId="{A8A6825A-4605-3B4D-9AD5-B5539A668EC7}" destId="{6CBFD726-EF7A-1445-972E-004BF12EE6CA}" srcOrd="1" destOrd="0" presId="urn:microsoft.com/office/officeart/2005/8/layout/orgChart1"/>
    <dgm:cxn modelId="{75596B94-AECF-5C45-A8B8-6E46ECB8048B}" type="presOf" srcId="{B711D25C-3948-FE4D-A8D3-ACDF43488EE9}" destId="{00785489-3102-FA46-BF3B-254387A657C8}" srcOrd="0" destOrd="0" presId="urn:microsoft.com/office/officeart/2005/8/layout/orgChart1"/>
    <dgm:cxn modelId="{746B6195-2A4D-CE43-BAE2-5252F02E91A3}" type="presOf" srcId="{0C9E9F65-A79D-C54F-8124-5A469CA1ABB3}" destId="{BEFF42E3-55F5-8B4D-85D7-68B43E580983}" srcOrd="1" destOrd="0" presId="urn:microsoft.com/office/officeart/2005/8/layout/orgChart1"/>
    <dgm:cxn modelId="{890BE095-3740-3A46-92AB-A9DA206DD355}" type="presOf" srcId="{E1FAA012-0721-2044-B9BE-64F7D445FEDA}" destId="{320C5EA5-FEFD-1644-A176-5B9F82C5E8DF}" srcOrd="0" destOrd="0" presId="urn:microsoft.com/office/officeart/2005/8/layout/orgChart1"/>
    <dgm:cxn modelId="{6746E197-9DA0-2246-B317-BED29E222116}" type="presOf" srcId="{E36EAE0A-1080-4A46-988D-E41A7069F655}" destId="{B19DE9B8-9AD3-1C4C-B7D0-2CEF4E1ADBF7}" srcOrd="0" destOrd="0" presId="urn:microsoft.com/office/officeart/2005/8/layout/orgChart1"/>
    <dgm:cxn modelId="{48F56698-8689-C44E-88C6-E23604F5F5DA}" type="presOf" srcId="{EC0FF30F-48BD-614B-80D4-D7BF4C88A58D}" destId="{AF328CD0-273D-3442-8581-2B56D1BF54D8}" srcOrd="0" destOrd="0" presId="urn:microsoft.com/office/officeart/2005/8/layout/orgChart1"/>
    <dgm:cxn modelId="{D6D10C9A-565F-504E-A2C8-ADABA4D2B293}" type="presOf" srcId="{C3444002-58A8-2548-B387-0C2E65017CED}" destId="{B89C150E-B9A8-3641-B3F0-20ABF1D72026}" srcOrd="0" destOrd="0" presId="urn:microsoft.com/office/officeart/2005/8/layout/orgChart1"/>
    <dgm:cxn modelId="{22C8E39B-3B29-494A-9994-39AE719CB5AA}" type="presOf" srcId="{A4C71DD7-54FD-3945-A03E-BE024EB7C941}" destId="{B3409426-32DC-7341-AF1F-BCB0725BA953}" srcOrd="1" destOrd="0" presId="urn:microsoft.com/office/officeart/2005/8/layout/orgChart1"/>
    <dgm:cxn modelId="{0360059C-98D9-6C45-B746-366F9E31D3A0}" type="presOf" srcId="{77ED1932-9395-AB42-9DB1-093E7BBEE8FD}" destId="{8D7621BA-3037-8741-8279-845FE8EA6686}" srcOrd="1" destOrd="0" presId="urn:microsoft.com/office/officeart/2005/8/layout/orgChart1"/>
    <dgm:cxn modelId="{8CCDB59D-C2FF-FF49-B119-C85F81958AEF}" type="presOf" srcId="{A7857CEA-BDCF-614F-911F-94DDD31A26C5}" destId="{5913D541-1A3F-5A47-97A8-37729E269EFF}" srcOrd="1" destOrd="0" presId="urn:microsoft.com/office/officeart/2005/8/layout/orgChart1"/>
    <dgm:cxn modelId="{99AE209F-59A3-164F-AC3F-4085B80E996E}" type="presOf" srcId="{A99C859F-8F81-3946-ADB3-76E741498DD1}" destId="{74079E3B-2CC3-014C-BE78-915F4953D40E}" srcOrd="0" destOrd="0" presId="urn:microsoft.com/office/officeart/2005/8/layout/orgChart1"/>
    <dgm:cxn modelId="{FA8FDB9F-6731-2048-B2C5-0959C58A9840}" type="presOf" srcId="{EC0FF30F-48BD-614B-80D4-D7BF4C88A58D}" destId="{E44C4CEF-88D2-1140-A9E9-2CE624A80E41}" srcOrd="1" destOrd="0" presId="urn:microsoft.com/office/officeart/2005/8/layout/orgChart1"/>
    <dgm:cxn modelId="{8C78A9A0-4C6D-B446-993D-925F02E80361}" type="presOf" srcId="{BF050894-0540-6548-87B0-81D124433F90}" destId="{063238D2-E0CF-2C4D-8870-7EB85EB51296}" srcOrd="0" destOrd="0" presId="urn:microsoft.com/office/officeart/2005/8/layout/orgChart1"/>
    <dgm:cxn modelId="{A1B4BAA0-ABC5-384B-A42A-2BEF27AEF7F3}" type="presOf" srcId="{81723BA1-74A8-9A4B-9BAF-0933DB009C0C}" destId="{0BC5AB63-3D11-DB4B-BE39-D60028546689}" srcOrd="1" destOrd="0" presId="urn:microsoft.com/office/officeart/2005/8/layout/orgChart1"/>
    <dgm:cxn modelId="{D94307A2-73E9-1847-8667-9E5F2FE14065}" srcId="{6D5DDE23-14B8-4441-9FE3-2511DBB314F6}" destId="{969F6421-1972-F447-B649-3597C6232AE0}" srcOrd="0" destOrd="0" parTransId="{C374FAA0-AA9C-0443-A9DE-13C9B36E98EA}" sibTransId="{0EE9D091-E564-1A40-8F45-F4F038335F39}"/>
    <dgm:cxn modelId="{DCA515A3-9276-AF46-A1D2-D4605FD429AA}" type="presOf" srcId="{202F2594-BF28-684C-AD18-786ACF581B63}" destId="{44A5C703-D56A-F64B-9E04-2163E8F4FFE7}" srcOrd="0" destOrd="0" presId="urn:microsoft.com/office/officeart/2005/8/layout/orgChart1"/>
    <dgm:cxn modelId="{C291A4A6-C733-4F49-B368-81C92EADE654}" type="presOf" srcId="{C7619478-B904-A040-BC92-17ED8043E2D7}" destId="{69A08100-738B-7546-9956-5B70B6B635AD}" srcOrd="0" destOrd="0" presId="urn:microsoft.com/office/officeart/2005/8/layout/orgChart1"/>
    <dgm:cxn modelId="{66821EA8-2E0E-864E-80A0-1AB9F3F8B81E}" srcId="{6D5DDE23-14B8-4441-9FE3-2511DBB314F6}" destId="{9260EC1A-AEAE-A24D-811E-E70C01DACCEC}" srcOrd="10" destOrd="0" parTransId="{711676DB-1203-1C4B-AB19-A1D55902590E}" sibTransId="{613C6FE5-41D4-524A-96B9-3D086ADC7FD1}"/>
    <dgm:cxn modelId="{B724C2A8-818F-A340-AA79-DBFC33B548D5}" srcId="{6D5DDE23-14B8-4441-9FE3-2511DBB314F6}" destId="{E9C2B5A4-ECA0-8A4B-ADB2-06992BBECB56}" srcOrd="5" destOrd="0" parTransId="{5C75F843-5D8B-5149-B8E9-F9D3A19EE375}" sibTransId="{931B85A6-8BFA-D44E-90B7-75BE53F2B3AA}"/>
    <dgm:cxn modelId="{E50BCDA8-62D2-2542-8302-F0664C94FA23}" type="presOf" srcId="{377118E4-6951-3345-AEB0-EA2CE2EDB6E5}" destId="{64C7A225-506A-7B47-9E25-FACC885E8821}" srcOrd="0" destOrd="0" presId="urn:microsoft.com/office/officeart/2005/8/layout/orgChart1"/>
    <dgm:cxn modelId="{1406E6A9-CD84-CE4A-B45C-2C2F74BF9F88}" type="presOf" srcId="{BB85B68D-658B-4D4C-B8CF-B5F149948E42}" destId="{F8FDEA45-FC61-0444-85E1-721B759810BE}" srcOrd="0" destOrd="0" presId="urn:microsoft.com/office/officeart/2005/8/layout/orgChart1"/>
    <dgm:cxn modelId="{CA34CBAA-BCF3-7546-ACA5-E29356EF714F}" srcId="{E9C2B5A4-ECA0-8A4B-ADB2-06992BBECB56}" destId="{E1FAA012-0721-2044-B9BE-64F7D445FEDA}" srcOrd="0" destOrd="0" parTransId="{5E1232C8-54B5-0A45-B89B-F866832F33D2}" sibTransId="{9C30D3EA-3FCB-2346-B901-5C0F1A8DD1F8}"/>
    <dgm:cxn modelId="{FFE31BAC-A2AF-5249-A09F-891698F4913F}" srcId="{8B775DDB-C472-F14C-92E1-16E1077E56DE}" destId="{40CCB3F1-E9FD-654E-9782-9C62A1EAE47F}" srcOrd="0" destOrd="0" parTransId="{5989B531-25D9-AB4F-B6B4-EE152AAC1223}" sibTransId="{0958C31A-DBDF-244E-84DD-063326BB46D1}"/>
    <dgm:cxn modelId="{237CB4AE-1933-314A-BBFF-D18354DF2322}" srcId="{A4C71DD7-54FD-3945-A03E-BE024EB7C941}" destId="{53FC8FD3-ECD2-334F-A140-B76084309811}" srcOrd="3" destOrd="0" parTransId="{C3444002-58A8-2548-B387-0C2E65017CED}" sibTransId="{745EDDE8-4C7D-A44F-B5E6-918A42884313}"/>
    <dgm:cxn modelId="{DB4BC5AE-350E-A240-A0F1-A4B7758E9492}" srcId="{A249D91C-F20B-184F-AA6F-7276E73E1E3D}" destId="{5B8808C2-787F-A848-B28D-DD71CF80550F}" srcOrd="1" destOrd="0" parTransId="{7047C6FC-587B-C447-B57E-7E5F0BD8BD7F}" sibTransId="{294F34B3-1DB3-0C46-A461-982BEC60B8AD}"/>
    <dgm:cxn modelId="{EC6041AF-E493-494B-9EC4-19C306E1E1FE}" type="presOf" srcId="{D7146F27-B6D9-7248-864B-EC0BC26BC1F6}" destId="{0D117360-B8CB-E74D-AF8D-2AE829A70697}" srcOrd="0" destOrd="0" presId="urn:microsoft.com/office/officeart/2005/8/layout/orgChart1"/>
    <dgm:cxn modelId="{5DC9A8AF-9E20-954B-9781-BDE3BC4DB0EB}" type="presOf" srcId="{718CA172-4FAC-044B-BB39-1ACBBE11E80A}" destId="{C7297D07-6B65-C446-89B0-936D1E4D39F5}" srcOrd="0" destOrd="0" presId="urn:microsoft.com/office/officeart/2005/8/layout/orgChart1"/>
    <dgm:cxn modelId="{F720CBAF-AE7D-094C-A700-2963F7D4F61A}" srcId="{931F9E09-C5B2-804F-BC5F-1661B28F06AA}" destId="{A8A6825A-4605-3B4D-9AD5-B5539A668EC7}" srcOrd="0" destOrd="0" parTransId="{87D7AA0A-5123-8444-AAE7-7B9650F8E245}" sibTransId="{A3DD8FBC-9D34-7B46-899E-E73B6C81AD4B}"/>
    <dgm:cxn modelId="{AA4CB2B1-3CF6-384C-B311-A8F5D15B4889}" srcId="{8AE3A001-437F-7F44-83B0-B95413FC9722}" destId="{6CF4D1E7-7D4C-8A46-A04A-4C9816133C85}" srcOrd="0" destOrd="0" parTransId="{DC24DA5D-BE3F-6D4B-BDF8-68D2EBFF27EB}" sibTransId="{496A3361-6C47-A04C-80CE-F893396DBC07}"/>
    <dgm:cxn modelId="{2950D7B1-2005-714C-87F1-C9A8E5365F00}" srcId="{18A0F0BD-34D3-DD49-B4C2-A3FF2BAFBF46}" destId="{EC0FF30F-48BD-614B-80D4-D7BF4C88A58D}" srcOrd="0" destOrd="0" parTransId="{925C10D9-C8FB-7E49-8700-1593C9A7FBA3}" sibTransId="{F4659E50-4F1F-8F4D-93BF-37F5A51B5222}"/>
    <dgm:cxn modelId="{5C24BAB3-90F1-F342-9B3B-4D44857C528E}" type="presOf" srcId="{931F9E09-C5B2-804F-BC5F-1661B28F06AA}" destId="{78FAB6CE-C294-0D48-BDD6-69B9A57A95D5}" srcOrd="1" destOrd="0" presId="urn:microsoft.com/office/officeart/2005/8/layout/orgChart1"/>
    <dgm:cxn modelId="{2EC9C3B5-50A5-6B4D-9852-68DEEB596C63}" type="presOf" srcId="{53FC8FD3-ECD2-334F-A140-B76084309811}" destId="{A519285B-1747-D043-AFFD-8B1B5265B7DE}" srcOrd="0" destOrd="0" presId="urn:microsoft.com/office/officeart/2005/8/layout/orgChart1"/>
    <dgm:cxn modelId="{266C8BB6-A4E7-F84A-9E7D-51014B187C02}" type="presOf" srcId="{A7857CEA-BDCF-614F-911F-94DDD31A26C5}" destId="{5C852B9E-9C8A-1142-9FFD-9C8A51867B09}" srcOrd="0" destOrd="0" presId="urn:microsoft.com/office/officeart/2005/8/layout/orgChart1"/>
    <dgm:cxn modelId="{972E27B7-4213-E141-ADFF-866C0C9A2772}" srcId="{2AACFF48-3A86-B54D-A8B6-6D9421B8B561}" destId="{1A02742B-71DA-E941-AFD0-04047ACF369E}" srcOrd="0" destOrd="0" parTransId="{C0244476-6EF1-6646-A422-A48755FC0E01}" sibTransId="{262DC06A-ECE1-DB49-BA8A-695108C25064}"/>
    <dgm:cxn modelId="{5BDD47BA-AF0F-6C4A-A022-FE18A976C8D5}" type="presOf" srcId="{A249D91C-F20B-184F-AA6F-7276E73E1E3D}" destId="{3122B97E-9DA8-A743-931A-06B137EC12D9}" srcOrd="1" destOrd="0" presId="urn:microsoft.com/office/officeart/2005/8/layout/orgChart1"/>
    <dgm:cxn modelId="{41E961BC-53C9-7E41-ACBD-901DCBE91786}" type="presOf" srcId="{E1FAA012-0721-2044-B9BE-64F7D445FEDA}" destId="{D45EEA35-CCFB-3743-8E8A-6E2391B6D7C2}" srcOrd="1" destOrd="0" presId="urn:microsoft.com/office/officeart/2005/8/layout/orgChart1"/>
    <dgm:cxn modelId="{1A672ABD-46E2-F445-9B68-031C15ADCB1A}" type="presOf" srcId="{8A4E1E2A-4004-B648-9727-3C05C8C597F1}" destId="{6EB664E9-4CB5-AE46-B7C8-8B006A8D0EBE}" srcOrd="0" destOrd="0" presId="urn:microsoft.com/office/officeart/2005/8/layout/orgChart1"/>
    <dgm:cxn modelId="{14EF91BE-F5DC-1749-9B0A-763F688FE64A}" type="presOf" srcId="{2AACFF48-3A86-B54D-A8B6-6D9421B8B561}" destId="{4D90CC19-10F9-0E46-8104-A1E4929FFE1A}" srcOrd="1" destOrd="0" presId="urn:microsoft.com/office/officeart/2005/8/layout/orgChart1"/>
    <dgm:cxn modelId="{F30865C0-D1C9-E542-A34B-66A5CF34A990}" type="presOf" srcId="{052C0FC5-94ED-234D-B30E-383C25FB05F4}" destId="{D757F571-201C-D341-A03B-F887A4242C90}" srcOrd="0" destOrd="0" presId="urn:microsoft.com/office/officeart/2005/8/layout/orgChart1"/>
    <dgm:cxn modelId="{634B7DC0-A9C3-2141-82E9-BA32DACE66A4}" type="presOf" srcId="{86FD1176-A367-8B4D-AEC8-B7E33DE7F02E}" destId="{5A80CD06-6CDF-0146-8662-60AB956664BD}" srcOrd="0" destOrd="0" presId="urn:microsoft.com/office/officeart/2005/8/layout/orgChart1"/>
    <dgm:cxn modelId="{1AF5CAC0-BCB5-AA42-8E47-8FFA5995693A}" srcId="{468A1939-E2EC-F147-A4EB-B6B8AD588ED9}" destId="{D0C8D740-FC99-344A-8BB3-02C715EFA215}" srcOrd="0" destOrd="0" parTransId="{1561F215-951A-8245-A9C2-8EDC4B619DC2}" sibTransId="{57299464-4711-0345-867E-FA5C718FD188}"/>
    <dgm:cxn modelId="{045D35C1-142C-8C4A-81CB-7306F5C8E78C}" type="presOf" srcId="{CF912DD4-1C6C-2F45-B8F9-D25C38E006EE}" destId="{79DE2A85-5A69-DC43-8F7A-92E5D4CCDD38}" srcOrd="0" destOrd="0" presId="urn:microsoft.com/office/officeart/2005/8/layout/orgChart1"/>
    <dgm:cxn modelId="{E60D81C4-04E4-1C47-936F-A666FF34E948}" type="presOf" srcId="{5B8808C2-787F-A848-B28D-DD71CF80550F}" destId="{D4B000A6-B425-4241-8AB4-0FD3B13EE22A}" srcOrd="1" destOrd="0" presId="urn:microsoft.com/office/officeart/2005/8/layout/orgChart1"/>
    <dgm:cxn modelId="{FF13C2C6-7069-9445-8BBA-FCC49F72FF3C}" srcId="{5BACAE44-58E7-D74F-9F34-AE12621D792A}" destId="{B7DB9E4C-0F5A-0446-A0F0-2B90C054683B}" srcOrd="1" destOrd="0" parTransId="{94B0544A-44D4-7241-BED9-E70EB40EF737}" sibTransId="{9613E186-A7FB-8140-92E3-0020641A3D28}"/>
    <dgm:cxn modelId="{BF7789C7-444E-2842-9A2E-55E8C0712856}" type="presOf" srcId="{04D21E98-91E7-A348-874B-6DC646B5132C}" destId="{F34EBCDD-6859-2544-BEAD-428C0F5B545F}" srcOrd="1" destOrd="0" presId="urn:microsoft.com/office/officeart/2005/8/layout/orgChart1"/>
    <dgm:cxn modelId="{FDFF45C9-C55B-094C-B67A-46A62D3513B3}" srcId="{5BACAE44-58E7-D74F-9F34-AE12621D792A}" destId="{CB3982AD-6439-6244-A390-995A43321E60}" srcOrd="2" destOrd="0" parTransId="{FB8133F7-32CC-3D4E-BD26-00EBE752D656}" sibTransId="{DE2071C5-2C69-BA48-82E9-791B02162EF3}"/>
    <dgm:cxn modelId="{FF04D2C9-28E7-5248-88E7-42E547112746}" srcId="{8B775DDB-C472-F14C-92E1-16E1077E56DE}" destId="{D7146F27-B6D9-7248-864B-EC0BC26BC1F6}" srcOrd="1" destOrd="0" parTransId="{BA36C493-C3DA-564E-9A61-44E5523663FE}" sibTransId="{81253783-6965-1540-9150-95B6FF3F43B9}"/>
    <dgm:cxn modelId="{B0FEDACA-2562-C241-A37E-7F9992846934}" srcId="{8CF0BCF0-A732-7044-AB87-5E73862F84CC}" destId="{FB325EDB-6646-6E4B-BB4F-939A7E1B3282}" srcOrd="0" destOrd="0" parTransId="{F2C8BC15-0028-134E-8819-FA2FC386B800}" sibTransId="{CA8ECD32-B7A5-184F-A979-C7714291B3F8}"/>
    <dgm:cxn modelId="{7C577FCB-6556-5148-8A0F-A528BCAE2A82}" srcId="{CF912DD4-1C6C-2F45-B8F9-D25C38E006EE}" destId="{D12EBD66-29CE-724A-9758-B22A04638BB7}" srcOrd="0" destOrd="0" parTransId="{B8096DF1-9D75-BA4A-B143-643C26ACEE17}" sibTransId="{2B14C4C0-5B8D-2845-910F-2A13AF7B5A13}"/>
    <dgm:cxn modelId="{0B58F7CB-4878-E545-87FF-3E8E09C2C932}" srcId="{377118E4-6951-3345-AEB0-EA2CE2EDB6E5}" destId="{5BACAE44-58E7-D74F-9F34-AE12621D792A}" srcOrd="0" destOrd="0" parTransId="{8494C41D-86B8-9149-8615-32EA168AB3EE}" sibTransId="{072F1FC5-0C1B-4442-A974-5E41DC0BF366}"/>
    <dgm:cxn modelId="{9ED185CD-7C88-2F44-B1BB-3C30965314BC}" type="presOf" srcId="{0A9B9C0B-E0B9-B04D-8C33-A04BB8C8B945}" destId="{E8222BD6-E948-464B-A71F-EFA8E8A920D4}" srcOrd="0" destOrd="0" presId="urn:microsoft.com/office/officeart/2005/8/layout/orgChart1"/>
    <dgm:cxn modelId="{9C6CF7D2-2163-D348-9F2F-16B545DA8642}" type="presOf" srcId="{8CF0BCF0-A732-7044-AB87-5E73862F84CC}" destId="{80673F57-C0D3-7342-A951-A8C69CEB4A6A}" srcOrd="1" destOrd="0" presId="urn:microsoft.com/office/officeart/2005/8/layout/orgChart1"/>
    <dgm:cxn modelId="{72B452D5-AAA4-B143-B6CB-6BD6AA2D92C3}" type="presOf" srcId="{77ED1932-9395-AB42-9DB1-093E7BBEE8FD}" destId="{6305F4E0-F7D2-F344-AF44-419A9E5147E4}" srcOrd="0" destOrd="0" presId="urn:microsoft.com/office/officeart/2005/8/layout/orgChart1"/>
    <dgm:cxn modelId="{B50456D6-B7AB-8D44-BE84-2F6F63487529}" type="presOf" srcId="{6CF4D1E7-7D4C-8A46-A04A-4C9816133C85}" destId="{529222A9-B6C7-8C47-A1CC-1511E7A04863}" srcOrd="0" destOrd="0" presId="urn:microsoft.com/office/officeart/2005/8/layout/orgChart1"/>
    <dgm:cxn modelId="{633212D9-93C0-104D-A611-28E52934F3A0}" srcId="{377118E4-6951-3345-AEB0-EA2CE2EDB6E5}" destId="{7285A5F2-224D-E14E-90CD-1B2A8755A01B}" srcOrd="1" destOrd="0" parTransId="{DD36FAE1-9D52-9845-AD0F-49074DD77748}" sibTransId="{71FF953B-B109-CC46-8803-32F8168F271F}"/>
    <dgm:cxn modelId="{0B7513D9-62CE-B64F-8E19-CDA4C6E91323}" type="presOf" srcId="{A672E6C2-30D3-5540-AFD4-3D8C1FDFD1B8}" destId="{495D8C3A-BDF0-5D48-B6EB-430B0615A8C8}" srcOrd="0" destOrd="0" presId="urn:microsoft.com/office/officeart/2005/8/layout/orgChart1"/>
    <dgm:cxn modelId="{11EB6CD9-C5B8-814B-A81E-D744798BC7DE}" srcId="{6D5DDE23-14B8-4441-9FE3-2511DBB314F6}" destId="{8B775DDB-C472-F14C-92E1-16E1077E56DE}" srcOrd="9" destOrd="0" parTransId="{32855BA4-474A-8D43-B2AC-12CCBD1BF4D6}" sibTransId="{9ED5D6FB-DEBB-AE40-B38B-851EA3D8CDF0}"/>
    <dgm:cxn modelId="{2F5797D9-D8CD-CD46-A05C-F3BE7142426F}" type="presOf" srcId="{53E880A8-834D-C645-9C62-064CE93B52BE}" destId="{4075EA23-14F8-4E4D-B8EC-B7D7E5B833DC}" srcOrd="0" destOrd="0" presId="urn:microsoft.com/office/officeart/2005/8/layout/orgChart1"/>
    <dgm:cxn modelId="{158B00DA-AE4B-FC43-BC43-C7DD0BB9D3C6}" type="presOf" srcId="{8CF0BCF0-A732-7044-AB87-5E73862F84CC}" destId="{005F18A1-2375-8F49-9C4F-25BADC1E8522}" srcOrd="0" destOrd="0" presId="urn:microsoft.com/office/officeart/2005/8/layout/orgChart1"/>
    <dgm:cxn modelId="{3675FEDA-937B-534B-A2F9-D9D4B11409B7}" type="presOf" srcId="{5989B531-25D9-AB4F-B6B4-EE152AAC1223}" destId="{E379C827-80B4-4B40-8DFE-7D9B98A05E0A}" srcOrd="0" destOrd="0" presId="urn:microsoft.com/office/officeart/2005/8/layout/orgChart1"/>
    <dgm:cxn modelId="{92E9E0DE-8737-1443-A09E-5E4A15AEC6EA}" type="presOf" srcId="{9260EC1A-AEAE-A24D-811E-E70C01DACCEC}" destId="{3705A211-1E70-6D4B-B00F-9C91E866ACAA}" srcOrd="0" destOrd="0" presId="urn:microsoft.com/office/officeart/2005/8/layout/orgChart1"/>
    <dgm:cxn modelId="{B8736DDF-AE6B-9643-A2A5-59EA57B8EE02}" type="presOf" srcId="{5B8808C2-787F-A848-B28D-DD71CF80550F}" destId="{59768E51-05AD-F34C-9F30-5765CE80CACE}" srcOrd="0" destOrd="0" presId="urn:microsoft.com/office/officeart/2005/8/layout/orgChart1"/>
    <dgm:cxn modelId="{A8C9EEE1-E847-C245-979C-E0D020130060}" type="presOf" srcId="{B114DD86-8172-354A-9CB6-E9AE8BC2ECA4}" destId="{21426B86-5CCB-794A-BA80-60DCDE33BAC8}" srcOrd="0" destOrd="0" presId="urn:microsoft.com/office/officeart/2005/8/layout/orgChart1"/>
    <dgm:cxn modelId="{1C6824E3-9129-B94D-8671-8669D925C8D4}" type="presOf" srcId="{E0FFDF28-2C34-7C4B-8C5D-4086939BF9F4}" destId="{1BEB478C-3BAE-F644-9CFC-4A1576AF9672}" srcOrd="0" destOrd="0" presId="urn:microsoft.com/office/officeart/2005/8/layout/orgChart1"/>
    <dgm:cxn modelId="{05C0ABE5-A1C2-AF42-B32E-9147DA6757D8}" srcId="{5BACAE44-58E7-D74F-9F34-AE12621D792A}" destId="{F1357964-7724-A844-9439-F823DD55AC81}" srcOrd="0" destOrd="0" parTransId="{22DF43EE-24E4-0542-A9A6-04067ED9F01E}" sibTransId="{AA36AC6A-9141-C44A-901E-240E3BC69E2B}"/>
    <dgm:cxn modelId="{BC19F8E5-ED67-E941-8C1A-FE307CE88EDE}" type="presOf" srcId="{9900C1CA-A73E-4441-88DA-5881DE693138}" destId="{A47A4DBE-9BF9-4547-A5B6-0425F50507FC}" srcOrd="1" destOrd="0" presId="urn:microsoft.com/office/officeart/2005/8/layout/orgChart1"/>
    <dgm:cxn modelId="{26C42AE7-DF58-804F-8360-597BDD9A4BE3}" type="presOf" srcId="{66AB5A72-A7A7-B044-B0B7-838EF5D2ECEE}" destId="{72FEF609-68A1-B940-8C23-745E26C2473C}" srcOrd="1" destOrd="0" presId="urn:microsoft.com/office/officeart/2005/8/layout/orgChart1"/>
    <dgm:cxn modelId="{D7E96AE8-4517-0C44-A607-B349100AA183}" srcId="{7285A5F2-224D-E14E-90CD-1B2A8755A01B}" destId="{93F8E955-4447-C748-88BA-E7736B9CC1FF}" srcOrd="0" destOrd="0" parTransId="{B817D5BB-A336-FB48-8B55-10B12562F52A}" sibTransId="{D16D2C34-19A1-034E-97FA-E49E8D558D2B}"/>
    <dgm:cxn modelId="{66E23AE9-44D3-C040-8BE7-D2E4DEB8E968}" type="presOf" srcId="{D5D40474-25FE-A546-A590-B796F4D77576}" destId="{37B6791F-428C-A04B-A044-0D0AEFC2D489}" srcOrd="0" destOrd="0" presId="urn:microsoft.com/office/officeart/2005/8/layout/orgChart1"/>
    <dgm:cxn modelId="{8C7A89EA-8C63-394D-B630-62CA588F1919}" type="presOf" srcId="{C374FAA0-AA9C-0443-A9DE-13C9B36E98EA}" destId="{E1FFB9D5-06D5-0949-A7DE-BA5E27C6C475}" srcOrd="0" destOrd="0" presId="urn:microsoft.com/office/officeart/2005/8/layout/orgChart1"/>
    <dgm:cxn modelId="{293EAEEB-FDD3-2648-8ACD-04BE191C218C}" type="presOf" srcId="{40CCB3F1-E9FD-654E-9782-9C62A1EAE47F}" destId="{64710C62-DC0D-B64A-9D50-30A5E51C84DC}" srcOrd="1" destOrd="0" presId="urn:microsoft.com/office/officeart/2005/8/layout/orgChart1"/>
    <dgm:cxn modelId="{22B5D7EB-15C7-744C-9919-A19FF08850D8}" type="presOf" srcId="{FB325EDB-6646-6E4B-BB4F-939A7E1B3282}" destId="{68995156-20EE-8C45-9EEF-C0149B8D6759}" srcOrd="0" destOrd="0" presId="urn:microsoft.com/office/officeart/2005/8/layout/orgChart1"/>
    <dgm:cxn modelId="{FF24F4EF-85EA-7A42-ACAF-906298C3A254}" type="presOf" srcId="{588BDA59-A749-3E40-867F-3447F66FF6C9}" destId="{35F409BE-EF0A-734E-96BE-FE809A1325F7}" srcOrd="0" destOrd="0" presId="urn:microsoft.com/office/officeart/2005/8/layout/orgChart1"/>
    <dgm:cxn modelId="{AB63A2F2-8293-B446-864F-F7B1D94CBC78}" type="presOf" srcId="{9260EC1A-AEAE-A24D-811E-E70C01DACCEC}" destId="{193A612F-F0B4-C84F-B92D-44453C65FC42}" srcOrd="1" destOrd="0" presId="urn:microsoft.com/office/officeart/2005/8/layout/orgChart1"/>
    <dgm:cxn modelId="{4E9E06F3-7AC5-E34E-B9C7-7F477ACAA18E}" type="presOf" srcId="{81723BA1-74A8-9A4B-9BAF-0933DB009C0C}" destId="{A7B2061E-5988-2B49-896D-ACE800298A95}" srcOrd="0" destOrd="0" presId="urn:microsoft.com/office/officeart/2005/8/layout/orgChart1"/>
    <dgm:cxn modelId="{0A8D11F3-4581-614C-B858-007DF4FADA5C}" type="presOf" srcId="{22DF43EE-24E4-0542-A9A6-04067ED9F01E}" destId="{BF81FAE3-4917-A045-B366-BE20669531D6}" srcOrd="0" destOrd="0" presId="urn:microsoft.com/office/officeart/2005/8/layout/orgChart1"/>
    <dgm:cxn modelId="{70A556F4-2EFF-D048-BEB6-04C64FF1143B}" type="presOf" srcId="{E9C2B5A4-ECA0-8A4B-ADB2-06992BBECB56}" destId="{EA928A86-4843-2F4E-AA85-FCDC9DA11F82}" srcOrd="1" destOrd="0" presId="urn:microsoft.com/office/officeart/2005/8/layout/orgChart1"/>
    <dgm:cxn modelId="{236C58F6-DB69-E74B-9AA4-8B5828CFB66F}" type="presOf" srcId="{0E10F33F-C489-4A46-BFEC-01B326ED8B18}" destId="{D22E84E3-516F-0140-AAF3-559F706E2639}" srcOrd="0" destOrd="0" presId="urn:microsoft.com/office/officeart/2005/8/layout/orgChart1"/>
    <dgm:cxn modelId="{739E5DF6-24DD-4F4A-ADF4-396262D32C31}" type="presOf" srcId="{7285A5F2-224D-E14E-90CD-1B2A8755A01B}" destId="{1613D2B3-A5F2-674A-B26A-DBF2AB44DCD0}" srcOrd="0" destOrd="0" presId="urn:microsoft.com/office/officeart/2005/8/layout/orgChart1"/>
    <dgm:cxn modelId="{1D9174F9-818C-8E48-A33F-7319E8DF6564}" type="presOf" srcId="{C73AADF9-1C99-6549-B966-FAF93455BF63}" destId="{880055CA-487D-EA4D-955B-444E304CD166}" srcOrd="0" destOrd="0" presId="urn:microsoft.com/office/officeart/2005/8/layout/orgChart1"/>
    <dgm:cxn modelId="{C0FAA9FB-0A6C-F841-8876-22C9E29E12F7}" type="presOf" srcId="{A8A6825A-4605-3B4D-9AD5-B5539A668EC7}" destId="{0697C702-4DC1-D74A-851A-26B69D462861}" srcOrd="0" destOrd="0" presId="urn:microsoft.com/office/officeart/2005/8/layout/orgChart1"/>
    <dgm:cxn modelId="{D330EDFB-B061-3743-AA1E-437B248765D9}" type="presOf" srcId="{1229C823-CBE3-1B4E-90D5-3EF07709A2D4}" destId="{DC11C7A1-BB23-9249-A238-3F99B56DC5BE}" srcOrd="0" destOrd="0" presId="urn:microsoft.com/office/officeart/2005/8/layout/orgChart1"/>
    <dgm:cxn modelId="{2EA73AFC-056E-7A43-B1DC-625E0E65137B}" type="presOf" srcId="{B8096DF1-9D75-BA4A-B143-643C26ACEE17}" destId="{8DDF2F27-B083-EC44-8C0D-E1E23AB791CF}" srcOrd="0" destOrd="0" presId="urn:microsoft.com/office/officeart/2005/8/layout/orgChart1"/>
    <dgm:cxn modelId="{5E0876E5-5F17-624F-89E3-70C63A8021E7}" type="presParOf" srcId="{6EB664E9-4CB5-AE46-B7C8-8B006A8D0EBE}" destId="{39DC4CA7-44C0-0840-9624-3ACCEFB5F6B6}" srcOrd="0" destOrd="0" presId="urn:microsoft.com/office/officeart/2005/8/layout/orgChart1"/>
    <dgm:cxn modelId="{A5A05515-5968-6E4B-B88E-80E84F95FAED}" type="presParOf" srcId="{39DC4CA7-44C0-0840-9624-3ACCEFB5F6B6}" destId="{8B1260BA-C88E-B149-A327-7412263752CA}" srcOrd="0" destOrd="0" presId="urn:microsoft.com/office/officeart/2005/8/layout/orgChart1"/>
    <dgm:cxn modelId="{AE33136F-17B6-0543-844D-D58A5CF8F3C4}" type="presParOf" srcId="{8B1260BA-C88E-B149-A327-7412263752CA}" destId="{B6DFD976-EB1E-8A4A-9E95-44BE7C36503B}" srcOrd="0" destOrd="0" presId="urn:microsoft.com/office/officeart/2005/8/layout/orgChart1"/>
    <dgm:cxn modelId="{CDD35B80-5378-804B-979B-81AFC2FD0175}" type="presParOf" srcId="{8B1260BA-C88E-B149-A327-7412263752CA}" destId="{BEFF42E3-55F5-8B4D-85D7-68B43E580983}" srcOrd="1" destOrd="0" presId="urn:microsoft.com/office/officeart/2005/8/layout/orgChart1"/>
    <dgm:cxn modelId="{9BB628DC-AD3E-2C47-A362-B392318803A6}" type="presParOf" srcId="{39DC4CA7-44C0-0840-9624-3ACCEFB5F6B6}" destId="{F71FF3D6-E890-7F42-9C81-285A7D190217}" srcOrd="1" destOrd="0" presId="urn:microsoft.com/office/officeart/2005/8/layout/orgChart1"/>
    <dgm:cxn modelId="{9608EB99-D11D-BE4A-B9DC-6F710065CB7D}" type="presParOf" srcId="{F71FF3D6-E890-7F42-9C81-285A7D190217}" destId="{F285CF8E-096C-4840-B6EA-3ECDAA3D731A}" srcOrd="0" destOrd="0" presId="urn:microsoft.com/office/officeart/2005/8/layout/orgChart1"/>
    <dgm:cxn modelId="{00595B52-572A-D94F-837D-1C9F0BB6B36A}" type="presParOf" srcId="{F71FF3D6-E890-7F42-9C81-285A7D190217}" destId="{A551BC85-4BB1-604F-BD77-D06DC182D47E}" srcOrd="1" destOrd="0" presId="urn:microsoft.com/office/officeart/2005/8/layout/orgChart1"/>
    <dgm:cxn modelId="{B590C937-19CD-C94C-9002-86533830CBB4}" type="presParOf" srcId="{A551BC85-4BB1-604F-BD77-D06DC182D47E}" destId="{F75E26C8-7759-0C40-8803-8C2EF2D1C4E1}" srcOrd="0" destOrd="0" presId="urn:microsoft.com/office/officeart/2005/8/layout/orgChart1"/>
    <dgm:cxn modelId="{35ECF58C-1C32-D043-8931-6E07B07B5B5F}" type="presParOf" srcId="{F75E26C8-7759-0C40-8803-8C2EF2D1C4E1}" destId="{D22E84E3-516F-0140-AAF3-559F706E2639}" srcOrd="0" destOrd="0" presId="urn:microsoft.com/office/officeart/2005/8/layout/orgChart1"/>
    <dgm:cxn modelId="{F8F83E36-4FC4-DB42-9003-521B47080673}" type="presParOf" srcId="{F75E26C8-7759-0C40-8803-8C2EF2D1C4E1}" destId="{22B64399-E642-A14E-BEFB-B622035954F5}" srcOrd="1" destOrd="0" presId="urn:microsoft.com/office/officeart/2005/8/layout/orgChart1"/>
    <dgm:cxn modelId="{F16AE68B-CFB0-464F-BE9F-52352861AA7D}" type="presParOf" srcId="{A551BC85-4BB1-604F-BD77-D06DC182D47E}" destId="{87F4DDA0-0418-604A-B957-B3A6AA440AEF}" srcOrd="1" destOrd="0" presId="urn:microsoft.com/office/officeart/2005/8/layout/orgChart1"/>
    <dgm:cxn modelId="{8086119A-0420-E94E-B29D-B4416CBF0CCF}" type="presParOf" srcId="{87F4DDA0-0418-604A-B957-B3A6AA440AEF}" destId="{21426B86-5CCB-794A-BA80-60DCDE33BAC8}" srcOrd="0" destOrd="0" presId="urn:microsoft.com/office/officeart/2005/8/layout/orgChart1"/>
    <dgm:cxn modelId="{3BCDCF5E-EF46-C94E-BEC3-E775C080A2A1}" type="presParOf" srcId="{87F4DDA0-0418-604A-B957-B3A6AA440AEF}" destId="{70A9AB89-A52A-004F-95E9-A862D9E44504}" srcOrd="1" destOrd="0" presId="urn:microsoft.com/office/officeart/2005/8/layout/orgChart1"/>
    <dgm:cxn modelId="{E5EECF84-07FA-664F-A470-6A222FEBB1CB}" type="presParOf" srcId="{70A9AB89-A52A-004F-95E9-A862D9E44504}" destId="{CC5E8759-8145-E44E-9C02-C5E84FC91245}" srcOrd="0" destOrd="0" presId="urn:microsoft.com/office/officeart/2005/8/layout/orgChart1"/>
    <dgm:cxn modelId="{E64E8FE3-F812-1048-B86E-4C77A92FF0BF}" type="presParOf" srcId="{CC5E8759-8145-E44E-9C02-C5E84FC91245}" destId="{D70E0B7E-F916-604B-A436-6873A1F5DC31}" srcOrd="0" destOrd="0" presId="urn:microsoft.com/office/officeart/2005/8/layout/orgChart1"/>
    <dgm:cxn modelId="{02AE9174-2E59-6447-8B0E-49C73EC6563C}" type="presParOf" srcId="{CC5E8759-8145-E44E-9C02-C5E84FC91245}" destId="{B3409426-32DC-7341-AF1F-BCB0725BA953}" srcOrd="1" destOrd="0" presId="urn:microsoft.com/office/officeart/2005/8/layout/orgChart1"/>
    <dgm:cxn modelId="{4C33D4EA-4BEC-054A-8A6C-6704E4A963C6}" type="presParOf" srcId="{70A9AB89-A52A-004F-95E9-A862D9E44504}" destId="{0E2BEF09-6C9B-EF45-BA1F-2FC6329EB32E}" srcOrd="1" destOrd="0" presId="urn:microsoft.com/office/officeart/2005/8/layout/orgChart1"/>
    <dgm:cxn modelId="{8F0785E0-C9CF-F845-B655-A06A24F36AD5}" type="presParOf" srcId="{0E2BEF09-6C9B-EF45-BA1F-2FC6329EB32E}" destId="{F9A8270D-2057-F74F-8A38-BED1E4141689}" srcOrd="0" destOrd="0" presId="urn:microsoft.com/office/officeart/2005/8/layout/orgChart1"/>
    <dgm:cxn modelId="{BAC54F9D-1613-1D41-8B4D-CF0A8C16B424}" type="presParOf" srcId="{0E2BEF09-6C9B-EF45-BA1F-2FC6329EB32E}" destId="{767C3B6F-4EAB-5C41-8CC3-B88EED32D6A5}" srcOrd="1" destOrd="0" presId="urn:microsoft.com/office/officeart/2005/8/layout/orgChart1"/>
    <dgm:cxn modelId="{63BF6D55-2311-C84E-AD43-9879F3BB32B9}" type="presParOf" srcId="{767C3B6F-4EAB-5C41-8CC3-B88EED32D6A5}" destId="{D4B069FD-DF0F-C544-91CF-E488C77DE4C8}" srcOrd="0" destOrd="0" presId="urn:microsoft.com/office/officeart/2005/8/layout/orgChart1"/>
    <dgm:cxn modelId="{497A8FF8-8A30-6B4C-88EF-12F906B70B21}" type="presParOf" srcId="{D4B069FD-DF0F-C544-91CF-E488C77DE4C8}" destId="{83C31374-46E5-984C-9666-178167DFBBD2}" srcOrd="0" destOrd="0" presId="urn:microsoft.com/office/officeart/2005/8/layout/orgChart1"/>
    <dgm:cxn modelId="{7C11D391-2C67-CA42-A42A-418646D2A863}" type="presParOf" srcId="{D4B069FD-DF0F-C544-91CF-E488C77DE4C8}" destId="{72FEF609-68A1-B940-8C23-745E26C2473C}" srcOrd="1" destOrd="0" presId="urn:microsoft.com/office/officeart/2005/8/layout/orgChart1"/>
    <dgm:cxn modelId="{4AFCF063-1277-6E44-8B05-AE3FABD53381}" type="presParOf" srcId="{767C3B6F-4EAB-5C41-8CC3-B88EED32D6A5}" destId="{7044BC65-0A88-414C-B43D-4D1DEAAB4E59}" srcOrd="1" destOrd="0" presId="urn:microsoft.com/office/officeart/2005/8/layout/orgChart1"/>
    <dgm:cxn modelId="{7FA8D2B4-8B7D-F449-9901-609C0C76AB50}" type="presParOf" srcId="{767C3B6F-4EAB-5C41-8CC3-B88EED32D6A5}" destId="{7D0118C3-6397-8A44-98D7-0CF79B6F8799}" srcOrd="2" destOrd="0" presId="urn:microsoft.com/office/officeart/2005/8/layout/orgChart1"/>
    <dgm:cxn modelId="{BEF9A05B-E84F-A04E-AF51-C04B3044FE3F}" type="presParOf" srcId="{0E2BEF09-6C9B-EF45-BA1F-2FC6329EB32E}" destId="{31061CFD-A92D-FA4A-B1CF-FCAF7D8F928D}" srcOrd="2" destOrd="0" presId="urn:microsoft.com/office/officeart/2005/8/layout/orgChart1"/>
    <dgm:cxn modelId="{BAA92862-F2C2-1340-BA12-97B7C26FBDCB}" type="presParOf" srcId="{0E2BEF09-6C9B-EF45-BA1F-2FC6329EB32E}" destId="{B6364001-DFD7-E84B-8ED9-8EEF99F77A16}" srcOrd="3" destOrd="0" presId="urn:microsoft.com/office/officeart/2005/8/layout/orgChart1"/>
    <dgm:cxn modelId="{3C74E88A-CFEF-6F44-A4C6-A1F2AC2CAA6D}" type="presParOf" srcId="{B6364001-DFD7-E84B-8ED9-8EEF99F77A16}" destId="{83B63663-D28E-0C41-85C5-B92613F3E346}" srcOrd="0" destOrd="0" presId="urn:microsoft.com/office/officeart/2005/8/layout/orgChart1"/>
    <dgm:cxn modelId="{6247C788-B96F-1E47-BA66-D7474668D1A9}" type="presParOf" srcId="{83B63663-D28E-0C41-85C5-B92613F3E346}" destId="{66AC6DED-11D6-3046-B349-F2E9A300933A}" srcOrd="0" destOrd="0" presId="urn:microsoft.com/office/officeart/2005/8/layout/orgChart1"/>
    <dgm:cxn modelId="{FDD6946B-C008-064B-96C1-13A38BAB09B5}" type="presParOf" srcId="{83B63663-D28E-0C41-85C5-B92613F3E346}" destId="{94F82B0E-28EF-D74D-90D0-F53C99B2436C}" srcOrd="1" destOrd="0" presId="urn:microsoft.com/office/officeart/2005/8/layout/orgChart1"/>
    <dgm:cxn modelId="{5E84180B-DB20-4F41-B748-1BADD2D0DC92}" type="presParOf" srcId="{B6364001-DFD7-E84B-8ED9-8EEF99F77A16}" destId="{AD0B989F-531A-7542-96AF-84027C8F0E9A}" srcOrd="1" destOrd="0" presId="urn:microsoft.com/office/officeart/2005/8/layout/orgChart1"/>
    <dgm:cxn modelId="{A8353D4E-509B-1848-95EB-8157D120F6E8}" type="presParOf" srcId="{B6364001-DFD7-E84B-8ED9-8EEF99F77A16}" destId="{A9246DC5-BE46-EC4D-B3F3-B270F1EE0B12}" srcOrd="2" destOrd="0" presId="urn:microsoft.com/office/officeart/2005/8/layout/orgChart1"/>
    <dgm:cxn modelId="{40A531A7-8288-D245-983A-7C56FCAB65CD}" type="presParOf" srcId="{0E2BEF09-6C9B-EF45-BA1F-2FC6329EB32E}" destId="{77495A96-DB92-1A45-9597-805D787BB3A5}" srcOrd="4" destOrd="0" presId="urn:microsoft.com/office/officeart/2005/8/layout/orgChart1"/>
    <dgm:cxn modelId="{BA9B14F5-CA10-344C-AECD-3FBFD31D910E}" type="presParOf" srcId="{0E2BEF09-6C9B-EF45-BA1F-2FC6329EB32E}" destId="{EB77C251-9E00-1D48-982F-DD56E23ADFC8}" srcOrd="5" destOrd="0" presId="urn:microsoft.com/office/officeart/2005/8/layout/orgChart1"/>
    <dgm:cxn modelId="{8D6B0073-3379-714C-B8BC-C5C7A0854047}" type="presParOf" srcId="{EB77C251-9E00-1D48-982F-DD56E23ADFC8}" destId="{85CB6C1E-3EE2-6C48-AF37-A0531DADE86D}" srcOrd="0" destOrd="0" presId="urn:microsoft.com/office/officeart/2005/8/layout/orgChart1"/>
    <dgm:cxn modelId="{6C0AA7A2-17DB-2442-B71E-DC03FEC7F24A}" type="presParOf" srcId="{85CB6C1E-3EE2-6C48-AF37-A0531DADE86D}" destId="{6305F4E0-F7D2-F344-AF44-419A9E5147E4}" srcOrd="0" destOrd="0" presId="urn:microsoft.com/office/officeart/2005/8/layout/orgChart1"/>
    <dgm:cxn modelId="{7C0C3F76-B4E3-3542-932C-A74BEE1DAF01}" type="presParOf" srcId="{85CB6C1E-3EE2-6C48-AF37-A0531DADE86D}" destId="{8D7621BA-3037-8741-8279-845FE8EA6686}" srcOrd="1" destOrd="0" presId="urn:microsoft.com/office/officeart/2005/8/layout/orgChart1"/>
    <dgm:cxn modelId="{CBD7F387-CAF2-5348-8EC5-7A5C84797E53}" type="presParOf" srcId="{EB77C251-9E00-1D48-982F-DD56E23ADFC8}" destId="{967C0882-4FE3-9344-9C07-D23AFB0C1D62}" srcOrd="1" destOrd="0" presId="urn:microsoft.com/office/officeart/2005/8/layout/orgChart1"/>
    <dgm:cxn modelId="{571A9F6E-8D31-6441-93A0-A1439171296A}" type="presParOf" srcId="{EB77C251-9E00-1D48-982F-DD56E23ADFC8}" destId="{4636400E-89A1-0049-8BCA-E660186DEC41}" srcOrd="2" destOrd="0" presId="urn:microsoft.com/office/officeart/2005/8/layout/orgChart1"/>
    <dgm:cxn modelId="{23C3DCF8-04C2-F241-878E-804F768A34BE}" type="presParOf" srcId="{0E2BEF09-6C9B-EF45-BA1F-2FC6329EB32E}" destId="{B89C150E-B9A8-3641-B3F0-20ABF1D72026}" srcOrd="6" destOrd="0" presId="urn:microsoft.com/office/officeart/2005/8/layout/orgChart1"/>
    <dgm:cxn modelId="{4BB4F10B-4E53-1149-B115-9CCD45674F4A}" type="presParOf" srcId="{0E2BEF09-6C9B-EF45-BA1F-2FC6329EB32E}" destId="{4A8C4C4B-65EE-854A-9C2F-5252347D142A}" srcOrd="7" destOrd="0" presId="urn:microsoft.com/office/officeart/2005/8/layout/orgChart1"/>
    <dgm:cxn modelId="{176204FD-55C1-A040-9755-04C6446FEF30}" type="presParOf" srcId="{4A8C4C4B-65EE-854A-9C2F-5252347D142A}" destId="{31A6DF0B-B42C-D947-8423-068182E6E209}" srcOrd="0" destOrd="0" presId="urn:microsoft.com/office/officeart/2005/8/layout/orgChart1"/>
    <dgm:cxn modelId="{D436EE13-3396-3941-917C-C7A7C3544E29}" type="presParOf" srcId="{31A6DF0B-B42C-D947-8423-068182E6E209}" destId="{A519285B-1747-D043-AFFD-8B1B5265B7DE}" srcOrd="0" destOrd="0" presId="urn:microsoft.com/office/officeart/2005/8/layout/orgChart1"/>
    <dgm:cxn modelId="{DF52FCBD-2C14-484E-A8A2-8767D3DEAF2C}" type="presParOf" srcId="{31A6DF0B-B42C-D947-8423-068182E6E209}" destId="{77EF0F13-9396-C944-A568-E09CFAC17F5A}" srcOrd="1" destOrd="0" presId="urn:microsoft.com/office/officeart/2005/8/layout/orgChart1"/>
    <dgm:cxn modelId="{005D995C-18D6-634A-B805-CDB1BC1BFBF5}" type="presParOf" srcId="{4A8C4C4B-65EE-854A-9C2F-5252347D142A}" destId="{9BADCA35-6954-5E44-B93D-8CDC38790223}" srcOrd="1" destOrd="0" presId="urn:microsoft.com/office/officeart/2005/8/layout/orgChart1"/>
    <dgm:cxn modelId="{C2BACE71-BB0A-CE45-9635-4E999373F3A7}" type="presParOf" srcId="{4A8C4C4B-65EE-854A-9C2F-5252347D142A}" destId="{6ECD398E-B379-214D-8093-C0FD1F61A44D}" srcOrd="2" destOrd="0" presId="urn:microsoft.com/office/officeart/2005/8/layout/orgChart1"/>
    <dgm:cxn modelId="{B96045BF-D842-184C-A636-8616855D9D40}" type="presParOf" srcId="{70A9AB89-A52A-004F-95E9-A862D9E44504}" destId="{2CFA9C97-2032-7F47-B634-E36B782A2D3A}" srcOrd="2" destOrd="0" presId="urn:microsoft.com/office/officeart/2005/8/layout/orgChart1"/>
    <dgm:cxn modelId="{9E534967-4DCD-074C-B88C-F1185EAD14AD}" type="presParOf" srcId="{A551BC85-4BB1-604F-BD77-D06DC182D47E}" destId="{56EB7287-FCA1-6547-9979-5349BCA952DA}" srcOrd="2" destOrd="0" presId="urn:microsoft.com/office/officeart/2005/8/layout/orgChart1"/>
    <dgm:cxn modelId="{7DFFCD8B-4CDD-AA4F-B0E2-E8C9E501ABFF}" type="presParOf" srcId="{F71FF3D6-E890-7F42-9C81-285A7D190217}" destId="{1BEB478C-3BAE-F644-9CFC-4A1576AF9672}" srcOrd="2" destOrd="0" presId="urn:microsoft.com/office/officeart/2005/8/layout/orgChart1"/>
    <dgm:cxn modelId="{9925ACA2-5963-1F44-A4F0-F8B61A7C6509}" type="presParOf" srcId="{F71FF3D6-E890-7F42-9C81-285A7D190217}" destId="{F93A4565-2AA2-8F4C-8DBD-41149B963083}" srcOrd="3" destOrd="0" presId="urn:microsoft.com/office/officeart/2005/8/layout/orgChart1"/>
    <dgm:cxn modelId="{5F6AD2F1-F112-3A48-895F-B0294BB553CA}" type="presParOf" srcId="{F93A4565-2AA2-8F4C-8DBD-41149B963083}" destId="{0838DC82-61DF-1A4B-8D3F-2BC1C7BDFDC7}" srcOrd="0" destOrd="0" presId="urn:microsoft.com/office/officeart/2005/8/layout/orgChart1"/>
    <dgm:cxn modelId="{08736BE7-EE90-224D-AA03-662A50DA42FA}" type="presParOf" srcId="{0838DC82-61DF-1A4B-8D3F-2BC1C7BDFDC7}" destId="{35F409BE-EF0A-734E-96BE-FE809A1325F7}" srcOrd="0" destOrd="0" presId="urn:microsoft.com/office/officeart/2005/8/layout/orgChart1"/>
    <dgm:cxn modelId="{5BBC6F83-6247-C544-9B2A-A63B174E02BF}" type="presParOf" srcId="{0838DC82-61DF-1A4B-8D3F-2BC1C7BDFDC7}" destId="{CD8E3B22-82E7-7045-9875-17C410C4DC11}" srcOrd="1" destOrd="0" presId="urn:microsoft.com/office/officeart/2005/8/layout/orgChart1"/>
    <dgm:cxn modelId="{D056A56E-69C7-FD41-B9DA-637489FD1C24}" type="presParOf" srcId="{F93A4565-2AA2-8F4C-8DBD-41149B963083}" destId="{66A52B00-6ED8-F047-86EB-D6536FE9D64B}" srcOrd="1" destOrd="0" presId="urn:microsoft.com/office/officeart/2005/8/layout/orgChart1"/>
    <dgm:cxn modelId="{7EF781E9-C7DF-A24B-ACC9-EC22C66B4767}" type="presParOf" srcId="{66A52B00-6ED8-F047-86EB-D6536FE9D64B}" destId="{5A80CD06-6CDF-0146-8662-60AB956664BD}" srcOrd="0" destOrd="0" presId="urn:microsoft.com/office/officeart/2005/8/layout/orgChart1"/>
    <dgm:cxn modelId="{1AA67FD0-DCD8-1249-9FAD-0AFDDD0F1216}" type="presParOf" srcId="{66A52B00-6ED8-F047-86EB-D6536FE9D64B}" destId="{B99B7306-CA36-324D-A01F-D11FF3165D33}" srcOrd="1" destOrd="0" presId="urn:microsoft.com/office/officeart/2005/8/layout/orgChart1"/>
    <dgm:cxn modelId="{BAC21F6D-2B65-B243-A41C-02AA8AA35AE6}" type="presParOf" srcId="{B99B7306-CA36-324D-A01F-D11FF3165D33}" destId="{3489B5A6-5950-3543-AEEE-57F2087E47E4}" srcOrd="0" destOrd="0" presId="urn:microsoft.com/office/officeart/2005/8/layout/orgChart1"/>
    <dgm:cxn modelId="{5574EA68-9A10-A046-8806-6C6616843DE5}" type="presParOf" srcId="{3489B5A6-5950-3543-AEEE-57F2087E47E4}" destId="{79DE2A85-5A69-DC43-8F7A-92E5D4CCDD38}" srcOrd="0" destOrd="0" presId="urn:microsoft.com/office/officeart/2005/8/layout/orgChart1"/>
    <dgm:cxn modelId="{AE10527B-AB10-864D-8F16-C2F16115E6E3}" type="presParOf" srcId="{3489B5A6-5950-3543-AEEE-57F2087E47E4}" destId="{489B0660-AC46-9642-BDBA-000D6C66A778}" srcOrd="1" destOrd="0" presId="urn:microsoft.com/office/officeart/2005/8/layout/orgChart1"/>
    <dgm:cxn modelId="{69C1F805-5B1A-1543-94B7-2FC73EBF482C}" type="presParOf" srcId="{B99B7306-CA36-324D-A01F-D11FF3165D33}" destId="{0864CDE2-AE80-1249-830A-1110C77A92CE}" srcOrd="1" destOrd="0" presId="urn:microsoft.com/office/officeart/2005/8/layout/orgChart1"/>
    <dgm:cxn modelId="{ADBE2018-720C-684E-B239-6F8DDB0913AD}" type="presParOf" srcId="{0864CDE2-AE80-1249-830A-1110C77A92CE}" destId="{8DDF2F27-B083-EC44-8C0D-E1E23AB791CF}" srcOrd="0" destOrd="0" presId="urn:microsoft.com/office/officeart/2005/8/layout/orgChart1"/>
    <dgm:cxn modelId="{DE68D8CC-2A86-6440-983C-FA50A0B02E8C}" type="presParOf" srcId="{0864CDE2-AE80-1249-830A-1110C77A92CE}" destId="{49444190-019B-6F4C-93C2-24F104313E6A}" srcOrd="1" destOrd="0" presId="urn:microsoft.com/office/officeart/2005/8/layout/orgChart1"/>
    <dgm:cxn modelId="{F4D3AFF6-3E1B-CF4C-B1D1-F2531C661D72}" type="presParOf" srcId="{49444190-019B-6F4C-93C2-24F104313E6A}" destId="{0F7E674D-A725-E048-BE97-3A6016465E52}" srcOrd="0" destOrd="0" presId="urn:microsoft.com/office/officeart/2005/8/layout/orgChart1"/>
    <dgm:cxn modelId="{843973F9-CF8C-5B44-A41E-567F20949F2A}" type="presParOf" srcId="{0F7E674D-A725-E048-BE97-3A6016465E52}" destId="{4D1C728B-91C9-F645-8AD5-9CFECD5C1A26}" srcOrd="0" destOrd="0" presId="urn:microsoft.com/office/officeart/2005/8/layout/orgChart1"/>
    <dgm:cxn modelId="{C87C041E-414E-344C-BF35-5D418A9C3A74}" type="presParOf" srcId="{0F7E674D-A725-E048-BE97-3A6016465E52}" destId="{85D2100F-9DA1-9C4B-BBFF-80ED9050A115}" srcOrd="1" destOrd="0" presId="urn:microsoft.com/office/officeart/2005/8/layout/orgChart1"/>
    <dgm:cxn modelId="{F123A13E-6C5D-6746-A04D-4575CD56E8CA}" type="presParOf" srcId="{49444190-019B-6F4C-93C2-24F104313E6A}" destId="{C47CB3C1-7C24-0F43-A066-034F3C9E7CC8}" srcOrd="1" destOrd="0" presId="urn:microsoft.com/office/officeart/2005/8/layout/orgChart1"/>
    <dgm:cxn modelId="{9CC424F4-18D0-F642-9E68-27B19875CFB3}" type="presParOf" srcId="{49444190-019B-6F4C-93C2-24F104313E6A}" destId="{A1F59718-85A2-344D-AC65-0933775F1023}" srcOrd="2" destOrd="0" presId="urn:microsoft.com/office/officeart/2005/8/layout/orgChart1"/>
    <dgm:cxn modelId="{6EB99ACF-AC34-F543-AA0D-B7C6C751DD7F}" type="presParOf" srcId="{B99B7306-CA36-324D-A01F-D11FF3165D33}" destId="{A3A9399A-E2D8-204B-AAAD-453BB07CFCA4}" srcOrd="2" destOrd="0" presId="urn:microsoft.com/office/officeart/2005/8/layout/orgChart1"/>
    <dgm:cxn modelId="{501BA62E-B1E1-BB40-8CF9-3BA4BF800901}" type="presParOf" srcId="{F93A4565-2AA2-8F4C-8DBD-41149B963083}" destId="{1C4D5C83-8715-BC4B-89CC-FE698E0BB416}" srcOrd="2" destOrd="0" presId="urn:microsoft.com/office/officeart/2005/8/layout/orgChart1"/>
    <dgm:cxn modelId="{CCBF6B52-F0E4-7749-990B-F9CC30A22EA9}" type="presParOf" srcId="{F71FF3D6-E890-7F42-9C81-285A7D190217}" destId="{DC11C7A1-BB23-9249-A238-3F99B56DC5BE}" srcOrd="4" destOrd="0" presId="urn:microsoft.com/office/officeart/2005/8/layout/orgChart1"/>
    <dgm:cxn modelId="{FF267354-22A8-4848-A469-24530A3374DB}" type="presParOf" srcId="{F71FF3D6-E890-7F42-9C81-285A7D190217}" destId="{5D193903-C32B-754A-AE79-42AEAEFDD2A0}" srcOrd="5" destOrd="0" presId="urn:microsoft.com/office/officeart/2005/8/layout/orgChart1"/>
    <dgm:cxn modelId="{51EE3FB9-57FE-6D4C-B6AB-7A647780C198}" type="presParOf" srcId="{5D193903-C32B-754A-AE79-42AEAEFDD2A0}" destId="{E14BAE54-5526-5643-B221-180668C4790D}" srcOrd="0" destOrd="0" presId="urn:microsoft.com/office/officeart/2005/8/layout/orgChart1"/>
    <dgm:cxn modelId="{F55FDC86-AF5B-EA46-B1BF-FDBC3745FD91}" type="presParOf" srcId="{E14BAE54-5526-5643-B221-180668C4790D}" destId="{64C7A225-506A-7B47-9E25-FACC885E8821}" srcOrd="0" destOrd="0" presId="urn:microsoft.com/office/officeart/2005/8/layout/orgChart1"/>
    <dgm:cxn modelId="{7601CB3A-1385-6240-8F7E-62C0BFF59B94}" type="presParOf" srcId="{E14BAE54-5526-5643-B221-180668C4790D}" destId="{48222A45-DFAE-1D4B-911B-77013ABBC618}" srcOrd="1" destOrd="0" presId="urn:microsoft.com/office/officeart/2005/8/layout/orgChart1"/>
    <dgm:cxn modelId="{409CD700-B24D-4748-A564-ABB2F92D8E1D}" type="presParOf" srcId="{5D193903-C32B-754A-AE79-42AEAEFDD2A0}" destId="{667766E4-F1C6-D747-96C0-5D277B7A7F7E}" srcOrd="1" destOrd="0" presId="urn:microsoft.com/office/officeart/2005/8/layout/orgChart1"/>
    <dgm:cxn modelId="{A08FFABA-CE2D-4D4C-9BEE-289194BF35A6}" type="presParOf" srcId="{667766E4-F1C6-D747-96C0-5D277B7A7F7E}" destId="{216D93A6-49DA-0848-A447-D800B930F802}" srcOrd="0" destOrd="0" presId="urn:microsoft.com/office/officeart/2005/8/layout/orgChart1"/>
    <dgm:cxn modelId="{EF019F74-2014-4C4C-A6F0-BAC3F5FAD508}" type="presParOf" srcId="{667766E4-F1C6-D747-96C0-5D277B7A7F7E}" destId="{072733CD-3B1B-184A-ABF6-94A965CAFA0F}" srcOrd="1" destOrd="0" presId="urn:microsoft.com/office/officeart/2005/8/layout/orgChart1"/>
    <dgm:cxn modelId="{2D8050C2-7BDD-A645-AF69-AF00B52FC4DA}" type="presParOf" srcId="{072733CD-3B1B-184A-ABF6-94A965CAFA0F}" destId="{C309323C-D865-2F4A-9C63-19754993C216}" srcOrd="0" destOrd="0" presId="urn:microsoft.com/office/officeart/2005/8/layout/orgChart1"/>
    <dgm:cxn modelId="{53D69CBE-7A74-5242-91FB-3735F67EE309}" type="presParOf" srcId="{C309323C-D865-2F4A-9C63-19754993C216}" destId="{7236E614-CD2C-444B-9092-29BC221B70CB}" srcOrd="0" destOrd="0" presId="urn:microsoft.com/office/officeart/2005/8/layout/orgChart1"/>
    <dgm:cxn modelId="{1B846FBF-3D26-6541-B3CF-92105BDC424F}" type="presParOf" srcId="{C309323C-D865-2F4A-9C63-19754993C216}" destId="{832FFA17-4063-1E4E-88DB-71E738422429}" srcOrd="1" destOrd="0" presId="urn:microsoft.com/office/officeart/2005/8/layout/orgChart1"/>
    <dgm:cxn modelId="{A8F601EE-C7D4-0943-8A20-1A8749E15AF1}" type="presParOf" srcId="{072733CD-3B1B-184A-ABF6-94A965CAFA0F}" destId="{E3D1C95F-D8AE-0F4C-A82C-38E83DD2E01B}" srcOrd="1" destOrd="0" presId="urn:microsoft.com/office/officeart/2005/8/layout/orgChart1"/>
    <dgm:cxn modelId="{8B599616-2FE7-5F43-BCF5-6DC39D6A9786}" type="presParOf" srcId="{E3D1C95F-D8AE-0F4C-A82C-38E83DD2E01B}" destId="{BF81FAE3-4917-A045-B366-BE20669531D6}" srcOrd="0" destOrd="0" presId="urn:microsoft.com/office/officeart/2005/8/layout/orgChart1"/>
    <dgm:cxn modelId="{CB15578D-6E92-BC4D-82F4-3D8349EBDE7D}" type="presParOf" srcId="{E3D1C95F-D8AE-0F4C-A82C-38E83DD2E01B}" destId="{11043B82-81FE-6942-906D-2B10D53F4363}" srcOrd="1" destOrd="0" presId="urn:microsoft.com/office/officeart/2005/8/layout/orgChart1"/>
    <dgm:cxn modelId="{D28522B9-A61B-4E46-AB86-32B30469C2B4}" type="presParOf" srcId="{11043B82-81FE-6942-906D-2B10D53F4363}" destId="{ABDF67C5-9CB7-6E44-AD7D-EE5CF1026D3B}" srcOrd="0" destOrd="0" presId="urn:microsoft.com/office/officeart/2005/8/layout/orgChart1"/>
    <dgm:cxn modelId="{DE6CAD82-EDE5-6840-B64B-EFB5553ACE02}" type="presParOf" srcId="{ABDF67C5-9CB7-6E44-AD7D-EE5CF1026D3B}" destId="{5679DD3C-48F8-F54C-A15B-E7A97B84BE6F}" srcOrd="0" destOrd="0" presId="urn:microsoft.com/office/officeart/2005/8/layout/orgChart1"/>
    <dgm:cxn modelId="{A1EC19C2-9F62-0F43-9355-117BA6875A13}" type="presParOf" srcId="{ABDF67C5-9CB7-6E44-AD7D-EE5CF1026D3B}" destId="{0093B929-F044-DF47-94F2-612EF8E5D2A3}" srcOrd="1" destOrd="0" presId="urn:microsoft.com/office/officeart/2005/8/layout/orgChart1"/>
    <dgm:cxn modelId="{E16846FE-9E40-9E44-8756-6D151EFA362C}" type="presParOf" srcId="{11043B82-81FE-6942-906D-2B10D53F4363}" destId="{0E30C8C8-7751-8C47-A578-1D8C0C25503B}" srcOrd="1" destOrd="0" presId="urn:microsoft.com/office/officeart/2005/8/layout/orgChart1"/>
    <dgm:cxn modelId="{991A4DE7-DFAD-0F40-9070-E56DDB268E87}" type="presParOf" srcId="{11043B82-81FE-6942-906D-2B10D53F4363}" destId="{1F382D9F-2DFB-2145-A146-1A1D3489F463}" srcOrd="2" destOrd="0" presId="urn:microsoft.com/office/officeart/2005/8/layout/orgChart1"/>
    <dgm:cxn modelId="{92D66DC0-4189-E74F-A593-F92429462A4A}" type="presParOf" srcId="{E3D1C95F-D8AE-0F4C-A82C-38E83DD2E01B}" destId="{76A6F6A4-C0ED-5F4C-B94F-E9D45C91A655}" srcOrd="2" destOrd="0" presId="urn:microsoft.com/office/officeart/2005/8/layout/orgChart1"/>
    <dgm:cxn modelId="{88643C8B-90FC-0049-8003-09924F25BC88}" type="presParOf" srcId="{E3D1C95F-D8AE-0F4C-A82C-38E83DD2E01B}" destId="{3D3A80EF-D953-6B46-A15E-6E9D089755F3}" srcOrd="3" destOrd="0" presId="urn:microsoft.com/office/officeart/2005/8/layout/orgChart1"/>
    <dgm:cxn modelId="{B1F32BD4-4733-A942-9330-D5B68E632013}" type="presParOf" srcId="{3D3A80EF-D953-6B46-A15E-6E9D089755F3}" destId="{F3476071-69F6-F94D-9059-32C8D5A31360}" srcOrd="0" destOrd="0" presId="urn:microsoft.com/office/officeart/2005/8/layout/orgChart1"/>
    <dgm:cxn modelId="{5BCD472F-5D71-0F4F-ADC5-232B6B69A0C3}" type="presParOf" srcId="{F3476071-69F6-F94D-9059-32C8D5A31360}" destId="{10475C76-7697-0540-BA6C-4782EC7FE2D4}" srcOrd="0" destOrd="0" presId="urn:microsoft.com/office/officeart/2005/8/layout/orgChart1"/>
    <dgm:cxn modelId="{5AE8B023-C2BC-B84E-9AA3-09F35DF65021}" type="presParOf" srcId="{F3476071-69F6-F94D-9059-32C8D5A31360}" destId="{27AEBD28-270E-9E40-988F-523909D31CD8}" srcOrd="1" destOrd="0" presId="urn:microsoft.com/office/officeart/2005/8/layout/orgChart1"/>
    <dgm:cxn modelId="{A57225FC-AFC4-8B41-9E61-289036E6A33F}" type="presParOf" srcId="{3D3A80EF-D953-6B46-A15E-6E9D089755F3}" destId="{3D150032-99F4-E143-B6E9-06D77E26BCF0}" srcOrd="1" destOrd="0" presId="urn:microsoft.com/office/officeart/2005/8/layout/orgChart1"/>
    <dgm:cxn modelId="{C1439FF3-E37A-1E4B-8EF3-B80A1BF90054}" type="presParOf" srcId="{3D3A80EF-D953-6B46-A15E-6E9D089755F3}" destId="{A8FA9BFA-4B1D-F543-BFA0-97103BF3DA69}" srcOrd="2" destOrd="0" presId="urn:microsoft.com/office/officeart/2005/8/layout/orgChart1"/>
    <dgm:cxn modelId="{696A89C3-CF40-F84D-890D-1BA37D79B0E7}" type="presParOf" srcId="{E3D1C95F-D8AE-0F4C-A82C-38E83DD2E01B}" destId="{2A24CA71-0EF8-2146-9623-D4F2DD3AE2F3}" srcOrd="4" destOrd="0" presId="urn:microsoft.com/office/officeart/2005/8/layout/orgChart1"/>
    <dgm:cxn modelId="{542A42C5-8B5E-B843-A2DE-2377274B373B}" type="presParOf" srcId="{E3D1C95F-D8AE-0F4C-A82C-38E83DD2E01B}" destId="{AB03E797-BC79-584C-9FAD-CC72DB9EBF08}" srcOrd="5" destOrd="0" presId="urn:microsoft.com/office/officeart/2005/8/layout/orgChart1"/>
    <dgm:cxn modelId="{D2BF4664-F3C0-D847-BC2F-8E8AE0A6AE49}" type="presParOf" srcId="{AB03E797-BC79-584C-9FAD-CC72DB9EBF08}" destId="{D9A1FE26-182F-9B49-9011-13BD524CACC9}" srcOrd="0" destOrd="0" presId="urn:microsoft.com/office/officeart/2005/8/layout/orgChart1"/>
    <dgm:cxn modelId="{8A6554B2-892E-814E-8497-7290723D5909}" type="presParOf" srcId="{D9A1FE26-182F-9B49-9011-13BD524CACC9}" destId="{AED40BF1-AD5E-4A40-BA0D-AA5664FE99CB}" srcOrd="0" destOrd="0" presId="urn:microsoft.com/office/officeart/2005/8/layout/orgChart1"/>
    <dgm:cxn modelId="{5211C4EE-2876-D046-8D08-86623D1FB42C}" type="presParOf" srcId="{D9A1FE26-182F-9B49-9011-13BD524CACC9}" destId="{0A5A03D9-5896-694D-9E14-6B0CACEC751D}" srcOrd="1" destOrd="0" presId="urn:microsoft.com/office/officeart/2005/8/layout/orgChart1"/>
    <dgm:cxn modelId="{3B774943-DCCE-FB4C-9A00-8C5A7C4D66F4}" type="presParOf" srcId="{AB03E797-BC79-584C-9FAD-CC72DB9EBF08}" destId="{122B54DA-DA5A-F848-BE68-7CE404E34A9B}" srcOrd="1" destOrd="0" presId="urn:microsoft.com/office/officeart/2005/8/layout/orgChart1"/>
    <dgm:cxn modelId="{065E6CA7-24EC-0448-A572-0897A2576BA2}" type="presParOf" srcId="{AB03E797-BC79-584C-9FAD-CC72DB9EBF08}" destId="{2BAB8900-A0DC-A840-9733-260DA3B7C8F2}" srcOrd="2" destOrd="0" presId="urn:microsoft.com/office/officeart/2005/8/layout/orgChart1"/>
    <dgm:cxn modelId="{71F7B544-AF19-C745-A619-D691DBE815C7}" type="presParOf" srcId="{072733CD-3B1B-184A-ABF6-94A965CAFA0F}" destId="{042F2B9A-B331-634B-8B81-E8F19265F249}" srcOrd="2" destOrd="0" presId="urn:microsoft.com/office/officeart/2005/8/layout/orgChart1"/>
    <dgm:cxn modelId="{E8FDDE9F-534C-B343-AA82-3B6300D6F67D}" type="presParOf" srcId="{667766E4-F1C6-D747-96C0-5D277B7A7F7E}" destId="{005EC5AF-B986-BD4E-9937-1B0D30912011}" srcOrd="2" destOrd="0" presId="urn:microsoft.com/office/officeart/2005/8/layout/orgChart1"/>
    <dgm:cxn modelId="{554F9D83-5D5F-CC40-B95B-067B3609C4FC}" type="presParOf" srcId="{667766E4-F1C6-D747-96C0-5D277B7A7F7E}" destId="{E1BF5649-BBDE-0546-AE7B-4778C05F7089}" srcOrd="3" destOrd="0" presId="urn:microsoft.com/office/officeart/2005/8/layout/orgChart1"/>
    <dgm:cxn modelId="{F398D5C6-AB73-754D-B6EB-A8207E00A61F}" type="presParOf" srcId="{E1BF5649-BBDE-0546-AE7B-4778C05F7089}" destId="{AC1EC136-882B-2742-A10F-ED4EABE2CAE4}" srcOrd="0" destOrd="0" presId="urn:microsoft.com/office/officeart/2005/8/layout/orgChart1"/>
    <dgm:cxn modelId="{0A526B8A-C9BD-164A-A631-B70040820DD7}" type="presParOf" srcId="{AC1EC136-882B-2742-A10F-ED4EABE2CAE4}" destId="{1613D2B3-A5F2-674A-B26A-DBF2AB44DCD0}" srcOrd="0" destOrd="0" presId="urn:microsoft.com/office/officeart/2005/8/layout/orgChart1"/>
    <dgm:cxn modelId="{C45C8574-2E55-724E-BA6C-AE79DD16EA31}" type="presParOf" srcId="{AC1EC136-882B-2742-A10F-ED4EABE2CAE4}" destId="{2B534854-8DAD-BF4E-A6A0-D3E956E3F58A}" srcOrd="1" destOrd="0" presId="urn:microsoft.com/office/officeart/2005/8/layout/orgChart1"/>
    <dgm:cxn modelId="{50F65AC6-E57C-FA4F-9057-3427DD818C6F}" type="presParOf" srcId="{E1BF5649-BBDE-0546-AE7B-4778C05F7089}" destId="{CB14999C-32AD-5C44-95F6-9FB8FB232B3E}" srcOrd="1" destOrd="0" presId="urn:microsoft.com/office/officeart/2005/8/layout/orgChart1"/>
    <dgm:cxn modelId="{983B6595-B005-BA4C-AC01-4380759FED6F}" type="presParOf" srcId="{CB14999C-32AD-5C44-95F6-9FB8FB232B3E}" destId="{9BB2D8B2-CA14-6246-9B63-D46E63F95412}" srcOrd="0" destOrd="0" presId="urn:microsoft.com/office/officeart/2005/8/layout/orgChart1"/>
    <dgm:cxn modelId="{8461DFE6-950E-5340-A16B-CAE4D62046E7}" type="presParOf" srcId="{CB14999C-32AD-5C44-95F6-9FB8FB232B3E}" destId="{E4D40A8D-DBB8-3B4C-B692-1ADB3CD8D10E}" srcOrd="1" destOrd="0" presId="urn:microsoft.com/office/officeart/2005/8/layout/orgChart1"/>
    <dgm:cxn modelId="{82EFDB07-5613-0741-999D-1AD3BFFBC946}" type="presParOf" srcId="{E4D40A8D-DBB8-3B4C-B692-1ADB3CD8D10E}" destId="{E507EF6A-DFC9-3742-9089-8E137F979BA0}" srcOrd="0" destOrd="0" presId="urn:microsoft.com/office/officeart/2005/8/layout/orgChart1"/>
    <dgm:cxn modelId="{6CC7896A-3B6D-BB43-959B-670D5733202F}" type="presParOf" srcId="{E507EF6A-DFC9-3742-9089-8E137F979BA0}" destId="{4925B660-2B45-3742-9A5E-718AFB052113}" srcOrd="0" destOrd="0" presId="urn:microsoft.com/office/officeart/2005/8/layout/orgChart1"/>
    <dgm:cxn modelId="{7DBF2CFA-52F3-FC46-9E80-6977204FE7F3}" type="presParOf" srcId="{E507EF6A-DFC9-3742-9089-8E137F979BA0}" destId="{E368E129-8473-D149-B61A-8D6657D713AB}" srcOrd="1" destOrd="0" presId="urn:microsoft.com/office/officeart/2005/8/layout/orgChart1"/>
    <dgm:cxn modelId="{C7A64E60-21E6-024E-867B-B6334C670866}" type="presParOf" srcId="{E4D40A8D-DBB8-3B4C-B692-1ADB3CD8D10E}" destId="{4043CDC7-C20E-3B46-ADBA-2EB1999EB853}" srcOrd="1" destOrd="0" presId="urn:microsoft.com/office/officeart/2005/8/layout/orgChart1"/>
    <dgm:cxn modelId="{8585ED6E-CCA6-BC42-8107-FEDE25B4F284}" type="presParOf" srcId="{E4D40A8D-DBB8-3B4C-B692-1ADB3CD8D10E}" destId="{99C6FDD7-2ED3-304D-A6BD-7BEC0A97B495}" srcOrd="2" destOrd="0" presId="urn:microsoft.com/office/officeart/2005/8/layout/orgChart1"/>
    <dgm:cxn modelId="{4BAED77E-6DFE-6B4A-A34F-A5ABA300DEFC}" type="presParOf" srcId="{E1BF5649-BBDE-0546-AE7B-4778C05F7089}" destId="{CB5E752D-375F-7D4C-ACD6-162F77A81A74}" srcOrd="2" destOrd="0" presId="urn:microsoft.com/office/officeart/2005/8/layout/orgChart1"/>
    <dgm:cxn modelId="{73008709-B53E-B740-954E-E2DA4DE2C928}" type="presParOf" srcId="{667766E4-F1C6-D747-96C0-5D277B7A7F7E}" destId="{E8222BD6-E948-464B-A71F-EFA8E8A920D4}" srcOrd="4" destOrd="0" presId="urn:microsoft.com/office/officeart/2005/8/layout/orgChart1"/>
    <dgm:cxn modelId="{178615BD-2F80-A04E-B020-1E4D0DBFEC42}" type="presParOf" srcId="{667766E4-F1C6-D747-96C0-5D277B7A7F7E}" destId="{A965007F-F96D-BC46-8F82-77648140D74C}" srcOrd="5" destOrd="0" presId="urn:microsoft.com/office/officeart/2005/8/layout/orgChart1"/>
    <dgm:cxn modelId="{9EF25315-EAC7-A143-A8C6-6A44AD070C73}" type="presParOf" srcId="{A965007F-F96D-BC46-8F82-77648140D74C}" destId="{584A3E9B-2B7C-0740-B049-C1D06582BFB7}" srcOrd="0" destOrd="0" presId="urn:microsoft.com/office/officeart/2005/8/layout/orgChart1"/>
    <dgm:cxn modelId="{5F2C6018-9ABD-B94F-9F19-B464BF3956D4}" type="presParOf" srcId="{584A3E9B-2B7C-0740-B049-C1D06582BFB7}" destId="{005F18A1-2375-8F49-9C4F-25BADC1E8522}" srcOrd="0" destOrd="0" presId="urn:microsoft.com/office/officeart/2005/8/layout/orgChart1"/>
    <dgm:cxn modelId="{BD5CC37E-35ED-7C40-8E52-BC5F5804419C}" type="presParOf" srcId="{584A3E9B-2B7C-0740-B049-C1D06582BFB7}" destId="{80673F57-C0D3-7342-A951-A8C69CEB4A6A}" srcOrd="1" destOrd="0" presId="urn:microsoft.com/office/officeart/2005/8/layout/orgChart1"/>
    <dgm:cxn modelId="{E7A15E8A-8D9F-F04D-840C-709A7FE44EF6}" type="presParOf" srcId="{A965007F-F96D-BC46-8F82-77648140D74C}" destId="{78048CCE-0C89-2D46-AF6B-1F0465C31D8F}" srcOrd="1" destOrd="0" presId="urn:microsoft.com/office/officeart/2005/8/layout/orgChart1"/>
    <dgm:cxn modelId="{78B741E4-7FCC-D749-B9CE-7AD1C8854885}" type="presParOf" srcId="{78048CCE-0C89-2D46-AF6B-1F0465C31D8F}" destId="{C076CADC-54C2-DD42-90FE-4DED43D6394E}" srcOrd="0" destOrd="0" presId="urn:microsoft.com/office/officeart/2005/8/layout/orgChart1"/>
    <dgm:cxn modelId="{E4C84EB5-D1E0-EA4A-9927-511185D211CA}" type="presParOf" srcId="{78048CCE-0C89-2D46-AF6B-1F0465C31D8F}" destId="{2A2A873B-9046-0145-8B86-BF593E9EF183}" srcOrd="1" destOrd="0" presId="urn:microsoft.com/office/officeart/2005/8/layout/orgChart1"/>
    <dgm:cxn modelId="{31C174BA-1874-634E-B13B-26BABB798C02}" type="presParOf" srcId="{2A2A873B-9046-0145-8B86-BF593E9EF183}" destId="{32859319-794C-D04C-880D-46F1BB6323F0}" srcOrd="0" destOrd="0" presId="urn:microsoft.com/office/officeart/2005/8/layout/orgChart1"/>
    <dgm:cxn modelId="{DC9F8937-6D53-BB40-B61A-C53AEE76DE0D}" type="presParOf" srcId="{32859319-794C-D04C-880D-46F1BB6323F0}" destId="{68995156-20EE-8C45-9EEF-C0149B8D6759}" srcOrd="0" destOrd="0" presId="urn:microsoft.com/office/officeart/2005/8/layout/orgChart1"/>
    <dgm:cxn modelId="{31D29DE2-A474-504C-8068-28B04E63B881}" type="presParOf" srcId="{32859319-794C-D04C-880D-46F1BB6323F0}" destId="{1F239485-DCB3-AF4B-9DA1-39C9B7652C25}" srcOrd="1" destOrd="0" presId="urn:microsoft.com/office/officeart/2005/8/layout/orgChart1"/>
    <dgm:cxn modelId="{7A2ACFA3-3C86-7647-AB37-D227263B757C}" type="presParOf" srcId="{2A2A873B-9046-0145-8B86-BF593E9EF183}" destId="{A4F2848B-517C-7A48-B5EB-EFBC007A6FF7}" srcOrd="1" destOrd="0" presId="urn:microsoft.com/office/officeart/2005/8/layout/orgChart1"/>
    <dgm:cxn modelId="{ECCC078B-57D3-3D46-AD8C-80AB9E8AB591}" type="presParOf" srcId="{2A2A873B-9046-0145-8B86-BF593E9EF183}" destId="{9C086391-74AC-2E44-91D0-DBF573CEE290}" srcOrd="2" destOrd="0" presId="urn:microsoft.com/office/officeart/2005/8/layout/orgChart1"/>
    <dgm:cxn modelId="{243819F0-1C5D-614C-88FF-CA04EC8D9152}" type="presParOf" srcId="{A965007F-F96D-BC46-8F82-77648140D74C}" destId="{4C1F3B27-D109-8442-83E0-E9E26A63EC1F}" srcOrd="2" destOrd="0" presId="urn:microsoft.com/office/officeart/2005/8/layout/orgChart1"/>
    <dgm:cxn modelId="{881414DA-C8EB-AC49-B2B6-F9553C31BF44}" type="presParOf" srcId="{667766E4-F1C6-D747-96C0-5D277B7A7F7E}" destId="{17A45454-CB7D-BF4F-B66D-EB158FF3BE99}" srcOrd="6" destOrd="0" presId="urn:microsoft.com/office/officeart/2005/8/layout/orgChart1"/>
    <dgm:cxn modelId="{9DB4A3F4-902C-684B-B0B3-72439BCACD59}" type="presParOf" srcId="{667766E4-F1C6-D747-96C0-5D277B7A7F7E}" destId="{F5BF5339-0DB0-FB43-9495-A5B293D819CE}" srcOrd="7" destOrd="0" presId="urn:microsoft.com/office/officeart/2005/8/layout/orgChart1"/>
    <dgm:cxn modelId="{2F0C04FA-AD0E-E941-8525-0004301E18C3}" type="presParOf" srcId="{F5BF5339-0DB0-FB43-9495-A5B293D819CE}" destId="{4276719B-CF36-D94A-8500-C737DEF6AC9F}" srcOrd="0" destOrd="0" presId="urn:microsoft.com/office/officeart/2005/8/layout/orgChart1"/>
    <dgm:cxn modelId="{2B0198EB-678C-F948-800B-ADE883B89C66}" type="presParOf" srcId="{4276719B-CF36-D94A-8500-C737DEF6AC9F}" destId="{FEAB59BC-959E-4A49-A2A9-0B9D131B1EEE}" srcOrd="0" destOrd="0" presId="urn:microsoft.com/office/officeart/2005/8/layout/orgChart1"/>
    <dgm:cxn modelId="{C3F0A42B-4EDD-544C-8198-4708630E6361}" type="presParOf" srcId="{4276719B-CF36-D94A-8500-C737DEF6AC9F}" destId="{A47A4DBE-9BF9-4547-A5B6-0425F50507FC}" srcOrd="1" destOrd="0" presId="urn:microsoft.com/office/officeart/2005/8/layout/orgChart1"/>
    <dgm:cxn modelId="{FE2EF9DD-54CE-104E-B12E-4F074E6AE5EB}" type="presParOf" srcId="{F5BF5339-0DB0-FB43-9495-A5B293D819CE}" destId="{ED443C04-8806-EC45-AABD-DE39F8C73D4A}" srcOrd="1" destOrd="0" presId="urn:microsoft.com/office/officeart/2005/8/layout/orgChart1"/>
    <dgm:cxn modelId="{90AB6EA1-E688-8F41-B92F-F70D663E6C76}" type="presParOf" srcId="{ED443C04-8806-EC45-AABD-DE39F8C73D4A}" destId="{EA53A5B6-81C5-9446-BADD-BFB21FA6F31F}" srcOrd="0" destOrd="0" presId="urn:microsoft.com/office/officeart/2005/8/layout/orgChart1"/>
    <dgm:cxn modelId="{9AAA8E8D-A0AA-7E41-8B20-C21321A1F1D3}" type="presParOf" srcId="{ED443C04-8806-EC45-AABD-DE39F8C73D4A}" destId="{D774E548-A0D7-4744-A611-D6677C2AA989}" srcOrd="1" destOrd="0" presId="urn:microsoft.com/office/officeart/2005/8/layout/orgChart1"/>
    <dgm:cxn modelId="{C8C683FE-57D3-DE4B-A4F8-77BFD435DE8D}" type="presParOf" srcId="{D774E548-A0D7-4744-A611-D6677C2AA989}" destId="{7B524BE9-9459-D643-8CC2-5BE3172D5D52}" srcOrd="0" destOrd="0" presId="urn:microsoft.com/office/officeart/2005/8/layout/orgChart1"/>
    <dgm:cxn modelId="{ABFFC24E-B89B-F042-AAEC-DA528C356EB7}" type="presParOf" srcId="{7B524BE9-9459-D643-8CC2-5BE3172D5D52}" destId="{0F26CE07-2830-934F-AC7C-0CAB47301A7C}" srcOrd="0" destOrd="0" presId="urn:microsoft.com/office/officeart/2005/8/layout/orgChart1"/>
    <dgm:cxn modelId="{3250F53E-47FB-0F4B-9A1C-5622718322C0}" type="presParOf" srcId="{7B524BE9-9459-D643-8CC2-5BE3172D5D52}" destId="{EF9C4C44-389B-2942-BE1D-917EBEB48A62}" srcOrd="1" destOrd="0" presId="urn:microsoft.com/office/officeart/2005/8/layout/orgChart1"/>
    <dgm:cxn modelId="{FEC72A8C-FE37-1943-A871-033BDB4FDC69}" type="presParOf" srcId="{D774E548-A0D7-4744-A611-D6677C2AA989}" destId="{608939ED-6E62-F24A-8B32-5AB6105A0F06}" srcOrd="1" destOrd="0" presId="urn:microsoft.com/office/officeart/2005/8/layout/orgChart1"/>
    <dgm:cxn modelId="{B1AE32C0-6E14-9A46-B6FF-1E2ABA935FB8}" type="presParOf" srcId="{608939ED-6E62-F24A-8B32-5AB6105A0F06}" destId="{E1FFB9D5-06D5-0949-A7DE-BA5E27C6C475}" srcOrd="0" destOrd="0" presId="urn:microsoft.com/office/officeart/2005/8/layout/orgChart1"/>
    <dgm:cxn modelId="{B87D0B33-EB72-284B-9BC9-E5AD102ED448}" type="presParOf" srcId="{608939ED-6E62-F24A-8B32-5AB6105A0F06}" destId="{B2B8811E-7E60-EB47-99F3-8AD7DEFA5845}" srcOrd="1" destOrd="0" presId="urn:microsoft.com/office/officeart/2005/8/layout/orgChart1"/>
    <dgm:cxn modelId="{E00D9858-AFEC-E54B-AB8A-4C221A938335}" type="presParOf" srcId="{B2B8811E-7E60-EB47-99F3-8AD7DEFA5845}" destId="{CD4BED87-110C-044F-A0DB-7DA360B65E2E}" srcOrd="0" destOrd="0" presId="urn:microsoft.com/office/officeart/2005/8/layout/orgChart1"/>
    <dgm:cxn modelId="{1AA49051-8CD8-764F-9C4D-F3C2B958F5E9}" type="presParOf" srcId="{CD4BED87-110C-044F-A0DB-7DA360B65E2E}" destId="{BC3183FF-60A6-3F41-85BC-284CE3F9819C}" srcOrd="0" destOrd="0" presId="urn:microsoft.com/office/officeart/2005/8/layout/orgChart1"/>
    <dgm:cxn modelId="{A5BE9394-AF41-F842-87EB-CB4E1733A431}" type="presParOf" srcId="{CD4BED87-110C-044F-A0DB-7DA360B65E2E}" destId="{F39F84F6-5D66-1D46-8157-9A47260E3527}" srcOrd="1" destOrd="0" presId="urn:microsoft.com/office/officeart/2005/8/layout/orgChart1"/>
    <dgm:cxn modelId="{424095C9-FAE8-D947-86C2-9A0C6581E959}" type="presParOf" srcId="{B2B8811E-7E60-EB47-99F3-8AD7DEFA5845}" destId="{638E3B3B-AD83-DB45-97BE-BF9D611F1F81}" srcOrd="1" destOrd="0" presId="urn:microsoft.com/office/officeart/2005/8/layout/orgChart1"/>
    <dgm:cxn modelId="{D8369B5C-74CD-444B-8572-633DECA4852B}" type="presParOf" srcId="{638E3B3B-AD83-DB45-97BE-BF9D611F1F81}" destId="{063238D2-E0CF-2C4D-8870-7EB85EB51296}" srcOrd="0" destOrd="0" presId="urn:microsoft.com/office/officeart/2005/8/layout/orgChart1"/>
    <dgm:cxn modelId="{030775C0-30A5-284B-A9F4-3CF3E7C845FD}" type="presParOf" srcId="{638E3B3B-AD83-DB45-97BE-BF9D611F1F81}" destId="{0E7B0E49-FC17-164B-B03D-922CA7F02599}" srcOrd="1" destOrd="0" presId="urn:microsoft.com/office/officeart/2005/8/layout/orgChart1"/>
    <dgm:cxn modelId="{5304724E-1349-124A-850A-B09B12CC1392}" type="presParOf" srcId="{0E7B0E49-FC17-164B-B03D-922CA7F02599}" destId="{F8BDBBC6-1E03-2544-827F-58EF5967ADB7}" srcOrd="0" destOrd="0" presId="urn:microsoft.com/office/officeart/2005/8/layout/orgChart1"/>
    <dgm:cxn modelId="{BDAC7135-A1BA-EA46-B9AF-23B877653351}" type="presParOf" srcId="{F8BDBBC6-1E03-2544-827F-58EF5967ADB7}" destId="{C7297D07-6B65-C446-89B0-936D1E4D39F5}" srcOrd="0" destOrd="0" presId="urn:microsoft.com/office/officeart/2005/8/layout/orgChart1"/>
    <dgm:cxn modelId="{04C4286B-5690-254B-9D4A-526BF7624198}" type="presParOf" srcId="{F8BDBBC6-1E03-2544-827F-58EF5967ADB7}" destId="{48A2F133-0749-9149-8A14-9EC69CA37F5C}" srcOrd="1" destOrd="0" presId="urn:microsoft.com/office/officeart/2005/8/layout/orgChart1"/>
    <dgm:cxn modelId="{E9375023-7239-9648-9CDA-7C83B5F9F8AE}" type="presParOf" srcId="{0E7B0E49-FC17-164B-B03D-922CA7F02599}" destId="{5A95A1E9-B40E-B146-BEBF-5FF84EBF29D2}" srcOrd="1" destOrd="0" presId="urn:microsoft.com/office/officeart/2005/8/layout/orgChart1"/>
    <dgm:cxn modelId="{C33C0121-D69E-F54F-8BCB-9A81CE19FF11}" type="presParOf" srcId="{5A95A1E9-B40E-B146-BEBF-5FF84EBF29D2}" destId="{B19DE9B8-9AD3-1C4C-B7D0-2CEF4E1ADBF7}" srcOrd="0" destOrd="0" presId="urn:microsoft.com/office/officeart/2005/8/layout/orgChart1"/>
    <dgm:cxn modelId="{3E9A0AB9-DAC8-0442-8482-26F7FCE0DB50}" type="presParOf" srcId="{5A95A1E9-B40E-B146-BEBF-5FF84EBF29D2}" destId="{0738F54D-39E7-1945-9C58-70EF9DC96977}" srcOrd="1" destOrd="0" presId="urn:microsoft.com/office/officeart/2005/8/layout/orgChart1"/>
    <dgm:cxn modelId="{BEEF9567-94CE-AD44-8ED3-F204803584EA}" type="presParOf" srcId="{0738F54D-39E7-1945-9C58-70EF9DC96977}" destId="{BE215119-9109-464C-8CA7-2E768E6E496C}" srcOrd="0" destOrd="0" presId="urn:microsoft.com/office/officeart/2005/8/layout/orgChart1"/>
    <dgm:cxn modelId="{D8E86A5B-483C-3B4B-849E-1A88E60F84A8}" type="presParOf" srcId="{BE215119-9109-464C-8CA7-2E768E6E496C}" destId="{A7B2061E-5988-2B49-896D-ACE800298A95}" srcOrd="0" destOrd="0" presId="urn:microsoft.com/office/officeart/2005/8/layout/orgChart1"/>
    <dgm:cxn modelId="{BF63C174-6A7A-D743-A188-5E0B459F72C9}" type="presParOf" srcId="{BE215119-9109-464C-8CA7-2E768E6E496C}" destId="{0BC5AB63-3D11-DB4B-BE39-D60028546689}" srcOrd="1" destOrd="0" presId="urn:microsoft.com/office/officeart/2005/8/layout/orgChart1"/>
    <dgm:cxn modelId="{E0935D2B-ADB0-3641-A0BE-D5FABBB65BB0}" type="presParOf" srcId="{0738F54D-39E7-1945-9C58-70EF9DC96977}" destId="{52912232-2418-7240-8311-63CD2278F20F}" srcOrd="1" destOrd="0" presId="urn:microsoft.com/office/officeart/2005/8/layout/orgChart1"/>
    <dgm:cxn modelId="{158415B3-172B-A443-A888-08F694736B02}" type="presParOf" srcId="{0738F54D-39E7-1945-9C58-70EF9DC96977}" destId="{BAD51845-D00C-AF43-8C20-48ED9F018D31}" srcOrd="2" destOrd="0" presId="urn:microsoft.com/office/officeart/2005/8/layout/orgChart1"/>
    <dgm:cxn modelId="{BE4080B1-5959-074C-B273-A5B392E34ADE}" type="presParOf" srcId="{0E7B0E49-FC17-164B-B03D-922CA7F02599}" destId="{1C53ADBD-1462-4E4E-969A-C51DED2E3A8F}" srcOrd="2" destOrd="0" presId="urn:microsoft.com/office/officeart/2005/8/layout/orgChart1"/>
    <dgm:cxn modelId="{B834C3EE-89AD-A94E-AAA7-FAF2D74571AF}" type="presParOf" srcId="{B2B8811E-7E60-EB47-99F3-8AD7DEFA5845}" destId="{77D7F430-BCC8-2644-B4FE-E182AAB9B794}" srcOrd="2" destOrd="0" presId="urn:microsoft.com/office/officeart/2005/8/layout/orgChart1"/>
    <dgm:cxn modelId="{487A9A41-3981-3C4F-ADA3-B92595CA514E}" type="presParOf" srcId="{608939ED-6E62-F24A-8B32-5AB6105A0F06}" destId="{404DE0CC-C54D-2248-BC23-01C2E2BD6D0E}" srcOrd="2" destOrd="0" presId="urn:microsoft.com/office/officeart/2005/8/layout/orgChart1"/>
    <dgm:cxn modelId="{E620F435-4B61-4642-A526-0EA1959F774B}" type="presParOf" srcId="{608939ED-6E62-F24A-8B32-5AB6105A0F06}" destId="{3A027D1B-B453-7242-BA7E-D2E162128CAD}" srcOrd="3" destOrd="0" presId="urn:microsoft.com/office/officeart/2005/8/layout/orgChart1"/>
    <dgm:cxn modelId="{DA982968-189D-8549-AB2C-2F51279AA0D4}" type="presParOf" srcId="{3A027D1B-B453-7242-BA7E-D2E162128CAD}" destId="{10B07243-9A4D-844B-9407-C38B0F6B36E5}" srcOrd="0" destOrd="0" presId="urn:microsoft.com/office/officeart/2005/8/layout/orgChart1"/>
    <dgm:cxn modelId="{49EC7A46-6169-EC4F-92A7-908B2E923B3B}" type="presParOf" srcId="{10B07243-9A4D-844B-9407-C38B0F6B36E5}" destId="{37B6791F-428C-A04B-A044-0D0AEFC2D489}" srcOrd="0" destOrd="0" presId="urn:microsoft.com/office/officeart/2005/8/layout/orgChart1"/>
    <dgm:cxn modelId="{2916F3A2-0FEA-0145-86EE-61168571DFB0}" type="presParOf" srcId="{10B07243-9A4D-844B-9407-C38B0F6B36E5}" destId="{EC45431C-B857-9D41-827F-7108305E86A5}" srcOrd="1" destOrd="0" presId="urn:microsoft.com/office/officeart/2005/8/layout/orgChart1"/>
    <dgm:cxn modelId="{569052EB-5726-1F42-BEF6-B9BA3EA1BBC2}" type="presParOf" srcId="{3A027D1B-B453-7242-BA7E-D2E162128CAD}" destId="{6C7C7464-6A8D-7647-8D3D-1A36BB2A8219}" srcOrd="1" destOrd="0" presId="urn:microsoft.com/office/officeart/2005/8/layout/orgChart1"/>
    <dgm:cxn modelId="{C69DBBF3-C6B4-D94F-B4DB-0B8A5029DCED}" type="presParOf" srcId="{6C7C7464-6A8D-7647-8D3D-1A36BB2A8219}" destId="{C250B579-A92D-CC44-8644-7F0EE627214F}" srcOrd="0" destOrd="0" presId="urn:microsoft.com/office/officeart/2005/8/layout/orgChart1"/>
    <dgm:cxn modelId="{EA6520EC-9BDC-B341-AE64-95F76FB8FE98}" type="presParOf" srcId="{6C7C7464-6A8D-7647-8D3D-1A36BB2A8219}" destId="{68B4FA68-29B3-6C45-9BE3-8B3D1468C6C4}" srcOrd="1" destOrd="0" presId="urn:microsoft.com/office/officeart/2005/8/layout/orgChart1"/>
    <dgm:cxn modelId="{7DCA892B-CD0C-2C46-9575-CCAC846AE6C2}" type="presParOf" srcId="{68B4FA68-29B3-6C45-9BE3-8B3D1468C6C4}" destId="{16656795-5A9C-BF4F-BF3F-572FB54F501F}" srcOrd="0" destOrd="0" presId="urn:microsoft.com/office/officeart/2005/8/layout/orgChart1"/>
    <dgm:cxn modelId="{1E924DE8-874F-4C4F-9BBF-8C0110088E65}" type="presParOf" srcId="{16656795-5A9C-BF4F-BF3F-572FB54F501F}" destId="{71C970DA-16EF-C249-BBB7-23252D0B988A}" srcOrd="0" destOrd="0" presId="urn:microsoft.com/office/officeart/2005/8/layout/orgChart1"/>
    <dgm:cxn modelId="{4F399E29-B235-EA4C-9181-06959E2F284F}" type="presParOf" srcId="{16656795-5A9C-BF4F-BF3F-572FB54F501F}" destId="{4097EDE2-B5C1-414D-85DC-401F8F984554}" srcOrd="1" destOrd="0" presId="urn:microsoft.com/office/officeart/2005/8/layout/orgChart1"/>
    <dgm:cxn modelId="{D1F086DF-467F-CD4D-B916-7D9018F7635D}" type="presParOf" srcId="{68B4FA68-29B3-6C45-9BE3-8B3D1468C6C4}" destId="{CD63CBFE-1539-B949-AA52-331DD95C0DE6}" srcOrd="1" destOrd="0" presId="urn:microsoft.com/office/officeart/2005/8/layout/orgChart1"/>
    <dgm:cxn modelId="{475FD271-AAC9-A141-A822-0BE2BE69C79A}" type="presParOf" srcId="{68B4FA68-29B3-6C45-9BE3-8B3D1468C6C4}" destId="{672F01D0-5C3C-5440-A34F-815F058CFE5F}" srcOrd="2" destOrd="0" presId="urn:microsoft.com/office/officeart/2005/8/layout/orgChart1"/>
    <dgm:cxn modelId="{D70BF60A-556A-7C4B-85D3-E8F27E0A4AFA}" type="presParOf" srcId="{3A027D1B-B453-7242-BA7E-D2E162128CAD}" destId="{F6700720-15E1-2444-927B-F7BE0E83D0F6}" srcOrd="2" destOrd="0" presId="urn:microsoft.com/office/officeart/2005/8/layout/orgChart1"/>
    <dgm:cxn modelId="{2127D708-1E00-C04A-BA07-65C10D4EA599}" type="presParOf" srcId="{608939ED-6E62-F24A-8B32-5AB6105A0F06}" destId="{F8FDEA45-FC61-0444-85E1-721B759810BE}" srcOrd="4" destOrd="0" presId="urn:microsoft.com/office/officeart/2005/8/layout/orgChart1"/>
    <dgm:cxn modelId="{C3938D39-2840-8742-AAC2-4D9C0359C13A}" type="presParOf" srcId="{608939ED-6E62-F24A-8B32-5AB6105A0F06}" destId="{E2C95040-EE9E-2748-BC27-B7B2BAA22645}" srcOrd="5" destOrd="0" presId="urn:microsoft.com/office/officeart/2005/8/layout/orgChart1"/>
    <dgm:cxn modelId="{99FFB0E6-85A1-D54D-9A27-0CF937DAC330}" type="presParOf" srcId="{E2C95040-EE9E-2748-BC27-B7B2BAA22645}" destId="{67E4FD41-3AF4-CF4C-99A1-9AFE076D5C3A}" srcOrd="0" destOrd="0" presId="urn:microsoft.com/office/officeart/2005/8/layout/orgChart1"/>
    <dgm:cxn modelId="{CFF3BDFE-3A4F-F94F-B530-9A6EB6E355BB}" type="presParOf" srcId="{67E4FD41-3AF4-CF4C-99A1-9AFE076D5C3A}" destId="{F74DAEF3-4C15-A24F-9639-E5A7638B2667}" srcOrd="0" destOrd="0" presId="urn:microsoft.com/office/officeart/2005/8/layout/orgChart1"/>
    <dgm:cxn modelId="{6023DD7C-BD68-F241-ADFC-626ED0B54365}" type="presParOf" srcId="{67E4FD41-3AF4-CF4C-99A1-9AFE076D5C3A}" destId="{E6679BFF-DB8C-514B-A006-238CBE934CFF}" srcOrd="1" destOrd="0" presId="urn:microsoft.com/office/officeart/2005/8/layout/orgChart1"/>
    <dgm:cxn modelId="{F00ADA8C-5588-B648-8D06-17A3A579523C}" type="presParOf" srcId="{E2C95040-EE9E-2748-BC27-B7B2BAA22645}" destId="{C457069B-8362-434F-94BE-A789DAA0558D}" srcOrd="1" destOrd="0" presId="urn:microsoft.com/office/officeart/2005/8/layout/orgChart1"/>
    <dgm:cxn modelId="{5F997285-89B6-9742-8743-63E96D1DA296}" type="presParOf" srcId="{C457069B-8362-434F-94BE-A789DAA0558D}" destId="{BD76E068-9476-8D4F-AFA7-E95179D73E5F}" srcOrd="0" destOrd="0" presId="urn:microsoft.com/office/officeart/2005/8/layout/orgChart1"/>
    <dgm:cxn modelId="{FFEC75E2-7838-7E41-BA11-74433FC612BA}" type="presParOf" srcId="{C457069B-8362-434F-94BE-A789DAA0558D}" destId="{016028F8-23F3-BF4C-A832-88FF838AF058}" srcOrd="1" destOrd="0" presId="urn:microsoft.com/office/officeart/2005/8/layout/orgChart1"/>
    <dgm:cxn modelId="{F122BF67-6B94-F24F-BD5D-88ADC73C4272}" type="presParOf" srcId="{016028F8-23F3-BF4C-A832-88FF838AF058}" destId="{7F7FA979-92B2-2D42-BB5C-D36BC06A1C99}" srcOrd="0" destOrd="0" presId="urn:microsoft.com/office/officeart/2005/8/layout/orgChart1"/>
    <dgm:cxn modelId="{A893F8C5-0B3E-6447-9141-5BCF26ED68EF}" type="presParOf" srcId="{7F7FA979-92B2-2D42-BB5C-D36BC06A1C99}" destId="{AF328CD0-273D-3442-8581-2B56D1BF54D8}" srcOrd="0" destOrd="0" presId="urn:microsoft.com/office/officeart/2005/8/layout/orgChart1"/>
    <dgm:cxn modelId="{A724C5C8-61F6-764D-A74E-B0A0A22321D0}" type="presParOf" srcId="{7F7FA979-92B2-2D42-BB5C-D36BC06A1C99}" destId="{E44C4CEF-88D2-1140-A9E9-2CE624A80E41}" srcOrd="1" destOrd="0" presId="urn:microsoft.com/office/officeart/2005/8/layout/orgChart1"/>
    <dgm:cxn modelId="{11DF0940-7226-854C-9B6C-C4A658DAB4DA}" type="presParOf" srcId="{016028F8-23F3-BF4C-A832-88FF838AF058}" destId="{2804AE95-C4B2-8F47-AE9A-E3742313847C}" srcOrd="1" destOrd="0" presId="urn:microsoft.com/office/officeart/2005/8/layout/orgChart1"/>
    <dgm:cxn modelId="{B5DFF400-32C6-A446-A557-7212EFB2AD16}" type="presParOf" srcId="{016028F8-23F3-BF4C-A832-88FF838AF058}" destId="{DF578DA6-8D9E-3B42-8E80-66986149F6E9}" srcOrd="2" destOrd="0" presId="urn:microsoft.com/office/officeart/2005/8/layout/orgChart1"/>
    <dgm:cxn modelId="{EEA8B215-C455-5B45-B721-24A9B2403284}" type="presParOf" srcId="{E2C95040-EE9E-2748-BC27-B7B2BAA22645}" destId="{2B5B78CA-8681-D54A-9A68-BA86860DB948}" srcOrd="2" destOrd="0" presId="urn:microsoft.com/office/officeart/2005/8/layout/orgChart1"/>
    <dgm:cxn modelId="{59651274-861A-F549-88A9-5837B5648093}" type="presParOf" srcId="{608939ED-6E62-F24A-8B32-5AB6105A0F06}" destId="{880055CA-487D-EA4D-955B-444E304CD166}" srcOrd="6" destOrd="0" presId="urn:microsoft.com/office/officeart/2005/8/layout/orgChart1"/>
    <dgm:cxn modelId="{9D84249B-BA19-A944-8196-88EB3B4D98DA}" type="presParOf" srcId="{608939ED-6E62-F24A-8B32-5AB6105A0F06}" destId="{8777F1E1-B24D-7C49-9B24-6778B18800A8}" srcOrd="7" destOrd="0" presId="urn:microsoft.com/office/officeart/2005/8/layout/orgChart1"/>
    <dgm:cxn modelId="{2F95B64C-E440-2E40-98BC-A517C76FCC4E}" type="presParOf" srcId="{8777F1E1-B24D-7C49-9B24-6778B18800A8}" destId="{81341DC2-F9E3-AF4C-B2D6-65D27D61548A}" srcOrd="0" destOrd="0" presId="urn:microsoft.com/office/officeart/2005/8/layout/orgChart1"/>
    <dgm:cxn modelId="{D6F3AEB7-1C3F-4F47-9A1E-05B5245CE3C4}" type="presParOf" srcId="{81341DC2-F9E3-AF4C-B2D6-65D27D61548A}" destId="{74079E3B-2CC3-014C-BE78-915F4953D40E}" srcOrd="0" destOrd="0" presId="urn:microsoft.com/office/officeart/2005/8/layout/orgChart1"/>
    <dgm:cxn modelId="{446BCF82-89FB-5841-8ED0-E424FDB650F1}" type="presParOf" srcId="{81341DC2-F9E3-AF4C-B2D6-65D27D61548A}" destId="{E1F1B08D-AE59-BD4D-B24E-B3DBA95F4EFE}" srcOrd="1" destOrd="0" presId="urn:microsoft.com/office/officeart/2005/8/layout/orgChart1"/>
    <dgm:cxn modelId="{F7FAF153-6624-FC4B-8650-0651B42DC937}" type="presParOf" srcId="{8777F1E1-B24D-7C49-9B24-6778B18800A8}" destId="{597D342B-7F96-7A49-8A59-E0C5A1C77DCF}" srcOrd="1" destOrd="0" presId="urn:microsoft.com/office/officeart/2005/8/layout/orgChart1"/>
    <dgm:cxn modelId="{9EA2A248-CFCE-C249-9638-8393C5285F09}" type="presParOf" srcId="{597D342B-7F96-7A49-8A59-E0C5A1C77DCF}" destId="{69A08100-738B-7546-9956-5B70B6B635AD}" srcOrd="0" destOrd="0" presId="urn:microsoft.com/office/officeart/2005/8/layout/orgChart1"/>
    <dgm:cxn modelId="{D16F5CE9-FC7F-F448-AB43-FE10A0694942}" type="presParOf" srcId="{597D342B-7F96-7A49-8A59-E0C5A1C77DCF}" destId="{63F6A3BF-3B6F-A74B-920F-728EC0FDB3F8}" srcOrd="1" destOrd="0" presId="urn:microsoft.com/office/officeart/2005/8/layout/orgChart1"/>
    <dgm:cxn modelId="{1EBCDF54-D719-9144-95E8-09DA8E293C26}" type="presParOf" srcId="{63F6A3BF-3B6F-A74B-920F-728EC0FDB3F8}" destId="{DC2B2BE3-B3E8-6049-93AD-440EB06FBFD9}" srcOrd="0" destOrd="0" presId="urn:microsoft.com/office/officeart/2005/8/layout/orgChart1"/>
    <dgm:cxn modelId="{355EB09C-3FE6-9C44-A2EC-E0D90250000E}" type="presParOf" srcId="{DC2B2BE3-B3E8-6049-93AD-440EB06FBFD9}" destId="{2F911C65-5D8C-C74A-B452-83DB5247DFF6}" srcOrd="0" destOrd="0" presId="urn:microsoft.com/office/officeart/2005/8/layout/orgChart1"/>
    <dgm:cxn modelId="{9E92B9A7-A266-E942-B021-0623AB349B5B}" type="presParOf" srcId="{DC2B2BE3-B3E8-6049-93AD-440EB06FBFD9}" destId="{D46FA4DA-FB21-DD4B-8EB6-847CFDAB4951}" srcOrd="1" destOrd="0" presId="urn:microsoft.com/office/officeart/2005/8/layout/orgChart1"/>
    <dgm:cxn modelId="{11378404-8BCE-154F-87EB-BDD2C2747D07}" type="presParOf" srcId="{63F6A3BF-3B6F-A74B-920F-728EC0FDB3F8}" destId="{6CC91ABF-C31D-4D41-8E49-703C3D8B7AA4}" srcOrd="1" destOrd="0" presId="urn:microsoft.com/office/officeart/2005/8/layout/orgChart1"/>
    <dgm:cxn modelId="{D5B11CF5-3495-BC46-A7D5-51B6E4FD924D}" type="presParOf" srcId="{6CC91ABF-C31D-4D41-8E49-703C3D8B7AA4}" destId="{8A926D98-D3F1-DD43-B013-A33BF08F9124}" srcOrd="0" destOrd="0" presId="urn:microsoft.com/office/officeart/2005/8/layout/orgChart1"/>
    <dgm:cxn modelId="{62A978A0-B4B0-8F4F-8B97-C7CB9D309EC7}" type="presParOf" srcId="{6CC91ABF-C31D-4D41-8E49-703C3D8B7AA4}" destId="{9FCF1DDA-B7BD-194C-A031-0D5694DC6E13}" srcOrd="1" destOrd="0" presId="urn:microsoft.com/office/officeart/2005/8/layout/orgChart1"/>
    <dgm:cxn modelId="{DFC203DC-3760-6547-853F-EFC78278409F}" type="presParOf" srcId="{9FCF1DDA-B7BD-194C-A031-0D5694DC6E13}" destId="{9284826F-C94A-A540-86D6-86E3E00B6BFD}" srcOrd="0" destOrd="0" presId="urn:microsoft.com/office/officeart/2005/8/layout/orgChart1"/>
    <dgm:cxn modelId="{096F71ED-C57B-A543-8A7A-8C17751E054D}" type="presParOf" srcId="{9284826F-C94A-A540-86D6-86E3E00B6BFD}" destId="{CE2E750E-98D8-3843-BE35-61435934251E}" srcOrd="0" destOrd="0" presId="urn:microsoft.com/office/officeart/2005/8/layout/orgChart1"/>
    <dgm:cxn modelId="{806C23BD-C06A-F549-8F44-48C861CBDE1B}" type="presParOf" srcId="{9284826F-C94A-A540-86D6-86E3E00B6BFD}" destId="{6B871445-36D6-DF4D-9319-580C80C96FE6}" srcOrd="1" destOrd="0" presId="urn:microsoft.com/office/officeart/2005/8/layout/orgChart1"/>
    <dgm:cxn modelId="{59623EC3-8F87-9840-97DD-52ADD4EF33AA}" type="presParOf" srcId="{9FCF1DDA-B7BD-194C-A031-0D5694DC6E13}" destId="{3B724D7C-4C02-354D-BFA0-305E163A2985}" srcOrd="1" destOrd="0" presId="urn:microsoft.com/office/officeart/2005/8/layout/orgChart1"/>
    <dgm:cxn modelId="{E10C5210-8712-7E44-9361-DFC02B09171F}" type="presParOf" srcId="{3B724D7C-4C02-354D-BFA0-305E163A2985}" destId="{DCD6E9AD-6020-9A4D-BB41-F8C313CC6853}" srcOrd="0" destOrd="0" presId="urn:microsoft.com/office/officeart/2005/8/layout/orgChart1"/>
    <dgm:cxn modelId="{81803120-259E-AA42-B367-0C917DB1818A}" type="presParOf" srcId="{3B724D7C-4C02-354D-BFA0-305E163A2985}" destId="{F3C2D57B-958A-1D44-AB9C-BE4681D0C991}" srcOrd="1" destOrd="0" presId="urn:microsoft.com/office/officeart/2005/8/layout/orgChart1"/>
    <dgm:cxn modelId="{3A8DCA5F-F7A5-4248-B1B9-8711D08D9022}" type="presParOf" srcId="{F3C2D57B-958A-1D44-AB9C-BE4681D0C991}" destId="{070EBB13-80AA-2A46-B5EE-7387B54B0650}" srcOrd="0" destOrd="0" presId="urn:microsoft.com/office/officeart/2005/8/layout/orgChart1"/>
    <dgm:cxn modelId="{C1AFA6EE-353B-2A47-A165-D847E600C821}" type="presParOf" srcId="{070EBB13-80AA-2A46-B5EE-7387B54B0650}" destId="{529222A9-B6C7-8C47-A1CC-1511E7A04863}" srcOrd="0" destOrd="0" presId="urn:microsoft.com/office/officeart/2005/8/layout/orgChart1"/>
    <dgm:cxn modelId="{2D0E71CF-FDC0-CC48-A2E0-8D67CA43459A}" type="presParOf" srcId="{070EBB13-80AA-2A46-B5EE-7387B54B0650}" destId="{7DE7D35C-5F99-8245-A56A-7E79A535F888}" srcOrd="1" destOrd="0" presId="urn:microsoft.com/office/officeart/2005/8/layout/orgChart1"/>
    <dgm:cxn modelId="{2413ECAE-4927-1E4F-94BC-702FB24FB1D3}" type="presParOf" srcId="{F3C2D57B-958A-1D44-AB9C-BE4681D0C991}" destId="{CBBF9F86-2B00-ED4D-B538-12FBDBA24AC0}" srcOrd="1" destOrd="0" presId="urn:microsoft.com/office/officeart/2005/8/layout/orgChart1"/>
    <dgm:cxn modelId="{EC979DCC-285C-1445-8FCC-AF88804599A4}" type="presParOf" srcId="{F3C2D57B-958A-1D44-AB9C-BE4681D0C991}" destId="{23AF957B-93E8-6D42-92F7-40B5F1D00FFD}" srcOrd="2" destOrd="0" presId="urn:microsoft.com/office/officeart/2005/8/layout/orgChart1"/>
    <dgm:cxn modelId="{8994D5F8-72CA-204C-8ABC-F09E8806A250}" type="presParOf" srcId="{9FCF1DDA-B7BD-194C-A031-0D5694DC6E13}" destId="{0B5F3CE1-75D3-AD4D-A24D-60DE2408B6BB}" srcOrd="2" destOrd="0" presId="urn:microsoft.com/office/officeart/2005/8/layout/orgChart1"/>
    <dgm:cxn modelId="{F5DC2F28-CAAA-A14F-A257-74E02B397CE4}" type="presParOf" srcId="{6CC91ABF-C31D-4D41-8E49-703C3D8B7AA4}" destId="{B6E10DF3-0044-3246-B9AE-9CB6C3602AC9}" srcOrd="2" destOrd="0" presId="urn:microsoft.com/office/officeart/2005/8/layout/orgChart1"/>
    <dgm:cxn modelId="{7A2789A8-ECB4-CC41-B04C-4FD995C8529A}" type="presParOf" srcId="{6CC91ABF-C31D-4D41-8E49-703C3D8B7AA4}" destId="{22B99E7A-07F8-ED4C-8F30-2928F476EBBC}" srcOrd="3" destOrd="0" presId="urn:microsoft.com/office/officeart/2005/8/layout/orgChart1"/>
    <dgm:cxn modelId="{D0A4BF3E-AD59-1E46-AE9A-54864CB4A9A6}" type="presParOf" srcId="{22B99E7A-07F8-ED4C-8F30-2928F476EBBC}" destId="{A80ECBB5-3979-9E4D-BB54-01DD225327D6}" srcOrd="0" destOrd="0" presId="urn:microsoft.com/office/officeart/2005/8/layout/orgChart1"/>
    <dgm:cxn modelId="{37D5BAF0-0659-564F-A72C-F8B8570F43B3}" type="presParOf" srcId="{A80ECBB5-3979-9E4D-BB54-01DD225327D6}" destId="{70858A7D-F4F1-AC48-8218-2732F960F48F}" srcOrd="0" destOrd="0" presId="urn:microsoft.com/office/officeart/2005/8/layout/orgChart1"/>
    <dgm:cxn modelId="{7F171776-E374-5942-A51C-3EE73A4C82FE}" type="presParOf" srcId="{A80ECBB5-3979-9E4D-BB54-01DD225327D6}" destId="{4D90CC19-10F9-0E46-8104-A1E4929FFE1A}" srcOrd="1" destOrd="0" presId="urn:microsoft.com/office/officeart/2005/8/layout/orgChart1"/>
    <dgm:cxn modelId="{14E4EF82-95B2-C144-9C72-09942157C254}" type="presParOf" srcId="{22B99E7A-07F8-ED4C-8F30-2928F476EBBC}" destId="{9C17EF53-F9F0-654F-9A35-8F027F738E91}" srcOrd="1" destOrd="0" presId="urn:microsoft.com/office/officeart/2005/8/layout/orgChart1"/>
    <dgm:cxn modelId="{1BCA89F7-BA72-3A4A-90B3-ABB0EA2AE2F5}" type="presParOf" srcId="{9C17EF53-F9F0-654F-9A35-8F027F738E91}" destId="{344E3E20-83E8-2E4C-8CD8-067123194F19}" srcOrd="0" destOrd="0" presId="urn:microsoft.com/office/officeart/2005/8/layout/orgChart1"/>
    <dgm:cxn modelId="{AA1376BE-9D9E-2F4D-911F-A479D4A5C0AF}" type="presParOf" srcId="{9C17EF53-F9F0-654F-9A35-8F027F738E91}" destId="{034A0B9C-0281-E84E-B585-C42F0F13F12E}" srcOrd="1" destOrd="0" presId="urn:microsoft.com/office/officeart/2005/8/layout/orgChart1"/>
    <dgm:cxn modelId="{61D5D920-1783-3D44-8396-CC55AA7C7CF4}" type="presParOf" srcId="{034A0B9C-0281-E84E-B585-C42F0F13F12E}" destId="{3B2DB28D-F297-344D-A97E-73C0EF80D7FC}" srcOrd="0" destOrd="0" presId="urn:microsoft.com/office/officeart/2005/8/layout/orgChart1"/>
    <dgm:cxn modelId="{3846BC19-F52B-9F43-8626-F5AD4F2E5806}" type="presParOf" srcId="{3B2DB28D-F297-344D-A97E-73C0EF80D7FC}" destId="{35EB935B-39D8-C64C-847C-6CE196E9FAA1}" srcOrd="0" destOrd="0" presId="urn:microsoft.com/office/officeart/2005/8/layout/orgChart1"/>
    <dgm:cxn modelId="{DB900D8F-EEF9-DD42-8C0E-362E9327EA81}" type="presParOf" srcId="{3B2DB28D-F297-344D-A97E-73C0EF80D7FC}" destId="{6CE6274F-DACA-7B43-B976-EF7901C1D746}" srcOrd="1" destOrd="0" presId="urn:microsoft.com/office/officeart/2005/8/layout/orgChart1"/>
    <dgm:cxn modelId="{1C8F3D45-C0E6-654D-84A9-AC734A997313}" type="presParOf" srcId="{034A0B9C-0281-E84E-B585-C42F0F13F12E}" destId="{B8B6C74C-DE9D-0048-BDDE-5D5B4C779BA1}" srcOrd="1" destOrd="0" presId="urn:microsoft.com/office/officeart/2005/8/layout/orgChart1"/>
    <dgm:cxn modelId="{80BE6B79-67A7-7846-B384-30FB6BD9DCB7}" type="presParOf" srcId="{034A0B9C-0281-E84E-B585-C42F0F13F12E}" destId="{FA5E4394-6E4F-3C48-A881-2F88DC34B8D1}" srcOrd="2" destOrd="0" presId="urn:microsoft.com/office/officeart/2005/8/layout/orgChart1"/>
    <dgm:cxn modelId="{138E0359-B9A0-6745-8C41-530508945BFD}" type="presParOf" srcId="{22B99E7A-07F8-ED4C-8F30-2928F476EBBC}" destId="{A8F34D5F-6071-B842-BE55-ED495EABD43E}" srcOrd="2" destOrd="0" presId="urn:microsoft.com/office/officeart/2005/8/layout/orgChart1"/>
    <dgm:cxn modelId="{FBD1D3CE-A07E-8549-BF3D-D80B00006FCB}" type="presParOf" srcId="{63F6A3BF-3B6F-A74B-920F-728EC0FDB3F8}" destId="{9EB127B6-C9D8-304C-81D2-E166E47B773D}" srcOrd="2" destOrd="0" presId="urn:microsoft.com/office/officeart/2005/8/layout/orgChart1"/>
    <dgm:cxn modelId="{12489FE4-F951-1542-BAC8-EFD04E7DD812}" type="presParOf" srcId="{8777F1E1-B24D-7C49-9B24-6778B18800A8}" destId="{BDFFEE82-2749-DD4B-B133-972DAEE16E75}" srcOrd="2" destOrd="0" presId="urn:microsoft.com/office/officeart/2005/8/layout/orgChart1"/>
    <dgm:cxn modelId="{EE3159D7-3893-3F4D-B202-6D5B3166B0C7}" type="presParOf" srcId="{608939ED-6E62-F24A-8B32-5AB6105A0F06}" destId="{3A8060EA-22CB-E340-92AE-31216A7E0A5A}" srcOrd="8" destOrd="0" presId="urn:microsoft.com/office/officeart/2005/8/layout/orgChart1"/>
    <dgm:cxn modelId="{7A2BC3D7-A898-8545-8C21-73AF4A0004A0}" type="presParOf" srcId="{608939ED-6E62-F24A-8B32-5AB6105A0F06}" destId="{BA345B59-EF11-B14C-9D75-17B66876C9D3}" srcOrd="9" destOrd="0" presId="urn:microsoft.com/office/officeart/2005/8/layout/orgChart1"/>
    <dgm:cxn modelId="{71F0A509-EBDA-2C42-AB7C-416476A1012B}" type="presParOf" srcId="{BA345B59-EF11-B14C-9D75-17B66876C9D3}" destId="{034FD8B2-35A6-5A46-AA00-29E943CAE5F4}" srcOrd="0" destOrd="0" presId="urn:microsoft.com/office/officeart/2005/8/layout/orgChart1"/>
    <dgm:cxn modelId="{18DA6C92-76F7-174E-92D8-AFF7606C2C20}" type="presParOf" srcId="{034FD8B2-35A6-5A46-AA00-29E943CAE5F4}" destId="{167393DC-E062-F043-BF3E-4C80E52C9A44}" srcOrd="0" destOrd="0" presId="urn:microsoft.com/office/officeart/2005/8/layout/orgChart1"/>
    <dgm:cxn modelId="{B48B81F8-D230-384D-B12B-84F37861D1F4}" type="presParOf" srcId="{034FD8B2-35A6-5A46-AA00-29E943CAE5F4}" destId="{78FAB6CE-C294-0D48-BDD6-69B9A57A95D5}" srcOrd="1" destOrd="0" presId="urn:microsoft.com/office/officeart/2005/8/layout/orgChart1"/>
    <dgm:cxn modelId="{D41419E1-B09F-3B4C-921C-3E70B4487D58}" type="presParOf" srcId="{BA345B59-EF11-B14C-9D75-17B66876C9D3}" destId="{73EE75D7-F0A1-F54D-99C2-E8CF43D5AD0A}" srcOrd="1" destOrd="0" presId="urn:microsoft.com/office/officeart/2005/8/layout/orgChart1"/>
    <dgm:cxn modelId="{5E7F27D4-55EA-294E-B363-22566682F854}" type="presParOf" srcId="{73EE75D7-F0A1-F54D-99C2-E8CF43D5AD0A}" destId="{9E94FF30-71FD-C94E-86A8-30CE08BC5122}" srcOrd="0" destOrd="0" presId="urn:microsoft.com/office/officeart/2005/8/layout/orgChart1"/>
    <dgm:cxn modelId="{F369CED4-AF66-4049-A79D-940A285F81BB}" type="presParOf" srcId="{73EE75D7-F0A1-F54D-99C2-E8CF43D5AD0A}" destId="{D8DC93B5-D497-5C45-9BD2-96F922F2A39A}" srcOrd="1" destOrd="0" presId="urn:microsoft.com/office/officeart/2005/8/layout/orgChart1"/>
    <dgm:cxn modelId="{007A0F00-45D4-5F42-ACA1-DA3B9E3293E0}" type="presParOf" srcId="{D8DC93B5-D497-5C45-9BD2-96F922F2A39A}" destId="{B89A96AD-B068-4F4C-8CBD-D546A74A1C7A}" srcOrd="0" destOrd="0" presId="urn:microsoft.com/office/officeart/2005/8/layout/orgChart1"/>
    <dgm:cxn modelId="{8575FA9D-A9A7-EC40-8A9D-9CD1F8B8793E}" type="presParOf" srcId="{B89A96AD-B068-4F4C-8CBD-D546A74A1C7A}" destId="{0697C702-4DC1-D74A-851A-26B69D462861}" srcOrd="0" destOrd="0" presId="urn:microsoft.com/office/officeart/2005/8/layout/orgChart1"/>
    <dgm:cxn modelId="{9A489EA7-05D0-0841-AE85-917C44373AD5}" type="presParOf" srcId="{B89A96AD-B068-4F4C-8CBD-D546A74A1C7A}" destId="{6CBFD726-EF7A-1445-972E-004BF12EE6CA}" srcOrd="1" destOrd="0" presId="urn:microsoft.com/office/officeart/2005/8/layout/orgChart1"/>
    <dgm:cxn modelId="{6CBDB1EE-0775-8C46-9ED4-B44112D37526}" type="presParOf" srcId="{D8DC93B5-D497-5C45-9BD2-96F922F2A39A}" destId="{6A172415-88A8-4D45-8894-A3683C55872A}" srcOrd="1" destOrd="0" presId="urn:microsoft.com/office/officeart/2005/8/layout/orgChart1"/>
    <dgm:cxn modelId="{4CDA7F2C-748E-3941-A9A1-14FB484B9605}" type="presParOf" srcId="{D8DC93B5-D497-5C45-9BD2-96F922F2A39A}" destId="{089692BE-A5F6-554E-9EE9-090C030504F9}" srcOrd="2" destOrd="0" presId="urn:microsoft.com/office/officeart/2005/8/layout/orgChart1"/>
    <dgm:cxn modelId="{6CA461EA-80FF-3F47-A8F9-3D56C2FAF6D8}" type="presParOf" srcId="{BA345B59-EF11-B14C-9D75-17B66876C9D3}" destId="{781CC6AD-DEA6-A94B-A15D-C38F2BF3DB08}" srcOrd="2" destOrd="0" presId="urn:microsoft.com/office/officeart/2005/8/layout/orgChart1"/>
    <dgm:cxn modelId="{979EE67C-54B3-114A-A65A-5CC58B8043F2}" type="presParOf" srcId="{608939ED-6E62-F24A-8B32-5AB6105A0F06}" destId="{4BFBC6E7-DD71-A545-B353-09B3F03C8867}" srcOrd="10" destOrd="0" presId="urn:microsoft.com/office/officeart/2005/8/layout/orgChart1"/>
    <dgm:cxn modelId="{5FEA9FD2-755B-8C44-97B8-1069ED0BAD4A}" type="presParOf" srcId="{608939ED-6E62-F24A-8B32-5AB6105A0F06}" destId="{6997E4D0-A8EB-794F-8A75-49EA0FBFC0E6}" srcOrd="11" destOrd="0" presId="urn:microsoft.com/office/officeart/2005/8/layout/orgChart1"/>
    <dgm:cxn modelId="{D5EBE7A3-A0D8-6C4E-802B-456C5AC786DB}" type="presParOf" srcId="{6997E4D0-A8EB-794F-8A75-49EA0FBFC0E6}" destId="{037FB5EC-A105-AC48-8638-637D75963FAA}" srcOrd="0" destOrd="0" presId="urn:microsoft.com/office/officeart/2005/8/layout/orgChart1"/>
    <dgm:cxn modelId="{D2DAD7B3-2FFA-2B44-8DC2-DCE99FA7313F}" type="presParOf" srcId="{037FB5EC-A105-AC48-8638-637D75963FAA}" destId="{F5BCBBC3-D427-D54D-872C-56FE7D281FAC}" srcOrd="0" destOrd="0" presId="urn:microsoft.com/office/officeart/2005/8/layout/orgChart1"/>
    <dgm:cxn modelId="{4F75009A-3483-E840-A1EE-BE6ABDB7475B}" type="presParOf" srcId="{037FB5EC-A105-AC48-8638-637D75963FAA}" destId="{EA928A86-4843-2F4E-AA85-FCDC9DA11F82}" srcOrd="1" destOrd="0" presId="urn:microsoft.com/office/officeart/2005/8/layout/orgChart1"/>
    <dgm:cxn modelId="{38243800-F34D-8949-9277-1752CD72FCD5}" type="presParOf" srcId="{6997E4D0-A8EB-794F-8A75-49EA0FBFC0E6}" destId="{4735093E-72CD-244D-93C7-A6EFF966CEF4}" srcOrd="1" destOrd="0" presId="urn:microsoft.com/office/officeart/2005/8/layout/orgChart1"/>
    <dgm:cxn modelId="{27C32C5E-D2D2-754A-B9B4-F9A7912C8527}" type="presParOf" srcId="{4735093E-72CD-244D-93C7-A6EFF966CEF4}" destId="{47E26BA6-270F-FF4E-B027-2F971503560C}" srcOrd="0" destOrd="0" presId="urn:microsoft.com/office/officeart/2005/8/layout/orgChart1"/>
    <dgm:cxn modelId="{9D3A4370-6078-4947-A2EF-5ECE7936B802}" type="presParOf" srcId="{4735093E-72CD-244D-93C7-A6EFF966CEF4}" destId="{928181D6-2A3A-DD40-9C9A-B943D4065DC8}" srcOrd="1" destOrd="0" presId="urn:microsoft.com/office/officeart/2005/8/layout/orgChart1"/>
    <dgm:cxn modelId="{14435C89-6192-6E43-BDF6-8785C4CA5F7A}" type="presParOf" srcId="{928181D6-2A3A-DD40-9C9A-B943D4065DC8}" destId="{E57B1A5B-4D67-6E47-B257-B431904A2785}" srcOrd="0" destOrd="0" presId="urn:microsoft.com/office/officeart/2005/8/layout/orgChart1"/>
    <dgm:cxn modelId="{CF51C055-2B7E-ED47-8956-4BD2F2D7EA7D}" type="presParOf" srcId="{E57B1A5B-4D67-6E47-B257-B431904A2785}" destId="{320C5EA5-FEFD-1644-A176-5B9F82C5E8DF}" srcOrd="0" destOrd="0" presId="urn:microsoft.com/office/officeart/2005/8/layout/orgChart1"/>
    <dgm:cxn modelId="{F60CF73F-124F-AE47-B8B9-E1177F58BCA6}" type="presParOf" srcId="{E57B1A5B-4D67-6E47-B257-B431904A2785}" destId="{D45EEA35-CCFB-3743-8E8A-6E2391B6D7C2}" srcOrd="1" destOrd="0" presId="urn:microsoft.com/office/officeart/2005/8/layout/orgChart1"/>
    <dgm:cxn modelId="{022C3F94-614F-0B43-BF23-5CDA84D2582C}" type="presParOf" srcId="{928181D6-2A3A-DD40-9C9A-B943D4065DC8}" destId="{D44E2B2C-DA19-3545-92A1-A8618EA78979}" srcOrd="1" destOrd="0" presId="urn:microsoft.com/office/officeart/2005/8/layout/orgChart1"/>
    <dgm:cxn modelId="{A3777C5E-2260-E149-9D33-600E2F926EAC}" type="presParOf" srcId="{928181D6-2A3A-DD40-9C9A-B943D4065DC8}" destId="{780302F0-4D83-2147-9BA4-2823EAADBED4}" srcOrd="2" destOrd="0" presId="urn:microsoft.com/office/officeart/2005/8/layout/orgChart1"/>
    <dgm:cxn modelId="{3903F442-DB59-5F4B-9E00-CE822ECC15C0}" type="presParOf" srcId="{6997E4D0-A8EB-794F-8A75-49EA0FBFC0E6}" destId="{A4AF4C83-7C76-E44A-9B1E-D093B14F2900}" srcOrd="2" destOrd="0" presId="urn:microsoft.com/office/officeart/2005/8/layout/orgChart1"/>
    <dgm:cxn modelId="{C4ADD397-A9F0-4E4E-802D-1796EC989F79}" type="presParOf" srcId="{608939ED-6E62-F24A-8B32-5AB6105A0F06}" destId="{D757F571-201C-D341-A03B-F887A4242C90}" srcOrd="12" destOrd="0" presId="urn:microsoft.com/office/officeart/2005/8/layout/orgChart1"/>
    <dgm:cxn modelId="{1EC183A1-9198-8A40-BA18-0F4CE4B9A1D4}" type="presParOf" srcId="{608939ED-6E62-F24A-8B32-5AB6105A0F06}" destId="{C82AC0F9-45A6-334D-BA79-2C32EA85C8FA}" srcOrd="13" destOrd="0" presId="urn:microsoft.com/office/officeart/2005/8/layout/orgChart1"/>
    <dgm:cxn modelId="{6B5505BC-F4B8-3E49-9353-6D73C0959095}" type="presParOf" srcId="{C82AC0F9-45A6-334D-BA79-2C32EA85C8FA}" destId="{CBC671DB-5AF6-0449-AE0F-6A6A7787BD3A}" srcOrd="0" destOrd="0" presId="urn:microsoft.com/office/officeart/2005/8/layout/orgChart1"/>
    <dgm:cxn modelId="{9BC9F527-74AF-1649-8FE7-9BBDE2CAE801}" type="presParOf" srcId="{CBC671DB-5AF6-0449-AE0F-6A6A7787BD3A}" destId="{45DDD8EA-2E75-7E49-A948-4E9266980124}" srcOrd="0" destOrd="0" presId="urn:microsoft.com/office/officeart/2005/8/layout/orgChart1"/>
    <dgm:cxn modelId="{02F2CDD8-F6AD-8A4A-A022-5B045657FA54}" type="presParOf" srcId="{CBC671DB-5AF6-0449-AE0F-6A6A7787BD3A}" destId="{481885CB-CB0C-124D-B876-789595ACB941}" srcOrd="1" destOrd="0" presId="urn:microsoft.com/office/officeart/2005/8/layout/orgChart1"/>
    <dgm:cxn modelId="{4EB4B52C-C87D-BE4B-822E-0A50019A327E}" type="presParOf" srcId="{C82AC0F9-45A6-334D-BA79-2C32EA85C8FA}" destId="{C772D204-585A-9244-A625-6109FBEBF89B}" srcOrd="1" destOrd="0" presId="urn:microsoft.com/office/officeart/2005/8/layout/orgChart1"/>
    <dgm:cxn modelId="{3719ABDC-12E1-3A4D-B9BB-3D9423BCF3F2}" type="presParOf" srcId="{C772D204-585A-9244-A625-6109FBEBF89B}" destId="{F47D75E6-E0F5-1644-9778-C97EBB6FF6DE}" srcOrd="0" destOrd="0" presId="urn:microsoft.com/office/officeart/2005/8/layout/orgChart1"/>
    <dgm:cxn modelId="{28C41593-F58F-D044-896C-FC3F85ADC601}" type="presParOf" srcId="{C772D204-585A-9244-A625-6109FBEBF89B}" destId="{427A770E-DEF0-3447-9394-1AC5B0B73B81}" srcOrd="1" destOrd="0" presId="urn:microsoft.com/office/officeart/2005/8/layout/orgChart1"/>
    <dgm:cxn modelId="{DB335089-4B22-8541-BA8D-58B5D0ACAC5A}" type="presParOf" srcId="{427A770E-DEF0-3447-9394-1AC5B0B73B81}" destId="{BCCC810C-3FBE-DF4E-B2F5-2CBC2E720D34}" srcOrd="0" destOrd="0" presId="urn:microsoft.com/office/officeart/2005/8/layout/orgChart1"/>
    <dgm:cxn modelId="{85E79A74-6702-4446-A60F-11CAFE5BD7B2}" type="presParOf" srcId="{BCCC810C-3FBE-DF4E-B2F5-2CBC2E720D34}" destId="{5C3172F8-B903-7844-880B-EF538E640EC4}" srcOrd="0" destOrd="0" presId="urn:microsoft.com/office/officeart/2005/8/layout/orgChart1"/>
    <dgm:cxn modelId="{96C69292-4EA3-CD44-8305-DA91727CA979}" type="presParOf" srcId="{BCCC810C-3FBE-DF4E-B2F5-2CBC2E720D34}" destId="{13C78904-3B46-E445-9B57-CCB8EFB4A7A9}" srcOrd="1" destOrd="0" presId="urn:microsoft.com/office/officeart/2005/8/layout/orgChart1"/>
    <dgm:cxn modelId="{42E5D4EA-B7D7-4C4E-8F46-DBBE1E29A6E9}" type="presParOf" srcId="{427A770E-DEF0-3447-9394-1AC5B0B73B81}" destId="{1A8363CD-ACB7-974D-861E-204BAC427EA1}" srcOrd="1" destOrd="0" presId="urn:microsoft.com/office/officeart/2005/8/layout/orgChart1"/>
    <dgm:cxn modelId="{345BB75A-2C41-B340-BE54-D1D7743E008B}" type="presParOf" srcId="{427A770E-DEF0-3447-9394-1AC5B0B73B81}" destId="{6CE65EE0-47D8-A24F-A66F-E3AAB69042A5}" srcOrd="2" destOrd="0" presId="urn:microsoft.com/office/officeart/2005/8/layout/orgChart1"/>
    <dgm:cxn modelId="{574B4711-6377-A441-80D0-6C24F073C1E5}" type="presParOf" srcId="{C82AC0F9-45A6-334D-BA79-2C32EA85C8FA}" destId="{26385921-CC9B-5948-B260-CA0EC20F7CEF}" srcOrd="2" destOrd="0" presId="urn:microsoft.com/office/officeart/2005/8/layout/orgChart1"/>
    <dgm:cxn modelId="{831B8594-D9E5-7740-A9CD-7BEDB726C717}" type="presParOf" srcId="{608939ED-6E62-F24A-8B32-5AB6105A0F06}" destId="{74C0BBA7-607C-A54F-9CA6-B43DB40B9461}" srcOrd="14" destOrd="0" presId="urn:microsoft.com/office/officeart/2005/8/layout/orgChart1"/>
    <dgm:cxn modelId="{09AA4A05-4F15-954E-8853-EF16F4490160}" type="presParOf" srcId="{608939ED-6E62-F24A-8B32-5AB6105A0F06}" destId="{B48D3ACC-05CD-A046-819B-4B6C032B327A}" srcOrd="15" destOrd="0" presId="urn:microsoft.com/office/officeart/2005/8/layout/orgChart1"/>
    <dgm:cxn modelId="{168F6BC8-F33D-6B45-B2B6-A55C934DE8D5}" type="presParOf" srcId="{B48D3ACC-05CD-A046-819B-4B6C032B327A}" destId="{E9FC0E85-1F5D-3F47-B64F-32E69CE801A3}" srcOrd="0" destOrd="0" presId="urn:microsoft.com/office/officeart/2005/8/layout/orgChart1"/>
    <dgm:cxn modelId="{46B9EDF6-54FD-5447-A2F4-216C920D086F}" type="presParOf" srcId="{E9FC0E85-1F5D-3F47-B64F-32E69CE801A3}" destId="{43975147-2B15-4F4D-ADAB-9D64908B6369}" srcOrd="0" destOrd="0" presId="urn:microsoft.com/office/officeart/2005/8/layout/orgChart1"/>
    <dgm:cxn modelId="{AB0E15FD-F9C4-4C49-8842-258341890BDD}" type="presParOf" srcId="{E9FC0E85-1F5D-3F47-B64F-32E69CE801A3}" destId="{A5209F0C-1688-4942-BE78-DA3DDC017AE6}" srcOrd="1" destOrd="0" presId="urn:microsoft.com/office/officeart/2005/8/layout/orgChart1"/>
    <dgm:cxn modelId="{39A6E3DB-F634-EE40-8C2B-7DDD677B1744}" type="presParOf" srcId="{B48D3ACC-05CD-A046-819B-4B6C032B327A}" destId="{DB4FC18B-1724-D043-86CE-FB2672AE9661}" srcOrd="1" destOrd="0" presId="urn:microsoft.com/office/officeart/2005/8/layout/orgChart1"/>
    <dgm:cxn modelId="{61597D7F-82A7-D94A-BD00-55C94C855324}" type="presParOf" srcId="{DB4FC18B-1724-D043-86CE-FB2672AE9661}" destId="{C8024C14-72F4-7849-B697-ED025D902DD0}" srcOrd="0" destOrd="0" presId="urn:microsoft.com/office/officeart/2005/8/layout/orgChart1"/>
    <dgm:cxn modelId="{10E19043-110A-AE4F-A9C1-019FCA7F137A}" type="presParOf" srcId="{DB4FC18B-1724-D043-86CE-FB2672AE9661}" destId="{A9E28402-5E37-654B-869C-5CCF98B23484}" srcOrd="1" destOrd="0" presId="urn:microsoft.com/office/officeart/2005/8/layout/orgChart1"/>
    <dgm:cxn modelId="{F2A3F9C2-A085-574E-B811-FC41779E4906}" type="presParOf" srcId="{A9E28402-5E37-654B-869C-5CCF98B23484}" destId="{CCBDA62F-7441-0849-86CD-BF29AC23BC79}" srcOrd="0" destOrd="0" presId="urn:microsoft.com/office/officeart/2005/8/layout/orgChart1"/>
    <dgm:cxn modelId="{B5C83C4F-D02D-0742-885B-8DED38FF7385}" type="presParOf" srcId="{CCBDA62F-7441-0849-86CD-BF29AC23BC79}" destId="{AA44A930-54CE-6D43-8B00-81D73B71736D}" srcOrd="0" destOrd="0" presId="urn:microsoft.com/office/officeart/2005/8/layout/orgChart1"/>
    <dgm:cxn modelId="{A452C41A-B883-5246-9606-DCFCC2A02673}" type="presParOf" srcId="{CCBDA62F-7441-0849-86CD-BF29AC23BC79}" destId="{C6CC528B-5124-B440-BA81-46C30A4ED551}" srcOrd="1" destOrd="0" presId="urn:microsoft.com/office/officeart/2005/8/layout/orgChart1"/>
    <dgm:cxn modelId="{20A313AE-83E1-F241-B76B-06B8CF123841}" type="presParOf" srcId="{A9E28402-5E37-654B-869C-5CCF98B23484}" destId="{E8D80048-86E9-E945-B592-8DDDF510CBF6}" srcOrd="1" destOrd="0" presId="urn:microsoft.com/office/officeart/2005/8/layout/orgChart1"/>
    <dgm:cxn modelId="{8A0E53C2-6D06-604D-9A5C-583B74AC454F}" type="presParOf" srcId="{A9E28402-5E37-654B-869C-5CCF98B23484}" destId="{29B53B3C-DA81-B742-9457-AC7BC03B2F5A}" srcOrd="2" destOrd="0" presId="urn:microsoft.com/office/officeart/2005/8/layout/orgChart1"/>
    <dgm:cxn modelId="{401EC65F-2841-624F-B359-96128A031100}" type="presParOf" srcId="{B48D3ACC-05CD-A046-819B-4B6C032B327A}" destId="{18AFFB30-5EFA-974E-A067-03CCBB1791D5}" srcOrd="2" destOrd="0" presId="urn:microsoft.com/office/officeart/2005/8/layout/orgChart1"/>
    <dgm:cxn modelId="{2C408992-5465-B44B-A224-B461343F4AB7}" type="presParOf" srcId="{608939ED-6E62-F24A-8B32-5AB6105A0F06}" destId="{9590897A-7886-8E40-8991-0B00491471E0}" srcOrd="16" destOrd="0" presId="urn:microsoft.com/office/officeart/2005/8/layout/orgChart1"/>
    <dgm:cxn modelId="{BF09B1AD-2D19-9449-BC97-2FDA963EAC14}" type="presParOf" srcId="{608939ED-6E62-F24A-8B32-5AB6105A0F06}" destId="{4D3D8EE9-553A-A24B-A576-FFBF84C20216}" srcOrd="17" destOrd="0" presId="urn:microsoft.com/office/officeart/2005/8/layout/orgChart1"/>
    <dgm:cxn modelId="{14BE0427-A200-1246-877E-A924A4DDDFCA}" type="presParOf" srcId="{4D3D8EE9-553A-A24B-A576-FFBF84C20216}" destId="{7E5CDD24-CC9B-3446-A2ED-CE00D6DBE540}" srcOrd="0" destOrd="0" presId="urn:microsoft.com/office/officeart/2005/8/layout/orgChart1"/>
    <dgm:cxn modelId="{D20BFB70-7CCE-0841-9ED6-53D4BF778CE5}" type="presParOf" srcId="{7E5CDD24-CC9B-3446-A2ED-CE00D6DBE540}" destId="{495D8C3A-BDF0-5D48-B6EB-430B0615A8C8}" srcOrd="0" destOrd="0" presId="urn:microsoft.com/office/officeart/2005/8/layout/orgChart1"/>
    <dgm:cxn modelId="{F2976A92-AE25-C846-8B43-87979D011DD5}" type="presParOf" srcId="{7E5CDD24-CC9B-3446-A2ED-CE00D6DBE540}" destId="{382B7748-D821-604F-BA25-B1403685B830}" srcOrd="1" destOrd="0" presId="urn:microsoft.com/office/officeart/2005/8/layout/orgChart1"/>
    <dgm:cxn modelId="{D530A78C-DAE7-774F-98AC-8D8EF9F5BE98}" type="presParOf" srcId="{4D3D8EE9-553A-A24B-A576-FFBF84C20216}" destId="{73D807F9-0E62-E64C-ABBA-E58B9DA74C76}" srcOrd="1" destOrd="0" presId="urn:microsoft.com/office/officeart/2005/8/layout/orgChart1"/>
    <dgm:cxn modelId="{817BB9FA-41E6-CD43-A52C-8DE0DEED1DF1}" type="presParOf" srcId="{73D807F9-0E62-E64C-ABBA-E58B9DA74C76}" destId="{09D3CE0C-F09D-3E42-B399-83B9F85160C3}" srcOrd="0" destOrd="0" presId="urn:microsoft.com/office/officeart/2005/8/layout/orgChart1"/>
    <dgm:cxn modelId="{08A43CCA-EE3B-0143-B6CB-21773E5373F9}" type="presParOf" srcId="{73D807F9-0E62-E64C-ABBA-E58B9DA74C76}" destId="{5D6D3A20-8AE0-3F4C-A024-249396BB636F}" srcOrd="1" destOrd="0" presId="urn:microsoft.com/office/officeart/2005/8/layout/orgChart1"/>
    <dgm:cxn modelId="{3C61E9C1-245F-1544-90C5-F59D222851E5}" type="presParOf" srcId="{5D6D3A20-8AE0-3F4C-A024-249396BB636F}" destId="{24B2EB88-4215-6147-942E-21FD0B1F4C31}" srcOrd="0" destOrd="0" presId="urn:microsoft.com/office/officeart/2005/8/layout/orgChart1"/>
    <dgm:cxn modelId="{30A9A39C-23F4-B846-A4FE-F2F6002CF524}" type="presParOf" srcId="{24B2EB88-4215-6147-942E-21FD0B1F4C31}" destId="{DA3FBCEA-B37F-4F49-8F04-6461265A90FB}" srcOrd="0" destOrd="0" presId="urn:microsoft.com/office/officeart/2005/8/layout/orgChart1"/>
    <dgm:cxn modelId="{BB4608F8-52AA-3A48-9450-C218527580E6}" type="presParOf" srcId="{24B2EB88-4215-6147-942E-21FD0B1F4C31}" destId="{F34EBCDD-6859-2544-BEAD-428C0F5B545F}" srcOrd="1" destOrd="0" presId="urn:microsoft.com/office/officeart/2005/8/layout/orgChart1"/>
    <dgm:cxn modelId="{8BDCBDCB-3366-AE47-9466-C46142EE56D5}" type="presParOf" srcId="{5D6D3A20-8AE0-3F4C-A024-249396BB636F}" destId="{2DD354CE-0CA5-D44E-AED6-F0AE336CE586}" srcOrd="1" destOrd="0" presId="urn:microsoft.com/office/officeart/2005/8/layout/orgChart1"/>
    <dgm:cxn modelId="{F4E5C236-D611-C94A-B71C-85253BE81995}" type="presParOf" srcId="{5D6D3A20-8AE0-3F4C-A024-249396BB636F}" destId="{6C2864BC-ACEA-714D-9F4B-F457CDF73463}" srcOrd="2" destOrd="0" presId="urn:microsoft.com/office/officeart/2005/8/layout/orgChart1"/>
    <dgm:cxn modelId="{80E2535B-F084-5B4C-A30F-CAC2AF6C5103}" type="presParOf" srcId="{4D3D8EE9-553A-A24B-A576-FFBF84C20216}" destId="{97227282-ACD4-F64C-93C3-FE69AABDD7B8}" srcOrd="2" destOrd="0" presId="urn:microsoft.com/office/officeart/2005/8/layout/orgChart1"/>
    <dgm:cxn modelId="{F629A244-840B-B247-9AB8-90E080873C13}" type="presParOf" srcId="{608939ED-6E62-F24A-8B32-5AB6105A0F06}" destId="{F10E7EC0-B3BC-BC44-8ED5-04EC99CF2D6B}" srcOrd="18" destOrd="0" presId="urn:microsoft.com/office/officeart/2005/8/layout/orgChart1"/>
    <dgm:cxn modelId="{16703751-5AF1-8A49-8D3C-78CDA1132AD5}" type="presParOf" srcId="{608939ED-6E62-F24A-8B32-5AB6105A0F06}" destId="{E9C11E16-3646-304D-B52C-54E394E410BE}" srcOrd="19" destOrd="0" presId="urn:microsoft.com/office/officeart/2005/8/layout/orgChart1"/>
    <dgm:cxn modelId="{59E065B9-3BC2-B04D-8F48-A123BBA25D15}" type="presParOf" srcId="{E9C11E16-3646-304D-B52C-54E394E410BE}" destId="{0C03D2F7-7448-6044-81F9-82EFDD60A466}" srcOrd="0" destOrd="0" presId="urn:microsoft.com/office/officeart/2005/8/layout/orgChart1"/>
    <dgm:cxn modelId="{1E57A639-581C-8148-AC31-534C31E5D27B}" type="presParOf" srcId="{0C03D2F7-7448-6044-81F9-82EFDD60A466}" destId="{CEAAA73A-C3BF-5846-AB5A-165A294D7E43}" srcOrd="0" destOrd="0" presId="urn:microsoft.com/office/officeart/2005/8/layout/orgChart1"/>
    <dgm:cxn modelId="{18E63352-1A03-D042-BE9D-A42527900C27}" type="presParOf" srcId="{0C03D2F7-7448-6044-81F9-82EFDD60A466}" destId="{35C395C5-D79F-5B4E-9F0E-15F58DB328D6}" srcOrd="1" destOrd="0" presId="urn:microsoft.com/office/officeart/2005/8/layout/orgChart1"/>
    <dgm:cxn modelId="{0E9C3ECB-454E-D44D-9C71-3342D378D17B}" type="presParOf" srcId="{E9C11E16-3646-304D-B52C-54E394E410BE}" destId="{BC16A50D-544E-CE48-BB56-94ED4936CE7F}" srcOrd="1" destOrd="0" presId="urn:microsoft.com/office/officeart/2005/8/layout/orgChart1"/>
    <dgm:cxn modelId="{E456BD0C-D4FD-264B-8C20-C5D739E4491F}" type="presParOf" srcId="{BC16A50D-544E-CE48-BB56-94ED4936CE7F}" destId="{E379C827-80B4-4B40-8DFE-7D9B98A05E0A}" srcOrd="0" destOrd="0" presId="urn:microsoft.com/office/officeart/2005/8/layout/orgChart1"/>
    <dgm:cxn modelId="{37409D99-1235-BA43-ADD6-DEF867F4F6B3}" type="presParOf" srcId="{BC16A50D-544E-CE48-BB56-94ED4936CE7F}" destId="{BB9E41F3-9D7C-3849-930D-5806EF915AB8}" srcOrd="1" destOrd="0" presId="urn:microsoft.com/office/officeart/2005/8/layout/orgChart1"/>
    <dgm:cxn modelId="{E721CF8B-34C8-994B-91A8-1441BF561F63}" type="presParOf" srcId="{BB9E41F3-9D7C-3849-930D-5806EF915AB8}" destId="{EBF763AE-5CEA-6E44-A0F3-A13E11EEED6A}" srcOrd="0" destOrd="0" presId="urn:microsoft.com/office/officeart/2005/8/layout/orgChart1"/>
    <dgm:cxn modelId="{6CE356DA-39C6-B64C-87D6-4BB6641449F1}" type="presParOf" srcId="{EBF763AE-5CEA-6E44-A0F3-A13E11EEED6A}" destId="{92BDC620-D144-3F47-A366-8693014D1F6B}" srcOrd="0" destOrd="0" presId="urn:microsoft.com/office/officeart/2005/8/layout/orgChart1"/>
    <dgm:cxn modelId="{98F54536-F831-7E43-86D6-C30B899B1407}" type="presParOf" srcId="{EBF763AE-5CEA-6E44-A0F3-A13E11EEED6A}" destId="{64710C62-DC0D-B64A-9D50-30A5E51C84DC}" srcOrd="1" destOrd="0" presId="urn:microsoft.com/office/officeart/2005/8/layout/orgChart1"/>
    <dgm:cxn modelId="{1D1FD730-B3F0-7844-A44C-698C5E79A6B7}" type="presParOf" srcId="{BB9E41F3-9D7C-3849-930D-5806EF915AB8}" destId="{9A7CA14E-A7E5-6948-9A62-8FA920BEAA87}" srcOrd="1" destOrd="0" presId="urn:microsoft.com/office/officeart/2005/8/layout/orgChart1"/>
    <dgm:cxn modelId="{B7284F9B-8D14-5245-AD74-88088372BB86}" type="presParOf" srcId="{BB9E41F3-9D7C-3849-930D-5806EF915AB8}" destId="{659A4807-96C3-AD42-86C7-540BE7797028}" srcOrd="2" destOrd="0" presId="urn:microsoft.com/office/officeart/2005/8/layout/orgChart1"/>
    <dgm:cxn modelId="{1BD300CA-9917-7742-BCB7-9F34232A1791}" type="presParOf" srcId="{BC16A50D-544E-CE48-BB56-94ED4936CE7F}" destId="{A0D65121-3E3C-4A47-8319-7C24B7C36ACD}" srcOrd="2" destOrd="0" presId="urn:microsoft.com/office/officeart/2005/8/layout/orgChart1"/>
    <dgm:cxn modelId="{2763A58D-94F2-BE4F-8F39-B2595BD155B8}" type="presParOf" srcId="{BC16A50D-544E-CE48-BB56-94ED4936CE7F}" destId="{A12344E9-7DE8-6B47-BB29-0ED0A7F4615E}" srcOrd="3" destOrd="0" presId="urn:microsoft.com/office/officeart/2005/8/layout/orgChart1"/>
    <dgm:cxn modelId="{F28EC8E1-568C-1049-95EF-172594F0C053}" type="presParOf" srcId="{A12344E9-7DE8-6B47-BB29-0ED0A7F4615E}" destId="{B782E51F-E735-0A41-A52B-F3C6AB132C70}" srcOrd="0" destOrd="0" presId="urn:microsoft.com/office/officeart/2005/8/layout/orgChart1"/>
    <dgm:cxn modelId="{D1D596C0-4040-5843-8BEC-A9227C8F399D}" type="presParOf" srcId="{B782E51F-E735-0A41-A52B-F3C6AB132C70}" destId="{0D117360-B8CB-E74D-AF8D-2AE829A70697}" srcOrd="0" destOrd="0" presId="urn:microsoft.com/office/officeart/2005/8/layout/orgChart1"/>
    <dgm:cxn modelId="{6F7FE161-7027-AE4F-8D28-41D524F54F8A}" type="presParOf" srcId="{B782E51F-E735-0A41-A52B-F3C6AB132C70}" destId="{F80D8D69-7D31-574D-95E4-9907F00DB38E}" srcOrd="1" destOrd="0" presId="urn:microsoft.com/office/officeart/2005/8/layout/orgChart1"/>
    <dgm:cxn modelId="{809DD8D3-43F6-0A4C-A328-F54F3D878B57}" type="presParOf" srcId="{A12344E9-7DE8-6B47-BB29-0ED0A7F4615E}" destId="{992DCFE2-E6CB-3348-8C50-4C7A08874F8F}" srcOrd="1" destOrd="0" presId="urn:microsoft.com/office/officeart/2005/8/layout/orgChart1"/>
    <dgm:cxn modelId="{78F0F4FD-6F6D-494D-8432-5C8CC13DD04D}" type="presParOf" srcId="{A12344E9-7DE8-6B47-BB29-0ED0A7F4615E}" destId="{AC67EDD3-4566-C749-B837-8CC7C8B3B91D}" srcOrd="2" destOrd="0" presId="urn:microsoft.com/office/officeart/2005/8/layout/orgChart1"/>
    <dgm:cxn modelId="{FC805F04-16EA-5A41-A321-6CEE62B99DEA}" type="presParOf" srcId="{E9C11E16-3646-304D-B52C-54E394E410BE}" destId="{ECA485D2-141D-F841-99EC-298ACBEB4E03}" srcOrd="2" destOrd="0" presId="urn:microsoft.com/office/officeart/2005/8/layout/orgChart1"/>
    <dgm:cxn modelId="{C53B62D5-C086-6845-938A-FA5660E515BD}" type="presParOf" srcId="{608939ED-6E62-F24A-8B32-5AB6105A0F06}" destId="{6D6472C9-BBC7-D744-AE74-F23CDB909BD3}" srcOrd="20" destOrd="0" presId="urn:microsoft.com/office/officeart/2005/8/layout/orgChart1"/>
    <dgm:cxn modelId="{EFA898AF-4826-2841-B509-9444FB772AB0}" type="presParOf" srcId="{608939ED-6E62-F24A-8B32-5AB6105A0F06}" destId="{07A77D9A-D9D9-BD4D-9F11-CB7DEF2627A5}" srcOrd="21" destOrd="0" presId="urn:microsoft.com/office/officeart/2005/8/layout/orgChart1"/>
    <dgm:cxn modelId="{A385D28B-5355-2D4E-A94F-21AD157D0C20}" type="presParOf" srcId="{07A77D9A-D9D9-BD4D-9F11-CB7DEF2627A5}" destId="{517E44C8-9371-7341-ADFA-DBF43242167C}" srcOrd="0" destOrd="0" presId="urn:microsoft.com/office/officeart/2005/8/layout/orgChart1"/>
    <dgm:cxn modelId="{46EDF87E-2896-D146-80EE-C86259047FE8}" type="presParOf" srcId="{517E44C8-9371-7341-ADFA-DBF43242167C}" destId="{3705A211-1E70-6D4B-B00F-9C91E866ACAA}" srcOrd="0" destOrd="0" presId="urn:microsoft.com/office/officeart/2005/8/layout/orgChart1"/>
    <dgm:cxn modelId="{73974CB1-5082-504E-8192-F84648C2119C}" type="presParOf" srcId="{517E44C8-9371-7341-ADFA-DBF43242167C}" destId="{193A612F-F0B4-C84F-B92D-44453C65FC42}" srcOrd="1" destOrd="0" presId="urn:microsoft.com/office/officeart/2005/8/layout/orgChart1"/>
    <dgm:cxn modelId="{89C9F98D-51E7-2947-9254-AE4F6502742F}" type="presParOf" srcId="{07A77D9A-D9D9-BD4D-9F11-CB7DEF2627A5}" destId="{D1F51651-3DC9-3F40-B355-D472C70D7230}" srcOrd="1" destOrd="0" presId="urn:microsoft.com/office/officeart/2005/8/layout/orgChart1"/>
    <dgm:cxn modelId="{85DDA476-A9AE-B044-8994-878721B6A9A4}" type="presParOf" srcId="{D1F51651-3DC9-3F40-B355-D472C70D7230}" destId="{9F0DEB9F-8FE3-D745-B72D-88ADBE5AD0ED}" srcOrd="0" destOrd="0" presId="urn:microsoft.com/office/officeart/2005/8/layout/orgChart1"/>
    <dgm:cxn modelId="{E3314E1D-9A4A-0D49-9119-F7EA62674A23}" type="presParOf" srcId="{D1F51651-3DC9-3F40-B355-D472C70D7230}" destId="{35375CC6-2DDF-3A4D-9297-5982AF8493CE}" srcOrd="1" destOrd="0" presId="urn:microsoft.com/office/officeart/2005/8/layout/orgChart1"/>
    <dgm:cxn modelId="{C8BB1E1D-20C9-E148-9815-C9C5C4F2EFA5}" type="presParOf" srcId="{35375CC6-2DDF-3A4D-9297-5982AF8493CE}" destId="{05A33BE8-4963-F04C-8719-DF219F766A8F}" srcOrd="0" destOrd="0" presId="urn:microsoft.com/office/officeart/2005/8/layout/orgChart1"/>
    <dgm:cxn modelId="{07073393-25B7-8445-AF4B-9F2AD206D3CA}" type="presParOf" srcId="{05A33BE8-4963-F04C-8719-DF219F766A8F}" destId="{5C852B9E-9C8A-1142-9FFD-9C8A51867B09}" srcOrd="0" destOrd="0" presId="urn:microsoft.com/office/officeart/2005/8/layout/orgChart1"/>
    <dgm:cxn modelId="{CBD64508-50DE-E845-9164-FEA8C794898B}" type="presParOf" srcId="{05A33BE8-4963-F04C-8719-DF219F766A8F}" destId="{5913D541-1A3F-5A47-97A8-37729E269EFF}" srcOrd="1" destOrd="0" presId="urn:microsoft.com/office/officeart/2005/8/layout/orgChart1"/>
    <dgm:cxn modelId="{53E4710D-CD81-3149-BB88-53A20447F628}" type="presParOf" srcId="{35375CC6-2DDF-3A4D-9297-5982AF8493CE}" destId="{F9259A47-03E8-144E-AF54-1B997345AAA2}" srcOrd="1" destOrd="0" presId="urn:microsoft.com/office/officeart/2005/8/layout/orgChart1"/>
    <dgm:cxn modelId="{64C64D96-EEC9-3A48-8D31-A08C49598573}" type="presParOf" srcId="{35375CC6-2DDF-3A4D-9297-5982AF8493CE}" destId="{45E9CCAA-8389-EE49-9EAD-BAD8A7939A31}" srcOrd="2" destOrd="0" presId="urn:microsoft.com/office/officeart/2005/8/layout/orgChart1"/>
    <dgm:cxn modelId="{51126D17-54AD-4949-850C-344A5910F16E}" type="presParOf" srcId="{07A77D9A-D9D9-BD4D-9F11-CB7DEF2627A5}" destId="{9A2FD0EB-3C5C-044E-88DA-527F267693A4}" srcOrd="2" destOrd="0" presId="urn:microsoft.com/office/officeart/2005/8/layout/orgChart1"/>
    <dgm:cxn modelId="{751C34A7-9215-104E-9C38-92486B7AF99D}" type="presParOf" srcId="{608939ED-6E62-F24A-8B32-5AB6105A0F06}" destId="{00785489-3102-FA46-BF3B-254387A657C8}" srcOrd="22" destOrd="0" presId="urn:microsoft.com/office/officeart/2005/8/layout/orgChart1"/>
    <dgm:cxn modelId="{B67F0890-CD35-A743-A640-0649214D9AD5}" type="presParOf" srcId="{608939ED-6E62-F24A-8B32-5AB6105A0F06}" destId="{815965FB-992D-C74E-AA91-3FB03A72D843}" srcOrd="23" destOrd="0" presId="urn:microsoft.com/office/officeart/2005/8/layout/orgChart1"/>
    <dgm:cxn modelId="{EEF6811E-0AB6-114E-AE70-494528AB3A29}" type="presParOf" srcId="{815965FB-992D-C74E-AA91-3FB03A72D843}" destId="{DB673D42-D5CD-8B40-82B5-CC2E2BDCA7F9}" srcOrd="0" destOrd="0" presId="urn:microsoft.com/office/officeart/2005/8/layout/orgChart1"/>
    <dgm:cxn modelId="{DB90A490-7759-484C-887E-FDFE74AC63DC}" type="presParOf" srcId="{DB673D42-D5CD-8B40-82B5-CC2E2BDCA7F9}" destId="{6BFF62B5-821E-BE44-9B8C-A4A655D89AEE}" srcOrd="0" destOrd="0" presId="urn:microsoft.com/office/officeart/2005/8/layout/orgChart1"/>
    <dgm:cxn modelId="{D5D3AE41-E137-2242-AA3B-C58B9A4607DF}" type="presParOf" srcId="{DB673D42-D5CD-8B40-82B5-CC2E2BDCA7F9}" destId="{3122B97E-9DA8-A743-931A-06B137EC12D9}" srcOrd="1" destOrd="0" presId="urn:microsoft.com/office/officeart/2005/8/layout/orgChart1"/>
    <dgm:cxn modelId="{A79B8540-2370-7F40-97D1-7FD926F69B26}" type="presParOf" srcId="{815965FB-992D-C74E-AA91-3FB03A72D843}" destId="{F5B66FB7-F7C7-5E4A-8D5E-21C44D5DDCAC}" srcOrd="1" destOrd="0" presId="urn:microsoft.com/office/officeart/2005/8/layout/orgChart1"/>
    <dgm:cxn modelId="{75BB05A5-3C1D-4247-A587-E9E348CDFAAE}" type="presParOf" srcId="{F5B66FB7-F7C7-5E4A-8D5E-21C44D5DDCAC}" destId="{4075EA23-14F8-4E4D-B8EC-B7D7E5B833DC}" srcOrd="0" destOrd="0" presId="urn:microsoft.com/office/officeart/2005/8/layout/orgChart1"/>
    <dgm:cxn modelId="{418346A0-7AFD-E149-BD90-77ECB34EFF74}" type="presParOf" srcId="{F5B66FB7-F7C7-5E4A-8D5E-21C44D5DDCAC}" destId="{8929CC1D-8113-E24C-BD9D-B2CC138254F7}" srcOrd="1" destOrd="0" presId="urn:microsoft.com/office/officeart/2005/8/layout/orgChart1"/>
    <dgm:cxn modelId="{884F88BC-D93E-824A-87D5-EE8E21503CC4}" type="presParOf" srcId="{8929CC1D-8113-E24C-BD9D-B2CC138254F7}" destId="{74BA9EF3-3193-7B45-976F-B35710753EFA}" srcOrd="0" destOrd="0" presId="urn:microsoft.com/office/officeart/2005/8/layout/orgChart1"/>
    <dgm:cxn modelId="{1EC05D2A-74A2-6844-9FED-58A1F90A6F28}" type="presParOf" srcId="{74BA9EF3-3193-7B45-976F-B35710753EFA}" destId="{44A5C703-D56A-F64B-9E04-2163E8F4FFE7}" srcOrd="0" destOrd="0" presId="urn:microsoft.com/office/officeart/2005/8/layout/orgChart1"/>
    <dgm:cxn modelId="{E641E43A-0F13-B240-9E75-951313463B9D}" type="presParOf" srcId="{74BA9EF3-3193-7B45-976F-B35710753EFA}" destId="{6B33FFF2-697C-A74C-AA13-D49A3F3D970D}" srcOrd="1" destOrd="0" presId="urn:microsoft.com/office/officeart/2005/8/layout/orgChart1"/>
    <dgm:cxn modelId="{C76066DA-1867-1C4E-9830-49887FED6BE5}" type="presParOf" srcId="{8929CC1D-8113-E24C-BD9D-B2CC138254F7}" destId="{F3801E2C-66A8-294A-8C63-92271CC91672}" srcOrd="1" destOrd="0" presId="urn:microsoft.com/office/officeart/2005/8/layout/orgChart1"/>
    <dgm:cxn modelId="{9268BE97-A072-454D-8774-18F4C6E84A39}" type="presParOf" srcId="{8929CC1D-8113-E24C-BD9D-B2CC138254F7}" destId="{6BB79834-307A-2042-A768-DCDCBAA8C6BD}" srcOrd="2" destOrd="0" presId="urn:microsoft.com/office/officeart/2005/8/layout/orgChart1"/>
    <dgm:cxn modelId="{3090D566-CC0B-E340-B9FD-DE04B4FA38C5}" type="presParOf" srcId="{F5B66FB7-F7C7-5E4A-8D5E-21C44D5DDCAC}" destId="{7DBC3871-FB1F-164D-9928-02FFD8648696}" srcOrd="2" destOrd="0" presId="urn:microsoft.com/office/officeart/2005/8/layout/orgChart1"/>
    <dgm:cxn modelId="{1B6383EA-87BE-EB44-AB9C-DFF5B23117A4}" type="presParOf" srcId="{F5B66FB7-F7C7-5E4A-8D5E-21C44D5DDCAC}" destId="{3461403F-0461-DA4A-838B-799D4F7F7D84}" srcOrd="3" destOrd="0" presId="urn:microsoft.com/office/officeart/2005/8/layout/orgChart1"/>
    <dgm:cxn modelId="{93C2CFF7-8BCA-EC41-9FDA-663B7417F130}" type="presParOf" srcId="{3461403F-0461-DA4A-838B-799D4F7F7D84}" destId="{8F846906-A836-4846-8075-F63A68FA21C3}" srcOrd="0" destOrd="0" presId="urn:microsoft.com/office/officeart/2005/8/layout/orgChart1"/>
    <dgm:cxn modelId="{D7F12784-18ED-704D-A5A1-6C2CF6312F51}" type="presParOf" srcId="{8F846906-A836-4846-8075-F63A68FA21C3}" destId="{59768E51-05AD-F34C-9F30-5765CE80CACE}" srcOrd="0" destOrd="0" presId="urn:microsoft.com/office/officeart/2005/8/layout/orgChart1"/>
    <dgm:cxn modelId="{0CFC1E7C-3210-DF40-B8FB-EB9B9E06AE6F}" type="presParOf" srcId="{8F846906-A836-4846-8075-F63A68FA21C3}" destId="{D4B000A6-B425-4241-8AB4-0FD3B13EE22A}" srcOrd="1" destOrd="0" presId="urn:microsoft.com/office/officeart/2005/8/layout/orgChart1"/>
    <dgm:cxn modelId="{9A2BBB29-DDC6-6C48-91F8-E6FCCA254DED}" type="presParOf" srcId="{3461403F-0461-DA4A-838B-799D4F7F7D84}" destId="{3B8F2815-D7AE-9D44-BFA5-980832DC1E1A}" srcOrd="1" destOrd="0" presId="urn:microsoft.com/office/officeart/2005/8/layout/orgChart1"/>
    <dgm:cxn modelId="{041656B1-A27A-6B41-86D5-023EE32D5030}" type="presParOf" srcId="{3461403F-0461-DA4A-838B-799D4F7F7D84}" destId="{BD46DE28-0600-F14A-8A04-BCE49323073A}" srcOrd="2" destOrd="0" presId="urn:microsoft.com/office/officeart/2005/8/layout/orgChart1"/>
    <dgm:cxn modelId="{25D475D7-3643-D744-9C2D-A3853B7A772C}" type="presParOf" srcId="{815965FB-992D-C74E-AA91-3FB03A72D843}" destId="{2F7B7812-E176-A44A-9BE8-463E527EDEA0}" srcOrd="2" destOrd="0" presId="urn:microsoft.com/office/officeart/2005/8/layout/orgChart1"/>
    <dgm:cxn modelId="{09CAEDD8-A4A3-184E-9823-3DD0E8291A60}" type="presParOf" srcId="{D774E548-A0D7-4744-A611-D6677C2AA989}" destId="{DDF639A1-5D54-494C-AC57-357AA1CF4A1F}" srcOrd="2" destOrd="0" presId="urn:microsoft.com/office/officeart/2005/8/layout/orgChart1"/>
    <dgm:cxn modelId="{FB21B553-3651-0643-8EBD-C9CCE7838EB9}" type="presParOf" srcId="{F5BF5339-0DB0-FB43-9495-A5B293D819CE}" destId="{A91C16EC-A63A-6D40-B887-EC117F894111}" srcOrd="2" destOrd="0" presId="urn:microsoft.com/office/officeart/2005/8/layout/orgChart1"/>
    <dgm:cxn modelId="{5957BD02-C4CC-9140-8503-6C48C59A1FBE}" type="presParOf" srcId="{5D193903-C32B-754A-AE79-42AEAEFDD2A0}" destId="{7271D53B-8BA4-7940-BFDD-BABEEE4B2565}" srcOrd="2" destOrd="0" presId="urn:microsoft.com/office/officeart/2005/8/layout/orgChart1"/>
    <dgm:cxn modelId="{AD27C2EE-A19E-6F4D-AE8F-B330EE19F7DD}" type="presParOf" srcId="{39DC4CA7-44C0-0840-9624-3ACCEFB5F6B6}" destId="{EE406C3A-9F48-0E4D-A755-5597C529E84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BC3871-FB1F-164D-9928-02FFD8648696}">
      <dsp:nvSpPr>
        <dsp:cNvPr id="0" name=""/>
        <dsp:cNvSpPr/>
      </dsp:nvSpPr>
      <dsp:spPr>
        <a:xfrm>
          <a:off x="11083018" y="4850755"/>
          <a:ext cx="94759" cy="7391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9123"/>
              </a:lnTo>
              <a:lnTo>
                <a:pt x="94759" y="73912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75EA23-14F8-4E4D-B8EC-B7D7E5B833DC}">
      <dsp:nvSpPr>
        <dsp:cNvPr id="0" name=""/>
        <dsp:cNvSpPr/>
      </dsp:nvSpPr>
      <dsp:spPr>
        <a:xfrm>
          <a:off x="11083018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785489-3102-FA46-BF3B-254387A657C8}">
      <dsp:nvSpPr>
        <dsp:cNvPr id="0" name=""/>
        <dsp:cNvSpPr/>
      </dsp:nvSpPr>
      <dsp:spPr>
        <a:xfrm>
          <a:off x="7052584" y="4402227"/>
          <a:ext cx="4283126" cy="132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31"/>
              </a:lnTo>
              <a:lnTo>
                <a:pt x="4283126" y="66331"/>
              </a:lnTo>
              <a:lnTo>
                <a:pt x="4283126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0DEB9F-8FE3-D745-B72D-88ADBE5AD0ED}">
      <dsp:nvSpPr>
        <dsp:cNvPr id="0" name=""/>
        <dsp:cNvSpPr/>
      </dsp:nvSpPr>
      <dsp:spPr>
        <a:xfrm>
          <a:off x="10318625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6472C9-BBC7-D744-AE74-F23CDB909BD3}">
      <dsp:nvSpPr>
        <dsp:cNvPr id="0" name=""/>
        <dsp:cNvSpPr/>
      </dsp:nvSpPr>
      <dsp:spPr>
        <a:xfrm>
          <a:off x="7052584" y="4402227"/>
          <a:ext cx="3518733" cy="132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31"/>
              </a:lnTo>
              <a:lnTo>
                <a:pt x="3518733" y="66331"/>
              </a:lnTo>
              <a:lnTo>
                <a:pt x="3518733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D65121-3E3C-4A47-8319-7C24B7C36ACD}">
      <dsp:nvSpPr>
        <dsp:cNvPr id="0" name=""/>
        <dsp:cNvSpPr/>
      </dsp:nvSpPr>
      <dsp:spPr>
        <a:xfrm>
          <a:off x="9554232" y="4850755"/>
          <a:ext cx="94759" cy="7391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9123"/>
              </a:lnTo>
              <a:lnTo>
                <a:pt x="94759" y="73912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79C827-80B4-4B40-8DFE-7D9B98A05E0A}">
      <dsp:nvSpPr>
        <dsp:cNvPr id="0" name=""/>
        <dsp:cNvSpPr/>
      </dsp:nvSpPr>
      <dsp:spPr>
        <a:xfrm>
          <a:off x="9554232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0E7EC0-B3BC-BC44-8ED5-04EC99CF2D6B}">
      <dsp:nvSpPr>
        <dsp:cNvPr id="0" name=""/>
        <dsp:cNvSpPr/>
      </dsp:nvSpPr>
      <dsp:spPr>
        <a:xfrm>
          <a:off x="7052584" y="4402227"/>
          <a:ext cx="2754340" cy="132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31"/>
              </a:lnTo>
              <a:lnTo>
                <a:pt x="2754340" y="66331"/>
              </a:lnTo>
              <a:lnTo>
                <a:pt x="2754340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D3CE0C-F09D-3E42-B399-83B9F85160C3}">
      <dsp:nvSpPr>
        <dsp:cNvPr id="0" name=""/>
        <dsp:cNvSpPr/>
      </dsp:nvSpPr>
      <dsp:spPr>
        <a:xfrm>
          <a:off x="8789840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90897A-7886-8E40-8991-0B00491471E0}">
      <dsp:nvSpPr>
        <dsp:cNvPr id="0" name=""/>
        <dsp:cNvSpPr/>
      </dsp:nvSpPr>
      <dsp:spPr>
        <a:xfrm>
          <a:off x="7052584" y="4402227"/>
          <a:ext cx="1989947" cy="132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31"/>
              </a:lnTo>
              <a:lnTo>
                <a:pt x="1989947" y="66331"/>
              </a:lnTo>
              <a:lnTo>
                <a:pt x="1989947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024C14-72F4-7849-B697-ED025D902DD0}">
      <dsp:nvSpPr>
        <dsp:cNvPr id="0" name=""/>
        <dsp:cNvSpPr/>
      </dsp:nvSpPr>
      <dsp:spPr>
        <a:xfrm>
          <a:off x="8025447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C0BBA7-607C-A54F-9CA6-B43DB40B9461}">
      <dsp:nvSpPr>
        <dsp:cNvPr id="0" name=""/>
        <dsp:cNvSpPr/>
      </dsp:nvSpPr>
      <dsp:spPr>
        <a:xfrm>
          <a:off x="7052584" y="4402227"/>
          <a:ext cx="1225555" cy="132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31"/>
              </a:lnTo>
              <a:lnTo>
                <a:pt x="1225555" y="66331"/>
              </a:lnTo>
              <a:lnTo>
                <a:pt x="1225555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7D75E6-E0F5-1644-9778-C97EBB6FF6DE}">
      <dsp:nvSpPr>
        <dsp:cNvPr id="0" name=""/>
        <dsp:cNvSpPr/>
      </dsp:nvSpPr>
      <dsp:spPr>
        <a:xfrm>
          <a:off x="7261054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57F571-201C-D341-A03B-F887A4242C90}">
      <dsp:nvSpPr>
        <dsp:cNvPr id="0" name=""/>
        <dsp:cNvSpPr/>
      </dsp:nvSpPr>
      <dsp:spPr>
        <a:xfrm>
          <a:off x="7052584" y="4402227"/>
          <a:ext cx="461162" cy="132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31"/>
              </a:lnTo>
              <a:lnTo>
                <a:pt x="461162" y="66331"/>
              </a:lnTo>
              <a:lnTo>
                <a:pt x="461162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E26BA6-270F-FF4E-B027-2F971503560C}">
      <dsp:nvSpPr>
        <dsp:cNvPr id="0" name=""/>
        <dsp:cNvSpPr/>
      </dsp:nvSpPr>
      <dsp:spPr>
        <a:xfrm>
          <a:off x="6496662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FBC6E7-DD71-A545-B353-09B3F03C8867}">
      <dsp:nvSpPr>
        <dsp:cNvPr id="0" name=""/>
        <dsp:cNvSpPr/>
      </dsp:nvSpPr>
      <dsp:spPr>
        <a:xfrm>
          <a:off x="6749353" y="4402227"/>
          <a:ext cx="303230" cy="132663"/>
        </a:xfrm>
        <a:custGeom>
          <a:avLst/>
          <a:gdLst/>
          <a:ahLst/>
          <a:cxnLst/>
          <a:rect l="0" t="0" r="0" b="0"/>
          <a:pathLst>
            <a:path>
              <a:moveTo>
                <a:pt x="303230" y="0"/>
              </a:moveTo>
              <a:lnTo>
                <a:pt x="303230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94FF30-71FD-C94E-86A8-30CE08BC5122}">
      <dsp:nvSpPr>
        <dsp:cNvPr id="0" name=""/>
        <dsp:cNvSpPr/>
      </dsp:nvSpPr>
      <dsp:spPr>
        <a:xfrm>
          <a:off x="5732269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8060EA-22CB-E340-92AE-31216A7E0A5A}">
      <dsp:nvSpPr>
        <dsp:cNvPr id="0" name=""/>
        <dsp:cNvSpPr/>
      </dsp:nvSpPr>
      <dsp:spPr>
        <a:xfrm>
          <a:off x="5984961" y="4402227"/>
          <a:ext cx="1067622" cy="132663"/>
        </a:xfrm>
        <a:custGeom>
          <a:avLst/>
          <a:gdLst/>
          <a:ahLst/>
          <a:cxnLst/>
          <a:rect l="0" t="0" r="0" b="0"/>
          <a:pathLst>
            <a:path>
              <a:moveTo>
                <a:pt x="1067622" y="0"/>
              </a:moveTo>
              <a:lnTo>
                <a:pt x="1067622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4E3E20-83E8-2E4C-8CD8-067123194F19}">
      <dsp:nvSpPr>
        <dsp:cNvPr id="0" name=""/>
        <dsp:cNvSpPr/>
      </dsp:nvSpPr>
      <dsp:spPr>
        <a:xfrm>
          <a:off x="5350073" y="5747811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E10DF3-0044-3246-B9AE-9CB6C3602AC9}">
      <dsp:nvSpPr>
        <dsp:cNvPr id="0" name=""/>
        <dsp:cNvSpPr/>
      </dsp:nvSpPr>
      <dsp:spPr>
        <a:xfrm>
          <a:off x="5220568" y="5299283"/>
          <a:ext cx="382196" cy="132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31"/>
              </a:lnTo>
              <a:lnTo>
                <a:pt x="382196" y="66331"/>
              </a:lnTo>
              <a:lnTo>
                <a:pt x="382196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D6E9AD-6020-9A4D-BB41-F8C313CC6853}">
      <dsp:nvSpPr>
        <dsp:cNvPr id="0" name=""/>
        <dsp:cNvSpPr/>
      </dsp:nvSpPr>
      <dsp:spPr>
        <a:xfrm>
          <a:off x="4585680" y="5747811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926D98-D3F1-DD43-B013-A33BF08F9124}">
      <dsp:nvSpPr>
        <dsp:cNvPr id="0" name=""/>
        <dsp:cNvSpPr/>
      </dsp:nvSpPr>
      <dsp:spPr>
        <a:xfrm>
          <a:off x="4838372" y="5299283"/>
          <a:ext cx="382196" cy="132663"/>
        </a:xfrm>
        <a:custGeom>
          <a:avLst/>
          <a:gdLst/>
          <a:ahLst/>
          <a:cxnLst/>
          <a:rect l="0" t="0" r="0" b="0"/>
          <a:pathLst>
            <a:path>
              <a:moveTo>
                <a:pt x="382196" y="0"/>
              </a:moveTo>
              <a:lnTo>
                <a:pt x="382196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A08100-738B-7546-9956-5B70B6B635AD}">
      <dsp:nvSpPr>
        <dsp:cNvPr id="0" name=""/>
        <dsp:cNvSpPr/>
      </dsp:nvSpPr>
      <dsp:spPr>
        <a:xfrm>
          <a:off x="5174848" y="4850755"/>
          <a:ext cx="91440" cy="1326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0055CA-487D-EA4D-955B-444E304CD166}">
      <dsp:nvSpPr>
        <dsp:cNvPr id="0" name=""/>
        <dsp:cNvSpPr/>
      </dsp:nvSpPr>
      <dsp:spPr>
        <a:xfrm>
          <a:off x="5220568" y="4402227"/>
          <a:ext cx="1832015" cy="132663"/>
        </a:xfrm>
        <a:custGeom>
          <a:avLst/>
          <a:gdLst/>
          <a:ahLst/>
          <a:cxnLst/>
          <a:rect l="0" t="0" r="0" b="0"/>
          <a:pathLst>
            <a:path>
              <a:moveTo>
                <a:pt x="1832015" y="0"/>
              </a:moveTo>
              <a:lnTo>
                <a:pt x="1832015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76E068-9476-8D4F-AFA7-E95179D73E5F}">
      <dsp:nvSpPr>
        <dsp:cNvPr id="0" name=""/>
        <dsp:cNvSpPr/>
      </dsp:nvSpPr>
      <dsp:spPr>
        <a:xfrm>
          <a:off x="4045551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FDEA45-FC61-0444-85E1-721B759810BE}">
      <dsp:nvSpPr>
        <dsp:cNvPr id="0" name=""/>
        <dsp:cNvSpPr/>
      </dsp:nvSpPr>
      <dsp:spPr>
        <a:xfrm>
          <a:off x="4298243" y="4402227"/>
          <a:ext cx="2754340" cy="132663"/>
        </a:xfrm>
        <a:custGeom>
          <a:avLst/>
          <a:gdLst/>
          <a:ahLst/>
          <a:cxnLst/>
          <a:rect l="0" t="0" r="0" b="0"/>
          <a:pathLst>
            <a:path>
              <a:moveTo>
                <a:pt x="2754340" y="0"/>
              </a:moveTo>
              <a:lnTo>
                <a:pt x="2754340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50B579-A92D-CC44-8644-7F0EE627214F}">
      <dsp:nvSpPr>
        <dsp:cNvPr id="0" name=""/>
        <dsp:cNvSpPr/>
      </dsp:nvSpPr>
      <dsp:spPr>
        <a:xfrm>
          <a:off x="3281158" y="4850755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4DE0CC-C54D-2248-BC23-01C2E2BD6D0E}">
      <dsp:nvSpPr>
        <dsp:cNvPr id="0" name=""/>
        <dsp:cNvSpPr/>
      </dsp:nvSpPr>
      <dsp:spPr>
        <a:xfrm>
          <a:off x="3533850" y="4402227"/>
          <a:ext cx="3518733" cy="132663"/>
        </a:xfrm>
        <a:custGeom>
          <a:avLst/>
          <a:gdLst/>
          <a:ahLst/>
          <a:cxnLst/>
          <a:rect l="0" t="0" r="0" b="0"/>
          <a:pathLst>
            <a:path>
              <a:moveTo>
                <a:pt x="3518733" y="0"/>
              </a:moveTo>
              <a:lnTo>
                <a:pt x="3518733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DE9B8-9AD3-1C4C-B7D0-2CEF4E1ADBF7}">
      <dsp:nvSpPr>
        <dsp:cNvPr id="0" name=""/>
        <dsp:cNvSpPr/>
      </dsp:nvSpPr>
      <dsp:spPr>
        <a:xfrm>
          <a:off x="2516766" y="5299283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3238D2-E0CF-2C4D-8870-7EB85EB51296}">
      <dsp:nvSpPr>
        <dsp:cNvPr id="0" name=""/>
        <dsp:cNvSpPr/>
      </dsp:nvSpPr>
      <dsp:spPr>
        <a:xfrm>
          <a:off x="2723737" y="4850755"/>
          <a:ext cx="91440" cy="1326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FFB9D5-06D5-0949-A7DE-BA5E27C6C475}">
      <dsp:nvSpPr>
        <dsp:cNvPr id="0" name=""/>
        <dsp:cNvSpPr/>
      </dsp:nvSpPr>
      <dsp:spPr>
        <a:xfrm>
          <a:off x="2769457" y="4402227"/>
          <a:ext cx="4283126" cy="132663"/>
        </a:xfrm>
        <a:custGeom>
          <a:avLst/>
          <a:gdLst/>
          <a:ahLst/>
          <a:cxnLst/>
          <a:rect l="0" t="0" r="0" b="0"/>
          <a:pathLst>
            <a:path>
              <a:moveTo>
                <a:pt x="4283126" y="0"/>
              </a:moveTo>
              <a:lnTo>
                <a:pt x="4283126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53A5B6-81C5-9446-BADD-BFB21FA6F31F}">
      <dsp:nvSpPr>
        <dsp:cNvPr id="0" name=""/>
        <dsp:cNvSpPr/>
      </dsp:nvSpPr>
      <dsp:spPr>
        <a:xfrm>
          <a:off x="7006864" y="3953699"/>
          <a:ext cx="91440" cy="1326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2663"/>
              </a:lnTo>
            </a:path>
          </a:pathLst>
        </a:cu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A45454-CB7D-BF4F-B66D-EB158FF3BE99}">
      <dsp:nvSpPr>
        <dsp:cNvPr id="0" name=""/>
        <dsp:cNvSpPr/>
      </dsp:nvSpPr>
      <dsp:spPr>
        <a:xfrm>
          <a:off x="4449858" y="3505172"/>
          <a:ext cx="2602725" cy="132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31"/>
              </a:lnTo>
              <a:lnTo>
                <a:pt x="2602725" y="66331"/>
              </a:lnTo>
              <a:lnTo>
                <a:pt x="2602725" y="132663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76CADC-54C2-DD42-90FE-4DED43D6394E}">
      <dsp:nvSpPr>
        <dsp:cNvPr id="0" name=""/>
        <dsp:cNvSpPr/>
      </dsp:nvSpPr>
      <dsp:spPr>
        <a:xfrm>
          <a:off x="3123226" y="3953699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222BD6-E948-464B-A71F-EFA8E8A920D4}">
      <dsp:nvSpPr>
        <dsp:cNvPr id="0" name=""/>
        <dsp:cNvSpPr/>
      </dsp:nvSpPr>
      <dsp:spPr>
        <a:xfrm>
          <a:off x="3375918" y="3505172"/>
          <a:ext cx="1073940" cy="132663"/>
        </a:xfrm>
        <a:custGeom>
          <a:avLst/>
          <a:gdLst/>
          <a:ahLst/>
          <a:cxnLst/>
          <a:rect l="0" t="0" r="0" b="0"/>
          <a:pathLst>
            <a:path>
              <a:moveTo>
                <a:pt x="1073940" y="0"/>
              </a:moveTo>
              <a:lnTo>
                <a:pt x="1073940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B2D8B2-CA14-6246-9B63-D46E63F95412}">
      <dsp:nvSpPr>
        <dsp:cNvPr id="0" name=""/>
        <dsp:cNvSpPr/>
      </dsp:nvSpPr>
      <dsp:spPr>
        <a:xfrm>
          <a:off x="2358833" y="3953699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5EC5AF-B986-BD4E-9937-1B0D30912011}">
      <dsp:nvSpPr>
        <dsp:cNvPr id="0" name=""/>
        <dsp:cNvSpPr/>
      </dsp:nvSpPr>
      <dsp:spPr>
        <a:xfrm>
          <a:off x="2611525" y="3505172"/>
          <a:ext cx="1838332" cy="132663"/>
        </a:xfrm>
        <a:custGeom>
          <a:avLst/>
          <a:gdLst/>
          <a:ahLst/>
          <a:cxnLst/>
          <a:rect l="0" t="0" r="0" b="0"/>
          <a:pathLst>
            <a:path>
              <a:moveTo>
                <a:pt x="1838332" y="0"/>
              </a:moveTo>
              <a:lnTo>
                <a:pt x="1838332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24CA71-0EF8-2146-9623-D4F2DD3AE2F3}">
      <dsp:nvSpPr>
        <dsp:cNvPr id="0" name=""/>
        <dsp:cNvSpPr/>
      </dsp:nvSpPr>
      <dsp:spPr>
        <a:xfrm>
          <a:off x="1594441" y="3953699"/>
          <a:ext cx="94759" cy="1187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7651"/>
              </a:lnTo>
              <a:lnTo>
                <a:pt x="94759" y="1187651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A6F6A4-C0ED-5F4C-B94F-E9D45C91A655}">
      <dsp:nvSpPr>
        <dsp:cNvPr id="0" name=""/>
        <dsp:cNvSpPr/>
      </dsp:nvSpPr>
      <dsp:spPr>
        <a:xfrm>
          <a:off x="1594441" y="3953699"/>
          <a:ext cx="94759" cy="7391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9123"/>
              </a:lnTo>
              <a:lnTo>
                <a:pt x="94759" y="739123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81FAE3-4917-A045-B366-BE20669531D6}">
      <dsp:nvSpPr>
        <dsp:cNvPr id="0" name=""/>
        <dsp:cNvSpPr/>
      </dsp:nvSpPr>
      <dsp:spPr>
        <a:xfrm>
          <a:off x="1594441" y="3953699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6D93A6-49DA-0848-A447-D800B930F802}">
      <dsp:nvSpPr>
        <dsp:cNvPr id="0" name=""/>
        <dsp:cNvSpPr/>
      </dsp:nvSpPr>
      <dsp:spPr>
        <a:xfrm>
          <a:off x="1847132" y="3505172"/>
          <a:ext cx="2602725" cy="132663"/>
        </a:xfrm>
        <a:custGeom>
          <a:avLst/>
          <a:gdLst/>
          <a:ahLst/>
          <a:cxnLst/>
          <a:rect l="0" t="0" r="0" b="0"/>
          <a:pathLst>
            <a:path>
              <a:moveTo>
                <a:pt x="2602725" y="0"/>
              </a:moveTo>
              <a:lnTo>
                <a:pt x="2602725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11C7A1-BB23-9249-A238-3F99B56DC5BE}">
      <dsp:nvSpPr>
        <dsp:cNvPr id="0" name=""/>
        <dsp:cNvSpPr/>
      </dsp:nvSpPr>
      <dsp:spPr>
        <a:xfrm>
          <a:off x="2384103" y="3056644"/>
          <a:ext cx="2065755" cy="132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31"/>
              </a:lnTo>
              <a:lnTo>
                <a:pt x="2065755" y="66331"/>
              </a:lnTo>
              <a:lnTo>
                <a:pt x="2065755" y="132663"/>
              </a:lnTo>
            </a:path>
          </a:pathLst>
        </a:custGeom>
        <a:noFill/>
        <a:ln w="12700" cap="flat" cmpd="sng" algn="ctr">
          <a:solidFill>
            <a:srgbClr val="03579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DF2F27-B083-EC44-8C0D-E1E23AB791CF}">
      <dsp:nvSpPr>
        <dsp:cNvPr id="0" name=""/>
        <dsp:cNvSpPr/>
      </dsp:nvSpPr>
      <dsp:spPr>
        <a:xfrm>
          <a:off x="830048" y="3953699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80CD06-6CDF-0146-8662-60AB956664BD}">
      <dsp:nvSpPr>
        <dsp:cNvPr id="0" name=""/>
        <dsp:cNvSpPr/>
      </dsp:nvSpPr>
      <dsp:spPr>
        <a:xfrm>
          <a:off x="1037020" y="3505172"/>
          <a:ext cx="91440" cy="1326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266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EB478C-3BAE-F644-9CFC-4A1576AF9672}">
      <dsp:nvSpPr>
        <dsp:cNvPr id="0" name=""/>
        <dsp:cNvSpPr/>
      </dsp:nvSpPr>
      <dsp:spPr>
        <a:xfrm>
          <a:off x="1082740" y="3056644"/>
          <a:ext cx="1301362" cy="132663"/>
        </a:xfrm>
        <a:custGeom>
          <a:avLst/>
          <a:gdLst/>
          <a:ahLst/>
          <a:cxnLst/>
          <a:rect l="0" t="0" r="0" b="0"/>
          <a:pathLst>
            <a:path>
              <a:moveTo>
                <a:pt x="1301362" y="0"/>
              </a:moveTo>
              <a:lnTo>
                <a:pt x="1301362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9C150E-B9A8-3641-B3F0-20ABF1D72026}">
      <dsp:nvSpPr>
        <dsp:cNvPr id="0" name=""/>
        <dsp:cNvSpPr/>
      </dsp:nvSpPr>
      <dsp:spPr>
        <a:xfrm>
          <a:off x="65655" y="3953699"/>
          <a:ext cx="94759" cy="1636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6179"/>
              </a:lnTo>
              <a:lnTo>
                <a:pt x="94759" y="163617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495A96-DB92-1A45-9597-805D787BB3A5}">
      <dsp:nvSpPr>
        <dsp:cNvPr id="0" name=""/>
        <dsp:cNvSpPr/>
      </dsp:nvSpPr>
      <dsp:spPr>
        <a:xfrm>
          <a:off x="65655" y="3953699"/>
          <a:ext cx="94759" cy="1187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7651"/>
              </a:lnTo>
              <a:lnTo>
                <a:pt x="94759" y="118765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061CFD-A92D-FA4A-B1CF-FCAF7D8F928D}">
      <dsp:nvSpPr>
        <dsp:cNvPr id="0" name=""/>
        <dsp:cNvSpPr/>
      </dsp:nvSpPr>
      <dsp:spPr>
        <a:xfrm>
          <a:off x="65655" y="3953699"/>
          <a:ext cx="94759" cy="7391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9123"/>
              </a:lnTo>
              <a:lnTo>
                <a:pt x="94759" y="73912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A8270D-2057-F74F-8A38-BED1E4141689}">
      <dsp:nvSpPr>
        <dsp:cNvPr id="0" name=""/>
        <dsp:cNvSpPr/>
      </dsp:nvSpPr>
      <dsp:spPr>
        <a:xfrm>
          <a:off x="65655" y="3953699"/>
          <a:ext cx="94759" cy="29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5"/>
              </a:lnTo>
              <a:lnTo>
                <a:pt x="94759" y="29059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426B86-5CCB-794A-BA80-60DCDE33BAC8}">
      <dsp:nvSpPr>
        <dsp:cNvPr id="0" name=""/>
        <dsp:cNvSpPr/>
      </dsp:nvSpPr>
      <dsp:spPr>
        <a:xfrm>
          <a:off x="272627" y="3505172"/>
          <a:ext cx="91440" cy="1326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266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85CF8E-096C-4840-B6EA-3ECDAA3D731A}">
      <dsp:nvSpPr>
        <dsp:cNvPr id="0" name=""/>
        <dsp:cNvSpPr/>
      </dsp:nvSpPr>
      <dsp:spPr>
        <a:xfrm>
          <a:off x="318347" y="3056644"/>
          <a:ext cx="2065755" cy="132663"/>
        </a:xfrm>
        <a:custGeom>
          <a:avLst/>
          <a:gdLst/>
          <a:ahLst/>
          <a:cxnLst/>
          <a:rect l="0" t="0" r="0" b="0"/>
          <a:pathLst>
            <a:path>
              <a:moveTo>
                <a:pt x="2065755" y="0"/>
              </a:moveTo>
              <a:lnTo>
                <a:pt x="2065755" y="66331"/>
              </a:lnTo>
              <a:lnTo>
                <a:pt x="0" y="66331"/>
              </a:lnTo>
              <a:lnTo>
                <a:pt x="0" y="132663"/>
              </a:lnTo>
            </a:path>
          </a:pathLst>
        </a:custGeom>
        <a:noFill/>
        <a:ln w="12700" cap="flat" cmpd="sng" algn="ctr">
          <a:solidFill>
            <a:srgbClr val="03579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DFD976-EB1E-8A4A-9E95-44BE7C36503B}">
      <dsp:nvSpPr>
        <dsp:cNvPr id="0" name=""/>
        <dsp:cNvSpPr/>
      </dsp:nvSpPr>
      <dsp:spPr>
        <a:xfrm>
          <a:off x="2068238" y="2740779"/>
          <a:ext cx="631729" cy="315864"/>
        </a:xfrm>
        <a:prstGeom prst="rect">
          <a:avLst/>
        </a:prstGeom>
        <a:noFill/>
        <a:ln w="12700" cap="flat" cmpd="sng" algn="ctr">
          <a:solidFill>
            <a:srgbClr val="03579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035797"/>
              </a:solidFill>
            </a:rPr>
            <a:t>Shawn Walker</a:t>
          </a:r>
        </a:p>
      </dsp:txBody>
      <dsp:txXfrm>
        <a:off x="2068238" y="2740779"/>
        <a:ext cx="631729" cy="315864"/>
      </dsp:txXfrm>
    </dsp:sp>
    <dsp:sp modelId="{D22E84E3-516F-0140-AAF3-559F706E2639}">
      <dsp:nvSpPr>
        <dsp:cNvPr id="0" name=""/>
        <dsp:cNvSpPr/>
      </dsp:nvSpPr>
      <dsp:spPr>
        <a:xfrm>
          <a:off x="2482" y="3189307"/>
          <a:ext cx="631729" cy="31586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FPL</a:t>
          </a:r>
        </a:p>
      </dsp:txBody>
      <dsp:txXfrm>
        <a:off x="2482" y="3189307"/>
        <a:ext cx="631729" cy="315864"/>
      </dsp:txXfrm>
    </dsp:sp>
    <dsp:sp modelId="{D70E0B7E-F916-604B-A436-6873A1F5DC31}">
      <dsp:nvSpPr>
        <dsp:cNvPr id="0" name=""/>
        <dsp:cNvSpPr/>
      </dsp:nvSpPr>
      <dsp:spPr>
        <a:xfrm>
          <a:off x="2482" y="3637835"/>
          <a:ext cx="631729" cy="315864"/>
        </a:xfrm>
        <a:prstGeom prst="rect">
          <a:avLst/>
        </a:pr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0070C0"/>
              </a:solidFill>
            </a:rPr>
            <a:t>Drew </a:t>
          </a:r>
          <a:r>
            <a:rPr lang="en-US" sz="900" kern="1200" dirty="0">
              <a:solidFill>
                <a:srgbClr val="0070C0"/>
              </a:solidFill>
            </a:rPr>
            <a:t>Panayiotou</a:t>
          </a:r>
          <a:endParaRPr lang="en-US" sz="1000" kern="1200" dirty="0">
            <a:solidFill>
              <a:srgbClr val="0070C0"/>
            </a:solidFill>
          </a:endParaRPr>
        </a:p>
      </dsp:txBody>
      <dsp:txXfrm>
        <a:off x="2482" y="3637835"/>
        <a:ext cx="631729" cy="315864"/>
      </dsp:txXfrm>
    </dsp:sp>
    <dsp:sp modelId="{83C31374-46E5-984C-9666-178167DFBBD2}">
      <dsp:nvSpPr>
        <dsp:cNvPr id="0" name=""/>
        <dsp:cNvSpPr/>
      </dsp:nvSpPr>
      <dsp:spPr>
        <a:xfrm>
          <a:off x="160415" y="4086363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Disney</a:t>
          </a:r>
        </a:p>
      </dsp:txBody>
      <dsp:txXfrm>
        <a:off x="160415" y="4086363"/>
        <a:ext cx="631729" cy="315864"/>
      </dsp:txXfrm>
    </dsp:sp>
    <dsp:sp modelId="{66AC6DED-11D6-3046-B349-F2E9A300933A}">
      <dsp:nvSpPr>
        <dsp:cNvPr id="0" name=""/>
        <dsp:cNvSpPr/>
      </dsp:nvSpPr>
      <dsp:spPr>
        <a:xfrm>
          <a:off x="160415" y="4534891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Best Buy</a:t>
          </a:r>
        </a:p>
      </dsp:txBody>
      <dsp:txXfrm>
        <a:off x="160415" y="4534891"/>
        <a:ext cx="631729" cy="315864"/>
      </dsp:txXfrm>
    </dsp:sp>
    <dsp:sp modelId="{6305F4E0-F7D2-F344-AF44-419A9E5147E4}">
      <dsp:nvSpPr>
        <dsp:cNvPr id="0" name=""/>
        <dsp:cNvSpPr/>
      </dsp:nvSpPr>
      <dsp:spPr>
        <a:xfrm>
          <a:off x="160415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Pfizer</a:t>
          </a:r>
        </a:p>
      </dsp:txBody>
      <dsp:txXfrm>
        <a:off x="160415" y="4983419"/>
        <a:ext cx="631729" cy="315864"/>
      </dsp:txXfrm>
    </dsp:sp>
    <dsp:sp modelId="{A519285B-1747-D043-AFFD-8B1B5265B7DE}">
      <dsp:nvSpPr>
        <dsp:cNvPr id="0" name=""/>
        <dsp:cNvSpPr/>
      </dsp:nvSpPr>
      <dsp:spPr>
        <a:xfrm>
          <a:off x="160415" y="5431946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KDP</a:t>
          </a:r>
        </a:p>
      </dsp:txBody>
      <dsp:txXfrm>
        <a:off x="160415" y="5431946"/>
        <a:ext cx="631729" cy="315864"/>
      </dsp:txXfrm>
    </dsp:sp>
    <dsp:sp modelId="{35F409BE-EF0A-734E-96BE-FE809A1325F7}">
      <dsp:nvSpPr>
        <dsp:cNvPr id="0" name=""/>
        <dsp:cNvSpPr/>
      </dsp:nvSpPr>
      <dsp:spPr>
        <a:xfrm>
          <a:off x="766875" y="3189307"/>
          <a:ext cx="631729" cy="31586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TXU</a:t>
          </a:r>
        </a:p>
      </dsp:txBody>
      <dsp:txXfrm>
        <a:off x="766875" y="3189307"/>
        <a:ext cx="631729" cy="315864"/>
      </dsp:txXfrm>
    </dsp:sp>
    <dsp:sp modelId="{79DE2A85-5A69-DC43-8F7A-92E5D4CCDD38}">
      <dsp:nvSpPr>
        <dsp:cNvPr id="0" name=""/>
        <dsp:cNvSpPr/>
      </dsp:nvSpPr>
      <dsp:spPr>
        <a:xfrm>
          <a:off x="766875" y="3637835"/>
          <a:ext cx="631729" cy="315864"/>
        </a:xfrm>
        <a:prstGeom prst="rect">
          <a:avLst/>
        </a:prstGeom>
        <a:noFill/>
        <a:ln w="127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00B050"/>
              </a:solidFill>
            </a:rPr>
            <a:t>Daniel Monaco</a:t>
          </a:r>
        </a:p>
      </dsp:txBody>
      <dsp:txXfrm>
        <a:off x="766875" y="3637835"/>
        <a:ext cx="631729" cy="315864"/>
      </dsp:txXfrm>
    </dsp:sp>
    <dsp:sp modelId="{4D1C728B-91C9-F645-8AD5-9CFECD5C1A26}">
      <dsp:nvSpPr>
        <dsp:cNvPr id="0" name=""/>
        <dsp:cNvSpPr/>
      </dsp:nvSpPr>
      <dsp:spPr>
        <a:xfrm>
          <a:off x="924807" y="4086363"/>
          <a:ext cx="631729" cy="31586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00B050"/>
              </a:solidFill>
            </a:rPr>
            <a:t>E</a:t>
          </a:r>
        </a:p>
      </dsp:txBody>
      <dsp:txXfrm>
        <a:off x="924807" y="4086363"/>
        <a:ext cx="631729" cy="315864"/>
      </dsp:txXfrm>
    </dsp:sp>
    <dsp:sp modelId="{64C7A225-506A-7B47-9E25-FACC885E8821}">
      <dsp:nvSpPr>
        <dsp:cNvPr id="0" name=""/>
        <dsp:cNvSpPr/>
      </dsp:nvSpPr>
      <dsp:spPr>
        <a:xfrm>
          <a:off x="4133993" y="3189307"/>
          <a:ext cx="631729" cy="315864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Tyson</a:t>
          </a:r>
        </a:p>
      </dsp:txBody>
      <dsp:txXfrm>
        <a:off x="4133993" y="3189307"/>
        <a:ext cx="631729" cy="315864"/>
      </dsp:txXfrm>
    </dsp:sp>
    <dsp:sp modelId="{7236E614-CD2C-444B-9092-29BC221B70CB}">
      <dsp:nvSpPr>
        <dsp:cNvPr id="0" name=""/>
        <dsp:cNvSpPr/>
      </dsp:nvSpPr>
      <dsp:spPr>
        <a:xfrm>
          <a:off x="1531268" y="3637835"/>
          <a:ext cx="631729" cy="315864"/>
        </a:xfrm>
        <a:prstGeom prst="rect">
          <a:avLst/>
        </a:prstGeom>
        <a:solidFill>
          <a:schemeClr val="bg1"/>
        </a:solidFill>
        <a:ln w="1905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FF0000"/>
              </a:solidFill>
            </a:rPr>
            <a:t>Dave </a:t>
          </a:r>
          <a:r>
            <a:rPr lang="en-US" sz="1000" kern="1200" dirty="0" err="1">
              <a:solidFill>
                <a:srgbClr val="FF0000"/>
              </a:solidFill>
            </a:rPr>
            <a:t>Hogberg</a:t>
          </a:r>
          <a:endParaRPr lang="en-US" sz="1000" kern="1200" dirty="0">
            <a:solidFill>
              <a:srgbClr val="FF0000"/>
            </a:solidFill>
          </a:endParaRPr>
        </a:p>
      </dsp:txBody>
      <dsp:txXfrm>
        <a:off x="1531268" y="3637835"/>
        <a:ext cx="631729" cy="315864"/>
      </dsp:txXfrm>
    </dsp:sp>
    <dsp:sp modelId="{5679DD3C-48F8-F54C-A15B-E7A97B84BE6F}">
      <dsp:nvSpPr>
        <dsp:cNvPr id="0" name=""/>
        <dsp:cNvSpPr/>
      </dsp:nvSpPr>
      <dsp:spPr>
        <a:xfrm>
          <a:off x="1689200" y="4086363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..</a:t>
          </a:r>
        </a:p>
      </dsp:txBody>
      <dsp:txXfrm>
        <a:off x="1689200" y="4086363"/>
        <a:ext cx="631729" cy="315864"/>
      </dsp:txXfrm>
    </dsp:sp>
    <dsp:sp modelId="{10475C76-7697-0540-BA6C-4782EC7FE2D4}">
      <dsp:nvSpPr>
        <dsp:cNvPr id="0" name=""/>
        <dsp:cNvSpPr/>
      </dsp:nvSpPr>
      <dsp:spPr>
        <a:xfrm>
          <a:off x="1689200" y="4534891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Casper</a:t>
          </a:r>
        </a:p>
      </dsp:txBody>
      <dsp:txXfrm>
        <a:off x="1689200" y="4534891"/>
        <a:ext cx="631729" cy="315864"/>
      </dsp:txXfrm>
    </dsp:sp>
    <dsp:sp modelId="{AED40BF1-AD5E-4A40-BA0D-AA5664FE99CB}">
      <dsp:nvSpPr>
        <dsp:cNvPr id="0" name=""/>
        <dsp:cNvSpPr/>
      </dsp:nvSpPr>
      <dsp:spPr>
        <a:xfrm>
          <a:off x="1689200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Green Giant</a:t>
          </a:r>
        </a:p>
      </dsp:txBody>
      <dsp:txXfrm>
        <a:off x="1689200" y="4983419"/>
        <a:ext cx="631729" cy="315864"/>
      </dsp:txXfrm>
    </dsp:sp>
    <dsp:sp modelId="{1613D2B3-A5F2-674A-B26A-DBF2AB44DCD0}">
      <dsp:nvSpPr>
        <dsp:cNvPr id="0" name=""/>
        <dsp:cNvSpPr/>
      </dsp:nvSpPr>
      <dsp:spPr>
        <a:xfrm>
          <a:off x="2295660" y="3637835"/>
          <a:ext cx="631729" cy="315864"/>
        </a:xfrm>
        <a:prstGeom prst="rect">
          <a:avLst/>
        </a:prstGeom>
        <a:solidFill>
          <a:schemeClr val="bg1"/>
        </a:solidFill>
        <a:ln w="1905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FF0000"/>
              </a:solidFill>
            </a:rPr>
            <a:t>Bill   Mayer</a:t>
          </a:r>
        </a:p>
      </dsp:txBody>
      <dsp:txXfrm>
        <a:off x="2295660" y="3637835"/>
        <a:ext cx="631729" cy="315864"/>
      </dsp:txXfrm>
    </dsp:sp>
    <dsp:sp modelId="{4925B660-2B45-3742-9A5E-718AFB052113}">
      <dsp:nvSpPr>
        <dsp:cNvPr id="0" name=""/>
        <dsp:cNvSpPr/>
      </dsp:nvSpPr>
      <dsp:spPr>
        <a:xfrm>
          <a:off x="2453593" y="4086363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UJP</a:t>
          </a:r>
        </a:p>
      </dsp:txBody>
      <dsp:txXfrm>
        <a:off x="2453593" y="4086363"/>
        <a:ext cx="631729" cy="315864"/>
      </dsp:txXfrm>
    </dsp:sp>
    <dsp:sp modelId="{005F18A1-2375-8F49-9C4F-25BADC1E8522}">
      <dsp:nvSpPr>
        <dsp:cNvPr id="0" name=""/>
        <dsp:cNvSpPr/>
      </dsp:nvSpPr>
      <dsp:spPr>
        <a:xfrm>
          <a:off x="3060053" y="3637835"/>
          <a:ext cx="631729" cy="315864"/>
        </a:xfrm>
        <a:prstGeom prst="rect">
          <a:avLst/>
        </a:prstGeom>
        <a:solidFill>
          <a:schemeClr val="bg1"/>
        </a:solidFill>
        <a:ln w="1905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FF0000"/>
              </a:solidFill>
            </a:rPr>
            <a:t>Karen Peters</a:t>
          </a:r>
        </a:p>
      </dsp:txBody>
      <dsp:txXfrm>
        <a:off x="3060053" y="3637835"/>
        <a:ext cx="631729" cy="315864"/>
      </dsp:txXfrm>
    </dsp:sp>
    <dsp:sp modelId="{68995156-20EE-8C45-9EEF-C0149B8D6759}">
      <dsp:nvSpPr>
        <dsp:cNvPr id="0" name=""/>
        <dsp:cNvSpPr/>
      </dsp:nvSpPr>
      <dsp:spPr>
        <a:xfrm>
          <a:off x="3217985" y="4086363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General Mills (BB)</a:t>
          </a:r>
        </a:p>
      </dsp:txBody>
      <dsp:txXfrm>
        <a:off x="3217985" y="4086363"/>
        <a:ext cx="631729" cy="315864"/>
      </dsp:txXfrm>
    </dsp:sp>
    <dsp:sp modelId="{FEAB59BC-959E-4A49-A2A9-0B9D131B1EEE}">
      <dsp:nvSpPr>
        <dsp:cNvPr id="0" name=""/>
        <dsp:cNvSpPr/>
      </dsp:nvSpPr>
      <dsp:spPr>
        <a:xfrm>
          <a:off x="6736719" y="3637835"/>
          <a:ext cx="631729" cy="315864"/>
        </a:xfrm>
        <a:prstGeom prst="rect">
          <a:avLst/>
        </a:prstGeom>
        <a:solidFill>
          <a:schemeClr val="bg1"/>
        </a:solidFill>
        <a:ln w="19050" cap="flat" cmpd="sng" algn="ctr">
          <a:solidFill>
            <a:srgbClr val="FFC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FF0000"/>
              </a:solidFill>
            </a:rPr>
            <a:t>Jeff      Eha</a:t>
          </a:r>
        </a:p>
      </dsp:txBody>
      <dsp:txXfrm>
        <a:off x="6736719" y="3637835"/>
        <a:ext cx="631729" cy="315864"/>
      </dsp:txXfrm>
    </dsp:sp>
    <dsp:sp modelId="{0F26CE07-2830-934F-AC7C-0CAB47301A7C}">
      <dsp:nvSpPr>
        <dsp:cNvPr id="0" name=""/>
        <dsp:cNvSpPr/>
      </dsp:nvSpPr>
      <dsp:spPr>
        <a:xfrm>
          <a:off x="6736719" y="4086363"/>
          <a:ext cx="631729" cy="31586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Ethicon</a:t>
          </a:r>
        </a:p>
      </dsp:txBody>
      <dsp:txXfrm>
        <a:off x="6736719" y="4086363"/>
        <a:ext cx="631729" cy="315864"/>
      </dsp:txXfrm>
    </dsp:sp>
    <dsp:sp modelId="{BC3183FF-60A6-3F41-85BC-284CE3F9819C}">
      <dsp:nvSpPr>
        <dsp:cNvPr id="0" name=""/>
        <dsp:cNvSpPr/>
      </dsp:nvSpPr>
      <dsp:spPr>
        <a:xfrm>
          <a:off x="2453593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Cindy Tullis</a:t>
          </a:r>
        </a:p>
      </dsp:txBody>
      <dsp:txXfrm>
        <a:off x="2453593" y="4534891"/>
        <a:ext cx="631729" cy="315864"/>
      </dsp:txXfrm>
    </dsp:sp>
    <dsp:sp modelId="{C7297D07-6B65-C446-89B0-936D1E4D39F5}">
      <dsp:nvSpPr>
        <dsp:cNvPr id="0" name=""/>
        <dsp:cNvSpPr/>
      </dsp:nvSpPr>
      <dsp:spPr>
        <a:xfrm>
          <a:off x="2453593" y="4983419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Rob Moore</a:t>
          </a:r>
        </a:p>
      </dsp:txBody>
      <dsp:txXfrm>
        <a:off x="2453593" y="4983419"/>
        <a:ext cx="631729" cy="315864"/>
      </dsp:txXfrm>
    </dsp:sp>
    <dsp:sp modelId="{A7B2061E-5988-2B49-896D-ACE800298A95}">
      <dsp:nvSpPr>
        <dsp:cNvPr id="0" name=""/>
        <dsp:cNvSpPr/>
      </dsp:nvSpPr>
      <dsp:spPr>
        <a:xfrm>
          <a:off x="2611525" y="5431946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Alcon</a:t>
          </a:r>
        </a:p>
      </dsp:txBody>
      <dsp:txXfrm>
        <a:off x="2611525" y="5431946"/>
        <a:ext cx="631729" cy="315864"/>
      </dsp:txXfrm>
    </dsp:sp>
    <dsp:sp modelId="{37B6791F-428C-A04B-A044-0D0AEFC2D489}">
      <dsp:nvSpPr>
        <dsp:cNvPr id="0" name=""/>
        <dsp:cNvSpPr/>
      </dsp:nvSpPr>
      <dsp:spPr>
        <a:xfrm>
          <a:off x="3217985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Valerie Hayden</a:t>
          </a:r>
        </a:p>
      </dsp:txBody>
      <dsp:txXfrm>
        <a:off x="3217985" y="4534891"/>
        <a:ext cx="631729" cy="315864"/>
      </dsp:txXfrm>
    </dsp:sp>
    <dsp:sp modelId="{71C970DA-16EF-C249-BBB7-23252D0B988A}">
      <dsp:nvSpPr>
        <dsp:cNvPr id="0" name=""/>
        <dsp:cNvSpPr/>
      </dsp:nvSpPr>
      <dsp:spPr>
        <a:xfrm>
          <a:off x="3375918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F</a:t>
          </a:r>
        </a:p>
      </dsp:txBody>
      <dsp:txXfrm>
        <a:off x="3375918" y="4983419"/>
        <a:ext cx="631729" cy="315864"/>
      </dsp:txXfrm>
    </dsp:sp>
    <dsp:sp modelId="{F74DAEF3-4C15-A24F-9639-E5A7638B2667}">
      <dsp:nvSpPr>
        <dsp:cNvPr id="0" name=""/>
        <dsp:cNvSpPr/>
      </dsp:nvSpPr>
      <dsp:spPr>
        <a:xfrm>
          <a:off x="3982378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Bob </a:t>
          </a:r>
          <a:r>
            <a:rPr lang="en-US" sz="1000" kern="1200" dirty="0" err="1">
              <a:solidFill>
                <a:sysClr val="windowText" lastClr="000000"/>
              </a:solidFill>
            </a:rPr>
            <a:t>Sanzone</a:t>
          </a:r>
          <a:endParaRPr lang="en-US" sz="1000" kern="1200" dirty="0">
            <a:solidFill>
              <a:sysClr val="windowText" lastClr="000000"/>
            </a:solidFill>
          </a:endParaRPr>
        </a:p>
      </dsp:txBody>
      <dsp:txXfrm>
        <a:off x="3982378" y="4534891"/>
        <a:ext cx="631729" cy="315864"/>
      </dsp:txXfrm>
    </dsp:sp>
    <dsp:sp modelId="{AF328CD0-273D-3442-8581-2B56D1BF54D8}">
      <dsp:nvSpPr>
        <dsp:cNvPr id="0" name=""/>
        <dsp:cNvSpPr/>
      </dsp:nvSpPr>
      <dsp:spPr>
        <a:xfrm>
          <a:off x="4140311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..</a:t>
          </a:r>
        </a:p>
      </dsp:txBody>
      <dsp:txXfrm>
        <a:off x="4140311" y="4983419"/>
        <a:ext cx="631729" cy="315864"/>
      </dsp:txXfrm>
    </dsp:sp>
    <dsp:sp modelId="{74079E3B-2CC3-014C-BE78-915F4953D40E}">
      <dsp:nvSpPr>
        <dsp:cNvPr id="0" name=""/>
        <dsp:cNvSpPr/>
      </dsp:nvSpPr>
      <dsp:spPr>
        <a:xfrm>
          <a:off x="4904703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>
              <a:solidFill>
                <a:sysClr val="windowText" lastClr="000000"/>
              </a:solidFill>
            </a:rPr>
            <a:t>John </a:t>
          </a:r>
          <a:r>
            <a:rPr lang="en-US" sz="800" kern="1200" dirty="0" err="1">
              <a:solidFill>
                <a:sysClr val="windowText" lastClr="000000"/>
              </a:solidFill>
            </a:rPr>
            <a:t>Demumbrum</a:t>
          </a:r>
          <a:endParaRPr lang="en-US" sz="800" kern="1200" dirty="0">
            <a:solidFill>
              <a:sysClr val="windowText" lastClr="000000"/>
            </a:solidFill>
          </a:endParaRPr>
        </a:p>
      </dsp:txBody>
      <dsp:txXfrm>
        <a:off x="4904703" y="4534891"/>
        <a:ext cx="631729" cy="315864"/>
      </dsp:txXfrm>
    </dsp:sp>
    <dsp:sp modelId="{2F911C65-5D8C-C74A-B452-83DB5247DFF6}">
      <dsp:nvSpPr>
        <dsp:cNvPr id="0" name=""/>
        <dsp:cNvSpPr/>
      </dsp:nvSpPr>
      <dsp:spPr>
        <a:xfrm>
          <a:off x="4904703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Depuy</a:t>
          </a:r>
        </a:p>
      </dsp:txBody>
      <dsp:txXfrm>
        <a:off x="4904703" y="4983419"/>
        <a:ext cx="631729" cy="315864"/>
      </dsp:txXfrm>
    </dsp:sp>
    <dsp:sp modelId="{CE2E750E-98D8-3843-BE35-61435934251E}">
      <dsp:nvSpPr>
        <dsp:cNvPr id="0" name=""/>
        <dsp:cNvSpPr/>
      </dsp:nvSpPr>
      <dsp:spPr>
        <a:xfrm>
          <a:off x="4522507" y="5431946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Mike </a:t>
          </a:r>
          <a:r>
            <a:rPr lang="en-US" sz="1000" kern="1200" dirty="0" err="1">
              <a:solidFill>
                <a:sysClr val="windowText" lastClr="000000"/>
              </a:solidFill>
            </a:rPr>
            <a:t>Milandra</a:t>
          </a:r>
          <a:endParaRPr lang="en-US" sz="1000" kern="1200" dirty="0">
            <a:solidFill>
              <a:sysClr val="windowText" lastClr="000000"/>
            </a:solidFill>
          </a:endParaRPr>
        </a:p>
      </dsp:txBody>
      <dsp:txXfrm>
        <a:off x="4522507" y="5431946"/>
        <a:ext cx="631729" cy="315864"/>
      </dsp:txXfrm>
    </dsp:sp>
    <dsp:sp modelId="{529222A9-B6C7-8C47-A1CC-1511E7A04863}">
      <dsp:nvSpPr>
        <dsp:cNvPr id="0" name=""/>
        <dsp:cNvSpPr/>
      </dsp:nvSpPr>
      <dsp:spPr>
        <a:xfrm>
          <a:off x="4680439" y="5880474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MMI</a:t>
          </a:r>
        </a:p>
      </dsp:txBody>
      <dsp:txXfrm>
        <a:off x="4680439" y="5880474"/>
        <a:ext cx="631729" cy="315864"/>
      </dsp:txXfrm>
    </dsp:sp>
    <dsp:sp modelId="{70858A7D-F4F1-AC48-8218-2732F960F48F}">
      <dsp:nvSpPr>
        <dsp:cNvPr id="0" name=""/>
        <dsp:cNvSpPr/>
      </dsp:nvSpPr>
      <dsp:spPr>
        <a:xfrm>
          <a:off x="5286900" y="5431946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Hadar Kramer</a:t>
          </a:r>
        </a:p>
      </dsp:txBody>
      <dsp:txXfrm>
        <a:off x="5286900" y="5431946"/>
        <a:ext cx="631729" cy="315864"/>
      </dsp:txXfrm>
    </dsp:sp>
    <dsp:sp modelId="{35EB935B-39D8-C64C-847C-6CE196E9FAA1}">
      <dsp:nvSpPr>
        <dsp:cNvPr id="0" name=""/>
        <dsp:cNvSpPr/>
      </dsp:nvSpPr>
      <dsp:spPr>
        <a:xfrm>
          <a:off x="5444832" y="5880474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Boston Scientific</a:t>
          </a:r>
        </a:p>
      </dsp:txBody>
      <dsp:txXfrm>
        <a:off x="5444832" y="5880474"/>
        <a:ext cx="631729" cy="315864"/>
      </dsp:txXfrm>
    </dsp:sp>
    <dsp:sp modelId="{167393DC-E062-F043-BF3E-4C80E52C9A44}">
      <dsp:nvSpPr>
        <dsp:cNvPr id="0" name=""/>
        <dsp:cNvSpPr/>
      </dsp:nvSpPr>
      <dsp:spPr>
        <a:xfrm>
          <a:off x="5669096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Nitin Jain</a:t>
          </a:r>
        </a:p>
      </dsp:txBody>
      <dsp:txXfrm>
        <a:off x="5669096" y="4534891"/>
        <a:ext cx="631729" cy="315864"/>
      </dsp:txXfrm>
    </dsp:sp>
    <dsp:sp modelId="{0697C702-4DC1-D74A-851A-26B69D462861}">
      <dsp:nvSpPr>
        <dsp:cNvPr id="0" name=""/>
        <dsp:cNvSpPr/>
      </dsp:nvSpPr>
      <dsp:spPr>
        <a:xfrm>
          <a:off x="5827028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Euclid</a:t>
          </a:r>
        </a:p>
      </dsp:txBody>
      <dsp:txXfrm>
        <a:off x="5827028" y="4983419"/>
        <a:ext cx="631729" cy="315864"/>
      </dsp:txXfrm>
    </dsp:sp>
    <dsp:sp modelId="{F5BCBBC3-D427-D54D-872C-56FE7D281FAC}">
      <dsp:nvSpPr>
        <dsp:cNvPr id="0" name=""/>
        <dsp:cNvSpPr/>
      </dsp:nvSpPr>
      <dsp:spPr>
        <a:xfrm>
          <a:off x="6433489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solidFill>
                <a:sysClr val="windowText" lastClr="000000"/>
              </a:solidFill>
            </a:rPr>
            <a:t>Bret </a:t>
          </a:r>
          <a:r>
            <a:rPr lang="en-US" sz="900" kern="1200" dirty="0" err="1">
              <a:solidFill>
                <a:sysClr val="windowText" lastClr="000000"/>
              </a:solidFill>
            </a:rPr>
            <a:t>Kolkebeck</a:t>
          </a:r>
          <a:endParaRPr lang="en-US" sz="900" kern="1200" dirty="0">
            <a:solidFill>
              <a:sysClr val="windowText" lastClr="000000"/>
            </a:solidFill>
          </a:endParaRPr>
        </a:p>
      </dsp:txBody>
      <dsp:txXfrm>
        <a:off x="6433489" y="4534891"/>
        <a:ext cx="631729" cy="315864"/>
      </dsp:txXfrm>
    </dsp:sp>
    <dsp:sp modelId="{320C5EA5-FEFD-1644-A176-5B9F82C5E8DF}">
      <dsp:nvSpPr>
        <dsp:cNvPr id="0" name=""/>
        <dsp:cNvSpPr/>
      </dsp:nvSpPr>
      <dsp:spPr>
        <a:xfrm>
          <a:off x="6591421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BWI</a:t>
          </a:r>
        </a:p>
      </dsp:txBody>
      <dsp:txXfrm>
        <a:off x="6591421" y="4983419"/>
        <a:ext cx="631729" cy="315864"/>
      </dsp:txXfrm>
    </dsp:sp>
    <dsp:sp modelId="{45DDD8EA-2E75-7E49-A948-4E9266980124}">
      <dsp:nvSpPr>
        <dsp:cNvPr id="0" name=""/>
        <dsp:cNvSpPr/>
      </dsp:nvSpPr>
      <dsp:spPr>
        <a:xfrm>
          <a:off x="7197881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Casey Carrol</a:t>
          </a:r>
        </a:p>
      </dsp:txBody>
      <dsp:txXfrm>
        <a:off x="7197881" y="4534891"/>
        <a:ext cx="631729" cy="315864"/>
      </dsp:txXfrm>
    </dsp:sp>
    <dsp:sp modelId="{5C3172F8-B903-7844-880B-EF538E640EC4}">
      <dsp:nvSpPr>
        <dsp:cNvPr id="0" name=""/>
        <dsp:cNvSpPr/>
      </dsp:nvSpPr>
      <dsp:spPr>
        <a:xfrm>
          <a:off x="7355814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ASP</a:t>
          </a:r>
        </a:p>
      </dsp:txBody>
      <dsp:txXfrm>
        <a:off x="7355814" y="4983419"/>
        <a:ext cx="631729" cy="315864"/>
      </dsp:txXfrm>
    </dsp:sp>
    <dsp:sp modelId="{43975147-2B15-4F4D-ADAB-9D64908B6369}">
      <dsp:nvSpPr>
        <dsp:cNvPr id="0" name=""/>
        <dsp:cNvSpPr/>
      </dsp:nvSpPr>
      <dsp:spPr>
        <a:xfrm>
          <a:off x="7962274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Allison Gregg</a:t>
          </a:r>
        </a:p>
      </dsp:txBody>
      <dsp:txXfrm>
        <a:off x="7962274" y="4534891"/>
        <a:ext cx="631729" cy="315864"/>
      </dsp:txXfrm>
    </dsp:sp>
    <dsp:sp modelId="{AA44A930-54CE-6D43-8B00-81D73B71736D}">
      <dsp:nvSpPr>
        <dsp:cNvPr id="0" name=""/>
        <dsp:cNvSpPr/>
      </dsp:nvSpPr>
      <dsp:spPr>
        <a:xfrm>
          <a:off x="8120206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Janssen</a:t>
          </a:r>
        </a:p>
      </dsp:txBody>
      <dsp:txXfrm>
        <a:off x="8120206" y="4983419"/>
        <a:ext cx="631729" cy="315864"/>
      </dsp:txXfrm>
    </dsp:sp>
    <dsp:sp modelId="{495D8C3A-BDF0-5D48-B6EB-430B0615A8C8}">
      <dsp:nvSpPr>
        <dsp:cNvPr id="0" name=""/>
        <dsp:cNvSpPr/>
      </dsp:nvSpPr>
      <dsp:spPr>
        <a:xfrm>
          <a:off x="8726667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Rachel King</a:t>
          </a:r>
        </a:p>
      </dsp:txBody>
      <dsp:txXfrm>
        <a:off x="8726667" y="4534891"/>
        <a:ext cx="631729" cy="315864"/>
      </dsp:txXfrm>
    </dsp:sp>
    <dsp:sp modelId="{DA3FBCEA-B37F-4F49-8F04-6461265A90FB}">
      <dsp:nvSpPr>
        <dsp:cNvPr id="0" name=""/>
        <dsp:cNvSpPr/>
      </dsp:nvSpPr>
      <dsp:spPr>
        <a:xfrm>
          <a:off x="8884599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BD</a:t>
          </a:r>
        </a:p>
      </dsp:txBody>
      <dsp:txXfrm>
        <a:off x="8884599" y="4983419"/>
        <a:ext cx="631729" cy="315864"/>
      </dsp:txXfrm>
    </dsp:sp>
    <dsp:sp modelId="{CEAAA73A-C3BF-5846-AB5A-165A294D7E43}">
      <dsp:nvSpPr>
        <dsp:cNvPr id="0" name=""/>
        <dsp:cNvSpPr/>
      </dsp:nvSpPr>
      <dsp:spPr>
        <a:xfrm>
          <a:off x="9491059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Sarah Moore</a:t>
          </a:r>
        </a:p>
      </dsp:txBody>
      <dsp:txXfrm>
        <a:off x="9491059" y="4534891"/>
        <a:ext cx="631729" cy="315864"/>
      </dsp:txXfrm>
    </dsp:sp>
    <dsp:sp modelId="{92BDC620-D144-3F47-A366-8693014D1F6B}">
      <dsp:nvSpPr>
        <dsp:cNvPr id="0" name=""/>
        <dsp:cNvSpPr/>
      </dsp:nvSpPr>
      <dsp:spPr>
        <a:xfrm>
          <a:off x="9648992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Onward</a:t>
          </a:r>
        </a:p>
      </dsp:txBody>
      <dsp:txXfrm>
        <a:off x="9648992" y="4983419"/>
        <a:ext cx="631729" cy="315864"/>
      </dsp:txXfrm>
    </dsp:sp>
    <dsp:sp modelId="{0D117360-B8CB-E74D-AF8D-2AE829A70697}">
      <dsp:nvSpPr>
        <dsp:cNvPr id="0" name=""/>
        <dsp:cNvSpPr/>
      </dsp:nvSpPr>
      <dsp:spPr>
        <a:xfrm>
          <a:off x="9648992" y="5431946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Nevro</a:t>
          </a:r>
        </a:p>
      </dsp:txBody>
      <dsp:txXfrm>
        <a:off x="9648992" y="5431946"/>
        <a:ext cx="631729" cy="315864"/>
      </dsp:txXfrm>
    </dsp:sp>
    <dsp:sp modelId="{3705A211-1E70-6D4B-B00F-9C91E866ACAA}">
      <dsp:nvSpPr>
        <dsp:cNvPr id="0" name=""/>
        <dsp:cNvSpPr/>
      </dsp:nvSpPr>
      <dsp:spPr>
        <a:xfrm>
          <a:off x="10255452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Jessica Todd</a:t>
          </a:r>
        </a:p>
      </dsp:txBody>
      <dsp:txXfrm>
        <a:off x="10255452" y="4534891"/>
        <a:ext cx="631729" cy="315864"/>
      </dsp:txXfrm>
    </dsp:sp>
    <dsp:sp modelId="{5C852B9E-9C8A-1142-9FFD-9C8A51867B09}">
      <dsp:nvSpPr>
        <dsp:cNvPr id="0" name=""/>
        <dsp:cNvSpPr/>
      </dsp:nvSpPr>
      <dsp:spPr>
        <a:xfrm>
          <a:off x="10413385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On Target</a:t>
          </a:r>
        </a:p>
      </dsp:txBody>
      <dsp:txXfrm>
        <a:off x="10413385" y="4983419"/>
        <a:ext cx="631729" cy="315864"/>
      </dsp:txXfrm>
    </dsp:sp>
    <dsp:sp modelId="{6BFF62B5-821E-BE44-9B8C-A4A655D89AEE}">
      <dsp:nvSpPr>
        <dsp:cNvPr id="0" name=""/>
        <dsp:cNvSpPr/>
      </dsp:nvSpPr>
      <dsp:spPr>
        <a:xfrm>
          <a:off x="11019845" y="4534891"/>
          <a:ext cx="631729" cy="315864"/>
        </a:xfrm>
        <a:prstGeom prst="rect">
          <a:avLst/>
        </a:prstGeom>
        <a:noFill/>
        <a:ln w="1270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ysClr val="windowText" lastClr="000000"/>
              </a:solidFill>
            </a:rPr>
            <a:t>Jessica Gates</a:t>
          </a:r>
        </a:p>
      </dsp:txBody>
      <dsp:txXfrm>
        <a:off x="11019845" y="4534891"/>
        <a:ext cx="631729" cy="315864"/>
      </dsp:txXfrm>
    </dsp:sp>
    <dsp:sp modelId="{44A5C703-D56A-F64B-9E04-2163E8F4FFE7}">
      <dsp:nvSpPr>
        <dsp:cNvPr id="0" name=""/>
        <dsp:cNvSpPr/>
      </dsp:nvSpPr>
      <dsp:spPr>
        <a:xfrm>
          <a:off x="11177777" y="4983419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Integra</a:t>
          </a:r>
        </a:p>
      </dsp:txBody>
      <dsp:txXfrm>
        <a:off x="11177777" y="4983419"/>
        <a:ext cx="631729" cy="315864"/>
      </dsp:txXfrm>
    </dsp:sp>
    <dsp:sp modelId="{59768E51-05AD-F34C-9F30-5765CE80CACE}">
      <dsp:nvSpPr>
        <dsp:cNvPr id="0" name=""/>
        <dsp:cNvSpPr/>
      </dsp:nvSpPr>
      <dsp:spPr>
        <a:xfrm>
          <a:off x="11177777" y="5431946"/>
          <a:ext cx="631729" cy="315864"/>
        </a:xfrm>
        <a:prstGeom prst="rect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Midmark</a:t>
          </a:r>
        </a:p>
      </dsp:txBody>
      <dsp:txXfrm>
        <a:off x="11177777" y="5431946"/>
        <a:ext cx="631729" cy="3158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101B4-A0E3-4E5A-B5A2-AFDDD6195F7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FC203-8B8F-4E6C-9DFA-06C73D6C9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25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CFC203-8B8F-4E6C-9DFA-06C73D6C92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375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150569-F0BD-974F-837D-B6347FF3A64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57238" y="1793875"/>
            <a:ext cx="10629900" cy="42894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AU" sz="2800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3" name="Título 12">
            <a:extLst>
              <a:ext uri="{FF2B5EF4-FFF2-40B4-BE49-F238E27FC236}">
                <a16:creationId xmlns:a16="http://schemas.microsoft.com/office/drawing/2014/main" id="{F32DB4B8-6D8C-0F43-9C4A-BA4A1FE9B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4" name="Rectangle: Rounded Corners 6">
            <a:extLst>
              <a:ext uri="{FF2B5EF4-FFF2-40B4-BE49-F238E27FC236}">
                <a16:creationId xmlns:a16="http://schemas.microsoft.com/office/drawing/2014/main" id="{32219C68-30EA-C941-B454-3FF3EFE62879}"/>
              </a:ext>
            </a:extLst>
          </p:cNvPr>
          <p:cNvSpPr/>
          <p:nvPr userDrawn="1"/>
        </p:nvSpPr>
        <p:spPr>
          <a:xfrm flipV="1">
            <a:off x="75648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787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6FA03A0-6747-2547-825A-5B8C61DF3D4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05779" y="1749425"/>
            <a:ext cx="6578600" cy="406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3" name="Título 12">
            <a:extLst>
              <a:ext uri="{FF2B5EF4-FFF2-40B4-BE49-F238E27FC236}">
                <a16:creationId xmlns:a16="http://schemas.microsoft.com/office/drawing/2014/main" id="{6B47CEF0-B45B-7542-B4C1-D693C193FF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0443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pic>
        <p:nvPicPr>
          <p:cNvPr id="4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687D752F-8985-7E4A-A96F-1B2D3768AC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6" r="17708"/>
          <a:stretch/>
        </p:blipFill>
        <p:spPr>
          <a:xfrm>
            <a:off x="8159" y="0"/>
            <a:ext cx="4006296" cy="6876000"/>
          </a:xfrm>
          <a:prstGeom prst="rect">
            <a:avLst/>
          </a:prstGeom>
        </p:spPr>
      </p:pic>
      <p:sp>
        <p:nvSpPr>
          <p:cNvPr id="5" name="TextBox 17">
            <a:extLst>
              <a:ext uri="{FF2B5EF4-FFF2-40B4-BE49-F238E27FC236}">
                <a16:creationId xmlns:a16="http://schemas.microsoft.com/office/drawing/2014/main" id="{9F99DC26-93F4-6E44-993E-A7C07D92B550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E644F23D-D5A2-9240-8A03-14EEDB95FF6B}"/>
              </a:ext>
            </a:extLst>
          </p:cNvPr>
          <p:cNvSpPr/>
          <p:nvPr userDrawn="1"/>
        </p:nvSpPr>
        <p:spPr>
          <a:xfrm flipV="1">
            <a:off x="4808929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6518EF2-686A-DC4B-8153-DA974EDC64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6206" y="3359150"/>
            <a:ext cx="3184525" cy="38607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en-GB" sz="1400" kern="1200" dirty="0" smtClean="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n-US" sz="1400" kern="12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Key</a:t>
            </a:r>
            <a:r>
              <a:rPr lang="en-US" sz="14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 takeaway</a:t>
            </a:r>
            <a:endParaRPr lang="id-ID" sz="1400">
              <a:solidFill>
                <a:schemeClr val="bg1"/>
              </a:solidFill>
              <a:latin typeface="Noto Serif JP Light" panose="02020300000000000000" pitchFamily="18" charset="-128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5DC68A9-EE62-A84C-B0C5-63CE05762B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6206" y="3876675"/>
            <a:ext cx="3184525" cy="22352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1pPr>
            <a:lvl2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2pPr>
            <a:lvl3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3pPr>
            <a:lvl4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4pPr>
            <a:lvl5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AU" sz="2800" kern="1200" dirty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5pPr>
          </a:lstStyle>
          <a:p>
            <a:pPr>
              <a:tabLst>
                <a:tab pos="1431925" algn="l"/>
                <a:tab pos="1616075" algn="l"/>
                <a:tab pos="2517775" algn="l"/>
              </a:tabLst>
            </a:pPr>
            <a:r>
              <a:rPr lang="en-GB" sz="2800">
                <a:solidFill>
                  <a:schemeClr val="bg1"/>
                </a:solidFill>
                <a:ea typeface="Noto Serif JP Light" panose="02020300000000000000" pitchFamily="18" charset="-128"/>
                <a:cs typeface="Poppins" panose="00000500000000000000" pitchFamily="2" charset="0"/>
              </a:rPr>
              <a:t>We treat each client's business as our own and our employees as our greatest asset.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D5B943AD-2E5A-4AD2-91F6-369BD2515B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148" y="6364440"/>
            <a:ext cx="909259" cy="3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75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687D752F-8985-7E4A-A96F-1B2D3768AC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6" r="17708"/>
          <a:stretch/>
        </p:blipFill>
        <p:spPr>
          <a:xfrm>
            <a:off x="0" y="0"/>
            <a:ext cx="4006296" cy="6876000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6518EF2-686A-DC4B-8153-DA974EDC64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8046" y="3359150"/>
            <a:ext cx="3184525" cy="38607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en-GB" sz="1400" kern="1200" dirty="0" smtClean="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n-US" sz="1400" kern="12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Key</a:t>
            </a:r>
            <a:r>
              <a:rPr lang="en-US" sz="14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 takeaway</a:t>
            </a:r>
            <a:endParaRPr lang="id-ID" sz="1400">
              <a:solidFill>
                <a:schemeClr val="bg1"/>
              </a:solidFill>
              <a:latin typeface="Noto Serif JP Light" panose="02020300000000000000" pitchFamily="18" charset="-128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5DC68A9-EE62-A84C-B0C5-63CE05762B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8046" y="3876675"/>
            <a:ext cx="3184525" cy="22352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1pPr>
            <a:lvl2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2pPr>
            <a:lvl3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3pPr>
            <a:lvl4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4pPr>
            <a:lvl5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AU" sz="2800" kern="1200" dirty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5pPr>
          </a:lstStyle>
          <a:p>
            <a:pPr>
              <a:tabLst>
                <a:tab pos="1431925" algn="l"/>
                <a:tab pos="1616075" algn="l"/>
                <a:tab pos="2517775" algn="l"/>
              </a:tabLst>
            </a:pPr>
            <a:r>
              <a:rPr lang="en-GB" sz="2800">
                <a:solidFill>
                  <a:schemeClr val="bg1"/>
                </a:solidFill>
                <a:ea typeface="Noto Serif JP Light" panose="02020300000000000000" pitchFamily="18" charset="-128"/>
                <a:cs typeface="Poppins" panose="00000500000000000000" pitchFamily="2" charset="0"/>
              </a:rPr>
              <a:t>We treat each client's business as our own and our employees as our greatest asset.</a:t>
            </a:r>
          </a:p>
        </p:txBody>
      </p:sp>
      <p:sp>
        <p:nvSpPr>
          <p:cNvPr id="3" name="Título 12">
            <a:extLst>
              <a:ext uri="{FF2B5EF4-FFF2-40B4-BE49-F238E27FC236}">
                <a16:creationId xmlns:a16="http://schemas.microsoft.com/office/drawing/2014/main" id="{6B47CEF0-B45B-7542-B4C1-D693C193FF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742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E644F23D-D5A2-9240-8A03-14EEDB95FF6B}"/>
              </a:ext>
            </a:extLst>
          </p:cNvPr>
          <p:cNvSpPr/>
          <p:nvPr userDrawn="1"/>
        </p:nvSpPr>
        <p:spPr>
          <a:xfrm flipV="1">
            <a:off x="475200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9D77ABF5-3810-7E46-8999-11710755F7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2758" y="1747838"/>
            <a:ext cx="6574536" cy="40417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s-ES" sz="1200" kern="120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buNone/>
              <a:defRPr lang="es-ES" sz="1050" kern="1200" dirty="0" smtClean="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buNone/>
              <a:defRPr lang="es-ES" sz="1050" kern="1200" dirty="0" smtClean="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3pPr>
            <a:lvl4pPr marL="0" indent="0" algn="l" defTabSz="914400" rtl="0" eaLnBrk="1" latinLnBrk="0" hangingPunct="1">
              <a:lnSpc>
                <a:spcPct val="120000"/>
              </a:lnSpc>
              <a:buNone/>
              <a:defRPr lang="es-ES" sz="1050" kern="1200" dirty="0" smtClean="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4pPr>
            <a:lvl5pPr marL="0" indent="0" algn="l" defTabSz="914400" rtl="0" eaLnBrk="1" latinLnBrk="0" hangingPunct="1">
              <a:lnSpc>
                <a:spcPct val="120000"/>
              </a:lnSpc>
              <a:buNone/>
              <a:defRPr lang="es-ES" sz="1050" kern="1200" dirty="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5pPr>
          </a:lstStyle>
          <a:p>
            <a:pPr>
              <a:lnSpc>
                <a:spcPct val="120000"/>
              </a:lnSpc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>
              <a:lnSpc>
                <a:spcPct val="120000"/>
              </a:lnSpc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05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105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05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105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2EE24A11-2EC1-8B44-9201-58BB6377A1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148" y="6364440"/>
            <a:ext cx="909259" cy="3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13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C28214C-8073-5D4D-AE71-56D43D56F2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2001" y="1747838"/>
            <a:ext cx="3201987" cy="40417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5"/>
                </a:solidFill>
              </a:defRPr>
            </a:lvl1pPr>
            <a:lvl2pPr>
              <a:defRPr sz="1200">
                <a:solidFill>
                  <a:schemeClr val="accent5"/>
                </a:solidFill>
              </a:defRPr>
            </a:lvl2pPr>
            <a:lvl3pPr>
              <a:defRPr sz="1200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accent5"/>
                </a:solidFill>
              </a:defRPr>
            </a:lvl4pPr>
            <a:lvl5pPr>
              <a:defRPr sz="1200">
                <a:solidFill>
                  <a:schemeClr val="accent5"/>
                </a:solidFill>
              </a:defRPr>
            </a:lvl5pPr>
          </a:lstStyle>
          <a:p>
            <a:pPr>
              <a:lnSpc>
                <a:spcPct val="120000"/>
              </a:lnSpc>
            </a:pPr>
            <a:r>
              <a:rPr lang="en-US" sz="120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>
              <a:lnSpc>
                <a:spcPct val="120000"/>
              </a:lnSpc>
            </a:pPr>
            <a:endParaRPr lang="en-US" sz="120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57B9913-0277-CD42-BC8A-083241D1B1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62034" y="1747838"/>
            <a:ext cx="3201987" cy="40417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5"/>
                </a:solidFill>
              </a:defRPr>
            </a:lvl1pPr>
            <a:lvl2pPr>
              <a:defRPr sz="1200">
                <a:solidFill>
                  <a:schemeClr val="accent5"/>
                </a:solidFill>
              </a:defRPr>
            </a:lvl2pPr>
            <a:lvl3pPr>
              <a:defRPr sz="1200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accent5"/>
                </a:solidFill>
              </a:defRPr>
            </a:lvl4pPr>
            <a:lvl5pPr>
              <a:defRPr sz="1200">
                <a:solidFill>
                  <a:schemeClr val="accent5"/>
                </a:solidFill>
              </a:defRPr>
            </a:lvl5pPr>
          </a:lstStyle>
          <a:p>
            <a:pPr>
              <a:lnSpc>
                <a:spcPct val="120000"/>
              </a:lnSpc>
            </a:pPr>
            <a:r>
              <a:rPr lang="en-US" sz="120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>
              <a:lnSpc>
                <a:spcPct val="120000"/>
              </a:lnSpc>
            </a:pPr>
            <a:endParaRPr lang="en-US" sz="120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</p:txBody>
      </p:sp>
      <p:pic>
        <p:nvPicPr>
          <p:cNvPr id="4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687D752F-8985-7E4A-A96F-1B2D3768AC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6" r="17708"/>
          <a:stretch/>
        </p:blipFill>
        <p:spPr>
          <a:xfrm>
            <a:off x="0" y="0"/>
            <a:ext cx="4006296" cy="6876000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6518EF2-686A-DC4B-8153-DA974EDC64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8046" y="3359150"/>
            <a:ext cx="3184525" cy="38607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en-GB" sz="1400" kern="1200" dirty="0" smtClean="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n-US" sz="1400" kern="12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Key</a:t>
            </a:r>
            <a:r>
              <a:rPr lang="en-US" sz="14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 takeaway</a:t>
            </a:r>
            <a:endParaRPr lang="id-ID" sz="1400">
              <a:solidFill>
                <a:schemeClr val="bg1"/>
              </a:solidFill>
              <a:latin typeface="Noto Serif JP Light" panose="02020300000000000000" pitchFamily="18" charset="-128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5DC68A9-EE62-A84C-B0C5-63CE05762B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8046" y="3876675"/>
            <a:ext cx="3184525" cy="22352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1pPr>
            <a:lvl2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2pPr>
            <a:lvl3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3pPr>
            <a:lvl4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4pPr>
            <a:lvl5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AU" sz="2800" kern="1200" dirty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5pPr>
          </a:lstStyle>
          <a:p>
            <a:pPr>
              <a:tabLst>
                <a:tab pos="1431925" algn="l"/>
                <a:tab pos="1616075" algn="l"/>
                <a:tab pos="2517775" algn="l"/>
              </a:tabLst>
            </a:pPr>
            <a:r>
              <a:rPr lang="en-GB" sz="2800">
                <a:solidFill>
                  <a:schemeClr val="bg1"/>
                </a:solidFill>
                <a:ea typeface="Noto Serif JP Light" panose="02020300000000000000" pitchFamily="18" charset="-128"/>
                <a:cs typeface="Poppins" panose="00000500000000000000" pitchFamily="2" charset="0"/>
              </a:rPr>
              <a:t>We treat each client's business as our own and our employees as our greatest asset.</a:t>
            </a:r>
          </a:p>
        </p:txBody>
      </p:sp>
      <p:sp>
        <p:nvSpPr>
          <p:cNvPr id="3" name="Título 12">
            <a:extLst>
              <a:ext uri="{FF2B5EF4-FFF2-40B4-BE49-F238E27FC236}">
                <a16:creationId xmlns:a16="http://schemas.microsoft.com/office/drawing/2014/main" id="{6B47CEF0-B45B-7542-B4C1-D693C193FF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742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E644F23D-D5A2-9240-8A03-14EEDB95FF6B}"/>
              </a:ext>
            </a:extLst>
          </p:cNvPr>
          <p:cNvSpPr/>
          <p:nvPr userDrawn="1"/>
        </p:nvSpPr>
        <p:spPr>
          <a:xfrm flipV="1">
            <a:off x="475200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EAA21D94-E999-DC4A-9273-F3CD48357B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148" y="6364440"/>
            <a:ext cx="909259" cy="3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163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3" descr="Background pattern&#10;&#10;Description automatically generated">
            <a:extLst>
              <a:ext uri="{FF2B5EF4-FFF2-40B4-BE49-F238E27FC236}">
                <a16:creationId xmlns:a16="http://schemas.microsoft.com/office/drawing/2014/main" id="{CCF2FBD7-3CA9-054D-8FEF-ABAC062DFF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51" r="6044"/>
          <a:stretch/>
        </p:blipFill>
        <p:spPr>
          <a:xfrm>
            <a:off x="9884229" y="0"/>
            <a:ext cx="2311470" cy="6858000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2144E-B55D-4D06-8613-D37504DBA3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1772" y="1767114"/>
            <a:ext cx="5268686" cy="3323772"/>
          </a:xfrm>
          <a:custGeom>
            <a:avLst/>
            <a:gdLst>
              <a:gd name="connsiteX0" fmla="*/ 0 w 5268686"/>
              <a:gd name="connsiteY0" fmla="*/ 0 h 3323772"/>
              <a:gd name="connsiteX1" fmla="*/ 5268686 w 5268686"/>
              <a:gd name="connsiteY1" fmla="*/ 0 h 3323772"/>
              <a:gd name="connsiteX2" fmla="*/ 5268686 w 5268686"/>
              <a:gd name="connsiteY2" fmla="*/ 3323772 h 3323772"/>
              <a:gd name="connsiteX3" fmla="*/ 0 w 5268686"/>
              <a:gd name="connsiteY3" fmla="*/ 3323772 h 332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8686" h="3323772">
                <a:moveTo>
                  <a:pt x="0" y="0"/>
                </a:moveTo>
                <a:lnTo>
                  <a:pt x="5268686" y="0"/>
                </a:lnTo>
                <a:lnTo>
                  <a:pt x="5268686" y="3323772"/>
                </a:lnTo>
                <a:lnTo>
                  <a:pt x="0" y="33237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88900">
              <a:prstClr val="black">
                <a:alpha val="5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4" name="TextBox 17">
            <a:extLst>
              <a:ext uri="{FF2B5EF4-FFF2-40B4-BE49-F238E27FC236}">
                <a16:creationId xmlns:a16="http://schemas.microsoft.com/office/drawing/2014/main" id="{617DBC8C-D43D-ED40-B4C8-1DF36B24BC9A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518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4349A005-22D9-4544-B94F-B6C17A75B6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t="733" r="13366"/>
          <a:stretch/>
        </p:blipFill>
        <p:spPr>
          <a:xfrm>
            <a:off x="-1" y="-27030"/>
            <a:ext cx="5219043" cy="6885030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040C0F8-F3E9-4493-98FA-DEA0EEF0F3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1009" y="562048"/>
            <a:ext cx="4908453" cy="5733903"/>
          </a:xfrm>
          <a:custGeom>
            <a:avLst/>
            <a:gdLst>
              <a:gd name="connsiteX0" fmla="*/ 0 w 3390900"/>
              <a:gd name="connsiteY0" fmla="*/ 0 h 4286250"/>
              <a:gd name="connsiteX1" fmla="*/ 3390900 w 3390900"/>
              <a:gd name="connsiteY1" fmla="*/ 0 h 4286250"/>
              <a:gd name="connsiteX2" fmla="*/ 3390900 w 3390900"/>
              <a:gd name="connsiteY2" fmla="*/ 4286250 h 4286250"/>
              <a:gd name="connsiteX3" fmla="*/ 0 w 3390900"/>
              <a:gd name="connsiteY3" fmla="*/ 428625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4286250">
                <a:moveTo>
                  <a:pt x="0" y="0"/>
                </a:moveTo>
                <a:lnTo>
                  <a:pt x="3390900" y="0"/>
                </a:lnTo>
                <a:lnTo>
                  <a:pt x="3390900" y="4286250"/>
                </a:lnTo>
                <a:lnTo>
                  <a:pt x="0" y="42862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43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rectangle&#10;&#10;Description automatically generated">
            <a:extLst>
              <a:ext uri="{FF2B5EF4-FFF2-40B4-BE49-F238E27FC236}">
                <a16:creationId xmlns:a16="http://schemas.microsoft.com/office/drawing/2014/main" id="{C267D41E-E18E-3B4D-A20C-AEDD5F090C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t="733" r="13366"/>
          <a:stretch/>
        </p:blipFill>
        <p:spPr>
          <a:xfrm>
            <a:off x="6972957" y="0"/>
            <a:ext cx="5219043" cy="6885030"/>
          </a:xfrm>
          <a:prstGeom prst="rect">
            <a:avLst/>
          </a:prstGeom>
        </p:spPr>
      </p:pic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86225257-815D-DE43-B80F-A17949E9B7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3003" y="575563"/>
            <a:ext cx="4908453" cy="5733903"/>
          </a:xfrm>
          <a:custGeom>
            <a:avLst/>
            <a:gdLst>
              <a:gd name="connsiteX0" fmla="*/ 0 w 3390900"/>
              <a:gd name="connsiteY0" fmla="*/ 0 h 4286250"/>
              <a:gd name="connsiteX1" fmla="*/ 3390900 w 3390900"/>
              <a:gd name="connsiteY1" fmla="*/ 0 h 4286250"/>
              <a:gd name="connsiteX2" fmla="*/ 3390900 w 3390900"/>
              <a:gd name="connsiteY2" fmla="*/ 4286250 h 4286250"/>
              <a:gd name="connsiteX3" fmla="*/ 0 w 3390900"/>
              <a:gd name="connsiteY3" fmla="*/ 428625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4286250">
                <a:moveTo>
                  <a:pt x="0" y="0"/>
                </a:moveTo>
                <a:lnTo>
                  <a:pt x="3390900" y="0"/>
                </a:lnTo>
                <a:lnTo>
                  <a:pt x="3390900" y="4286250"/>
                </a:lnTo>
                <a:lnTo>
                  <a:pt x="0" y="42862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D13D8011-416B-9049-BE93-46842061FB57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98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20DF689-B16D-476B-B046-5BF502CA54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53075" y="1162050"/>
            <a:ext cx="5429250" cy="3390900"/>
          </a:xfrm>
          <a:custGeom>
            <a:avLst/>
            <a:gdLst>
              <a:gd name="connsiteX0" fmla="*/ 115223 w 5429250"/>
              <a:gd name="connsiteY0" fmla="*/ 0 h 3390900"/>
              <a:gd name="connsiteX1" fmla="*/ 5314027 w 5429250"/>
              <a:gd name="connsiteY1" fmla="*/ 0 h 3390900"/>
              <a:gd name="connsiteX2" fmla="*/ 5429250 w 5429250"/>
              <a:gd name="connsiteY2" fmla="*/ 115223 h 3390900"/>
              <a:gd name="connsiteX3" fmla="*/ 5429250 w 5429250"/>
              <a:gd name="connsiteY3" fmla="*/ 3275677 h 3390900"/>
              <a:gd name="connsiteX4" fmla="*/ 5314027 w 5429250"/>
              <a:gd name="connsiteY4" fmla="*/ 3390900 h 3390900"/>
              <a:gd name="connsiteX5" fmla="*/ 115223 w 5429250"/>
              <a:gd name="connsiteY5" fmla="*/ 3390900 h 3390900"/>
              <a:gd name="connsiteX6" fmla="*/ 0 w 5429250"/>
              <a:gd name="connsiteY6" fmla="*/ 3275677 h 3390900"/>
              <a:gd name="connsiteX7" fmla="*/ 0 w 5429250"/>
              <a:gd name="connsiteY7" fmla="*/ 115223 h 3390900"/>
              <a:gd name="connsiteX8" fmla="*/ 115223 w 5429250"/>
              <a:gd name="connsiteY8" fmla="*/ 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9250" h="3390900">
                <a:moveTo>
                  <a:pt x="115223" y="0"/>
                </a:moveTo>
                <a:lnTo>
                  <a:pt x="5314027" y="0"/>
                </a:lnTo>
                <a:cubicBezTo>
                  <a:pt x="5377663" y="0"/>
                  <a:pt x="5429250" y="51587"/>
                  <a:pt x="5429250" y="115223"/>
                </a:cubicBezTo>
                <a:lnTo>
                  <a:pt x="5429250" y="3275677"/>
                </a:lnTo>
                <a:cubicBezTo>
                  <a:pt x="5429250" y="3339313"/>
                  <a:pt x="5377663" y="3390900"/>
                  <a:pt x="5314027" y="3390900"/>
                </a:cubicBezTo>
                <a:lnTo>
                  <a:pt x="115223" y="3390900"/>
                </a:lnTo>
                <a:cubicBezTo>
                  <a:pt x="51587" y="3390900"/>
                  <a:pt x="0" y="3339313"/>
                  <a:pt x="0" y="3275677"/>
                </a:cubicBezTo>
                <a:lnTo>
                  <a:pt x="0" y="115223"/>
                </a:lnTo>
                <a:cubicBezTo>
                  <a:pt x="0" y="51587"/>
                  <a:pt x="51587" y="0"/>
                  <a:pt x="1152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60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4C564F3-29A3-496B-B0E7-111A2948B4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91076" y="0"/>
            <a:ext cx="7200923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pic>
        <p:nvPicPr>
          <p:cNvPr id="3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14D6467C-0E97-4544-B9C8-6BC12E57C1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0" r="19344" b="1988"/>
          <a:stretch/>
        </p:blipFill>
        <p:spPr>
          <a:xfrm>
            <a:off x="-38123" y="0"/>
            <a:ext cx="5029200" cy="6858000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29D1BA6C-44D0-9A4B-AF02-C1843CF619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148" y="6364440"/>
            <a:ext cx="909259" cy="3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216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B1BDE367-5E46-7A46-89BE-B028323A91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9" r="17422" b="1616"/>
          <a:stretch/>
        </p:blipFill>
        <p:spPr>
          <a:xfrm>
            <a:off x="7162800" y="0"/>
            <a:ext cx="5029200" cy="6858000"/>
          </a:xfrm>
          <a:prstGeom prst="rect">
            <a:avLst/>
          </a:prstGeom>
        </p:spPr>
      </p:pic>
      <p:sp>
        <p:nvSpPr>
          <p:cNvPr id="4" name="TextBox 46">
            <a:extLst>
              <a:ext uri="{FF2B5EF4-FFF2-40B4-BE49-F238E27FC236}">
                <a16:creationId xmlns:a16="http://schemas.microsoft.com/office/drawing/2014/main" id="{ED8FD272-2303-D94E-A7A5-A04F729C69A9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7C243568-12C5-D841-9004-6B78415D3D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71628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83386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5F1902A-6DA7-6E46-A1DD-F2AAC1BFB8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6129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150569-F0BD-974F-837D-B6347FF3A64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57238" y="1793875"/>
            <a:ext cx="10629900" cy="4289425"/>
          </a:xfrm>
          <a:prstGeom prst="rect">
            <a:avLst/>
          </a:prstGeom>
        </p:spPr>
        <p:txBody>
          <a:bodyPr/>
          <a:lstStyle>
            <a:lvl1pPr marL="2286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AU" sz="2800" kern="12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3" name="Título 12">
            <a:extLst>
              <a:ext uri="{FF2B5EF4-FFF2-40B4-BE49-F238E27FC236}">
                <a16:creationId xmlns:a16="http://schemas.microsoft.com/office/drawing/2014/main" id="{F32DB4B8-6D8C-0F43-9C4A-BA4A1FE9B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26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r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4" name="Rectangle: Rounded Corners 6">
            <a:extLst>
              <a:ext uri="{FF2B5EF4-FFF2-40B4-BE49-F238E27FC236}">
                <a16:creationId xmlns:a16="http://schemas.microsoft.com/office/drawing/2014/main" id="{32219C68-30EA-C941-B454-3FF3EFE62879}"/>
              </a:ext>
            </a:extLst>
          </p:cNvPr>
          <p:cNvSpPr/>
          <p:nvPr userDrawn="1"/>
        </p:nvSpPr>
        <p:spPr>
          <a:xfrm flipV="1">
            <a:off x="10594780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9950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5F1902A-6DA7-6E46-A1DD-F2AAC1BFB8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210D9E9-02FB-F44C-A988-7BCE8804C8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" y="0"/>
            <a:ext cx="12187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164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138F5E-6AD0-EF40-80C3-7B6F09FA754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90F0F27-693B-5D46-A8EB-5118851E4F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4325" y="1608138"/>
            <a:ext cx="9023350" cy="3641725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5400" kern="1200" dirty="0" smtClean="0">
                <a:solidFill>
                  <a:schemeClr val="bg1"/>
                </a:solidFill>
                <a:latin typeface="+mj-lt"/>
                <a:ea typeface="Noto Serif JP Light" panose="02020300000000000000" pitchFamily="18" charset="-128"/>
                <a:cs typeface="Poppins" panose="00000500000000000000" pitchFamily="2" charset="0"/>
              </a:defRPr>
            </a:lvl1pPr>
            <a:lvl2pPr marL="0" indent="0" algn="ctr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5400" kern="1200" dirty="0" smtClean="0">
                <a:solidFill>
                  <a:schemeClr val="bg1"/>
                </a:solidFill>
                <a:latin typeface="+mj-lt"/>
                <a:ea typeface="Noto Serif JP Light" panose="02020300000000000000" pitchFamily="18" charset="-128"/>
                <a:cs typeface="Poppins" panose="00000500000000000000" pitchFamily="2" charset="0"/>
              </a:defRPr>
            </a:lvl2pPr>
            <a:lvl3pPr marL="0" indent="0" algn="ctr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5400" kern="1200" dirty="0" smtClean="0">
                <a:solidFill>
                  <a:schemeClr val="bg1"/>
                </a:solidFill>
                <a:latin typeface="+mj-lt"/>
                <a:ea typeface="Noto Serif JP Light" panose="02020300000000000000" pitchFamily="18" charset="-128"/>
                <a:cs typeface="Poppins" panose="00000500000000000000" pitchFamily="2" charset="0"/>
              </a:defRPr>
            </a:lvl3pPr>
            <a:lvl4pPr marL="0" indent="0" algn="ctr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5400" kern="1200" dirty="0" smtClean="0">
                <a:solidFill>
                  <a:schemeClr val="bg1"/>
                </a:solidFill>
                <a:latin typeface="+mj-lt"/>
                <a:ea typeface="Noto Serif JP Light" panose="02020300000000000000" pitchFamily="18" charset="-128"/>
                <a:cs typeface="Poppins" panose="00000500000000000000" pitchFamily="2" charset="0"/>
              </a:defRPr>
            </a:lvl4pPr>
            <a:lvl5pPr marL="0" indent="0" algn="ctr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AU" sz="5400" kern="1200" dirty="0">
                <a:solidFill>
                  <a:schemeClr val="bg1"/>
                </a:solidFill>
                <a:latin typeface="+mj-lt"/>
                <a:ea typeface="Noto Serif JP Light" panose="02020300000000000000" pitchFamily="18" charset="-128"/>
                <a:cs typeface="Poppins" panose="00000500000000000000" pitchFamily="2" charset="0"/>
              </a:defRPr>
            </a:lvl5pPr>
          </a:lstStyle>
          <a:p>
            <a:pPr algn="ctr">
              <a:tabLst>
                <a:tab pos="1431925" algn="l"/>
                <a:tab pos="1616075" algn="l"/>
                <a:tab pos="2517775" algn="l"/>
              </a:tabLst>
            </a:pPr>
            <a:r>
              <a:rPr lang="en-GB" sz="5400">
                <a:solidFill>
                  <a:schemeClr val="bg1"/>
                </a:solidFill>
                <a:latin typeface="+mj-lt"/>
                <a:ea typeface="Noto Serif JP Light" panose="02020300000000000000" pitchFamily="18" charset="-128"/>
                <a:cs typeface="Poppins" panose="00000500000000000000" pitchFamily="2" charset="0"/>
              </a:rPr>
              <a:t>“We treat each client's business as our own and our employees as our greatest asset.”</a:t>
            </a: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D3BF5A7A-2FF0-4448-B479-4D39EFE9AF81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E2038C9-9261-B449-873A-589D711D40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148" y="6364440"/>
            <a:ext cx="909259" cy="3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501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A8C27253-C59C-894A-82A8-283C2A80B837}"/>
              </a:ext>
            </a:extLst>
          </p:cNvPr>
          <p:cNvGrpSpPr/>
          <p:nvPr userDrawn="1"/>
        </p:nvGrpSpPr>
        <p:grpSpPr>
          <a:xfrm>
            <a:off x="-4392" y="-1"/>
            <a:ext cx="12196392" cy="4648202"/>
            <a:chOff x="57600" y="-1"/>
            <a:chExt cx="12196392" cy="4648202"/>
          </a:xfrm>
        </p:grpSpPr>
        <p:pic>
          <p:nvPicPr>
            <p:cNvPr id="14" name="Picture 13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3239C549-CA42-5648-999F-2A1C16D22C2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4" t="1567" r="442" b="30656"/>
            <a:stretch/>
          </p:blipFill>
          <p:spPr>
            <a:xfrm>
              <a:off x="57600" y="0"/>
              <a:ext cx="6675845" cy="4648201"/>
            </a:xfrm>
            <a:prstGeom prst="rect">
              <a:avLst/>
            </a:prstGeom>
          </p:spPr>
        </p:pic>
        <p:pic>
          <p:nvPicPr>
            <p:cNvPr id="15" name="Picture 14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4736A5E8-F6DE-4443-B42D-119FD87F3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8" t="1567" r="15839" b="30656"/>
            <a:stretch/>
          </p:blipFill>
          <p:spPr>
            <a:xfrm>
              <a:off x="6697445" y="-1"/>
              <a:ext cx="5556547" cy="4648201"/>
            </a:xfrm>
            <a:prstGeom prst="rect">
              <a:avLst/>
            </a:prstGeom>
          </p:spPr>
        </p:pic>
      </p:grp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2AEB031A-7A86-44C2-8393-E67F21176E4A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 rot="21060000">
            <a:off x="7661305" y="1516734"/>
            <a:ext cx="4159651" cy="2667691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perspectiveContrastingLeftFacing" fov="2700000">
              <a:rot lat="20580000" lon="3540000" rev="2100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39D4ADAE-3C33-4D57-A035-2C4FBAED8D9E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 rot="21060000">
            <a:off x="6961912" y="1512347"/>
            <a:ext cx="3740027" cy="2398576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effectLst>
            <a:outerShdw blurRad="749300" dist="584200" dir="1500000" sx="94000" sy="94000" algn="tl" rotWithShape="0">
              <a:prstClr val="black">
                <a:alpha val="40000"/>
              </a:prstClr>
            </a:outerShdw>
          </a:effectLst>
          <a:scene3d>
            <a:camera prst="perspectiveContrastingLeftFacing" fov="2700000">
              <a:rot lat="20580000" lon="3540000" rev="2100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pic>
        <p:nvPicPr>
          <p:cNvPr id="13" name="Picture 12" descr="Logo&#10;&#10;Description automatically generated with medium confidence">
            <a:extLst>
              <a:ext uri="{FF2B5EF4-FFF2-40B4-BE49-F238E27FC236}">
                <a16:creationId xmlns:a16="http://schemas.microsoft.com/office/drawing/2014/main" id="{0404B0D3-8CDB-6C4D-872E-335B9FF819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79" y="107436"/>
            <a:ext cx="928258" cy="3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62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08EED486-59EE-5E44-9800-4CC5D72507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" t="73928" r="16262" b="7"/>
          <a:stretch/>
        </p:blipFill>
        <p:spPr>
          <a:xfrm>
            <a:off x="6573212" y="3628291"/>
            <a:ext cx="5618788" cy="1787525"/>
          </a:xfrm>
          <a:prstGeom prst="rect">
            <a:avLst/>
          </a:prstGeom>
        </p:spPr>
      </p:pic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CCDE38C5-801D-F94D-B204-811EF4A93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" t="73928" r="2345" b="7"/>
          <a:stretch/>
        </p:blipFill>
        <p:spPr>
          <a:xfrm flipH="1">
            <a:off x="0" y="3628772"/>
            <a:ext cx="6573212" cy="1787525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4DBE3A5-97DE-4531-960B-C09ACC3412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0152" y="2118415"/>
            <a:ext cx="1948760" cy="2181452"/>
          </a:xfrm>
          <a:custGeom>
            <a:avLst/>
            <a:gdLst>
              <a:gd name="connsiteX0" fmla="*/ 142128 w 2727960"/>
              <a:gd name="connsiteY0" fmla="*/ 0 h 1788004"/>
              <a:gd name="connsiteX1" fmla="*/ 2585832 w 2727960"/>
              <a:gd name="connsiteY1" fmla="*/ 0 h 1788004"/>
              <a:gd name="connsiteX2" fmla="*/ 2727960 w 2727960"/>
              <a:gd name="connsiteY2" fmla="*/ 142128 h 1788004"/>
              <a:gd name="connsiteX3" fmla="*/ 2727960 w 2727960"/>
              <a:gd name="connsiteY3" fmla="*/ 1645876 h 1788004"/>
              <a:gd name="connsiteX4" fmla="*/ 2585832 w 2727960"/>
              <a:gd name="connsiteY4" fmla="*/ 1788004 h 1788004"/>
              <a:gd name="connsiteX5" fmla="*/ 142128 w 2727960"/>
              <a:gd name="connsiteY5" fmla="*/ 1788004 h 1788004"/>
              <a:gd name="connsiteX6" fmla="*/ 0 w 2727960"/>
              <a:gd name="connsiteY6" fmla="*/ 1645876 h 1788004"/>
              <a:gd name="connsiteX7" fmla="*/ 0 w 2727960"/>
              <a:gd name="connsiteY7" fmla="*/ 142128 h 1788004"/>
              <a:gd name="connsiteX8" fmla="*/ 142128 w 2727960"/>
              <a:gd name="connsiteY8" fmla="*/ 0 h 178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7960" h="1788004">
                <a:moveTo>
                  <a:pt x="142128" y="0"/>
                </a:moveTo>
                <a:lnTo>
                  <a:pt x="2585832" y="0"/>
                </a:lnTo>
                <a:cubicBezTo>
                  <a:pt x="2664327" y="0"/>
                  <a:pt x="2727960" y="63633"/>
                  <a:pt x="2727960" y="142128"/>
                </a:cubicBezTo>
                <a:lnTo>
                  <a:pt x="2727960" y="1645876"/>
                </a:lnTo>
                <a:cubicBezTo>
                  <a:pt x="2727960" y="1724371"/>
                  <a:pt x="2664327" y="1788004"/>
                  <a:pt x="2585832" y="1788004"/>
                </a:cubicBezTo>
                <a:lnTo>
                  <a:pt x="142128" y="1788004"/>
                </a:lnTo>
                <a:cubicBezTo>
                  <a:pt x="63633" y="1788004"/>
                  <a:pt x="0" y="1724371"/>
                  <a:pt x="0" y="1645876"/>
                </a:cubicBezTo>
                <a:lnTo>
                  <a:pt x="0" y="142128"/>
                </a:lnTo>
                <a:cubicBezTo>
                  <a:pt x="0" y="63633"/>
                  <a:pt x="63633" y="0"/>
                  <a:pt x="14212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36DC9B4-9048-4830-9180-AB6E72E28ED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88541" y="2118924"/>
            <a:ext cx="1948306" cy="2180868"/>
          </a:xfrm>
          <a:custGeom>
            <a:avLst/>
            <a:gdLst>
              <a:gd name="connsiteX0" fmla="*/ 142090 w 2727325"/>
              <a:gd name="connsiteY0" fmla="*/ 0 h 1787525"/>
              <a:gd name="connsiteX1" fmla="*/ 2585235 w 2727325"/>
              <a:gd name="connsiteY1" fmla="*/ 0 h 1787525"/>
              <a:gd name="connsiteX2" fmla="*/ 2727325 w 2727325"/>
              <a:gd name="connsiteY2" fmla="*/ 142090 h 1787525"/>
              <a:gd name="connsiteX3" fmla="*/ 2727325 w 2727325"/>
              <a:gd name="connsiteY3" fmla="*/ 1645435 h 1787525"/>
              <a:gd name="connsiteX4" fmla="*/ 2585235 w 2727325"/>
              <a:gd name="connsiteY4" fmla="*/ 1787525 h 1787525"/>
              <a:gd name="connsiteX5" fmla="*/ 142090 w 2727325"/>
              <a:gd name="connsiteY5" fmla="*/ 1787525 h 1787525"/>
              <a:gd name="connsiteX6" fmla="*/ 0 w 2727325"/>
              <a:gd name="connsiteY6" fmla="*/ 1645435 h 1787525"/>
              <a:gd name="connsiteX7" fmla="*/ 0 w 2727325"/>
              <a:gd name="connsiteY7" fmla="*/ 142090 h 1787525"/>
              <a:gd name="connsiteX8" fmla="*/ 142090 w 2727325"/>
              <a:gd name="connsiteY8" fmla="*/ 0 h 178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7325" h="1787525">
                <a:moveTo>
                  <a:pt x="142090" y="0"/>
                </a:moveTo>
                <a:lnTo>
                  <a:pt x="2585235" y="0"/>
                </a:lnTo>
                <a:cubicBezTo>
                  <a:pt x="2663709" y="0"/>
                  <a:pt x="2727325" y="63616"/>
                  <a:pt x="2727325" y="142090"/>
                </a:cubicBezTo>
                <a:lnTo>
                  <a:pt x="2727325" y="1645435"/>
                </a:lnTo>
                <a:cubicBezTo>
                  <a:pt x="2727325" y="1723909"/>
                  <a:pt x="2663709" y="1787525"/>
                  <a:pt x="2585235" y="1787525"/>
                </a:cubicBezTo>
                <a:lnTo>
                  <a:pt x="142090" y="1787525"/>
                </a:lnTo>
                <a:cubicBezTo>
                  <a:pt x="63616" y="1787525"/>
                  <a:pt x="0" y="1723909"/>
                  <a:pt x="0" y="1645435"/>
                </a:cubicBezTo>
                <a:lnTo>
                  <a:pt x="0" y="142090"/>
                </a:lnTo>
                <a:cubicBezTo>
                  <a:pt x="0" y="63616"/>
                  <a:pt x="63616" y="0"/>
                  <a:pt x="14209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577C728-2AA8-41D5-AFD6-2119FBE88BB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96841" y="2118924"/>
            <a:ext cx="1948306" cy="2180868"/>
          </a:xfrm>
          <a:custGeom>
            <a:avLst/>
            <a:gdLst>
              <a:gd name="connsiteX0" fmla="*/ 142090 w 2727325"/>
              <a:gd name="connsiteY0" fmla="*/ 0 h 1787525"/>
              <a:gd name="connsiteX1" fmla="*/ 2585235 w 2727325"/>
              <a:gd name="connsiteY1" fmla="*/ 0 h 1787525"/>
              <a:gd name="connsiteX2" fmla="*/ 2727325 w 2727325"/>
              <a:gd name="connsiteY2" fmla="*/ 142090 h 1787525"/>
              <a:gd name="connsiteX3" fmla="*/ 2727325 w 2727325"/>
              <a:gd name="connsiteY3" fmla="*/ 1645435 h 1787525"/>
              <a:gd name="connsiteX4" fmla="*/ 2585235 w 2727325"/>
              <a:gd name="connsiteY4" fmla="*/ 1787525 h 1787525"/>
              <a:gd name="connsiteX5" fmla="*/ 142090 w 2727325"/>
              <a:gd name="connsiteY5" fmla="*/ 1787525 h 1787525"/>
              <a:gd name="connsiteX6" fmla="*/ 0 w 2727325"/>
              <a:gd name="connsiteY6" fmla="*/ 1645435 h 1787525"/>
              <a:gd name="connsiteX7" fmla="*/ 0 w 2727325"/>
              <a:gd name="connsiteY7" fmla="*/ 142090 h 1787525"/>
              <a:gd name="connsiteX8" fmla="*/ 142090 w 2727325"/>
              <a:gd name="connsiteY8" fmla="*/ 0 h 178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7325" h="1787525">
                <a:moveTo>
                  <a:pt x="142090" y="0"/>
                </a:moveTo>
                <a:lnTo>
                  <a:pt x="2585235" y="0"/>
                </a:lnTo>
                <a:cubicBezTo>
                  <a:pt x="2663709" y="0"/>
                  <a:pt x="2727325" y="63616"/>
                  <a:pt x="2727325" y="142090"/>
                </a:cubicBezTo>
                <a:lnTo>
                  <a:pt x="2727325" y="1645435"/>
                </a:lnTo>
                <a:cubicBezTo>
                  <a:pt x="2727325" y="1723909"/>
                  <a:pt x="2663709" y="1787525"/>
                  <a:pt x="2585235" y="1787525"/>
                </a:cubicBezTo>
                <a:lnTo>
                  <a:pt x="142090" y="1787525"/>
                </a:lnTo>
                <a:cubicBezTo>
                  <a:pt x="63616" y="1787525"/>
                  <a:pt x="0" y="1723909"/>
                  <a:pt x="0" y="1645435"/>
                </a:cubicBezTo>
                <a:lnTo>
                  <a:pt x="0" y="142090"/>
                </a:lnTo>
                <a:cubicBezTo>
                  <a:pt x="0" y="63616"/>
                  <a:pt x="63616" y="0"/>
                  <a:pt x="14209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2C75227-CDCD-4BA0-9315-315F3EC285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05141" y="2118924"/>
            <a:ext cx="1948306" cy="2180868"/>
          </a:xfrm>
          <a:custGeom>
            <a:avLst/>
            <a:gdLst>
              <a:gd name="connsiteX0" fmla="*/ 142090 w 2727325"/>
              <a:gd name="connsiteY0" fmla="*/ 0 h 1787525"/>
              <a:gd name="connsiteX1" fmla="*/ 2585235 w 2727325"/>
              <a:gd name="connsiteY1" fmla="*/ 0 h 1787525"/>
              <a:gd name="connsiteX2" fmla="*/ 2727325 w 2727325"/>
              <a:gd name="connsiteY2" fmla="*/ 142090 h 1787525"/>
              <a:gd name="connsiteX3" fmla="*/ 2727325 w 2727325"/>
              <a:gd name="connsiteY3" fmla="*/ 1645435 h 1787525"/>
              <a:gd name="connsiteX4" fmla="*/ 2585235 w 2727325"/>
              <a:gd name="connsiteY4" fmla="*/ 1787525 h 1787525"/>
              <a:gd name="connsiteX5" fmla="*/ 142090 w 2727325"/>
              <a:gd name="connsiteY5" fmla="*/ 1787525 h 1787525"/>
              <a:gd name="connsiteX6" fmla="*/ 0 w 2727325"/>
              <a:gd name="connsiteY6" fmla="*/ 1645435 h 1787525"/>
              <a:gd name="connsiteX7" fmla="*/ 0 w 2727325"/>
              <a:gd name="connsiteY7" fmla="*/ 142090 h 1787525"/>
              <a:gd name="connsiteX8" fmla="*/ 142090 w 2727325"/>
              <a:gd name="connsiteY8" fmla="*/ 0 h 178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7325" h="1787525">
                <a:moveTo>
                  <a:pt x="142090" y="0"/>
                </a:moveTo>
                <a:lnTo>
                  <a:pt x="2585235" y="0"/>
                </a:lnTo>
                <a:cubicBezTo>
                  <a:pt x="2663709" y="0"/>
                  <a:pt x="2727325" y="63616"/>
                  <a:pt x="2727325" y="142090"/>
                </a:cubicBezTo>
                <a:lnTo>
                  <a:pt x="2727325" y="1645435"/>
                </a:lnTo>
                <a:cubicBezTo>
                  <a:pt x="2727325" y="1723909"/>
                  <a:pt x="2663709" y="1787525"/>
                  <a:pt x="2585235" y="1787525"/>
                </a:cubicBezTo>
                <a:lnTo>
                  <a:pt x="142090" y="1787525"/>
                </a:lnTo>
                <a:cubicBezTo>
                  <a:pt x="63616" y="1787525"/>
                  <a:pt x="0" y="1723909"/>
                  <a:pt x="0" y="1645435"/>
                </a:cubicBezTo>
                <a:lnTo>
                  <a:pt x="0" y="142090"/>
                </a:lnTo>
                <a:cubicBezTo>
                  <a:pt x="0" y="63616"/>
                  <a:pt x="63616" y="0"/>
                  <a:pt x="14209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Rectangle: Rounded Corners 26">
            <a:extLst>
              <a:ext uri="{FF2B5EF4-FFF2-40B4-BE49-F238E27FC236}">
                <a16:creationId xmlns:a16="http://schemas.microsoft.com/office/drawing/2014/main" id="{FCC6E95F-63AD-8B45-9B6D-FCB78268E12E}"/>
              </a:ext>
            </a:extLst>
          </p:cNvPr>
          <p:cNvSpPr/>
          <p:nvPr userDrawn="1"/>
        </p:nvSpPr>
        <p:spPr>
          <a:xfrm>
            <a:off x="542281" y="4100846"/>
            <a:ext cx="2412140" cy="2010225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254000" dist="393700" dir="2700000" sx="92000" sy="92000" algn="tl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41">
            <a:extLst>
              <a:ext uri="{FF2B5EF4-FFF2-40B4-BE49-F238E27FC236}">
                <a16:creationId xmlns:a16="http://schemas.microsoft.com/office/drawing/2014/main" id="{85A52639-C59E-8D4A-A40A-D481A7A8C55F}"/>
              </a:ext>
            </a:extLst>
          </p:cNvPr>
          <p:cNvSpPr/>
          <p:nvPr userDrawn="1"/>
        </p:nvSpPr>
        <p:spPr>
          <a:xfrm>
            <a:off x="3439038" y="4100846"/>
            <a:ext cx="2412140" cy="2010225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254000" dist="393700" dir="2700000" sx="92000" sy="92000" algn="tl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53">
            <a:extLst>
              <a:ext uri="{FF2B5EF4-FFF2-40B4-BE49-F238E27FC236}">
                <a16:creationId xmlns:a16="http://schemas.microsoft.com/office/drawing/2014/main" id="{5DB417A6-D0DD-F54A-AF23-5D6BA3202CBD}"/>
              </a:ext>
            </a:extLst>
          </p:cNvPr>
          <p:cNvSpPr/>
          <p:nvPr userDrawn="1"/>
        </p:nvSpPr>
        <p:spPr>
          <a:xfrm>
            <a:off x="6347338" y="4100846"/>
            <a:ext cx="2412140" cy="2010225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254000" dist="393700" dir="2700000" sx="92000" sy="92000" algn="tl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65">
            <a:extLst>
              <a:ext uri="{FF2B5EF4-FFF2-40B4-BE49-F238E27FC236}">
                <a16:creationId xmlns:a16="http://schemas.microsoft.com/office/drawing/2014/main" id="{816C7ADC-576B-4D40-A38F-69969C927A34}"/>
              </a:ext>
            </a:extLst>
          </p:cNvPr>
          <p:cNvSpPr/>
          <p:nvPr userDrawn="1"/>
        </p:nvSpPr>
        <p:spPr>
          <a:xfrm>
            <a:off x="9255638" y="4100846"/>
            <a:ext cx="2412140" cy="2010225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254000" dist="393700" dir="2700000" sx="92000" sy="92000" algn="tl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7537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Shape, rectangle&#10;&#10;Description automatically generated">
            <a:extLst>
              <a:ext uri="{FF2B5EF4-FFF2-40B4-BE49-F238E27FC236}">
                <a16:creationId xmlns:a16="http://schemas.microsoft.com/office/drawing/2014/main" id="{7F9A156A-E9AF-4AC8-939C-60EE47EC2C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t="733" r="13366"/>
          <a:stretch/>
        </p:blipFill>
        <p:spPr>
          <a:xfrm>
            <a:off x="8241819" y="5999109"/>
            <a:ext cx="3396158" cy="38612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1D26C1E-1B1A-4642-A25C-9BF589970E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1163255"/>
            <a:ext cx="2962276" cy="590931"/>
          </a:xfrm>
        </p:spPr>
        <p:txBody>
          <a:bodyPr wrap="square" anchor="b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BCFE17-595C-432F-B975-B9D85B507388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>
                    <a:lumMod val="85000"/>
                  </a:schemeClr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>
                  <a:lumMod val="85000"/>
                </a:schemeClr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pic>
        <p:nvPicPr>
          <p:cNvPr id="31" name="Picture 30" descr="Logo&#10;&#10;Description automatically generated with medium confidence">
            <a:extLst>
              <a:ext uri="{FF2B5EF4-FFF2-40B4-BE49-F238E27FC236}">
                <a16:creationId xmlns:a16="http://schemas.microsoft.com/office/drawing/2014/main" id="{FA20834C-3F40-4BC6-AA0F-6509590A4A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49" y="6364440"/>
            <a:ext cx="928258" cy="386124"/>
          </a:xfrm>
          <a:prstGeom prst="rect">
            <a:avLst/>
          </a:prstGeom>
        </p:spPr>
      </p:pic>
      <p:sp>
        <p:nvSpPr>
          <p:cNvPr id="38" name="Picture Placeholder 5">
            <a:extLst>
              <a:ext uri="{FF2B5EF4-FFF2-40B4-BE49-F238E27FC236}">
                <a16:creationId xmlns:a16="http://schemas.microsoft.com/office/drawing/2014/main" id="{D1EAE6CB-0FF2-49BD-96F3-82623FD579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54146" y="3832576"/>
            <a:ext cx="3689866" cy="2456322"/>
          </a:xfrm>
          <a:custGeom>
            <a:avLst/>
            <a:gdLst>
              <a:gd name="connsiteX0" fmla="*/ 0 w 3390900"/>
              <a:gd name="connsiteY0" fmla="*/ 0 h 4286250"/>
              <a:gd name="connsiteX1" fmla="*/ 3390900 w 3390900"/>
              <a:gd name="connsiteY1" fmla="*/ 0 h 4286250"/>
              <a:gd name="connsiteX2" fmla="*/ 3390900 w 3390900"/>
              <a:gd name="connsiteY2" fmla="*/ 4286250 h 4286250"/>
              <a:gd name="connsiteX3" fmla="*/ 0 w 3390900"/>
              <a:gd name="connsiteY3" fmla="*/ 428625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4286250">
                <a:moveTo>
                  <a:pt x="0" y="0"/>
                </a:moveTo>
                <a:lnTo>
                  <a:pt x="3390900" y="0"/>
                </a:lnTo>
                <a:lnTo>
                  <a:pt x="3390900" y="4286250"/>
                </a:lnTo>
                <a:lnTo>
                  <a:pt x="0" y="42862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41" name="Rectangle: Rounded Corners 6">
            <a:extLst>
              <a:ext uri="{FF2B5EF4-FFF2-40B4-BE49-F238E27FC236}">
                <a16:creationId xmlns:a16="http://schemas.microsoft.com/office/drawing/2014/main" id="{655265A7-EA52-475A-9414-B4B9F033565C}"/>
              </a:ext>
            </a:extLst>
          </p:cNvPr>
          <p:cNvSpPr/>
          <p:nvPr userDrawn="1"/>
        </p:nvSpPr>
        <p:spPr>
          <a:xfrm flipV="1">
            <a:off x="732418" y="1862235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4CEDB6F8-9898-4175-82AC-2E204C2903C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20778" y="2124907"/>
            <a:ext cx="3142079" cy="3569838"/>
          </a:xfrm>
          <a:custGeom>
            <a:avLst/>
            <a:gdLst>
              <a:gd name="connsiteX0" fmla="*/ 0 w 3390900"/>
              <a:gd name="connsiteY0" fmla="*/ 0 h 4286250"/>
              <a:gd name="connsiteX1" fmla="*/ 3390900 w 3390900"/>
              <a:gd name="connsiteY1" fmla="*/ 0 h 4286250"/>
              <a:gd name="connsiteX2" fmla="*/ 3390900 w 3390900"/>
              <a:gd name="connsiteY2" fmla="*/ 4286250 h 4286250"/>
              <a:gd name="connsiteX3" fmla="*/ 0 w 3390900"/>
              <a:gd name="connsiteY3" fmla="*/ 428625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4286250">
                <a:moveTo>
                  <a:pt x="0" y="0"/>
                </a:moveTo>
                <a:lnTo>
                  <a:pt x="3390900" y="0"/>
                </a:lnTo>
                <a:lnTo>
                  <a:pt x="3390900" y="4286250"/>
                </a:lnTo>
                <a:lnTo>
                  <a:pt x="0" y="42862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21026066-A20A-434E-B54D-036CB9AC948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158805" y="404065"/>
            <a:ext cx="3689866" cy="2842460"/>
          </a:xfrm>
          <a:custGeom>
            <a:avLst/>
            <a:gdLst>
              <a:gd name="connsiteX0" fmla="*/ 0 w 3390900"/>
              <a:gd name="connsiteY0" fmla="*/ 0 h 4286250"/>
              <a:gd name="connsiteX1" fmla="*/ 3390900 w 3390900"/>
              <a:gd name="connsiteY1" fmla="*/ 0 h 4286250"/>
              <a:gd name="connsiteX2" fmla="*/ 3390900 w 3390900"/>
              <a:gd name="connsiteY2" fmla="*/ 4286250 h 4286250"/>
              <a:gd name="connsiteX3" fmla="*/ 0 w 3390900"/>
              <a:gd name="connsiteY3" fmla="*/ 428625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4286250">
                <a:moveTo>
                  <a:pt x="0" y="0"/>
                </a:moveTo>
                <a:lnTo>
                  <a:pt x="3390900" y="0"/>
                </a:lnTo>
                <a:lnTo>
                  <a:pt x="3390900" y="4286250"/>
                </a:lnTo>
                <a:lnTo>
                  <a:pt x="0" y="42862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7FA48F0E-C5F8-49DB-B984-EEE60F45E30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241819" y="404064"/>
            <a:ext cx="3396158" cy="5599165"/>
          </a:xfrm>
          <a:custGeom>
            <a:avLst/>
            <a:gdLst>
              <a:gd name="connsiteX0" fmla="*/ 0 w 3390900"/>
              <a:gd name="connsiteY0" fmla="*/ 0 h 4286250"/>
              <a:gd name="connsiteX1" fmla="*/ 3390900 w 3390900"/>
              <a:gd name="connsiteY1" fmla="*/ 0 h 4286250"/>
              <a:gd name="connsiteX2" fmla="*/ 3390900 w 3390900"/>
              <a:gd name="connsiteY2" fmla="*/ 4286250 h 4286250"/>
              <a:gd name="connsiteX3" fmla="*/ 0 w 3390900"/>
              <a:gd name="connsiteY3" fmla="*/ 428625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4286250">
                <a:moveTo>
                  <a:pt x="0" y="0"/>
                </a:moveTo>
                <a:lnTo>
                  <a:pt x="3390900" y="0"/>
                </a:lnTo>
                <a:lnTo>
                  <a:pt x="3390900" y="4286250"/>
                </a:lnTo>
                <a:lnTo>
                  <a:pt x="0" y="42862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pic>
        <p:nvPicPr>
          <p:cNvPr id="23" name="Picture 22" descr="Shape, rectangle&#10;&#10;Description automatically generated">
            <a:extLst>
              <a:ext uri="{FF2B5EF4-FFF2-40B4-BE49-F238E27FC236}">
                <a16:creationId xmlns:a16="http://schemas.microsoft.com/office/drawing/2014/main" id="{7F92ABE5-6F1C-43B0-8301-8CA4096CB8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t="733" r="13366"/>
          <a:stretch/>
        </p:blipFill>
        <p:spPr>
          <a:xfrm>
            <a:off x="620778" y="5666470"/>
            <a:ext cx="3164843" cy="386123"/>
          </a:xfrm>
          <a:prstGeom prst="rect">
            <a:avLst/>
          </a:prstGeom>
        </p:spPr>
      </p:pic>
      <p:pic>
        <p:nvPicPr>
          <p:cNvPr id="39" name="Picture 38" descr="Shape, rectangle&#10;&#10;Description automatically generated">
            <a:extLst>
              <a:ext uri="{FF2B5EF4-FFF2-40B4-BE49-F238E27FC236}">
                <a16:creationId xmlns:a16="http://schemas.microsoft.com/office/drawing/2014/main" id="{064D7B9E-BCD1-418D-8430-4C41787AB6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t="733" r="13366"/>
          <a:stretch/>
        </p:blipFill>
        <p:spPr>
          <a:xfrm>
            <a:off x="4154146" y="6273786"/>
            <a:ext cx="3715433" cy="386123"/>
          </a:xfrm>
          <a:prstGeom prst="rect">
            <a:avLst/>
          </a:prstGeom>
        </p:spPr>
      </p:pic>
      <p:pic>
        <p:nvPicPr>
          <p:cNvPr id="42" name="Picture 41" descr="Shape, rectangle&#10;&#10;Description automatically generated">
            <a:extLst>
              <a:ext uri="{FF2B5EF4-FFF2-40B4-BE49-F238E27FC236}">
                <a16:creationId xmlns:a16="http://schemas.microsoft.com/office/drawing/2014/main" id="{B7DB77A5-7D40-4BCC-9BCE-40673DE79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t="733" r="13366"/>
          <a:stretch/>
        </p:blipFill>
        <p:spPr>
          <a:xfrm>
            <a:off x="4154146" y="3233854"/>
            <a:ext cx="3715433" cy="386123"/>
          </a:xfrm>
          <a:prstGeom prst="rect">
            <a:avLst/>
          </a:prstGeom>
        </p:spPr>
      </p:pic>
      <p:sp>
        <p:nvSpPr>
          <p:cNvPr id="44" name="Título 12">
            <a:extLst>
              <a:ext uri="{FF2B5EF4-FFF2-40B4-BE49-F238E27FC236}">
                <a16:creationId xmlns:a16="http://schemas.microsoft.com/office/drawing/2014/main" id="{1F15B66C-51EB-4340-AD9A-B44AAD11BE67}"/>
              </a:ext>
            </a:extLst>
          </p:cNvPr>
          <p:cNvSpPr txBox="1">
            <a:spLocks/>
          </p:cNvSpPr>
          <p:nvPr userDrawn="1"/>
        </p:nvSpPr>
        <p:spPr>
          <a:xfrm>
            <a:off x="671902" y="967253"/>
            <a:ext cx="2899974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18" grpId="0" animBg="1"/>
      <p:bldP spid="19" grpId="0" animBg="1"/>
      <p:bldP spid="20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DCB06816-032F-384E-A3B7-2C4D1CCED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69810" y="1747838"/>
            <a:ext cx="4729479" cy="43783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2000">
                <a:solidFill>
                  <a:schemeClr val="accent2"/>
                </a:solidFill>
              </a:defRPr>
            </a:lvl2pPr>
            <a:lvl3pPr>
              <a:defRPr sz="1800">
                <a:solidFill>
                  <a:schemeClr val="accent2"/>
                </a:solidFill>
              </a:defRPr>
            </a:lvl3pPr>
            <a:lvl4pPr>
              <a:defRPr sz="1600">
                <a:solidFill>
                  <a:schemeClr val="accent2"/>
                </a:solidFill>
              </a:defRPr>
            </a:lvl4pPr>
            <a:lvl5pPr>
              <a:defRPr sz="16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pic>
        <p:nvPicPr>
          <p:cNvPr id="4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687D752F-8985-7E4A-A96F-1B2D3768AC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6" r="17708"/>
          <a:stretch/>
        </p:blipFill>
        <p:spPr>
          <a:xfrm>
            <a:off x="0" y="0"/>
            <a:ext cx="6096000" cy="6876000"/>
          </a:xfrm>
          <a:prstGeom prst="rect">
            <a:avLst/>
          </a:prstGeom>
        </p:spPr>
      </p:pic>
      <p:sp>
        <p:nvSpPr>
          <p:cNvPr id="3" name="Título 12">
            <a:extLst>
              <a:ext uri="{FF2B5EF4-FFF2-40B4-BE49-F238E27FC236}">
                <a16:creationId xmlns:a16="http://schemas.microsoft.com/office/drawing/2014/main" id="{6B47CEF0-B45B-7542-B4C1-D693C193FF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50284" y="619220"/>
            <a:ext cx="4791674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2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E644F23D-D5A2-9240-8A03-14EEDB95FF6B}"/>
              </a:ext>
            </a:extLst>
          </p:cNvPr>
          <p:cNvSpPr/>
          <p:nvPr userDrawn="1"/>
        </p:nvSpPr>
        <p:spPr>
          <a:xfrm flipV="1">
            <a:off x="475200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2EE24A11-2EC1-8B44-9201-58BB6377A1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148" y="6364440"/>
            <a:ext cx="909259" cy="386124"/>
          </a:xfrm>
          <a:prstGeom prst="rect">
            <a:avLst/>
          </a:prstGeom>
        </p:spPr>
      </p:pic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84FEBF6-922E-4EE4-9EEC-DDC7DD2F16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2211" y="1745336"/>
            <a:ext cx="4729479" cy="43783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13" name="Título 12">
            <a:extLst>
              <a:ext uri="{FF2B5EF4-FFF2-40B4-BE49-F238E27FC236}">
                <a16:creationId xmlns:a16="http://schemas.microsoft.com/office/drawing/2014/main" id="{FC7D1AA0-F9C7-449C-8632-0387CDEBD44A}"/>
              </a:ext>
            </a:extLst>
          </p:cNvPr>
          <p:cNvSpPr txBox="1">
            <a:spLocks/>
          </p:cNvSpPr>
          <p:nvPr userDrawn="1"/>
        </p:nvSpPr>
        <p:spPr>
          <a:xfrm>
            <a:off x="752685" y="616718"/>
            <a:ext cx="4791674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32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Text Slide</a:t>
            </a:r>
          </a:p>
        </p:txBody>
      </p:sp>
    </p:spTree>
    <p:extLst>
      <p:ext uri="{BB962C8B-B14F-4D97-AF65-F5344CB8AC3E}">
        <p14:creationId xmlns:p14="http://schemas.microsoft.com/office/powerpoint/2010/main" val="36209653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466A2FD-CF42-4189-B51A-37E677F756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23000"/>
            </a:schemeClr>
          </a:solidFill>
        </p:spPr>
        <p:txBody>
          <a:bodyPr/>
          <a:lstStyle>
            <a:lvl1pPr marL="0" indent="0" algn="r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379081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E7CB7-9DAE-4F76-9569-36DA0CD50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B2026-CDED-494B-A115-D6D86B868A2D}" type="datetimeFigureOut">
              <a:rPr lang="id-ID" smtClean="0"/>
              <a:t>29/05/25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767CA-374A-4477-8EF8-2410811A3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54CD76-B1C5-471B-AB4B-820A9A109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A6AAB-5F58-40E6-A305-5001147E79CD}" type="slidenum">
              <a:rPr lang="id-ID" smtClean="0"/>
              <a:t>‹#›</a:t>
            </a:fld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CFCA71-44BF-443C-B399-14E57C968B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8369" y="0"/>
            <a:ext cx="5389994" cy="6858000"/>
          </a:xfrm>
          <a:custGeom>
            <a:avLst/>
            <a:gdLst>
              <a:gd name="connsiteX0" fmla="*/ 0 w 5381625"/>
              <a:gd name="connsiteY0" fmla="*/ 6858000 h 6858000"/>
              <a:gd name="connsiteX1" fmla="*/ 1345406 w 5381625"/>
              <a:gd name="connsiteY1" fmla="*/ 0 h 6858000"/>
              <a:gd name="connsiteX2" fmla="*/ 4036219 w 5381625"/>
              <a:gd name="connsiteY2" fmla="*/ 0 h 6858000"/>
              <a:gd name="connsiteX3" fmla="*/ 5381625 w 5381625"/>
              <a:gd name="connsiteY3" fmla="*/ 6858000 h 6858000"/>
              <a:gd name="connsiteX4" fmla="*/ 0 w 5381625"/>
              <a:gd name="connsiteY4" fmla="*/ 6858000 h 6858000"/>
              <a:gd name="connsiteX0" fmla="*/ 13131 w 5394756"/>
              <a:gd name="connsiteY0" fmla="*/ 6858000 h 6858000"/>
              <a:gd name="connsiteX1" fmla="*/ 0 w 5394756"/>
              <a:gd name="connsiteY1" fmla="*/ 13063 h 6858000"/>
              <a:gd name="connsiteX2" fmla="*/ 4049350 w 5394756"/>
              <a:gd name="connsiteY2" fmla="*/ 0 h 6858000"/>
              <a:gd name="connsiteX3" fmla="*/ 5394756 w 5394756"/>
              <a:gd name="connsiteY3" fmla="*/ 6858000 h 6858000"/>
              <a:gd name="connsiteX4" fmla="*/ 13131 w 5394756"/>
              <a:gd name="connsiteY4" fmla="*/ 6858000 h 6858000"/>
              <a:gd name="connsiteX0" fmla="*/ 8369 w 5389994"/>
              <a:gd name="connsiteY0" fmla="*/ 6858000 h 6858000"/>
              <a:gd name="connsiteX1" fmla="*/ 0 w 5389994"/>
              <a:gd name="connsiteY1" fmla="*/ 362 h 6858000"/>
              <a:gd name="connsiteX2" fmla="*/ 4044588 w 5389994"/>
              <a:gd name="connsiteY2" fmla="*/ 0 h 6858000"/>
              <a:gd name="connsiteX3" fmla="*/ 5389994 w 5389994"/>
              <a:gd name="connsiteY3" fmla="*/ 6858000 h 6858000"/>
              <a:gd name="connsiteX4" fmla="*/ 8369 w 538999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9994" h="6858000">
                <a:moveTo>
                  <a:pt x="8369" y="6858000"/>
                </a:moveTo>
                <a:cubicBezTo>
                  <a:pt x="5579" y="4572121"/>
                  <a:pt x="2790" y="2286241"/>
                  <a:pt x="0" y="362"/>
                </a:cubicBezTo>
                <a:lnTo>
                  <a:pt x="4044588" y="0"/>
                </a:lnTo>
                <a:lnTo>
                  <a:pt x="5389994" y="6858000"/>
                </a:lnTo>
                <a:lnTo>
                  <a:pt x="8369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id-ID"/>
          </a:p>
        </p:txBody>
      </p:sp>
      <p:sp>
        <p:nvSpPr>
          <p:cNvPr id="7" name="Parallelogram 7">
            <a:extLst>
              <a:ext uri="{FF2B5EF4-FFF2-40B4-BE49-F238E27FC236}">
                <a16:creationId xmlns:a16="http://schemas.microsoft.com/office/drawing/2014/main" id="{DDE22076-930B-CC4F-A419-CB103F538981}"/>
              </a:ext>
            </a:extLst>
          </p:cNvPr>
          <p:cNvSpPr/>
          <p:nvPr userDrawn="1"/>
        </p:nvSpPr>
        <p:spPr>
          <a:xfrm flipH="1">
            <a:off x="7390613" y="6290915"/>
            <a:ext cx="5047041" cy="584775"/>
          </a:xfrm>
          <a:prstGeom prst="parallelogram">
            <a:avLst>
              <a:gd name="adj" fmla="val 187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Parallelogram 2">
            <a:extLst>
              <a:ext uri="{FF2B5EF4-FFF2-40B4-BE49-F238E27FC236}">
                <a16:creationId xmlns:a16="http://schemas.microsoft.com/office/drawing/2014/main" id="{ACDA1330-0D8F-E44F-81BB-3921FEB11001}"/>
              </a:ext>
            </a:extLst>
          </p:cNvPr>
          <p:cNvSpPr/>
          <p:nvPr userDrawn="1"/>
        </p:nvSpPr>
        <p:spPr>
          <a:xfrm flipH="1">
            <a:off x="4769962" y="3751521"/>
            <a:ext cx="1923067" cy="3124169"/>
          </a:xfrm>
          <a:prstGeom prst="parallelogram">
            <a:avLst>
              <a:gd name="adj" fmla="val 31650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2699" t="-110731" r="1" b="-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021249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EDBF0253-2C89-584D-949A-D7898960F9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50" y="0"/>
            <a:ext cx="6858000" cy="6858000"/>
          </a:xfrm>
          <a:prstGeom prst="parallelogram">
            <a:avLst/>
          </a:prstGeom>
        </p:spPr>
      </p:pic>
      <p:sp>
        <p:nvSpPr>
          <p:cNvPr id="3" name="TextBox 17">
            <a:extLst>
              <a:ext uri="{FF2B5EF4-FFF2-40B4-BE49-F238E27FC236}">
                <a16:creationId xmlns:a16="http://schemas.microsoft.com/office/drawing/2014/main" id="{FD227D58-C339-7F49-BE6F-DBA7B8C992AA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sp>
        <p:nvSpPr>
          <p:cNvPr id="37" name="Título 12">
            <a:extLst>
              <a:ext uri="{FF2B5EF4-FFF2-40B4-BE49-F238E27FC236}">
                <a16:creationId xmlns:a16="http://schemas.microsoft.com/office/drawing/2014/main" id="{92CE08EB-3577-EB43-8876-C159662851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Agenda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7AB89B91-773F-4802-B593-4207F7B0F341}"/>
              </a:ext>
            </a:extLst>
          </p:cNvPr>
          <p:cNvSpPr/>
          <p:nvPr userDrawn="1"/>
        </p:nvSpPr>
        <p:spPr>
          <a:xfrm flipV="1">
            <a:off x="756481" y="1443837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5262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mple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150569-F0BD-974F-837D-B6347FF3A64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57238" y="1793875"/>
            <a:ext cx="10629900" cy="42894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AU" sz="2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3" name="Título 12">
            <a:extLst>
              <a:ext uri="{FF2B5EF4-FFF2-40B4-BE49-F238E27FC236}">
                <a16:creationId xmlns:a16="http://schemas.microsoft.com/office/drawing/2014/main" id="{F32DB4B8-6D8C-0F43-9C4A-BA4A1FE9B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4" name="Rectangle: Rounded Corners 6">
            <a:extLst>
              <a:ext uri="{FF2B5EF4-FFF2-40B4-BE49-F238E27FC236}">
                <a16:creationId xmlns:a16="http://schemas.microsoft.com/office/drawing/2014/main" id="{32219C68-30EA-C941-B454-3FF3EFE62879}"/>
              </a:ext>
            </a:extLst>
          </p:cNvPr>
          <p:cNvSpPr/>
          <p:nvPr userDrawn="1"/>
        </p:nvSpPr>
        <p:spPr>
          <a:xfrm flipV="1">
            <a:off x="75648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95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loudspeaker&#10;&#10;Description automatically generated">
            <a:extLst>
              <a:ext uri="{FF2B5EF4-FFF2-40B4-BE49-F238E27FC236}">
                <a16:creationId xmlns:a16="http://schemas.microsoft.com/office/drawing/2014/main" id="{ACB7BF6C-D08E-46DD-9B2E-8A94DBB56B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" t="24613" r="8621" b="53843"/>
          <a:stretch/>
        </p:blipFill>
        <p:spPr>
          <a:xfrm>
            <a:off x="0" y="3806475"/>
            <a:ext cx="6574972" cy="159105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8135231-1D13-47EB-AD90-16A512B113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4245107"/>
            <a:ext cx="5802776" cy="652358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here</a:t>
            </a:r>
          </a:p>
        </p:txBody>
      </p:sp>
    </p:spTree>
    <p:extLst>
      <p:ext uri="{BB962C8B-B14F-4D97-AF65-F5344CB8AC3E}">
        <p14:creationId xmlns:p14="http://schemas.microsoft.com/office/powerpoint/2010/main" val="25960906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mple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150569-F0BD-974F-837D-B6347FF3A64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57238" y="1793875"/>
            <a:ext cx="10629900" cy="4289425"/>
          </a:xfrm>
          <a:prstGeom prst="rect">
            <a:avLst/>
          </a:prstGeom>
        </p:spPr>
        <p:txBody>
          <a:bodyPr/>
          <a:lstStyle>
            <a:lvl1pPr marL="2286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GB" sz="28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en-AU" sz="28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3" name="Título 12">
            <a:extLst>
              <a:ext uri="{FF2B5EF4-FFF2-40B4-BE49-F238E27FC236}">
                <a16:creationId xmlns:a16="http://schemas.microsoft.com/office/drawing/2014/main" id="{F32DB4B8-6D8C-0F43-9C4A-BA4A1FE9B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26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r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4" name="Rectangle: Rounded Corners 6">
            <a:extLst>
              <a:ext uri="{FF2B5EF4-FFF2-40B4-BE49-F238E27FC236}">
                <a16:creationId xmlns:a16="http://schemas.microsoft.com/office/drawing/2014/main" id="{32219C68-30EA-C941-B454-3FF3EFE62879}"/>
              </a:ext>
            </a:extLst>
          </p:cNvPr>
          <p:cNvSpPr/>
          <p:nvPr userDrawn="1"/>
        </p:nvSpPr>
        <p:spPr>
          <a:xfrm flipV="1">
            <a:off x="10594780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7611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2">
            <a:extLst>
              <a:ext uri="{FF2B5EF4-FFF2-40B4-BE49-F238E27FC236}">
                <a16:creationId xmlns:a16="http://schemas.microsoft.com/office/drawing/2014/main" id="{6B47CEF0-B45B-7542-B4C1-D693C193FF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pic>
        <p:nvPicPr>
          <p:cNvPr id="4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687D752F-8985-7E4A-A96F-1B2D3768AC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6" r="17708"/>
          <a:stretch/>
        </p:blipFill>
        <p:spPr>
          <a:xfrm>
            <a:off x="8196192" y="0"/>
            <a:ext cx="4006296" cy="6876000"/>
          </a:xfrm>
          <a:prstGeom prst="rect">
            <a:avLst/>
          </a:prstGeom>
        </p:spPr>
      </p:pic>
      <p:sp>
        <p:nvSpPr>
          <p:cNvPr id="5" name="TextBox 17">
            <a:extLst>
              <a:ext uri="{FF2B5EF4-FFF2-40B4-BE49-F238E27FC236}">
                <a16:creationId xmlns:a16="http://schemas.microsoft.com/office/drawing/2014/main" id="{9F99DC26-93F4-6E44-993E-A7C07D92B550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E644F23D-D5A2-9240-8A03-14EEDB95FF6B}"/>
              </a:ext>
            </a:extLst>
          </p:cNvPr>
          <p:cNvSpPr/>
          <p:nvPr userDrawn="1"/>
        </p:nvSpPr>
        <p:spPr>
          <a:xfrm flipV="1">
            <a:off x="75648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6518EF2-686A-DC4B-8153-DA974EDC64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04238" y="3359150"/>
            <a:ext cx="3184525" cy="38607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en-GB" sz="1400" kern="1200" dirty="0" smtClean="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n-US" sz="1400" kern="12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Key</a:t>
            </a:r>
            <a:r>
              <a:rPr lang="en-US" sz="14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 takeaway</a:t>
            </a:r>
            <a:endParaRPr lang="id-ID" sz="1400">
              <a:solidFill>
                <a:schemeClr val="bg1"/>
              </a:solidFill>
              <a:latin typeface="Noto Serif JP Light" panose="02020300000000000000" pitchFamily="18" charset="-128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5DC68A9-EE62-A84C-B0C5-63CE05762B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876675"/>
            <a:ext cx="3184525" cy="22352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1pPr>
            <a:lvl2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2pPr>
            <a:lvl3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3pPr>
            <a:lvl4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4pPr>
            <a:lvl5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AU" sz="2800" kern="1200" dirty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5pPr>
          </a:lstStyle>
          <a:p>
            <a:pPr>
              <a:tabLst>
                <a:tab pos="1431925" algn="l"/>
                <a:tab pos="1616075" algn="l"/>
                <a:tab pos="2517775" algn="l"/>
              </a:tabLst>
            </a:pPr>
            <a:r>
              <a:rPr lang="en-GB" sz="2800">
                <a:solidFill>
                  <a:schemeClr val="bg1"/>
                </a:solidFill>
                <a:ea typeface="Noto Serif JP Light" panose="02020300000000000000" pitchFamily="18" charset="-128"/>
                <a:cs typeface="Poppins" panose="00000500000000000000" pitchFamily="2" charset="0"/>
              </a:rPr>
              <a:t>We treat each client's business as our own and our employees as our greatest asset.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09EAC51-70D9-724E-8C5D-E6029CF96C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7239" y="1733550"/>
            <a:ext cx="6489200" cy="4378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14888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D3E943EF-05AB-4F7D-BCCF-D4962CB055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62744" y="560955"/>
            <a:ext cx="9666512" cy="5812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278A02-D1FB-4500-95F3-A8AC875D967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297781" y="3526971"/>
            <a:ext cx="3667846" cy="152166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4" name="Rectangle: Rounded Corners 6">
            <a:extLst>
              <a:ext uri="{FF2B5EF4-FFF2-40B4-BE49-F238E27FC236}">
                <a16:creationId xmlns:a16="http://schemas.microsoft.com/office/drawing/2014/main" id="{02EB7EB6-AD90-3743-BA0E-86A452361154}"/>
              </a:ext>
            </a:extLst>
          </p:cNvPr>
          <p:cNvSpPr/>
          <p:nvPr userDrawn="1"/>
        </p:nvSpPr>
        <p:spPr>
          <a:xfrm flipV="1">
            <a:off x="5699821" y="1258229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28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2" presetClass="entr" presetSubtype="1" decel="10000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FA2670-25E6-4025-BEED-6212457E4CD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4293578"/>
          </a:xfrm>
          <a:prstGeom prst="rect">
            <a:avLst/>
          </a:prstGeom>
        </p:spPr>
        <p:txBody>
          <a:bodyPr/>
          <a:lstStyle>
            <a:lvl1pPr marL="0" marR="0" indent="0" algn="l" defTabSz="912971" rtl="0" eaLnBrk="1" fontAlgn="auto" latinLnBrk="0" hangingPunct="1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2971" rtl="0" eaLnBrk="1" fontAlgn="auto" latinLnBrk="0" hangingPunct="1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89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8949477-CAAF-45B1-A225-F6FEEB7448F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22169" y="-1"/>
            <a:ext cx="7979098" cy="6723784"/>
          </a:xfrm>
          <a:custGeom>
            <a:avLst/>
            <a:gdLst>
              <a:gd name="connsiteX0" fmla="*/ 7976268 w 7979098"/>
              <a:gd name="connsiteY0" fmla="*/ 0 h 6723784"/>
              <a:gd name="connsiteX1" fmla="*/ 7979098 w 7979098"/>
              <a:gd name="connsiteY1" fmla="*/ 29516 h 6723784"/>
              <a:gd name="connsiteX2" fmla="*/ 7759970 w 7979098"/>
              <a:gd name="connsiteY2" fmla="*/ 558537 h 6723784"/>
              <a:gd name="connsiteX3" fmla="*/ 7015556 w 7979098"/>
              <a:gd name="connsiteY3" fmla="*/ 1302951 h 6723784"/>
              <a:gd name="connsiteX4" fmla="*/ 5957514 w 7979098"/>
              <a:gd name="connsiteY4" fmla="*/ 1302951 h 6723784"/>
              <a:gd name="connsiteX5" fmla="*/ 4654563 w 7979098"/>
              <a:gd name="connsiteY5" fmla="*/ 0 h 6723784"/>
              <a:gd name="connsiteX6" fmla="*/ 201964 w 7979098"/>
              <a:gd name="connsiteY6" fmla="*/ 0 h 6723784"/>
              <a:gd name="connsiteX7" fmla="*/ 3803027 w 7979098"/>
              <a:gd name="connsiteY7" fmla="*/ 0 h 6723784"/>
              <a:gd name="connsiteX8" fmla="*/ 4858754 w 7979098"/>
              <a:gd name="connsiteY8" fmla="*/ 1055727 h 6723784"/>
              <a:gd name="connsiteX9" fmla="*/ 4894470 w 7979098"/>
              <a:gd name="connsiteY9" fmla="*/ 1084901 h 6723784"/>
              <a:gd name="connsiteX10" fmla="*/ 5638884 w 7979098"/>
              <a:gd name="connsiteY10" fmla="*/ 1829315 h 6723784"/>
              <a:gd name="connsiteX11" fmla="*/ 5858012 w 7979098"/>
              <a:gd name="connsiteY11" fmla="*/ 2358337 h 6723784"/>
              <a:gd name="connsiteX12" fmla="*/ 5857698 w 7979098"/>
              <a:gd name="connsiteY12" fmla="*/ 2361607 h 6723784"/>
              <a:gd name="connsiteX13" fmla="*/ 5858012 w 7979098"/>
              <a:gd name="connsiteY13" fmla="*/ 2364878 h 6723784"/>
              <a:gd name="connsiteX14" fmla="*/ 5638884 w 7979098"/>
              <a:gd name="connsiteY14" fmla="*/ 2893900 h 6723784"/>
              <a:gd name="connsiteX15" fmla="*/ 4894470 w 7979098"/>
              <a:gd name="connsiteY15" fmla="*/ 3638313 h 6723784"/>
              <a:gd name="connsiteX16" fmla="*/ 4858754 w 7979098"/>
              <a:gd name="connsiteY16" fmla="*/ 3667487 h 6723784"/>
              <a:gd name="connsiteX17" fmla="*/ 2021585 w 7979098"/>
              <a:gd name="connsiteY17" fmla="*/ 6504657 h 6723784"/>
              <a:gd name="connsiteX18" fmla="*/ 963542 w 7979098"/>
              <a:gd name="connsiteY18" fmla="*/ 6504657 h 6723784"/>
              <a:gd name="connsiteX19" fmla="*/ 219129 w 7979098"/>
              <a:gd name="connsiteY19" fmla="*/ 5760243 h 6723784"/>
              <a:gd name="connsiteX20" fmla="*/ 219129 w 7979098"/>
              <a:gd name="connsiteY20" fmla="*/ 4702201 h 6723784"/>
              <a:gd name="connsiteX21" fmla="*/ 2559722 w 7979098"/>
              <a:gd name="connsiteY21" fmla="*/ 2361607 h 6723784"/>
              <a:gd name="connsiteX22" fmla="*/ 219129 w 7979098"/>
              <a:gd name="connsiteY22" fmla="*/ 21014 h 672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979098" h="6723784">
                <a:moveTo>
                  <a:pt x="7976268" y="0"/>
                </a:moveTo>
                <a:lnTo>
                  <a:pt x="7979098" y="29516"/>
                </a:lnTo>
                <a:cubicBezTo>
                  <a:pt x="7979097" y="220985"/>
                  <a:pt x="7906055" y="412453"/>
                  <a:pt x="7759970" y="558537"/>
                </a:cubicBezTo>
                <a:lnTo>
                  <a:pt x="7015556" y="1302951"/>
                </a:lnTo>
                <a:cubicBezTo>
                  <a:pt x="6723386" y="1595121"/>
                  <a:pt x="6249684" y="1595121"/>
                  <a:pt x="5957514" y="1302951"/>
                </a:cubicBezTo>
                <a:lnTo>
                  <a:pt x="4654563" y="0"/>
                </a:lnTo>
                <a:close/>
                <a:moveTo>
                  <a:pt x="201964" y="0"/>
                </a:moveTo>
                <a:lnTo>
                  <a:pt x="3803027" y="0"/>
                </a:lnTo>
                <a:lnTo>
                  <a:pt x="4858754" y="1055727"/>
                </a:lnTo>
                <a:lnTo>
                  <a:pt x="4894470" y="1084901"/>
                </a:lnTo>
                <a:lnTo>
                  <a:pt x="5638884" y="1829315"/>
                </a:lnTo>
                <a:cubicBezTo>
                  <a:pt x="5784969" y="1975401"/>
                  <a:pt x="5858011" y="2166868"/>
                  <a:pt x="5858012" y="2358337"/>
                </a:cubicBezTo>
                <a:lnTo>
                  <a:pt x="5857698" y="2361607"/>
                </a:lnTo>
                <a:lnTo>
                  <a:pt x="5858012" y="2364878"/>
                </a:lnTo>
                <a:cubicBezTo>
                  <a:pt x="5858011" y="2556346"/>
                  <a:pt x="5784969" y="2747814"/>
                  <a:pt x="5638884" y="2893900"/>
                </a:cubicBezTo>
                <a:lnTo>
                  <a:pt x="4894470" y="3638313"/>
                </a:lnTo>
                <a:lnTo>
                  <a:pt x="4858754" y="3667487"/>
                </a:lnTo>
                <a:lnTo>
                  <a:pt x="2021585" y="6504657"/>
                </a:lnTo>
                <a:cubicBezTo>
                  <a:pt x="1729414" y="6796827"/>
                  <a:pt x="1255713" y="6796827"/>
                  <a:pt x="963542" y="6504657"/>
                </a:cubicBezTo>
                <a:lnTo>
                  <a:pt x="219129" y="5760243"/>
                </a:lnTo>
                <a:cubicBezTo>
                  <a:pt x="-73042" y="5468073"/>
                  <a:pt x="-73042" y="4994371"/>
                  <a:pt x="219129" y="4702201"/>
                </a:cubicBezTo>
                <a:lnTo>
                  <a:pt x="2559722" y="2361607"/>
                </a:lnTo>
                <a:lnTo>
                  <a:pt x="219129" y="210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1771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D988BE6-03C7-41F7-993B-B818B2C58B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31720" y="134216"/>
            <a:ext cx="7979097" cy="6723784"/>
          </a:xfrm>
          <a:custGeom>
            <a:avLst/>
            <a:gdLst>
              <a:gd name="connsiteX0" fmla="*/ 1492563 w 7979097"/>
              <a:gd name="connsiteY0" fmla="*/ 5201705 h 6723784"/>
              <a:gd name="connsiteX1" fmla="*/ 2021584 w 7979097"/>
              <a:gd name="connsiteY1" fmla="*/ 5420833 h 6723784"/>
              <a:gd name="connsiteX2" fmla="*/ 3324535 w 7979097"/>
              <a:gd name="connsiteY2" fmla="*/ 6723784 h 6723784"/>
              <a:gd name="connsiteX3" fmla="*/ 2830 w 7979097"/>
              <a:gd name="connsiteY3" fmla="*/ 6723784 h 6723784"/>
              <a:gd name="connsiteX4" fmla="*/ 0 w 7979097"/>
              <a:gd name="connsiteY4" fmla="*/ 6694268 h 6723784"/>
              <a:gd name="connsiteX5" fmla="*/ 219128 w 7979097"/>
              <a:gd name="connsiteY5" fmla="*/ 6165247 h 6723784"/>
              <a:gd name="connsiteX6" fmla="*/ 963542 w 7979097"/>
              <a:gd name="connsiteY6" fmla="*/ 5420833 h 6723784"/>
              <a:gd name="connsiteX7" fmla="*/ 1492563 w 7979097"/>
              <a:gd name="connsiteY7" fmla="*/ 5201705 h 6723784"/>
              <a:gd name="connsiteX8" fmla="*/ 6486534 w 7979097"/>
              <a:gd name="connsiteY8" fmla="*/ 0 h 6723784"/>
              <a:gd name="connsiteX9" fmla="*/ 7015556 w 7979097"/>
              <a:gd name="connsiteY9" fmla="*/ 219127 h 6723784"/>
              <a:gd name="connsiteX10" fmla="*/ 7759969 w 7979097"/>
              <a:gd name="connsiteY10" fmla="*/ 963541 h 6723784"/>
              <a:gd name="connsiteX11" fmla="*/ 7759969 w 7979097"/>
              <a:gd name="connsiteY11" fmla="*/ 2021583 h 6723784"/>
              <a:gd name="connsiteX12" fmla="*/ 5419376 w 7979097"/>
              <a:gd name="connsiteY12" fmla="*/ 4362177 h 6723784"/>
              <a:gd name="connsiteX13" fmla="*/ 7759969 w 7979097"/>
              <a:gd name="connsiteY13" fmla="*/ 6702770 h 6723784"/>
              <a:gd name="connsiteX14" fmla="*/ 7777134 w 7979097"/>
              <a:gd name="connsiteY14" fmla="*/ 6723784 h 6723784"/>
              <a:gd name="connsiteX15" fmla="*/ 4176071 w 7979097"/>
              <a:gd name="connsiteY15" fmla="*/ 6723784 h 6723784"/>
              <a:gd name="connsiteX16" fmla="*/ 3120344 w 7979097"/>
              <a:gd name="connsiteY16" fmla="*/ 5668057 h 6723784"/>
              <a:gd name="connsiteX17" fmla="*/ 3084628 w 7979097"/>
              <a:gd name="connsiteY17" fmla="*/ 5638883 h 6723784"/>
              <a:gd name="connsiteX18" fmla="*/ 2340214 w 7979097"/>
              <a:gd name="connsiteY18" fmla="*/ 4894469 h 6723784"/>
              <a:gd name="connsiteX19" fmla="*/ 2121086 w 7979097"/>
              <a:gd name="connsiteY19" fmla="*/ 4365447 h 6723784"/>
              <a:gd name="connsiteX20" fmla="*/ 2121400 w 7979097"/>
              <a:gd name="connsiteY20" fmla="*/ 4362177 h 6723784"/>
              <a:gd name="connsiteX21" fmla="*/ 2121086 w 7979097"/>
              <a:gd name="connsiteY21" fmla="*/ 4358906 h 6723784"/>
              <a:gd name="connsiteX22" fmla="*/ 2340214 w 7979097"/>
              <a:gd name="connsiteY22" fmla="*/ 3829884 h 6723784"/>
              <a:gd name="connsiteX23" fmla="*/ 3084628 w 7979097"/>
              <a:gd name="connsiteY23" fmla="*/ 3085471 h 6723784"/>
              <a:gd name="connsiteX24" fmla="*/ 3120344 w 7979097"/>
              <a:gd name="connsiteY24" fmla="*/ 3056297 h 6723784"/>
              <a:gd name="connsiteX25" fmla="*/ 5957513 w 7979097"/>
              <a:gd name="connsiteY25" fmla="*/ 219127 h 6723784"/>
              <a:gd name="connsiteX26" fmla="*/ 6486534 w 7979097"/>
              <a:gd name="connsiteY26" fmla="*/ 0 h 672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979097" h="6723784">
                <a:moveTo>
                  <a:pt x="1492563" y="5201705"/>
                </a:moveTo>
                <a:cubicBezTo>
                  <a:pt x="1684031" y="5201705"/>
                  <a:pt x="1875499" y="5274748"/>
                  <a:pt x="2021584" y="5420833"/>
                </a:cubicBezTo>
                <a:lnTo>
                  <a:pt x="3324535" y="6723784"/>
                </a:lnTo>
                <a:lnTo>
                  <a:pt x="2830" y="6723784"/>
                </a:lnTo>
                <a:lnTo>
                  <a:pt x="0" y="6694268"/>
                </a:lnTo>
                <a:cubicBezTo>
                  <a:pt x="1" y="6502799"/>
                  <a:pt x="73043" y="6311331"/>
                  <a:pt x="219128" y="6165247"/>
                </a:cubicBezTo>
                <a:lnTo>
                  <a:pt x="963542" y="5420833"/>
                </a:lnTo>
                <a:cubicBezTo>
                  <a:pt x="1109627" y="5274748"/>
                  <a:pt x="1301095" y="5201705"/>
                  <a:pt x="1492563" y="5201705"/>
                </a:cubicBezTo>
                <a:close/>
                <a:moveTo>
                  <a:pt x="6486534" y="0"/>
                </a:moveTo>
                <a:cubicBezTo>
                  <a:pt x="6678002" y="0"/>
                  <a:pt x="6869470" y="73042"/>
                  <a:pt x="7015556" y="219127"/>
                </a:cubicBezTo>
                <a:lnTo>
                  <a:pt x="7759969" y="963541"/>
                </a:lnTo>
                <a:cubicBezTo>
                  <a:pt x="8052140" y="1255711"/>
                  <a:pt x="8052140" y="1729413"/>
                  <a:pt x="7759969" y="2021583"/>
                </a:cubicBezTo>
                <a:lnTo>
                  <a:pt x="5419376" y="4362177"/>
                </a:lnTo>
                <a:lnTo>
                  <a:pt x="7759969" y="6702770"/>
                </a:lnTo>
                <a:lnTo>
                  <a:pt x="7777134" y="6723784"/>
                </a:lnTo>
                <a:lnTo>
                  <a:pt x="4176071" y="6723784"/>
                </a:lnTo>
                <a:lnTo>
                  <a:pt x="3120344" y="5668057"/>
                </a:lnTo>
                <a:lnTo>
                  <a:pt x="3084628" y="5638883"/>
                </a:lnTo>
                <a:lnTo>
                  <a:pt x="2340214" y="4894469"/>
                </a:lnTo>
                <a:cubicBezTo>
                  <a:pt x="2194129" y="4748383"/>
                  <a:pt x="2121087" y="4556916"/>
                  <a:pt x="2121086" y="4365447"/>
                </a:cubicBezTo>
                <a:lnTo>
                  <a:pt x="2121400" y="4362177"/>
                </a:lnTo>
                <a:lnTo>
                  <a:pt x="2121086" y="4358906"/>
                </a:lnTo>
                <a:cubicBezTo>
                  <a:pt x="2121087" y="4167438"/>
                  <a:pt x="2194129" y="3975970"/>
                  <a:pt x="2340214" y="3829884"/>
                </a:cubicBezTo>
                <a:lnTo>
                  <a:pt x="3084628" y="3085471"/>
                </a:lnTo>
                <a:lnTo>
                  <a:pt x="3120344" y="3056297"/>
                </a:lnTo>
                <a:lnTo>
                  <a:pt x="5957513" y="219127"/>
                </a:lnTo>
                <a:cubicBezTo>
                  <a:pt x="6103598" y="73042"/>
                  <a:pt x="6295066" y="0"/>
                  <a:pt x="648653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9801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1998" cy="30175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rtlCol="0">
            <a:normAutofit/>
          </a:bodyPr>
          <a:lstStyle>
            <a:lvl1pPr algn="ctr">
              <a:defRPr sz="1200"/>
            </a:lvl1pPr>
          </a:lstStyle>
          <a:p>
            <a:pPr lvl="0"/>
            <a:endParaRPr lang="en-ID"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782320"/>
            <a:ext cx="7011630" cy="1648054"/>
          </a:xfr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endParaRPr lang="en-ID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-1052513" y="1650206"/>
            <a:ext cx="6143626" cy="3860007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rtlCol="0">
            <a:normAutofit/>
          </a:bodyPr>
          <a:lstStyle>
            <a:lvl1pPr algn="ctr">
              <a:defRPr sz="1200"/>
            </a:lvl1pPr>
          </a:lstStyle>
          <a:p>
            <a:pPr lvl="0"/>
            <a:endParaRPr lang="en-ID" noProof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94CAB8-EC5A-9049-BF7A-906D76188DDA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82E96-BA34-F047-B3C9-27714D7F2244}" type="datetime1">
              <a:rPr lang="en-ID"/>
              <a:pPr>
                <a:defRPr/>
              </a:pPr>
              <a:t>29/05/25</a:t>
            </a:fld>
            <a:endParaRPr lang="en-ID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3594EB-2F47-8843-86A6-7E1A98EC752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681267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ockup 1">
    <p:bg>
      <p:bgPr>
        <a:solidFill>
          <a:srgbClr val="F3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3DD0E98-41A0-5F44-815D-CB477FC439CA}"/>
              </a:ext>
            </a:extLst>
          </p:cNvPr>
          <p:cNvGrpSpPr/>
          <p:nvPr userDrawn="1"/>
        </p:nvGrpSpPr>
        <p:grpSpPr>
          <a:xfrm>
            <a:off x="-38516" y="1608667"/>
            <a:ext cx="12230515" cy="4426154"/>
            <a:chOff x="552773" y="1845160"/>
            <a:chExt cx="12230515" cy="4426154"/>
          </a:xfrm>
        </p:grpSpPr>
        <p:pic>
          <p:nvPicPr>
            <p:cNvPr id="5" name="Picture 4" descr="Shape, rectangle&#10;&#10;Description automatically generated">
              <a:extLst>
                <a:ext uri="{FF2B5EF4-FFF2-40B4-BE49-F238E27FC236}">
                  <a16:creationId xmlns:a16="http://schemas.microsoft.com/office/drawing/2014/main" id="{68600F81-3996-EB40-AA8B-C8229EED8FF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67" t="10093" r="1544" b="25367"/>
            <a:stretch/>
          </p:blipFill>
          <p:spPr>
            <a:xfrm>
              <a:off x="552773" y="1845160"/>
              <a:ext cx="6096000" cy="4426154"/>
            </a:xfrm>
            <a:prstGeom prst="rect">
              <a:avLst/>
            </a:prstGeom>
          </p:spPr>
        </p:pic>
        <p:pic>
          <p:nvPicPr>
            <p:cNvPr id="6" name="Picture 5" descr="Shape, rectangle&#10;&#10;Description automatically generated">
              <a:extLst>
                <a:ext uri="{FF2B5EF4-FFF2-40B4-BE49-F238E27FC236}">
                  <a16:creationId xmlns:a16="http://schemas.microsoft.com/office/drawing/2014/main" id="{2434D740-0E08-7C46-A47C-A9CEF24A367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6" t="10093" r="8945" b="25367"/>
            <a:stretch/>
          </p:blipFill>
          <p:spPr>
            <a:xfrm>
              <a:off x="6642099" y="1845160"/>
              <a:ext cx="6141189" cy="4426154"/>
            </a:xfrm>
            <a:prstGeom prst="rect">
              <a:avLst/>
            </a:prstGeom>
          </p:spPr>
        </p:pic>
      </p:grp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658286" y="1866900"/>
            <a:ext cx="1877394" cy="3892550"/>
          </a:xfrm>
          <a:custGeom>
            <a:avLst/>
            <a:gdLst>
              <a:gd name="connsiteX0" fmla="*/ 164478 w 1877394"/>
              <a:gd name="connsiteY0" fmla="*/ 0 h 3892550"/>
              <a:gd name="connsiteX1" fmla="*/ 1712916 w 1877394"/>
              <a:gd name="connsiteY1" fmla="*/ 0 h 3892550"/>
              <a:gd name="connsiteX2" fmla="*/ 1877394 w 1877394"/>
              <a:gd name="connsiteY2" fmla="*/ 164478 h 3892550"/>
              <a:gd name="connsiteX3" fmla="*/ 1877394 w 1877394"/>
              <a:gd name="connsiteY3" fmla="*/ 3728072 h 3892550"/>
              <a:gd name="connsiteX4" fmla="*/ 1712916 w 1877394"/>
              <a:gd name="connsiteY4" fmla="*/ 3892550 h 3892550"/>
              <a:gd name="connsiteX5" fmla="*/ 164478 w 1877394"/>
              <a:gd name="connsiteY5" fmla="*/ 3892550 h 3892550"/>
              <a:gd name="connsiteX6" fmla="*/ 0 w 1877394"/>
              <a:gd name="connsiteY6" fmla="*/ 3728072 h 3892550"/>
              <a:gd name="connsiteX7" fmla="*/ 0 w 1877394"/>
              <a:gd name="connsiteY7" fmla="*/ 164478 h 3892550"/>
              <a:gd name="connsiteX8" fmla="*/ 164478 w 1877394"/>
              <a:gd name="connsiteY8" fmla="*/ 0 h 389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7394" h="3892550">
                <a:moveTo>
                  <a:pt x="164478" y="0"/>
                </a:moveTo>
                <a:lnTo>
                  <a:pt x="1712916" y="0"/>
                </a:lnTo>
                <a:cubicBezTo>
                  <a:pt x="1803755" y="0"/>
                  <a:pt x="1877394" y="73639"/>
                  <a:pt x="1877394" y="164478"/>
                </a:cubicBezTo>
                <a:lnTo>
                  <a:pt x="1877394" y="3728072"/>
                </a:lnTo>
                <a:cubicBezTo>
                  <a:pt x="1877394" y="3818911"/>
                  <a:pt x="1803755" y="3892550"/>
                  <a:pt x="1712916" y="3892550"/>
                </a:cubicBezTo>
                <a:lnTo>
                  <a:pt x="164478" y="3892550"/>
                </a:lnTo>
                <a:cubicBezTo>
                  <a:pt x="73639" y="3892550"/>
                  <a:pt x="0" y="3818911"/>
                  <a:pt x="0" y="3728072"/>
                </a:cubicBezTo>
                <a:lnTo>
                  <a:pt x="0" y="164478"/>
                </a:lnTo>
                <a:cubicBezTo>
                  <a:pt x="0" y="73639"/>
                  <a:pt x="73639" y="0"/>
                  <a:pt x="164478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rtlCol="0">
            <a:noAutofit/>
          </a:bodyPr>
          <a:lstStyle>
            <a:lvl1pPr>
              <a:defRPr sz="1200"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749550" y="1098550"/>
            <a:ext cx="2228850" cy="4625975"/>
          </a:xfrm>
          <a:custGeom>
            <a:avLst/>
            <a:gdLst>
              <a:gd name="connsiteX0" fmla="*/ 228613 w 2228850"/>
              <a:gd name="connsiteY0" fmla="*/ 0 h 4625975"/>
              <a:gd name="connsiteX1" fmla="*/ 2000237 w 2228850"/>
              <a:gd name="connsiteY1" fmla="*/ 0 h 4625975"/>
              <a:gd name="connsiteX2" fmla="*/ 2228850 w 2228850"/>
              <a:gd name="connsiteY2" fmla="*/ 228613 h 4625975"/>
              <a:gd name="connsiteX3" fmla="*/ 2228850 w 2228850"/>
              <a:gd name="connsiteY3" fmla="*/ 4397362 h 4625975"/>
              <a:gd name="connsiteX4" fmla="*/ 2000237 w 2228850"/>
              <a:gd name="connsiteY4" fmla="*/ 4625975 h 4625975"/>
              <a:gd name="connsiteX5" fmla="*/ 228613 w 2228850"/>
              <a:gd name="connsiteY5" fmla="*/ 4625975 h 4625975"/>
              <a:gd name="connsiteX6" fmla="*/ 0 w 2228850"/>
              <a:gd name="connsiteY6" fmla="*/ 4397362 h 4625975"/>
              <a:gd name="connsiteX7" fmla="*/ 0 w 2228850"/>
              <a:gd name="connsiteY7" fmla="*/ 228613 h 4625975"/>
              <a:gd name="connsiteX8" fmla="*/ 228613 w 2228850"/>
              <a:gd name="connsiteY8" fmla="*/ 0 h 46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850" h="4625975">
                <a:moveTo>
                  <a:pt x="228613" y="0"/>
                </a:moveTo>
                <a:lnTo>
                  <a:pt x="2000237" y="0"/>
                </a:lnTo>
                <a:cubicBezTo>
                  <a:pt x="2126496" y="0"/>
                  <a:pt x="2228850" y="102354"/>
                  <a:pt x="2228850" y="228613"/>
                </a:cubicBezTo>
                <a:lnTo>
                  <a:pt x="2228850" y="4397362"/>
                </a:lnTo>
                <a:cubicBezTo>
                  <a:pt x="2228850" y="4523621"/>
                  <a:pt x="2126496" y="4625975"/>
                  <a:pt x="2000237" y="4625975"/>
                </a:cubicBezTo>
                <a:lnTo>
                  <a:pt x="228613" y="4625975"/>
                </a:lnTo>
                <a:cubicBezTo>
                  <a:pt x="102354" y="4625975"/>
                  <a:pt x="0" y="4523621"/>
                  <a:pt x="0" y="4397362"/>
                </a:cubicBezTo>
                <a:lnTo>
                  <a:pt x="0" y="228613"/>
                </a:lnTo>
                <a:cubicBezTo>
                  <a:pt x="0" y="102354"/>
                  <a:pt x="102354" y="0"/>
                  <a:pt x="228613" y="0"/>
                </a:cubicBezTo>
                <a:close/>
              </a:path>
            </a:pathLst>
          </a:cu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rtlCol="0">
            <a:noAutofit/>
          </a:bodyPr>
          <a:lstStyle>
            <a:lvl1pPr>
              <a:defRPr sz="12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4373116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cku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A8C27253-C59C-894A-82A8-283C2A80B837}"/>
              </a:ext>
            </a:extLst>
          </p:cNvPr>
          <p:cNvGrpSpPr/>
          <p:nvPr userDrawn="1"/>
        </p:nvGrpSpPr>
        <p:grpSpPr>
          <a:xfrm>
            <a:off x="-4392" y="-1"/>
            <a:ext cx="12196392" cy="4648202"/>
            <a:chOff x="57600" y="-1"/>
            <a:chExt cx="12196392" cy="4648202"/>
          </a:xfrm>
        </p:grpSpPr>
        <p:pic>
          <p:nvPicPr>
            <p:cNvPr id="14" name="Picture 13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3239C549-CA42-5648-999F-2A1C16D22C2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4" t="1567" r="442" b="30656"/>
            <a:stretch/>
          </p:blipFill>
          <p:spPr>
            <a:xfrm>
              <a:off x="57600" y="0"/>
              <a:ext cx="6675845" cy="4648201"/>
            </a:xfrm>
            <a:prstGeom prst="rect">
              <a:avLst/>
            </a:prstGeom>
          </p:spPr>
        </p:pic>
        <p:pic>
          <p:nvPicPr>
            <p:cNvPr id="15" name="Picture 14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4736A5E8-F6DE-4443-B42D-119FD87F37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8" t="1567" r="15839" b="30656"/>
            <a:stretch/>
          </p:blipFill>
          <p:spPr>
            <a:xfrm>
              <a:off x="6697445" y="-1"/>
              <a:ext cx="5556547" cy="4648201"/>
            </a:xfrm>
            <a:prstGeom prst="rect">
              <a:avLst/>
            </a:prstGeom>
          </p:spPr>
        </p:pic>
      </p:grp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2AEB031A-7A86-44C2-8393-E67F21176E4A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 rot="21060000">
            <a:off x="7661305" y="1516734"/>
            <a:ext cx="4159651" cy="2667691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perspectiveContrastingLeftFacing" fov="2700000">
              <a:rot lat="20580000" lon="3540000" rev="2100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39D4ADAE-3C33-4D57-A035-2C4FBAED8D9E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 rot="21060000">
            <a:off x="6961912" y="1512347"/>
            <a:ext cx="3740027" cy="2398576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effectLst>
            <a:outerShdw blurRad="749300" dist="584200" dir="1500000" sx="94000" sy="94000" algn="tl" rotWithShape="0">
              <a:prstClr val="black">
                <a:alpha val="40000"/>
              </a:prstClr>
            </a:outerShdw>
          </a:effectLst>
          <a:scene3d>
            <a:camera prst="perspectiveContrastingLeftFacing" fov="2700000">
              <a:rot lat="20580000" lon="3540000" rev="2100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5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22E63B-F16D-C84F-A3F4-BB42AE189E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8987"/>
            <a:ext cx="12192000" cy="476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83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561401E1-05DF-47E3-9C1A-EF77934D8A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764282"/>
            <a:ext cx="6412376" cy="153923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solidFill>
              <a:schemeClr val="accent1"/>
            </a:solidFill>
          </a:ln>
        </p:spPr>
        <p:txBody>
          <a:bodyPr wrap="square" lIns="640080" anchor="ctr"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here</a:t>
            </a:r>
          </a:p>
        </p:txBody>
      </p:sp>
    </p:spTree>
    <p:extLst>
      <p:ext uri="{BB962C8B-B14F-4D97-AF65-F5344CB8AC3E}">
        <p14:creationId xmlns:p14="http://schemas.microsoft.com/office/powerpoint/2010/main" val="398993885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561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AA0EAEB3-2764-4E48-8570-15A6377D53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930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6C5EB44-DF6E-4380-95E1-BD2C9F8F33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1" cy="6858000"/>
          </a:xfrm>
          <a:prstGeom prst="rect">
            <a:avLst/>
          </a:prstGeom>
        </p:spPr>
        <p:txBody>
          <a:bodyPr/>
          <a:lstStyle>
            <a:lvl1pPr marL="0" marR="0" indent="0" algn="l" defTabSz="912971" rtl="0" eaLnBrk="1" fontAlgn="auto" latinLnBrk="0" hangingPunct="1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2971" rtl="0" eaLnBrk="1" fontAlgn="auto" latinLnBrk="0" hangingPunct="1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9D8F0D6E-5413-4C87-BAAD-0366E4E7D28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5999" y="0"/>
            <a:ext cx="6096001" cy="6858000"/>
          </a:xfrm>
          <a:prstGeom prst="rect">
            <a:avLst/>
          </a:prstGeom>
        </p:spPr>
        <p:txBody>
          <a:bodyPr/>
          <a:lstStyle>
            <a:lvl1pPr marL="0" marR="0" indent="0" algn="l" defTabSz="912971" rtl="0" eaLnBrk="1" fontAlgn="auto" latinLnBrk="0" hangingPunct="1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2971" rtl="0" eaLnBrk="1" fontAlgn="auto" latinLnBrk="0" hangingPunct="1">
              <a:lnSpc>
                <a:spcPct val="90000"/>
              </a:lnSpc>
              <a:spcBef>
                <a:spcPts val="99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09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OC or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Shape, rectangle&#10;&#10;Description automatically generated">
            <a:extLst>
              <a:ext uri="{FF2B5EF4-FFF2-40B4-BE49-F238E27FC236}">
                <a16:creationId xmlns:a16="http://schemas.microsoft.com/office/drawing/2014/main" id="{7F9A156A-E9AF-4AC8-939C-60EE47EC2C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6" t="733" r="13366"/>
          <a:stretch/>
        </p:blipFill>
        <p:spPr>
          <a:xfrm>
            <a:off x="6972957" y="0"/>
            <a:ext cx="5219043" cy="688503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1D26C1E-1B1A-4642-A25C-9BF589970E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599" y="1163255"/>
            <a:ext cx="5486401" cy="590931"/>
          </a:xfrm>
        </p:spPr>
        <p:txBody>
          <a:bodyPr wrap="square" anchor="b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Table of Contents or Agenda</a:t>
            </a:r>
          </a:p>
        </p:txBody>
      </p:sp>
      <p:sp>
        <p:nvSpPr>
          <p:cNvPr id="24" name="Text Placeholder 52">
            <a:extLst>
              <a:ext uri="{FF2B5EF4-FFF2-40B4-BE49-F238E27FC236}">
                <a16:creationId xmlns:a16="http://schemas.microsoft.com/office/drawing/2014/main" id="{1403C7B2-7BAF-429C-829A-15946F92A1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600" y="2464502"/>
            <a:ext cx="324408" cy="236822"/>
          </a:xfrm>
        </p:spPr>
        <p:txBody>
          <a:bodyPr lIns="0" tIns="0" rIns="0" bIns="0" anchor="ctr"/>
          <a:lstStyle>
            <a:lvl1pPr marL="0" indent="0" algn="l">
              <a:buNone/>
              <a:defRPr sz="18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5" name="Text Placeholder 52">
            <a:extLst>
              <a:ext uri="{FF2B5EF4-FFF2-40B4-BE49-F238E27FC236}">
                <a16:creationId xmlns:a16="http://schemas.microsoft.com/office/drawing/2014/main" id="{8E92DC5A-7AD7-4E43-A2BE-B4A2F0E241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3107641"/>
            <a:ext cx="324408" cy="236822"/>
          </a:xfrm>
        </p:spPr>
        <p:txBody>
          <a:bodyPr lIns="0" tIns="0" rIns="0" bIns="0" anchor="ctr"/>
          <a:lstStyle>
            <a:lvl1pPr marL="0" indent="0" algn="l">
              <a:buNone/>
              <a:defRPr sz="18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6" name="Text Placeholder 52">
            <a:extLst>
              <a:ext uri="{FF2B5EF4-FFF2-40B4-BE49-F238E27FC236}">
                <a16:creationId xmlns:a16="http://schemas.microsoft.com/office/drawing/2014/main" id="{1CB0282B-F461-4254-AE1E-C352C66015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0" y="3745830"/>
            <a:ext cx="324408" cy="236822"/>
          </a:xfrm>
        </p:spPr>
        <p:txBody>
          <a:bodyPr lIns="0" tIns="0" rIns="0" bIns="0" anchor="ctr"/>
          <a:lstStyle>
            <a:lvl1pPr marL="0" indent="0" algn="l">
              <a:buNone/>
              <a:defRPr sz="18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7" name="Text Placeholder 52">
            <a:extLst>
              <a:ext uri="{FF2B5EF4-FFF2-40B4-BE49-F238E27FC236}">
                <a16:creationId xmlns:a16="http://schemas.microsoft.com/office/drawing/2014/main" id="{C97F7E03-0CEA-45EC-BA03-C90B2484284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4386726"/>
            <a:ext cx="324408" cy="236822"/>
          </a:xfrm>
        </p:spPr>
        <p:txBody>
          <a:bodyPr lIns="0" tIns="0" rIns="0" bIns="0" anchor="ctr"/>
          <a:lstStyle>
            <a:lvl1pPr marL="0" indent="0" algn="l">
              <a:buNone/>
              <a:defRPr sz="18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8" name="Text Placeholder 52">
            <a:extLst>
              <a:ext uri="{FF2B5EF4-FFF2-40B4-BE49-F238E27FC236}">
                <a16:creationId xmlns:a16="http://schemas.microsoft.com/office/drawing/2014/main" id="{B6BB662E-999A-4EA4-915F-4D80B43FA8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5033486"/>
            <a:ext cx="324408" cy="236822"/>
          </a:xfrm>
        </p:spPr>
        <p:txBody>
          <a:bodyPr lIns="0" tIns="0" rIns="0" bIns="0" anchor="ctr"/>
          <a:lstStyle>
            <a:lvl1pPr marL="0" indent="0" algn="l">
              <a:buNone/>
              <a:defRPr sz="18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52">
            <a:extLst>
              <a:ext uri="{FF2B5EF4-FFF2-40B4-BE49-F238E27FC236}">
                <a16:creationId xmlns:a16="http://schemas.microsoft.com/office/drawing/2014/main" id="{88BDA8BD-74B0-4D9A-B838-7D2B4E53EE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8983" y="2468859"/>
            <a:ext cx="3314700" cy="223571"/>
          </a:xfrm>
        </p:spPr>
        <p:txBody>
          <a:bodyPr lIns="0" tIns="0" rIns="0" bIns="0" anchor="ctr"/>
          <a:lstStyle>
            <a:lvl1pPr marL="0" indent="0">
              <a:lnSpc>
                <a:spcPts val="1960"/>
              </a:lnSpc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52">
            <a:extLst>
              <a:ext uri="{FF2B5EF4-FFF2-40B4-BE49-F238E27FC236}">
                <a16:creationId xmlns:a16="http://schemas.microsoft.com/office/drawing/2014/main" id="{A67FF298-76A2-460C-9D81-37CD9FBB478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018983" y="3111998"/>
            <a:ext cx="3314700" cy="223571"/>
          </a:xfrm>
        </p:spPr>
        <p:txBody>
          <a:bodyPr lIns="0" tIns="0" rIns="0" bIns="0" anchor="ctr"/>
          <a:lstStyle>
            <a:lvl1pPr marL="0" indent="0">
              <a:lnSpc>
                <a:spcPts val="1960"/>
              </a:lnSpc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52">
            <a:extLst>
              <a:ext uri="{FF2B5EF4-FFF2-40B4-BE49-F238E27FC236}">
                <a16:creationId xmlns:a16="http://schemas.microsoft.com/office/drawing/2014/main" id="{3A168B75-EF2D-4076-B29A-54A334260C6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18983" y="3750187"/>
            <a:ext cx="3314700" cy="223571"/>
          </a:xfrm>
        </p:spPr>
        <p:txBody>
          <a:bodyPr lIns="0" tIns="0" rIns="0" bIns="0" anchor="ctr"/>
          <a:lstStyle>
            <a:lvl1pPr marL="0" indent="0">
              <a:lnSpc>
                <a:spcPts val="1960"/>
              </a:lnSpc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52">
            <a:extLst>
              <a:ext uri="{FF2B5EF4-FFF2-40B4-BE49-F238E27FC236}">
                <a16:creationId xmlns:a16="http://schemas.microsoft.com/office/drawing/2014/main" id="{928F218B-A02D-42EE-9AF6-83A0E386592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18983" y="4391083"/>
            <a:ext cx="3314700" cy="223571"/>
          </a:xfrm>
        </p:spPr>
        <p:txBody>
          <a:bodyPr lIns="0" tIns="0" rIns="0" bIns="0" anchor="ctr"/>
          <a:lstStyle>
            <a:lvl1pPr marL="0" indent="0">
              <a:lnSpc>
                <a:spcPts val="1960"/>
              </a:lnSpc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52">
            <a:extLst>
              <a:ext uri="{FF2B5EF4-FFF2-40B4-BE49-F238E27FC236}">
                <a16:creationId xmlns:a16="http://schemas.microsoft.com/office/drawing/2014/main" id="{C0AEB77F-97F4-4EFC-AE80-00D0ED6FD1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18983" y="5037843"/>
            <a:ext cx="3314700" cy="223571"/>
          </a:xfrm>
        </p:spPr>
        <p:txBody>
          <a:bodyPr lIns="0" tIns="0" rIns="0" bIns="0" anchor="ctr"/>
          <a:lstStyle>
            <a:lvl1pPr marL="0" indent="0">
              <a:lnSpc>
                <a:spcPts val="1960"/>
              </a:lnSpc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BCFE17-595C-432F-B975-B9D85B507388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>
                    <a:lumMod val="85000"/>
                  </a:schemeClr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>
                  <a:lumMod val="85000"/>
                </a:schemeClr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pic>
        <p:nvPicPr>
          <p:cNvPr id="31" name="Picture 30" descr="Logo&#10;&#10;Description automatically generated with medium confidence">
            <a:extLst>
              <a:ext uri="{FF2B5EF4-FFF2-40B4-BE49-F238E27FC236}">
                <a16:creationId xmlns:a16="http://schemas.microsoft.com/office/drawing/2014/main" id="{FA20834C-3F40-4BC6-AA0F-6509590A4A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49" y="6364440"/>
            <a:ext cx="928258" cy="386124"/>
          </a:xfrm>
          <a:prstGeom prst="rect">
            <a:avLst/>
          </a:prstGeom>
        </p:spPr>
      </p:pic>
      <p:sp>
        <p:nvSpPr>
          <p:cNvPr id="38" name="Picture Placeholder 5">
            <a:extLst>
              <a:ext uri="{FF2B5EF4-FFF2-40B4-BE49-F238E27FC236}">
                <a16:creationId xmlns:a16="http://schemas.microsoft.com/office/drawing/2014/main" id="{D1EAE6CB-0FF2-49BD-96F3-82623FD579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3003" y="575563"/>
            <a:ext cx="4908453" cy="5733903"/>
          </a:xfrm>
          <a:custGeom>
            <a:avLst/>
            <a:gdLst>
              <a:gd name="connsiteX0" fmla="*/ 0 w 3390900"/>
              <a:gd name="connsiteY0" fmla="*/ 0 h 4286250"/>
              <a:gd name="connsiteX1" fmla="*/ 3390900 w 3390900"/>
              <a:gd name="connsiteY1" fmla="*/ 0 h 4286250"/>
              <a:gd name="connsiteX2" fmla="*/ 3390900 w 3390900"/>
              <a:gd name="connsiteY2" fmla="*/ 4286250 h 4286250"/>
              <a:gd name="connsiteX3" fmla="*/ 0 w 3390900"/>
              <a:gd name="connsiteY3" fmla="*/ 4286250 h 428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0900" h="4286250">
                <a:moveTo>
                  <a:pt x="0" y="0"/>
                </a:moveTo>
                <a:lnTo>
                  <a:pt x="3390900" y="0"/>
                </a:lnTo>
                <a:lnTo>
                  <a:pt x="3390900" y="4286250"/>
                </a:lnTo>
                <a:lnTo>
                  <a:pt x="0" y="42862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41" name="Rectangle: Rounded Corners 6">
            <a:extLst>
              <a:ext uri="{FF2B5EF4-FFF2-40B4-BE49-F238E27FC236}">
                <a16:creationId xmlns:a16="http://schemas.microsoft.com/office/drawing/2014/main" id="{655265A7-EA52-475A-9414-B4B9F033565C}"/>
              </a:ext>
            </a:extLst>
          </p:cNvPr>
          <p:cNvSpPr/>
          <p:nvPr userDrawn="1"/>
        </p:nvSpPr>
        <p:spPr>
          <a:xfrm flipV="1">
            <a:off x="732418" y="1862235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07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3480A-540D-4670-8E78-2D4CD658B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933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6CBD5321-D151-4C3E-832D-0E4B36E3B6A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0" y="0"/>
            <a:ext cx="2980944" cy="6858000"/>
          </a:xfrm>
          <a:custGeom>
            <a:avLst/>
            <a:gdLst>
              <a:gd name="connsiteX0" fmla="*/ 0 w 2743200"/>
              <a:gd name="connsiteY0" fmla="*/ 0 h 4309164"/>
              <a:gd name="connsiteX1" fmla="*/ 2743200 w 2743200"/>
              <a:gd name="connsiteY1" fmla="*/ 0 h 4309164"/>
              <a:gd name="connsiteX2" fmla="*/ 2743200 w 2743200"/>
              <a:gd name="connsiteY2" fmla="*/ 4309164 h 4309164"/>
              <a:gd name="connsiteX3" fmla="*/ 0 w 2743200"/>
              <a:gd name="connsiteY3" fmla="*/ 4309164 h 4309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4309164">
                <a:moveTo>
                  <a:pt x="0" y="0"/>
                </a:moveTo>
                <a:lnTo>
                  <a:pt x="2743200" y="0"/>
                </a:lnTo>
                <a:lnTo>
                  <a:pt x="2743200" y="4309164"/>
                </a:lnTo>
                <a:lnTo>
                  <a:pt x="0" y="4309164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44" name="Text Placeholder 40">
            <a:extLst>
              <a:ext uri="{FF2B5EF4-FFF2-40B4-BE49-F238E27FC236}">
                <a16:creationId xmlns:a16="http://schemas.microsoft.com/office/drawing/2014/main" id="{1660C274-D732-3F49-8D93-A23A17916A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909" y="5347251"/>
            <a:ext cx="2905125" cy="1492250"/>
          </a:xfrm>
        </p:spPr>
        <p:txBody>
          <a:bodyPr lIns="0" r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Quire Sans" panose="020B0502040400020003" pitchFamily="34" charset="0"/>
              </a:defRPr>
            </a:lvl1pPr>
            <a:lvl2pPr marL="45720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Text Placeholder 35">
            <a:extLst>
              <a:ext uri="{FF2B5EF4-FFF2-40B4-BE49-F238E27FC236}">
                <a16:creationId xmlns:a16="http://schemas.microsoft.com/office/drawing/2014/main" id="{7BA41200-0333-B344-BCA1-65C623ABF1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16255" y="4661297"/>
            <a:ext cx="2266950" cy="368454"/>
          </a:xfrm>
        </p:spPr>
        <p:txBody>
          <a:bodyPr lIns="0" rIns="0" anchor="ctr">
            <a:noAutofit/>
          </a:bodyPr>
          <a:lstStyle>
            <a:lvl1pPr marL="0" indent="0">
              <a:buNone/>
              <a:defRPr sz="1600" b="1">
                <a:solidFill>
                  <a:schemeClr val="tx1"/>
                </a:solidFill>
                <a:latin typeface="Avenir Next LT Pro" panose="020B0504020202020204" pitchFamily="34" charset="0"/>
                <a:cs typeface="Quire Sans" panose="020B0502040400020003" pitchFamily="34" charset="0"/>
              </a:defRPr>
            </a:lvl1pPr>
          </a:lstStyle>
          <a:p>
            <a:pPr lvl="0"/>
            <a:r>
              <a:rPr lang="en-US"/>
              <a:t>Title goes Here</a:t>
            </a:r>
          </a:p>
        </p:txBody>
      </p:sp>
      <p:sp>
        <p:nvSpPr>
          <p:cNvPr id="47" name="Text Placeholder 40">
            <a:extLst>
              <a:ext uri="{FF2B5EF4-FFF2-40B4-BE49-F238E27FC236}">
                <a16:creationId xmlns:a16="http://schemas.microsoft.com/office/drawing/2014/main" id="{E007C50D-A38F-0649-BAE7-2BF10968AE6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16286" y="5029200"/>
            <a:ext cx="2266950" cy="1492250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Avenir Next LT Pro" panose="020B0504020202020204" pitchFamily="34" charset="0"/>
                <a:cs typeface="Quire Sans" panose="020B0502040400020003" pitchFamily="34" charset="0"/>
              </a:defRPr>
            </a:lvl1pPr>
            <a:lvl2pPr marL="45720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35">
            <a:extLst>
              <a:ext uri="{FF2B5EF4-FFF2-40B4-BE49-F238E27FC236}">
                <a16:creationId xmlns:a16="http://schemas.microsoft.com/office/drawing/2014/main" id="{5896132F-E15E-F744-A6E4-C91598E9800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24347" y="4661297"/>
            <a:ext cx="2266950" cy="368454"/>
          </a:xfrm>
        </p:spPr>
        <p:txBody>
          <a:bodyPr lIns="0" rIns="0" anchor="ctr">
            <a:noAutofit/>
          </a:bodyPr>
          <a:lstStyle>
            <a:lvl1pPr marL="0" indent="0">
              <a:buNone/>
              <a:defRPr sz="1600" b="1">
                <a:solidFill>
                  <a:schemeClr val="tx1"/>
                </a:solidFill>
                <a:latin typeface="Avenir Next LT Pro" panose="020B0504020202020204" pitchFamily="34" charset="0"/>
                <a:cs typeface="Quire Sans" panose="020B0502040400020003" pitchFamily="34" charset="0"/>
              </a:defRPr>
            </a:lvl1pPr>
          </a:lstStyle>
          <a:p>
            <a:pPr lvl="0"/>
            <a:r>
              <a:rPr lang="en-US"/>
              <a:t>Title goes Here</a:t>
            </a:r>
          </a:p>
        </p:txBody>
      </p:sp>
      <p:sp>
        <p:nvSpPr>
          <p:cNvPr id="50" name="Text Placeholder 40">
            <a:extLst>
              <a:ext uri="{FF2B5EF4-FFF2-40B4-BE49-F238E27FC236}">
                <a16:creationId xmlns:a16="http://schemas.microsoft.com/office/drawing/2014/main" id="{920BBB27-96CB-D24D-A2C9-88BC40FC9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24378" y="5029200"/>
            <a:ext cx="2266950" cy="1492250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/>
                </a:solidFill>
                <a:latin typeface="Avenir Next LT Pro" panose="020B0504020202020204" pitchFamily="34" charset="0"/>
                <a:cs typeface="Quire Sans" panose="020B0502040400020003" pitchFamily="34" charset="0"/>
              </a:defRPr>
            </a:lvl1pPr>
            <a:lvl2pPr marL="45720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E628B2FA-E8C2-45B1-A4E7-55BA8A6D3FB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066314" y="0"/>
            <a:ext cx="2980944" cy="6890301"/>
          </a:xfrm>
          <a:custGeom>
            <a:avLst/>
            <a:gdLst>
              <a:gd name="connsiteX0" fmla="*/ 0 w 2743200"/>
              <a:gd name="connsiteY0" fmla="*/ 0 h 4309164"/>
              <a:gd name="connsiteX1" fmla="*/ 2743200 w 2743200"/>
              <a:gd name="connsiteY1" fmla="*/ 0 h 4309164"/>
              <a:gd name="connsiteX2" fmla="*/ 2743200 w 2743200"/>
              <a:gd name="connsiteY2" fmla="*/ 4309164 h 4309164"/>
              <a:gd name="connsiteX3" fmla="*/ 0 w 2743200"/>
              <a:gd name="connsiteY3" fmla="*/ 4309164 h 4309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4309164">
                <a:moveTo>
                  <a:pt x="0" y="0"/>
                </a:moveTo>
                <a:lnTo>
                  <a:pt x="2743200" y="0"/>
                </a:lnTo>
                <a:lnTo>
                  <a:pt x="2743200" y="4309164"/>
                </a:lnTo>
                <a:lnTo>
                  <a:pt x="0" y="4309164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BAC65CA8-FBD6-4544-9699-082D0C24665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211056" y="-16151"/>
            <a:ext cx="2980944" cy="6906451"/>
          </a:xfrm>
          <a:custGeom>
            <a:avLst/>
            <a:gdLst>
              <a:gd name="connsiteX0" fmla="*/ 0 w 2743200"/>
              <a:gd name="connsiteY0" fmla="*/ 0 h 4309164"/>
              <a:gd name="connsiteX1" fmla="*/ 2743200 w 2743200"/>
              <a:gd name="connsiteY1" fmla="*/ 0 h 4309164"/>
              <a:gd name="connsiteX2" fmla="*/ 2743200 w 2743200"/>
              <a:gd name="connsiteY2" fmla="*/ 4309164 h 4309164"/>
              <a:gd name="connsiteX3" fmla="*/ 0 w 2743200"/>
              <a:gd name="connsiteY3" fmla="*/ 4309164 h 4309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4309164">
                <a:moveTo>
                  <a:pt x="0" y="0"/>
                </a:moveTo>
                <a:lnTo>
                  <a:pt x="2743200" y="0"/>
                </a:lnTo>
                <a:lnTo>
                  <a:pt x="2743200" y="4309164"/>
                </a:lnTo>
                <a:lnTo>
                  <a:pt x="0" y="4309164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D2BF187D-B7D0-4CCD-8588-3F7968506BE7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139245" y="-1"/>
            <a:ext cx="2980944" cy="6890301"/>
          </a:xfrm>
          <a:custGeom>
            <a:avLst/>
            <a:gdLst>
              <a:gd name="connsiteX0" fmla="*/ 0 w 2743200"/>
              <a:gd name="connsiteY0" fmla="*/ 0 h 4309164"/>
              <a:gd name="connsiteX1" fmla="*/ 2743200 w 2743200"/>
              <a:gd name="connsiteY1" fmla="*/ 0 h 4309164"/>
              <a:gd name="connsiteX2" fmla="*/ 2743200 w 2743200"/>
              <a:gd name="connsiteY2" fmla="*/ 4309164 h 4309164"/>
              <a:gd name="connsiteX3" fmla="*/ 0 w 2743200"/>
              <a:gd name="connsiteY3" fmla="*/ 4309164 h 4309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4309164">
                <a:moveTo>
                  <a:pt x="0" y="0"/>
                </a:moveTo>
                <a:lnTo>
                  <a:pt x="2743200" y="0"/>
                </a:lnTo>
                <a:lnTo>
                  <a:pt x="2743200" y="4309164"/>
                </a:lnTo>
                <a:lnTo>
                  <a:pt x="0" y="4309164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6" name="Text Placeholder 40">
            <a:extLst>
              <a:ext uri="{FF2B5EF4-FFF2-40B4-BE49-F238E27FC236}">
                <a16:creationId xmlns:a16="http://schemas.microsoft.com/office/drawing/2014/main" id="{69D11BE2-450D-4639-9BAF-E3CA9B99AFD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104741" y="5379001"/>
            <a:ext cx="2905125" cy="1492250"/>
          </a:xfrm>
        </p:spPr>
        <p:txBody>
          <a:bodyPr lIns="0" r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Quire Sans" panose="020B0502040400020003" pitchFamily="34" charset="0"/>
              </a:defRPr>
            </a:lvl1pPr>
            <a:lvl2pPr marL="45720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40">
            <a:extLst>
              <a:ext uri="{FF2B5EF4-FFF2-40B4-BE49-F238E27FC236}">
                <a16:creationId xmlns:a16="http://schemas.microsoft.com/office/drawing/2014/main" id="{CF6D08BF-7D2B-4D8D-88E0-F86C05580F6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152959" y="5366301"/>
            <a:ext cx="2905125" cy="1492250"/>
          </a:xfrm>
        </p:spPr>
        <p:txBody>
          <a:bodyPr lIns="0" r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Quire Sans" panose="020B0502040400020003" pitchFamily="34" charset="0"/>
              </a:defRPr>
            </a:lvl1pPr>
            <a:lvl2pPr marL="45720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Text Placeholder 40">
            <a:extLst>
              <a:ext uri="{FF2B5EF4-FFF2-40B4-BE49-F238E27FC236}">
                <a16:creationId xmlns:a16="http://schemas.microsoft.com/office/drawing/2014/main" id="{F7CB76F0-F684-4F7B-8C85-06004AB6F99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19791" y="5398051"/>
            <a:ext cx="2905125" cy="1492250"/>
          </a:xfrm>
        </p:spPr>
        <p:txBody>
          <a:bodyPr lIns="0" r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Quire Sans" panose="020B0502040400020003" pitchFamily="34" charset="0"/>
              </a:defRPr>
            </a:lvl1pPr>
            <a:lvl2pPr marL="45720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2597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32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565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0A029-83E3-93D1-9FA7-F79570380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199B9-58AB-2259-A54D-3BC4DAAEB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1FAC3D-3772-D80C-2961-B37C828E8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B9DF60-7D23-C8AC-8141-B5DD04DC3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6F9F-F91E-7D41-A16C-F7BD4A37348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BE72B1-9FE4-BA71-DB68-FB03702F0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ADA48E-7F31-FD01-1B87-34268B9D7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39712-F39C-E043-BF73-7A26AF1E22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128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97A17AB-0114-CDE0-D80E-3AAA53BE48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84805" y="262670"/>
            <a:ext cx="9656119" cy="2617640"/>
          </a:xfrm>
        </p:spPr>
        <p:txBody>
          <a:bodyPr anchor="t"/>
          <a:lstStyle>
            <a:lvl1pPr algn="l">
              <a:lnSpc>
                <a:spcPct val="80000"/>
              </a:lnSpc>
              <a:defRPr sz="10500" b="0" i="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Master title style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05450C41-C7E7-6340-A050-6D8B66DFE0E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100" y="2857687"/>
            <a:ext cx="2788292" cy="2031813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Supporting details – delete if not required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947314E-460B-E697-70E8-3782117EC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227934" y="6254750"/>
            <a:ext cx="2671966" cy="246221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0F53B32-0902-5324-7161-6A0FDD5DBE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01138" y="6159530"/>
            <a:ext cx="18000" cy="3960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7" name="Graphic 6">
            <a:extLst>
              <a:ext uri="{FF2B5EF4-FFF2-40B4-BE49-F238E27FC236}">
                <a16:creationId xmlns:a16="http://schemas.microsoft.com/office/drawing/2014/main" id="{13A7BC74-AD25-AC8F-235C-DF688C527D4B}"/>
              </a:ext>
            </a:extLst>
          </p:cNvPr>
          <p:cNvSpPr>
            <a:spLocks noChangeAspect="1"/>
          </p:cNvSpPr>
          <p:nvPr userDrawn="1"/>
        </p:nvSpPr>
        <p:spPr>
          <a:xfrm>
            <a:off x="295014" y="6157305"/>
            <a:ext cx="2028986" cy="406800"/>
          </a:xfrm>
          <a:custGeom>
            <a:avLst/>
            <a:gdLst>
              <a:gd name="connsiteX0" fmla="*/ 950465 w 9611734"/>
              <a:gd name="connsiteY0" fmla="*/ 818675 h 1927097"/>
              <a:gd name="connsiteX1" fmla="*/ 803768 w 9611734"/>
              <a:gd name="connsiteY1" fmla="*/ 568646 h 1927097"/>
              <a:gd name="connsiteX2" fmla="*/ 950465 w 9611734"/>
              <a:gd name="connsiteY2" fmla="*/ 318617 h 1927097"/>
              <a:gd name="connsiteX3" fmla="*/ 1097162 w 9611734"/>
              <a:gd name="connsiteY3" fmla="*/ 568646 h 1927097"/>
              <a:gd name="connsiteX4" fmla="*/ 950465 w 9611734"/>
              <a:gd name="connsiteY4" fmla="*/ 818675 h 1927097"/>
              <a:gd name="connsiteX5" fmla="*/ 950465 w 9611734"/>
              <a:gd name="connsiteY5" fmla="*/ 251429 h 1927097"/>
              <a:gd name="connsiteX6" fmla="*/ 652338 w 9611734"/>
              <a:gd name="connsiteY6" fmla="*/ 568646 h 1927097"/>
              <a:gd name="connsiteX7" fmla="*/ 950465 w 9611734"/>
              <a:gd name="connsiteY7" fmla="*/ 885863 h 1927097"/>
              <a:gd name="connsiteX8" fmla="*/ 1248591 w 9611734"/>
              <a:gd name="connsiteY8" fmla="*/ 568646 h 1927097"/>
              <a:gd name="connsiteX9" fmla="*/ 950465 w 9611734"/>
              <a:gd name="connsiteY9" fmla="*/ 251429 h 1927097"/>
              <a:gd name="connsiteX10" fmla="*/ 2283534 w 9611734"/>
              <a:gd name="connsiteY10" fmla="*/ 251429 h 1927097"/>
              <a:gd name="connsiteX11" fmla="*/ 2114929 w 9611734"/>
              <a:gd name="connsiteY11" fmla="*/ 340488 h 1927097"/>
              <a:gd name="connsiteX12" fmla="*/ 2107568 w 9611734"/>
              <a:gd name="connsiteY12" fmla="*/ 340488 h 1927097"/>
              <a:gd name="connsiteX13" fmla="*/ 2107568 w 9611734"/>
              <a:gd name="connsiteY13" fmla="*/ 263677 h 1927097"/>
              <a:gd name="connsiteX14" fmla="*/ 1963324 w 9611734"/>
              <a:gd name="connsiteY14" fmla="*/ 263677 h 1927097"/>
              <a:gd name="connsiteX15" fmla="*/ 1963324 w 9611734"/>
              <a:gd name="connsiteY15" fmla="*/ 873615 h 1927097"/>
              <a:gd name="connsiteX16" fmla="*/ 2107568 w 9611734"/>
              <a:gd name="connsiteY16" fmla="*/ 873615 h 1927097"/>
              <a:gd name="connsiteX17" fmla="*/ 2107568 w 9611734"/>
              <a:gd name="connsiteY17" fmla="*/ 479412 h 1927097"/>
              <a:gd name="connsiteX18" fmla="*/ 2228501 w 9611734"/>
              <a:gd name="connsiteY18" fmla="*/ 336638 h 1927097"/>
              <a:gd name="connsiteX19" fmla="*/ 2332433 w 9611734"/>
              <a:gd name="connsiteY19" fmla="*/ 456142 h 1927097"/>
              <a:gd name="connsiteX20" fmla="*/ 2332433 w 9611734"/>
              <a:gd name="connsiteY20" fmla="*/ 873265 h 1927097"/>
              <a:gd name="connsiteX21" fmla="*/ 2476677 w 9611734"/>
              <a:gd name="connsiteY21" fmla="*/ 873265 h 1927097"/>
              <a:gd name="connsiteX22" fmla="*/ 2476677 w 9611734"/>
              <a:gd name="connsiteY22" fmla="*/ 455092 h 1927097"/>
              <a:gd name="connsiteX23" fmla="*/ 2283534 w 9611734"/>
              <a:gd name="connsiteY23" fmla="*/ 251429 h 1927097"/>
              <a:gd name="connsiteX24" fmla="*/ 2803897 w 9611734"/>
              <a:gd name="connsiteY24" fmla="*/ 251429 h 1927097"/>
              <a:gd name="connsiteX25" fmla="*/ 2570444 w 9611734"/>
              <a:gd name="connsiteY25" fmla="*/ 427097 h 1927097"/>
              <a:gd name="connsiteX26" fmla="*/ 2718368 w 9611734"/>
              <a:gd name="connsiteY26" fmla="*/ 602765 h 1927097"/>
              <a:gd name="connsiteX27" fmla="*/ 2840528 w 9611734"/>
              <a:gd name="connsiteY27" fmla="*/ 633209 h 1927097"/>
              <a:gd name="connsiteX28" fmla="*/ 2934645 w 9611734"/>
              <a:gd name="connsiteY28" fmla="*/ 723493 h 1927097"/>
              <a:gd name="connsiteX29" fmla="*/ 2813712 w 9611734"/>
              <a:gd name="connsiteY29" fmla="*/ 821125 h 1927097"/>
              <a:gd name="connsiteX30" fmla="*/ 2674376 w 9611734"/>
              <a:gd name="connsiteY30" fmla="*/ 679576 h 1927097"/>
              <a:gd name="connsiteX31" fmla="*/ 2544855 w 9611734"/>
              <a:gd name="connsiteY31" fmla="*/ 716144 h 1927097"/>
              <a:gd name="connsiteX32" fmla="*/ 2797763 w 9611734"/>
              <a:gd name="connsiteY32" fmla="*/ 885688 h 1927097"/>
              <a:gd name="connsiteX33" fmla="*/ 3051898 w 9611734"/>
              <a:gd name="connsiteY33" fmla="*/ 686924 h 1927097"/>
              <a:gd name="connsiteX34" fmla="*/ 2889427 w 9611734"/>
              <a:gd name="connsiteY34" fmla="*/ 503908 h 1927097"/>
              <a:gd name="connsiteX35" fmla="*/ 2772174 w 9611734"/>
              <a:gd name="connsiteY35" fmla="*/ 474688 h 1927097"/>
              <a:gd name="connsiteX36" fmla="*/ 2687872 w 9611734"/>
              <a:gd name="connsiteY36" fmla="*/ 394203 h 1927097"/>
              <a:gd name="connsiteX37" fmla="*/ 2791804 w 9611734"/>
              <a:gd name="connsiteY37" fmla="*/ 316167 h 1927097"/>
              <a:gd name="connsiteX38" fmla="*/ 2916418 w 9611734"/>
              <a:gd name="connsiteY38" fmla="*/ 433221 h 1927097"/>
              <a:gd name="connsiteX39" fmla="*/ 3038578 w 9611734"/>
              <a:gd name="connsiteY39" fmla="*/ 396652 h 1927097"/>
              <a:gd name="connsiteX40" fmla="*/ 2803897 w 9611734"/>
              <a:gd name="connsiteY40" fmla="*/ 251429 h 1927097"/>
              <a:gd name="connsiteX41" fmla="*/ 3409965 w 9611734"/>
              <a:gd name="connsiteY41" fmla="*/ 818675 h 1927097"/>
              <a:gd name="connsiteX42" fmla="*/ 3263268 w 9611734"/>
              <a:gd name="connsiteY42" fmla="*/ 568646 h 1927097"/>
              <a:gd name="connsiteX43" fmla="*/ 3409965 w 9611734"/>
              <a:gd name="connsiteY43" fmla="*/ 318617 h 1927097"/>
              <a:gd name="connsiteX44" fmla="*/ 3556663 w 9611734"/>
              <a:gd name="connsiteY44" fmla="*/ 568646 h 1927097"/>
              <a:gd name="connsiteX45" fmla="*/ 3409965 w 9611734"/>
              <a:gd name="connsiteY45" fmla="*/ 818675 h 1927097"/>
              <a:gd name="connsiteX46" fmla="*/ 3409965 w 9611734"/>
              <a:gd name="connsiteY46" fmla="*/ 251429 h 1927097"/>
              <a:gd name="connsiteX47" fmla="*/ 3111839 w 9611734"/>
              <a:gd name="connsiteY47" fmla="*/ 568646 h 1927097"/>
              <a:gd name="connsiteX48" fmla="*/ 3409965 w 9611734"/>
              <a:gd name="connsiteY48" fmla="*/ 885863 h 1927097"/>
              <a:gd name="connsiteX49" fmla="*/ 3708092 w 9611734"/>
              <a:gd name="connsiteY49" fmla="*/ 568646 h 1927097"/>
              <a:gd name="connsiteX50" fmla="*/ 3409965 w 9611734"/>
              <a:gd name="connsiteY50" fmla="*/ 251429 h 1927097"/>
              <a:gd name="connsiteX51" fmla="*/ 4113656 w 9611734"/>
              <a:gd name="connsiteY51" fmla="*/ 251429 h 1927097"/>
              <a:gd name="connsiteX52" fmla="*/ 3945051 w 9611734"/>
              <a:gd name="connsiteY52" fmla="*/ 340488 h 1927097"/>
              <a:gd name="connsiteX53" fmla="*/ 3937690 w 9611734"/>
              <a:gd name="connsiteY53" fmla="*/ 340488 h 1927097"/>
              <a:gd name="connsiteX54" fmla="*/ 3937690 w 9611734"/>
              <a:gd name="connsiteY54" fmla="*/ 263677 h 1927097"/>
              <a:gd name="connsiteX55" fmla="*/ 3793446 w 9611734"/>
              <a:gd name="connsiteY55" fmla="*/ 263677 h 1927097"/>
              <a:gd name="connsiteX56" fmla="*/ 3793446 w 9611734"/>
              <a:gd name="connsiteY56" fmla="*/ 873615 h 1927097"/>
              <a:gd name="connsiteX57" fmla="*/ 3937690 w 9611734"/>
              <a:gd name="connsiteY57" fmla="*/ 873615 h 1927097"/>
              <a:gd name="connsiteX58" fmla="*/ 3937690 w 9611734"/>
              <a:gd name="connsiteY58" fmla="*/ 479412 h 1927097"/>
              <a:gd name="connsiteX59" fmla="*/ 4058623 w 9611734"/>
              <a:gd name="connsiteY59" fmla="*/ 336638 h 1927097"/>
              <a:gd name="connsiteX60" fmla="*/ 4162555 w 9611734"/>
              <a:gd name="connsiteY60" fmla="*/ 456142 h 1927097"/>
              <a:gd name="connsiteX61" fmla="*/ 4162555 w 9611734"/>
              <a:gd name="connsiteY61" fmla="*/ 873265 h 1927097"/>
              <a:gd name="connsiteX62" fmla="*/ 4306799 w 9611734"/>
              <a:gd name="connsiteY62" fmla="*/ 873265 h 1927097"/>
              <a:gd name="connsiteX63" fmla="*/ 4306799 w 9611734"/>
              <a:gd name="connsiteY63" fmla="*/ 455092 h 1927097"/>
              <a:gd name="connsiteX64" fmla="*/ 4113656 w 9611734"/>
              <a:gd name="connsiteY64" fmla="*/ 251429 h 1927097"/>
              <a:gd name="connsiteX65" fmla="*/ 6255401 w 9611734"/>
              <a:gd name="connsiteY65" fmla="*/ 818675 h 1927097"/>
              <a:gd name="connsiteX66" fmla="*/ 6108704 w 9611734"/>
              <a:gd name="connsiteY66" fmla="*/ 568646 h 1927097"/>
              <a:gd name="connsiteX67" fmla="*/ 6255401 w 9611734"/>
              <a:gd name="connsiteY67" fmla="*/ 318617 h 1927097"/>
              <a:gd name="connsiteX68" fmla="*/ 6402098 w 9611734"/>
              <a:gd name="connsiteY68" fmla="*/ 568646 h 1927097"/>
              <a:gd name="connsiteX69" fmla="*/ 6255401 w 9611734"/>
              <a:gd name="connsiteY69" fmla="*/ 818675 h 1927097"/>
              <a:gd name="connsiteX70" fmla="*/ 6255401 w 9611734"/>
              <a:gd name="connsiteY70" fmla="*/ 251429 h 1927097"/>
              <a:gd name="connsiteX71" fmla="*/ 5957274 w 9611734"/>
              <a:gd name="connsiteY71" fmla="*/ 568646 h 1927097"/>
              <a:gd name="connsiteX72" fmla="*/ 6255401 w 9611734"/>
              <a:gd name="connsiteY72" fmla="*/ 885863 h 1927097"/>
              <a:gd name="connsiteX73" fmla="*/ 6553528 w 9611734"/>
              <a:gd name="connsiteY73" fmla="*/ 568646 h 1927097"/>
              <a:gd name="connsiteX74" fmla="*/ 6255401 w 9611734"/>
              <a:gd name="connsiteY74" fmla="*/ 251429 h 1927097"/>
              <a:gd name="connsiteX75" fmla="*/ 7588295 w 9611734"/>
              <a:gd name="connsiteY75" fmla="*/ 251429 h 1927097"/>
              <a:gd name="connsiteX76" fmla="*/ 7419689 w 9611734"/>
              <a:gd name="connsiteY76" fmla="*/ 340488 h 1927097"/>
              <a:gd name="connsiteX77" fmla="*/ 7412328 w 9611734"/>
              <a:gd name="connsiteY77" fmla="*/ 340488 h 1927097"/>
              <a:gd name="connsiteX78" fmla="*/ 7412328 w 9611734"/>
              <a:gd name="connsiteY78" fmla="*/ 263677 h 1927097"/>
              <a:gd name="connsiteX79" fmla="*/ 7268085 w 9611734"/>
              <a:gd name="connsiteY79" fmla="*/ 263677 h 1927097"/>
              <a:gd name="connsiteX80" fmla="*/ 7268085 w 9611734"/>
              <a:gd name="connsiteY80" fmla="*/ 873615 h 1927097"/>
              <a:gd name="connsiteX81" fmla="*/ 7412328 w 9611734"/>
              <a:gd name="connsiteY81" fmla="*/ 873615 h 1927097"/>
              <a:gd name="connsiteX82" fmla="*/ 7412328 w 9611734"/>
              <a:gd name="connsiteY82" fmla="*/ 479412 h 1927097"/>
              <a:gd name="connsiteX83" fmla="*/ 7533262 w 9611734"/>
              <a:gd name="connsiteY83" fmla="*/ 336638 h 1927097"/>
              <a:gd name="connsiteX84" fmla="*/ 7637194 w 9611734"/>
              <a:gd name="connsiteY84" fmla="*/ 456142 h 1927097"/>
              <a:gd name="connsiteX85" fmla="*/ 7637194 w 9611734"/>
              <a:gd name="connsiteY85" fmla="*/ 873265 h 1927097"/>
              <a:gd name="connsiteX86" fmla="*/ 7781438 w 9611734"/>
              <a:gd name="connsiteY86" fmla="*/ 873265 h 1927097"/>
              <a:gd name="connsiteX87" fmla="*/ 7781438 w 9611734"/>
              <a:gd name="connsiteY87" fmla="*/ 455092 h 1927097"/>
              <a:gd name="connsiteX88" fmla="*/ 7588295 w 9611734"/>
              <a:gd name="connsiteY88" fmla="*/ 251429 h 1927097"/>
              <a:gd name="connsiteX89" fmla="*/ 8108833 w 9611734"/>
              <a:gd name="connsiteY89" fmla="*/ 251429 h 1927097"/>
              <a:gd name="connsiteX90" fmla="*/ 7875380 w 9611734"/>
              <a:gd name="connsiteY90" fmla="*/ 427097 h 1927097"/>
              <a:gd name="connsiteX91" fmla="*/ 8023304 w 9611734"/>
              <a:gd name="connsiteY91" fmla="*/ 602765 h 1927097"/>
              <a:gd name="connsiteX92" fmla="*/ 8145464 w 9611734"/>
              <a:gd name="connsiteY92" fmla="*/ 633209 h 1927097"/>
              <a:gd name="connsiteX93" fmla="*/ 8239581 w 9611734"/>
              <a:gd name="connsiteY93" fmla="*/ 723493 h 1927097"/>
              <a:gd name="connsiteX94" fmla="*/ 8118648 w 9611734"/>
              <a:gd name="connsiteY94" fmla="*/ 821125 h 1927097"/>
              <a:gd name="connsiteX95" fmla="*/ 7979312 w 9611734"/>
              <a:gd name="connsiteY95" fmla="*/ 679576 h 1927097"/>
              <a:gd name="connsiteX96" fmla="*/ 7849791 w 9611734"/>
              <a:gd name="connsiteY96" fmla="*/ 716144 h 1927097"/>
              <a:gd name="connsiteX97" fmla="*/ 8102699 w 9611734"/>
              <a:gd name="connsiteY97" fmla="*/ 885688 h 1927097"/>
              <a:gd name="connsiteX98" fmla="*/ 8356834 w 9611734"/>
              <a:gd name="connsiteY98" fmla="*/ 686924 h 1927097"/>
              <a:gd name="connsiteX99" fmla="*/ 8194363 w 9611734"/>
              <a:gd name="connsiteY99" fmla="*/ 503908 h 1927097"/>
              <a:gd name="connsiteX100" fmla="*/ 8077110 w 9611734"/>
              <a:gd name="connsiteY100" fmla="*/ 474688 h 1927097"/>
              <a:gd name="connsiteX101" fmla="*/ 7992808 w 9611734"/>
              <a:gd name="connsiteY101" fmla="*/ 394203 h 1927097"/>
              <a:gd name="connsiteX102" fmla="*/ 8096740 w 9611734"/>
              <a:gd name="connsiteY102" fmla="*/ 316167 h 1927097"/>
              <a:gd name="connsiteX103" fmla="*/ 8221353 w 9611734"/>
              <a:gd name="connsiteY103" fmla="*/ 433221 h 1927097"/>
              <a:gd name="connsiteX104" fmla="*/ 8343514 w 9611734"/>
              <a:gd name="connsiteY104" fmla="*/ 396652 h 1927097"/>
              <a:gd name="connsiteX105" fmla="*/ 8108833 w 9611734"/>
              <a:gd name="connsiteY105" fmla="*/ 251429 h 1927097"/>
              <a:gd name="connsiteX106" fmla="*/ 8714726 w 9611734"/>
              <a:gd name="connsiteY106" fmla="*/ 818675 h 1927097"/>
              <a:gd name="connsiteX107" fmla="*/ 8568028 w 9611734"/>
              <a:gd name="connsiteY107" fmla="*/ 568646 h 1927097"/>
              <a:gd name="connsiteX108" fmla="*/ 8714726 w 9611734"/>
              <a:gd name="connsiteY108" fmla="*/ 318617 h 1927097"/>
              <a:gd name="connsiteX109" fmla="*/ 8861423 w 9611734"/>
              <a:gd name="connsiteY109" fmla="*/ 568646 h 1927097"/>
              <a:gd name="connsiteX110" fmla="*/ 8714726 w 9611734"/>
              <a:gd name="connsiteY110" fmla="*/ 818675 h 1927097"/>
              <a:gd name="connsiteX111" fmla="*/ 8714726 w 9611734"/>
              <a:gd name="connsiteY111" fmla="*/ 251429 h 1927097"/>
              <a:gd name="connsiteX112" fmla="*/ 8416599 w 9611734"/>
              <a:gd name="connsiteY112" fmla="*/ 568646 h 1927097"/>
              <a:gd name="connsiteX113" fmla="*/ 8714726 w 9611734"/>
              <a:gd name="connsiteY113" fmla="*/ 885863 h 1927097"/>
              <a:gd name="connsiteX114" fmla="*/ 9012852 w 9611734"/>
              <a:gd name="connsiteY114" fmla="*/ 568646 h 1927097"/>
              <a:gd name="connsiteX115" fmla="*/ 8714726 w 9611734"/>
              <a:gd name="connsiteY115" fmla="*/ 251429 h 1927097"/>
              <a:gd name="connsiteX116" fmla="*/ 9418592 w 9611734"/>
              <a:gd name="connsiteY116" fmla="*/ 251429 h 1927097"/>
              <a:gd name="connsiteX117" fmla="*/ 9249987 w 9611734"/>
              <a:gd name="connsiteY117" fmla="*/ 340488 h 1927097"/>
              <a:gd name="connsiteX118" fmla="*/ 9242625 w 9611734"/>
              <a:gd name="connsiteY118" fmla="*/ 340488 h 1927097"/>
              <a:gd name="connsiteX119" fmla="*/ 9242625 w 9611734"/>
              <a:gd name="connsiteY119" fmla="*/ 263677 h 1927097"/>
              <a:gd name="connsiteX120" fmla="*/ 9098382 w 9611734"/>
              <a:gd name="connsiteY120" fmla="*/ 263677 h 1927097"/>
              <a:gd name="connsiteX121" fmla="*/ 9098382 w 9611734"/>
              <a:gd name="connsiteY121" fmla="*/ 873615 h 1927097"/>
              <a:gd name="connsiteX122" fmla="*/ 9242625 w 9611734"/>
              <a:gd name="connsiteY122" fmla="*/ 873615 h 1927097"/>
              <a:gd name="connsiteX123" fmla="*/ 9242625 w 9611734"/>
              <a:gd name="connsiteY123" fmla="*/ 479412 h 1927097"/>
              <a:gd name="connsiteX124" fmla="*/ 9363559 w 9611734"/>
              <a:gd name="connsiteY124" fmla="*/ 336638 h 1927097"/>
              <a:gd name="connsiteX125" fmla="*/ 9467491 w 9611734"/>
              <a:gd name="connsiteY125" fmla="*/ 456142 h 1927097"/>
              <a:gd name="connsiteX126" fmla="*/ 9467491 w 9611734"/>
              <a:gd name="connsiteY126" fmla="*/ 873265 h 1927097"/>
              <a:gd name="connsiteX127" fmla="*/ 9611734 w 9611734"/>
              <a:gd name="connsiteY127" fmla="*/ 873265 h 1927097"/>
              <a:gd name="connsiteX128" fmla="*/ 9611734 w 9611734"/>
              <a:gd name="connsiteY128" fmla="*/ 455092 h 1927097"/>
              <a:gd name="connsiteX129" fmla="*/ 9418592 w 9611734"/>
              <a:gd name="connsiteY129" fmla="*/ 251429 h 1927097"/>
              <a:gd name="connsiteX130" fmla="*/ 566984 w 9611734"/>
              <a:gd name="connsiteY130" fmla="*/ 19596 h 1927097"/>
              <a:gd name="connsiteX131" fmla="*/ 415379 w 9611734"/>
              <a:gd name="connsiteY131" fmla="*/ 19596 h 1927097"/>
              <a:gd name="connsiteX132" fmla="*/ 415379 w 9611734"/>
              <a:gd name="connsiteY132" fmla="*/ 650356 h 1927097"/>
              <a:gd name="connsiteX133" fmla="*/ 283404 w 9611734"/>
              <a:gd name="connsiteY133" fmla="*/ 813776 h 1927097"/>
              <a:gd name="connsiteX134" fmla="*/ 151429 w 9611734"/>
              <a:gd name="connsiteY134" fmla="*/ 638108 h 1927097"/>
              <a:gd name="connsiteX135" fmla="*/ 151429 w 9611734"/>
              <a:gd name="connsiteY135" fmla="*/ 521055 h 1927097"/>
              <a:gd name="connsiteX136" fmla="*/ 0 w 9611734"/>
              <a:gd name="connsiteY136" fmla="*/ 558848 h 1927097"/>
              <a:gd name="connsiteX137" fmla="*/ 0 w 9611734"/>
              <a:gd name="connsiteY137" fmla="*/ 611338 h 1927097"/>
              <a:gd name="connsiteX138" fmla="*/ 283580 w 9611734"/>
              <a:gd name="connsiteY138" fmla="*/ 893212 h 1927097"/>
              <a:gd name="connsiteX139" fmla="*/ 566984 w 9611734"/>
              <a:gd name="connsiteY139" fmla="*/ 611338 h 1927097"/>
              <a:gd name="connsiteX140" fmla="*/ 566984 w 9611734"/>
              <a:gd name="connsiteY140" fmla="*/ 19596 h 1927097"/>
              <a:gd name="connsiteX141" fmla="*/ 1478364 w 9611734"/>
              <a:gd name="connsiteY141" fmla="*/ 19596 h 1927097"/>
              <a:gd name="connsiteX142" fmla="*/ 1334121 w 9611734"/>
              <a:gd name="connsiteY142" fmla="*/ 19596 h 1927097"/>
              <a:gd name="connsiteX143" fmla="*/ 1334121 w 9611734"/>
              <a:gd name="connsiteY143" fmla="*/ 873440 h 1927097"/>
              <a:gd name="connsiteX144" fmla="*/ 1478364 w 9611734"/>
              <a:gd name="connsiteY144" fmla="*/ 873440 h 1927097"/>
              <a:gd name="connsiteX145" fmla="*/ 1478364 w 9611734"/>
              <a:gd name="connsiteY145" fmla="*/ 479412 h 1927097"/>
              <a:gd name="connsiteX146" fmla="*/ 1599298 w 9611734"/>
              <a:gd name="connsiteY146" fmla="*/ 336638 h 1927097"/>
              <a:gd name="connsiteX147" fmla="*/ 1703230 w 9611734"/>
              <a:gd name="connsiteY147" fmla="*/ 456142 h 1927097"/>
              <a:gd name="connsiteX148" fmla="*/ 1703230 w 9611734"/>
              <a:gd name="connsiteY148" fmla="*/ 873265 h 1927097"/>
              <a:gd name="connsiteX149" fmla="*/ 1847474 w 9611734"/>
              <a:gd name="connsiteY149" fmla="*/ 873265 h 1927097"/>
              <a:gd name="connsiteX150" fmla="*/ 1847474 w 9611734"/>
              <a:gd name="connsiteY150" fmla="*/ 455092 h 1927097"/>
              <a:gd name="connsiteX151" fmla="*/ 1654331 w 9611734"/>
              <a:gd name="connsiteY151" fmla="*/ 251429 h 1927097"/>
              <a:gd name="connsiteX152" fmla="*/ 1485726 w 9611734"/>
              <a:gd name="connsiteY152" fmla="*/ 340488 h 1927097"/>
              <a:gd name="connsiteX153" fmla="*/ 1478364 w 9611734"/>
              <a:gd name="connsiteY153" fmla="*/ 340488 h 1927097"/>
              <a:gd name="connsiteX154" fmla="*/ 1478364 w 9611734"/>
              <a:gd name="connsiteY154" fmla="*/ 19596 h 1927097"/>
              <a:gd name="connsiteX155" fmla="*/ 5871744 w 9611734"/>
              <a:gd name="connsiteY155" fmla="*/ 19596 h 1927097"/>
              <a:gd name="connsiteX156" fmla="*/ 5720315 w 9611734"/>
              <a:gd name="connsiteY156" fmla="*/ 19596 h 1927097"/>
              <a:gd name="connsiteX157" fmla="*/ 5720315 w 9611734"/>
              <a:gd name="connsiteY157" fmla="*/ 650356 h 1927097"/>
              <a:gd name="connsiteX158" fmla="*/ 5588340 w 9611734"/>
              <a:gd name="connsiteY158" fmla="*/ 813776 h 1927097"/>
              <a:gd name="connsiteX159" fmla="*/ 5456366 w 9611734"/>
              <a:gd name="connsiteY159" fmla="*/ 638108 h 1927097"/>
              <a:gd name="connsiteX160" fmla="*/ 5456366 w 9611734"/>
              <a:gd name="connsiteY160" fmla="*/ 521055 h 1927097"/>
              <a:gd name="connsiteX161" fmla="*/ 5304936 w 9611734"/>
              <a:gd name="connsiteY161" fmla="*/ 558848 h 1927097"/>
              <a:gd name="connsiteX162" fmla="*/ 5304936 w 9611734"/>
              <a:gd name="connsiteY162" fmla="*/ 611338 h 1927097"/>
              <a:gd name="connsiteX163" fmla="*/ 5588515 w 9611734"/>
              <a:gd name="connsiteY163" fmla="*/ 893212 h 1927097"/>
              <a:gd name="connsiteX164" fmla="*/ 5871920 w 9611734"/>
              <a:gd name="connsiteY164" fmla="*/ 611338 h 1927097"/>
              <a:gd name="connsiteX165" fmla="*/ 5871920 w 9611734"/>
              <a:gd name="connsiteY165" fmla="*/ 19596 h 1927097"/>
              <a:gd name="connsiteX166" fmla="*/ 6783125 w 9611734"/>
              <a:gd name="connsiteY166" fmla="*/ 19596 h 1927097"/>
              <a:gd name="connsiteX167" fmla="*/ 6638882 w 9611734"/>
              <a:gd name="connsiteY167" fmla="*/ 19596 h 1927097"/>
              <a:gd name="connsiteX168" fmla="*/ 6638882 w 9611734"/>
              <a:gd name="connsiteY168" fmla="*/ 873440 h 1927097"/>
              <a:gd name="connsiteX169" fmla="*/ 6783125 w 9611734"/>
              <a:gd name="connsiteY169" fmla="*/ 873440 h 1927097"/>
              <a:gd name="connsiteX170" fmla="*/ 6783125 w 9611734"/>
              <a:gd name="connsiteY170" fmla="*/ 479412 h 1927097"/>
              <a:gd name="connsiteX171" fmla="*/ 6904059 w 9611734"/>
              <a:gd name="connsiteY171" fmla="*/ 336638 h 1927097"/>
              <a:gd name="connsiteX172" fmla="*/ 7007991 w 9611734"/>
              <a:gd name="connsiteY172" fmla="*/ 456142 h 1927097"/>
              <a:gd name="connsiteX173" fmla="*/ 7007991 w 9611734"/>
              <a:gd name="connsiteY173" fmla="*/ 873265 h 1927097"/>
              <a:gd name="connsiteX174" fmla="*/ 7152234 w 9611734"/>
              <a:gd name="connsiteY174" fmla="*/ 873265 h 1927097"/>
              <a:gd name="connsiteX175" fmla="*/ 7152234 w 9611734"/>
              <a:gd name="connsiteY175" fmla="*/ 455092 h 1927097"/>
              <a:gd name="connsiteX176" fmla="*/ 6959092 w 9611734"/>
              <a:gd name="connsiteY176" fmla="*/ 251429 h 1927097"/>
              <a:gd name="connsiteX177" fmla="*/ 6790486 w 9611734"/>
              <a:gd name="connsiteY177" fmla="*/ 340488 h 1927097"/>
              <a:gd name="connsiteX178" fmla="*/ 6783125 w 9611734"/>
              <a:gd name="connsiteY178" fmla="*/ 340488 h 1927097"/>
              <a:gd name="connsiteX179" fmla="*/ 6783125 w 9611734"/>
              <a:gd name="connsiteY179" fmla="*/ 19596 h 1927097"/>
              <a:gd name="connsiteX180" fmla="*/ 4781944 w 9611734"/>
              <a:gd name="connsiteY180" fmla="*/ 803978 h 1927097"/>
              <a:gd name="connsiteX181" fmla="*/ 4592482 w 9611734"/>
              <a:gd name="connsiteY181" fmla="*/ 607489 h 1927097"/>
              <a:gd name="connsiteX182" fmla="*/ 4666970 w 9611734"/>
              <a:gd name="connsiteY182" fmla="*/ 452642 h 1927097"/>
              <a:gd name="connsiteX183" fmla="*/ 4943188 w 9611734"/>
              <a:gd name="connsiteY183" fmla="*/ 753937 h 1927097"/>
              <a:gd name="connsiteX184" fmla="*/ 4781944 w 9611734"/>
              <a:gd name="connsiteY184" fmla="*/ 803978 h 1927097"/>
              <a:gd name="connsiteX185" fmla="*/ 5050801 w 9611734"/>
              <a:gd name="connsiteY185" fmla="*/ 653855 h 1927097"/>
              <a:gd name="connsiteX186" fmla="*/ 4811388 w 9611734"/>
              <a:gd name="connsiteY186" fmla="*/ 390354 h 1927097"/>
              <a:gd name="connsiteX187" fmla="*/ 4929868 w 9611734"/>
              <a:gd name="connsiteY187" fmla="*/ 367083 h 1927097"/>
              <a:gd name="connsiteX188" fmla="*/ 5089885 w 9611734"/>
              <a:gd name="connsiteY188" fmla="*/ 523154 h 1927097"/>
              <a:gd name="connsiteX189" fmla="*/ 5050801 w 9611734"/>
              <a:gd name="connsiteY189" fmla="*/ 653855 h 1927097"/>
              <a:gd name="connsiteX190" fmla="*/ 4778263 w 9611734"/>
              <a:gd name="connsiteY190" fmla="*/ 355010 h 1927097"/>
              <a:gd name="connsiteX191" fmla="*/ 4725684 w 9611734"/>
              <a:gd name="connsiteY191" fmla="*/ 296396 h 1927097"/>
              <a:gd name="connsiteX192" fmla="*/ 4665743 w 9611734"/>
              <a:gd name="connsiteY192" fmla="*/ 175668 h 1927097"/>
              <a:gd name="connsiteX193" fmla="*/ 4781768 w 9611734"/>
              <a:gd name="connsiteY193" fmla="*/ 64738 h 1927097"/>
              <a:gd name="connsiteX194" fmla="*/ 4896568 w 9611734"/>
              <a:gd name="connsiteY194" fmla="*/ 181792 h 1927097"/>
              <a:gd name="connsiteX195" fmla="*/ 4778263 w 9611734"/>
              <a:gd name="connsiteY195" fmla="*/ 355010 h 1927097"/>
              <a:gd name="connsiteX196" fmla="*/ 4785624 w 9611734"/>
              <a:gd name="connsiteY196" fmla="*/ 0 h 1927097"/>
              <a:gd name="connsiteX197" fmla="*/ 4533943 w 9611734"/>
              <a:gd name="connsiteY197" fmla="*/ 211011 h 1927097"/>
              <a:gd name="connsiteX198" fmla="*/ 4631741 w 9611734"/>
              <a:gd name="connsiteY198" fmla="*/ 414674 h 1927097"/>
              <a:gd name="connsiteX199" fmla="*/ 4632968 w 9611734"/>
              <a:gd name="connsiteY199" fmla="*/ 417124 h 1927097"/>
              <a:gd name="connsiteX200" fmla="*/ 4458228 w 9611734"/>
              <a:gd name="connsiteY200" fmla="*/ 662254 h 1927097"/>
              <a:gd name="connsiteX201" fmla="*/ 4703775 w 9611734"/>
              <a:gd name="connsiteY201" fmla="*/ 892862 h 1927097"/>
              <a:gd name="connsiteX202" fmla="*/ 4979994 w 9611734"/>
              <a:gd name="connsiteY202" fmla="*/ 794005 h 1927097"/>
              <a:gd name="connsiteX203" fmla="*/ 5053255 w 9611734"/>
              <a:gd name="connsiteY203" fmla="*/ 873265 h 1927097"/>
              <a:gd name="connsiteX204" fmla="*/ 5245170 w 9611734"/>
              <a:gd name="connsiteY204" fmla="*/ 873265 h 1927097"/>
              <a:gd name="connsiteX205" fmla="*/ 5245170 w 9611734"/>
              <a:gd name="connsiteY205" fmla="*/ 867141 h 1927097"/>
              <a:gd name="connsiteX206" fmla="*/ 5088834 w 9611734"/>
              <a:gd name="connsiteY206" fmla="*/ 695148 h 1927097"/>
              <a:gd name="connsiteX207" fmla="*/ 5192766 w 9611734"/>
              <a:gd name="connsiteY207" fmla="*/ 457191 h 1927097"/>
              <a:gd name="connsiteX208" fmla="*/ 5032749 w 9611734"/>
              <a:gd name="connsiteY208" fmla="*/ 302345 h 1927097"/>
              <a:gd name="connsiteX209" fmla="*/ 4886051 w 9611734"/>
              <a:gd name="connsiteY209" fmla="*/ 331564 h 1927097"/>
              <a:gd name="connsiteX210" fmla="*/ 4883598 w 9611734"/>
              <a:gd name="connsiteY210" fmla="*/ 326665 h 1927097"/>
              <a:gd name="connsiteX211" fmla="*/ 5015573 w 9611734"/>
              <a:gd name="connsiteY211" fmla="*/ 165695 h 1927097"/>
              <a:gd name="connsiteX212" fmla="*/ 4785624 w 9611734"/>
              <a:gd name="connsiteY212" fmla="*/ 0 h 1927097"/>
              <a:gd name="connsiteX213" fmla="*/ 1128885 w 9611734"/>
              <a:gd name="connsiteY213" fmla="*/ 1543918 h 1927097"/>
              <a:gd name="connsiteX214" fmla="*/ 1293810 w 9611734"/>
              <a:gd name="connsiteY214" fmla="*/ 1375599 h 1927097"/>
              <a:gd name="connsiteX215" fmla="*/ 1441734 w 9611734"/>
              <a:gd name="connsiteY215" fmla="*/ 1543918 h 1927097"/>
              <a:gd name="connsiteX216" fmla="*/ 1128885 w 9611734"/>
              <a:gd name="connsiteY216" fmla="*/ 1543918 h 1927097"/>
              <a:gd name="connsiteX217" fmla="*/ 1293810 w 9611734"/>
              <a:gd name="connsiteY217" fmla="*/ 1292664 h 1927097"/>
              <a:gd name="connsiteX218" fmla="*/ 1020045 w 9611734"/>
              <a:gd name="connsiteY218" fmla="*/ 1614780 h 1927097"/>
              <a:gd name="connsiteX219" fmla="*/ 1293810 w 9611734"/>
              <a:gd name="connsiteY219" fmla="*/ 1927098 h 1927097"/>
              <a:gd name="connsiteX220" fmla="*/ 1543037 w 9611734"/>
              <a:gd name="connsiteY220" fmla="*/ 1728334 h 1927097"/>
              <a:gd name="connsiteX221" fmla="*/ 1450147 w 9611734"/>
              <a:gd name="connsiteY221" fmla="*/ 1704013 h 1927097"/>
              <a:gd name="connsiteX222" fmla="*/ 1303450 w 9611734"/>
              <a:gd name="connsiteY222" fmla="*/ 1841888 h 1927097"/>
              <a:gd name="connsiteX223" fmla="*/ 1125029 w 9611734"/>
              <a:gd name="connsiteY223" fmla="*/ 1616180 h 1927097"/>
              <a:gd name="connsiteX224" fmla="*/ 1544089 w 9611734"/>
              <a:gd name="connsiteY224" fmla="*/ 1616180 h 1927097"/>
              <a:gd name="connsiteX225" fmla="*/ 1544089 w 9611734"/>
              <a:gd name="connsiteY225" fmla="*/ 1582061 h 1927097"/>
              <a:gd name="connsiteX226" fmla="*/ 1293810 w 9611734"/>
              <a:gd name="connsiteY226" fmla="*/ 1292664 h 1927097"/>
              <a:gd name="connsiteX227" fmla="*/ 2967595 w 9611734"/>
              <a:gd name="connsiteY227" fmla="*/ 1543918 h 1927097"/>
              <a:gd name="connsiteX228" fmla="*/ 3132520 w 9611734"/>
              <a:gd name="connsiteY228" fmla="*/ 1375599 h 1927097"/>
              <a:gd name="connsiteX229" fmla="*/ 3280444 w 9611734"/>
              <a:gd name="connsiteY229" fmla="*/ 1543918 h 1927097"/>
              <a:gd name="connsiteX230" fmla="*/ 2967595 w 9611734"/>
              <a:gd name="connsiteY230" fmla="*/ 1543918 h 1927097"/>
              <a:gd name="connsiteX231" fmla="*/ 3132520 w 9611734"/>
              <a:gd name="connsiteY231" fmla="*/ 1292664 h 1927097"/>
              <a:gd name="connsiteX232" fmla="*/ 2858756 w 9611734"/>
              <a:gd name="connsiteY232" fmla="*/ 1614780 h 1927097"/>
              <a:gd name="connsiteX233" fmla="*/ 3132520 w 9611734"/>
              <a:gd name="connsiteY233" fmla="*/ 1927098 h 1927097"/>
              <a:gd name="connsiteX234" fmla="*/ 3381748 w 9611734"/>
              <a:gd name="connsiteY234" fmla="*/ 1728334 h 1927097"/>
              <a:gd name="connsiteX235" fmla="*/ 3288857 w 9611734"/>
              <a:gd name="connsiteY235" fmla="*/ 1704013 h 1927097"/>
              <a:gd name="connsiteX236" fmla="*/ 3142160 w 9611734"/>
              <a:gd name="connsiteY236" fmla="*/ 1841888 h 1927097"/>
              <a:gd name="connsiteX237" fmla="*/ 2963740 w 9611734"/>
              <a:gd name="connsiteY237" fmla="*/ 1616180 h 1927097"/>
              <a:gd name="connsiteX238" fmla="*/ 3382799 w 9611734"/>
              <a:gd name="connsiteY238" fmla="*/ 1616180 h 1927097"/>
              <a:gd name="connsiteX239" fmla="*/ 3382799 w 9611734"/>
              <a:gd name="connsiteY239" fmla="*/ 1582061 h 1927097"/>
              <a:gd name="connsiteX240" fmla="*/ 3132520 w 9611734"/>
              <a:gd name="connsiteY240" fmla="*/ 1292664 h 1927097"/>
              <a:gd name="connsiteX241" fmla="*/ 3766631 w 9611734"/>
              <a:gd name="connsiteY241" fmla="*/ 1292664 h 1927097"/>
              <a:gd name="connsiteX242" fmla="*/ 3485505 w 9611734"/>
              <a:gd name="connsiteY242" fmla="*/ 1616005 h 1927097"/>
              <a:gd name="connsiteX243" fmla="*/ 3761723 w 9611734"/>
              <a:gd name="connsiteY243" fmla="*/ 1927098 h 1927097"/>
              <a:gd name="connsiteX244" fmla="*/ 4012178 w 9611734"/>
              <a:gd name="connsiteY244" fmla="*/ 1709962 h 1927097"/>
              <a:gd name="connsiteX245" fmla="*/ 3915606 w 9611734"/>
              <a:gd name="connsiteY245" fmla="*/ 1686692 h 1927097"/>
              <a:gd name="connsiteX246" fmla="*/ 3768909 w 9611734"/>
              <a:gd name="connsiteY246" fmla="*/ 1840313 h 1927097"/>
              <a:gd name="connsiteX247" fmla="*/ 3591716 w 9611734"/>
              <a:gd name="connsiteY247" fmla="*/ 1608481 h 1927097"/>
              <a:gd name="connsiteX248" fmla="*/ 3764002 w 9611734"/>
              <a:gd name="connsiteY248" fmla="*/ 1379098 h 1927097"/>
              <a:gd name="connsiteX249" fmla="*/ 3915606 w 9611734"/>
              <a:gd name="connsiteY249" fmla="*/ 1525546 h 1927097"/>
              <a:gd name="connsiteX250" fmla="*/ 4012178 w 9611734"/>
              <a:gd name="connsiteY250" fmla="*/ 1502275 h 1927097"/>
              <a:gd name="connsiteX251" fmla="*/ 3766631 w 9611734"/>
              <a:gd name="connsiteY251" fmla="*/ 1292664 h 1927097"/>
              <a:gd name="connsiteX252" fmla="*/ 879833 w 9611734"/>
              <a:gd name="connsiteY252" fmla="*/ 1060831 h 1927097"/>
              <a:gd name="connsiteX253" fmla="*/ 718589 w 9611734"/>
              <a:gd name="connsiteY253" fmla="*/ 1060831 h 1927097"/>
              <a:gd name="connsiteX254" fmla="*/ 465680 w 9611734"/>
              <a:gd name="connsiteY254" fmla="*/ 1748805 h 1927097"/>
              <a:gd name="connsiteX255" fmla="*/ 211545 w 9611734"/>
              <a:gd name="connsiteY255" fmla="*/ 1060831 h 1927097"/>
              <a:gd name="connsiteX256" fmla="*/ 42765 w 9611734"/>
              <a:gd name="connsiteY256" fmla="*/ 1060831 h 1927097"/>
              <a:gd name="connsiteX257" fmla="*/ 42765 w 9611734"/>
              <a:gd name="connsiteY257" fmla="*/ 1914675 h 1927097"/>
              <a:gd name="connsiteX258" fmla="*/ 148976 w 9611734"/>
              <a:gd name="connsiteY258" fmla="*/ 1914675 h 1927097"/>
              <a:gd name="connsiteX259" fmla="*/ 148976 w 9611734"/>
              <a:gd name="connsiteY259" fmla="*/ 1179284 h 1927097"/>
              <a:gd name="connsiteX260" fmla="*/ 421513 w 9611734"/>
              <a:gd name="connsiteY260" fmla="*/ 1914850 h 1927097"/>
              <a:gd name="connsiteX261" fmla="*/ 503362 w 9611734"/>
              <a:gd name="connsiteY261" fmla="*/ 1914850 h 1927097"/>
              <a:gd name="connsiteX262" fmla="*/ 773447 w 9611734"/>
              <a:gd name="connsiteY262" fmla="*/ 1178060 h 1927097"/>
              <a:gd name="connsiteX263" fmla="*/ 773447 w 9611734"/>
              <a:gd name="connsiteY263" fmla="*/ 1914850 h 1927097"/>
              <a:gd name="connsiteX264" fmla="*/ 879833 w 9611734"/>
              <a:gd name="connsiteY264" fmla="*/ 1914850 h 1927097"/>
              <a:gd name="connsiteX265" fmla="*/ 879833 w 9611734"/>
              <a:gd name="connsiteY265" fmla="*/ 1060831 h 1927097"/>
              <a:gd name="connsiteX266" fmla="*/ 1920559 w 9611734"/>
              <a:gd name="connsiteY266" fmla="*/ 1840488 h 1927097"/>
              <a:gd name="connsiteX267" fmla="*/ 1753181 w 9611734"/>
              <a:gd name="connsiteY267" fmla="*/ 1609881 h 1927097"/>
              <a:gd name="connsiteX268" fmla="*/ 1920559 w 9611734"/>
              <a:gd name="connsiteY268" fmla="*/ 1379273 h 1927097"/>
              <a:gd name="connsiteX269" fmla="*/ 2087938 w 9611734"/>
              <a:gd name="connsiteY269" fmla="*/ 1609881 h 1927097"/>
              <a:gd name="connsiteX270" fmla="*/ 1920559 w 9611734"/>
              <a:gd name="connsiteY270" fmla="*/ 1840488 h 1927097"/>
              <a:gd name="connsiteX271" fmla="*/ 2186963 w 9611734"/>
              <a:gd name="connsiteY271" fmla="*/ 1060831 h 1927097"/>
              <a:gd name="connsiteX272" fmla="*/ 2085659 w 9611734"/>
              <a:gd name="connsiteY272" fmla="*/ 1060831 h 1927097"/>
              <a:gd name="connsiteX273" fmla="*/ 2085659 w 9611734"/>
              <a:gd name="connsiteY273" fmla="*/ 1421965 h 1927097"/>
              <a:gd name="connsiteX274" fmla="*/ 1903559 w 9611734"/>
              <a:gd name="connsiteY274" fmla="*/ 1292664 h 1927097"/>
              <a:gd name="connsiteX275" fmla="*/ 1646970 w 9611734"/>
              <a:gd name="connsiteY275" fmla="*/ 1613555 h 1927097"/>
              <a:gd name="connsiteX276" fmla="*/ 1894971 w 9611734"/>
              <a:gd name="connsiteY276" fmla="*/ 1927098 h 1927097"/>
              <a:gd name="connsiteX277" fmla="*/ 2085659 w 9611734"/>
              <a:gd name="connsiteY277" fmla="*/ 1791672 h 1927097"/>
              <a:gd name="connsiteX278" fmla="*/ 2085659 w 9611734"/>
              <a:gd name="connsiteY278" fmla="*/ 1838039 h 1927097"/>
              <a:gd name="connsiteX279" fmla="*/ 2091794 w 9611734"/>
              <a:gd name="connsiteY279" fmla="*/ 1914850 h 1927097"/>
              <a:gd name="connsiteX280" fmla="*/ 2194499 w 9611734"/>
              <a:gd name="connsiteY280" fmla="*/ 1914850 h 1927097"/>
              <a:gd name="connsiteX281" fmla="*/ 2187138 w 9611734"/>
              <a:gd name="connsiteY281" fmla="*/ 1787998 h 1927097"/>
              <a:gd name="connsiteX282" fmla="*/ 2187138 w 9611734"/>
              <a:gd name="connsiteY282" fmla="*/ 1060831 h 1927097"/>
              <a:gd name="connsiteX283" fmla="*/ 2956729 w 9611734"/>
              <a:gd name="connsiteY283" fmla="*/ 1060831 h 1927097"/>
              <a:gd name="connsiteX284" fmla="*/ 2296854 w 9611734"/>
              <a:gd name="connsiteY284" fmla="*/ 1060831 h 1927097"/>
              <a:gd name="connsiteX285" fmla="*/ 2296854 w 9611734"/>
              <a:gd name="connsiteY285" fmla="*/ 1149890 h 1927097"/>
              <a:gd name="connsiteX286" fmla="*/ 2574300 w 9611734"/>
              <a:gd name="connsiteY286" fmla="*/ 1149890 h 1927097"/>
              <a:gd name="connsiteX287" fmla="*/ 2574300 w 9611734"/>
              <a:gd name="connsiteY287" fmla="*/ 1914850 h 1927097"/>
              <a:gd name="connsiteX288" fmla="*/ 2680686 w 9611734"/>
              <a:gd name="connsiteY288" fmla="*/ 1914850 h 1927097"/>
              <a:gd name="connsiteX289" fmla="*/ 2680686 w 9611734"/>
              <a:gd name="connsiteY289" fmla="*/ 1149890 h 1927097"/>
              <a:gd name="connsiteX290" fmla="*/ 2956904 w 9611734"/>
              <a:gd name="connsiteY290" fmla="*/ 1149890 h 1927097"/>
              <a:gd name="connsiteX291" fmla="*/ 2956904 w 9611734"/>
              <a:gd name="connsiteY291" fmla="*/ 1060831 h 1927097"/>
              <a:gd name="connsiteX292" fmla="*/ 4229682 w 9611734"/>
              <a:gd name="connsiteY292" fmla="*/ 1060831 h 1927097"/>
              <a:gd name="connsiteX293" fmla="*/ 4128203 w 9611734"/>
              <a:gd name="connsiteY293" fmla="*/ 1060831 h 1927097"/>
              <a:gd name="connsiteX294" fmla="*/ 4128203 w 9611734"/>
              <a:gd name="connsiteY294" fmla="*/ 1914675 h 1927097"/>
              <a:gd name="connsiteX295" fmla="*/ 4229682 w 9611734"/>
              <a:gd name="connsiteY295" fmla="*/ 1914675 h 1927097"/>
              <a:gd name="connsiteX296" fmla="*/ 4229682 w 9611734"/>
              <a:gd name="connsiteY296" fmla="*/ 1513473 h 1927097"/>
              <a:gd name="connsiteX297" fmla="*/ 4362884 w 9611734"/>
              <a:gd name="connsiteY297" fmla="*/ 1370699 h 1927097"/>
              <a:gd name="connsiteX298" fmla="*/ 4494859 w 9611734"/>
              <a:gd name="connsiteY298" fmla="*/ 1513473 h 1927097"/>
              <a:gd name="connsiteX299" fmla="*/ 4494859 w 9611734"/>
              <a:gd name="connsiteY299" fmla="*/ 1914850 h 1927097"/>
              <a:gd name="connsiteX300" fmla="*/ 4596338 w 9611734"/>
              <a:gd name="connsiteY300" fmla="*/ 1914850 h 1927097"/>
              <a:gd name="connsiteX301" fmla="*/ 4596338 w 9611734"/>
              <a:gd name="connsiteY301" fmla="*/ 1492827 h 1927097"/>
              <a:gd name="connsiteX302" fmla="*/ 4399515 w 9611734"/>
              <a:gd name="connsiteY302" fmla="*/ 1292839 h 1927097"/>
              <a:gd name="connsiteX303" fmla="*/ 4229682 w 9611734"/>
              <a:gd name="connsiteY303" fmla="*/ 1399044 h 1927097"/>
              <a:gd name="connsiteX304" fmla="*/ 4229682 w 9611734"/>
              <a:gd name="connsiteY304" fmla="*/ 1060831 h 192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9611734" h="1927097">
                <a:moveTo>
                  <a:pt x="950465" y="818675"/>
                </a:moveTo>
                <a:cubicBezTo>
                  <a:pt x="856347" y="818675"/>
                  <a:pt x="803768" y="729617"/>
                  <a:pt x="803768" y="568646"/>
                </a:cubicBezTo>
                <a:cubicBezTo>
                  <a:pt x="803768" y="405226"/>
                  <a:pt x="856347" y="318617"/>
                  <a:pt x="950465" y="318617"/>
                </a:cubicBezTo>
                <a:cubicBezTo>
                  <a:pt x="1044582" y="318617"/>
                  <a:pt x="1097162" y="406451"/>
                  <a:pt x="1097162" y="568646"/>
                </a:cubicBezTo>
                <a:cubicBezTo>
                  <a:pt x="1097162" y="732066"/>
                  <a:pt x="1044582" y="818675"/>
                  <a:pt x="950465" y="818675"/>
                </a:cubicBezTo>
                <a:moveTo>
                  <a:pt x="950465" y="251429"/>
                </a:moveTo>
                <a:cubicBezTo>
                  <a:pt x="758549" y="251429"/>
                  <a:pt x="652338" y="394203"/>
                  <a:pt x="652338" y="568646"/>
                </a:cubicBezTo>
                <a:cubicBezTo>
                  <a:pt x="652338" y="743089"/>
                  <a:pt x="758724" y="885863"/>
                  <a:pt x="950465" y="885863"/>
                </a:cubicBezTo>
                <a:cubicBezTo>
                  <a:pt x="1142381" y="885863"/>
                  <a:pt x="1248591" y="743089"/>
                  <a:pt x="1248591" y="568646"/>
                </a:cubicBezTo>
                <a:cubicBezTo>
                  <a:pt x="1248767" y="394028"/>
                  <a:pt x="1142381" y="251429"/>
                  <a:pt x="950465" y="251429"/>
                </a:cubicBezTo>
                <a:moveTo>
                  <a:pt x="2283534" y="251429"/>
                </a:moveTo>
                <a:cubicBezTo>
                  <a:pt x="2193097" y="251429"/>
                  <a:pt x="2142971" y="290447"/>
                  <a:pt x="2114929" y="340488"/>
                </a:cubicBezTo>
                <a:lnTo>
                  <a:pt x="2107568" y="340488"/>
                </a:lnTo>
                <a:lnTo>
                  <a:pt x="2107568" y="263677"/>
                </a:lnTo>
                <a:lnTo>
                  <a:pt x="1963324" y="263677"/>
                </a:lnTo>
                <a:lnTo>
                  <a:pt x="1963324" y="873615"/>
                </a:lnTo>
                <a:lnTo>
                  <a:pt x="2107568" y="873615"/>
                </a:lnTo>
                <a:lnTo>
                  <a:pt x="2107568" y="479412"/>
                </a:lnTo>
                <a:cubicBezTo>
                  <a:pt x="2107568" y="389129"/>
                  <a:pt x="2154013" y="336638"/>
                  <a:pt x="2228501" y="336638"/>
                </a:cubicBezTo>
                <a:cubicBezTo>
                  <a:pt x="2300535" y="336638"/>
                  <a:pt x="2332433" y="384230"/>
                  <a:pt x="2332433" y="456142"/>
                </a:cubicBezTo>
                <a:lnTo>
                  <a:pt x="2332433" y="873265"/>
                </a:lnTo>
                <a:lnTo>
                  <a:pt x="2476677" y="873265"/>
                </a:lnTo>
                <a:lnTo>
                  <a:pt x="2476677" y="455092"/>
                </a:lnTo>
                <a:cubicBezTo>
                  <a:pt x="2476502" y="329465"/>
                  <a:pt x="2410602" y="251429"/>
                  <a:pt x="2283534" y="251429"/>
                </a:cubicBezTo>
                <a:moveTo>
                  <a:pt x="2803897" y="251429"/>
                </a:moveTo>
                <a:cubicBezTo>
                  <a:pt x="2670696" y="251429"/>
                  <a:pt x="2570444" y="307594"/>
                  <a:pt x="2570444" y="427097"/>
                </a:cubicBezTo>
                <a:cubicBezTo>
                  <a:pt x="2570444" y="528403"/>
                  <a:pt x="2640024" y="583168"/>
                  <a:pt x="2718368" y="602765"/>
                </a:cubicBezTo>
                <a:lnTo>
                  <a:pt x="2840528" y="633209"/>
                </a:lnTo>
                <a:cubicBezTo>
                  <a:pt x="2905201" y="649131"/>
                  <a:pt x="2934645" y="672227"/>
                  <a:pt x="2934645" y="723493"/>
                </a:cubicBezTo>
                <a:cubicBezTo>
                  <a:pt x="2934645" y="785781"/>
                  <a:pt x="2890654" y="821125"/>
                  <a:pt x="2813712" y="821125"/>
                </a:cubicBezTo>
                <a:cubicBezTo>
                  <a:pt x="2730636" y="821125"/>
                  <a:pt x="2687872" y="780882"/>
                  <a:pt x="2674376" y="679576"/>
                </a:cubicBezTo>
                <a:lnTo>
                  <a:pt x="2544855" y="716144"/>
                </a:lnTo>
                <a:cubicBezTo>
                  <a:pt x="2552216" y="821125"/>
                  <a:pt x="2650014" y="885688"/>
                  <a:pt x="2797763" y="885688"/>
                </a:cubicBezTo>
                <a:cubicBezTo>
                  <a:pt x="2962688" y="885688"/>
                  <a:pt x="3051898" y="808877"/>
                  <a:pt x="3051898" y="686924"/>
                </a:cubicBezTo>
                <a:cubicBezTo>
                  <a:pt x="3051898" y="572320"/>
                  <a:pt x="2972503" y="524729"/>
                  <a:pt x="2889427" y="503908"/>
                </a:cubicBezTo>
                <a:lnTo>
                  <a:pt x="2772174" y="474688"/>
                </a:lnTo>
                <a:cubicBezTo>
                  <a:pt x="2713461" y="459991"/>
                  <a:pt x="2687872" y="433221"/>
                  <a:pt x="2687872" y="394203"/>
                </a:cubicBezTo>
                <a:cubicBezTo>
                  <a:pt x="2687872" y="345387"/>
                  <a:pt x="2729409" y="316167"/>
                  <a:pt x="2791804" y="316167"/>
                </a:cubicBezTo>
                <a:cubicBezTo>
                  <a:pt x="2865065" y="316167"/>
                  <a:pt x="2910284" y="356410"/>
                  <a:pt x="2916418" y="433221"/>
                </a:cubicBezTo>
                <a:lnTo>
                  <a:pt x="3038578" y="396652"/>
                </a:lnTo>
                <a:cubicBezTo>
                  <a:pt x="3023856" y="311093"/>
                  <a:pt x="2939553" y="251429"/>
                  <a:pt x="2803897" y="251429"/>
                </a:cubicBezTo>
                <a:moveTo>
                  <a:pt x="3409965" y="818675"/>
                </a:moveTo>
                <a:cubicBezTo>
                  <a:pt x="3315848" y="818675"/>
                  <a:pt x="3263268" y="729617"/>
                  <a:pt x="3263268" y="568646"/>
                </a:cubicBezTo>
                <a:cubicBezTo>
                  <a:pt x="3263268" y="405226"/>
                  <a:pt x="3315848" y="318617"/>
                  <a:pt x="3409965" y="318617"/>
                </a:cubicBezTo>
                <a:cubicBezTo>
                  <a:pt x="3504083" y="318617"/>
                  <a:pt x="3556663" y="406451"/>
                  <a:pt x="3556663" y="568646"/>
                </a:cubicBezTo>
                <a:cubicBezTo>
                  <a:pt x="3556487" y="732066"/>
                  <a:pt x="3504083" y="818675"/>
                  <a:pt x="3409965" y="818675"/>
                </a:cubicBezTo>
                <a:moveTo>
                  <a:pt x="3409965" y="251429"/>
                </a:moveTo>
                <a:cubicBezTo>
                  <a:pt x="3218050" y="251429"/>
                  <a:pt x="3111839" y="394203"/>
                  <a:pt x="3111839" y="568646"/>
                </a:cubicBezTo>
                <a:cubicBezTo>
                  <a:pt x="3111839" y="743089"/>
                  <a:pt x="3218225" y="885863"/>
                  <a:pt x="3409965" y="885863"/>
                </a:cubicBezTo>
                <a:cubicBezTo>
                  <a:pt x="3601881" y="885863"/>
                  <a:pt x="3708092" y="743089"/>
                  <a:pt x="3708092" y="568646"/>
                </a:cubicBezTo>
                <a:cubicBezTo>
                  <a:pt x="3708092" y="394028"/>
                  <a:pt x="3601706" y="251429"/>
                  <a:pt x="3409965" y="251429"/>
                </a:cubicBezTo>
                <a:moveTo>
                  <a:pt x="4113656" y="251429"/>
                </a:moveTo>
                <a:cubicBezTo>
                  <a:pt x="4023219" y="251429"/>
                  <a:pt x="3973094" y="290447"/>
                  <a:pt x="3945051" y="340488"/>
                </a:cubicBezTo>
                <a:lnTo>
                  <a:pt x="3937690" y="340488"/>
                </a:lnTo>
                <a:lnTo>
                  <a:pt x="3937690" y="263677"/>
                </a:lnTo>
                <a:lnTo>
                  <a:pt x="3793446" y="263677"/>
                </a:lnTo>
                <a:lnTo>
                  <a:pt x="3793446" y="873615"/>
                </a:lnTo>
                <a:lnTo>
                  <a:pt x="3937690" y="873615"/>
                </a:lnTo>
                <a:lnTo>
                  <a:pt x="3937690" y="479412"/>
                </a:lnTo>
                <a:cubicBezTo>
                  <a:pt x="3937690" y="389129"/>
                  <a:pt x="3984135" y="336638"/>
                  <a:pt x="4058623" y="336638"/>
                </a:cubicBezTo>
                <a:cubicBezTo>
                  <a:pt x="4130657" y="336638"/>
                  <a:pt x="4162555" y="384230"/>
                  <a:pt x="4162555" y="456142"/>
                </a:cubicBezTo>
                <a:lnTo>
                  <a:pt x="4162555" y="873265"/>
                </a:lnTo>
                <a:lnTo>
                  <a:pt x="4306799" y="873265"/>
                </a:lnTo>
                <a:lnTo>
                  <a:pt x="4306799" y="455092"/>
                </a:lnTo>
                <a:cubicBezTo>
                  <a:pt x="4306799" y="329465"/>
                  <a:pt x="4240724" y="251429"/>
                  <a:pt x="4113656" y="251429"/>
                </a:cubicBezTo>
                <a:moveTo>
                  <a:pt x="6255401" y="818675"/>
                </a:moveTo>
                <a:cubicBezTo>
                  <a:pt x="6161283" y="818675"/>
                  <a:pt x="6108704" y="729617"/>
                  <a:pt x="6108704" y="568646"/>
                </a:cubicBezTo>
                <a:cubicBezTo>
                  <a:pt x="6108704" y="405226"/>
                  <a:pt x="6161283" y="318617"/>
                  <a:pt x="6255401" y="318617"/>
                </a:cubicBezTo>
                <a:cubicBezTo>
                  <a:pt x="6349518" y="318617"/>
                  <a:pt x="6402098" y="406451"/>
                  <a:pt x="6402098" y="568646"/>
                </a:cubicBezTo>
                <a:cubicBezTo>
                  <a:pt x="6402098" y="732066"/>
                  <a:pt x="6349518" y="818675"/>
                  <a:pt x="6255401" y="818675"/>
                </a:cubicBezTo>
                <a:moveTo>
                  <a:pt x="6255401" y="251429"/>
                </a:moveTo>
                <a:cubicBezTo>
                  <a:pt x="6063485" y="251429"/>
                  <a:pt x="5957274" y="394203"/>
                  <a:pt x="5957274" y="568646"/>
                </a:cubicBezTo>
                <a:cubicBezTo>
                  <a:pt x="5957274" y="743089"/>
                  <a:pt x="6063660" y="885863"/>
                  <a:pt x="6255401" y="885863"/>
                </a:cubicBezTo>
                <a:cubicBezTo>
                  <a:pt x="6447316" y="885863"/>
                  <a:pt x="6553528" y="743089"/>
                  <a:pt x="6553528" y="568646"/>
                </a:cubicBezTo>
                <a:cubicBezTo>
                  <a:pt x="6553528" y="394028"/>
                  <a:pt x="6447316" y="251429"/>
                  <a:pt x="6255401" y="251429"/>
                </a:cubicBezTo>
                <a:moveTo>
                  <a:pt x="7588295" y="251429"/>
                </a:moveTo>
                <a:cubicBezTo>
                  <a:pt x="7497858" y="251429"/>
                  <a:pt x="7447732" y="290447"/>
                  <a:pt x="7419689" y="340488"/>
                </a:cubicBezTo>
                <a:lnTo>
                  <a:pt x="7412328" y="340488"/>
                </a:lnTo>
                <a:lnTo>
                  <a:pt x="7412328" y="263677"/>
                </a:lnTo>
                <a:lnTo>
                  <a:pt x="7268085" y="263677"/>
                </a:lnTo>
                <a:lnTo>
                  <a:pt x="7268085" y="873615"/>
                </a:lnTo>
                <a:lnTo>
                  <a:pt x="7412328" y="873615"/>
                </a:lnTo>
                <a:lnTo>
                  <a:pt x="7412328" y="479412"/>
                </a:lnTo>
                <a:cubicBezTo>
                  <a:pt x="7412328" y="389129"/>
                  <a:pt x="7458774" y="336638"/>
                  <a:pt x="7533262" y="336638"/>
                </a:cubicBezTo>
                <a:cubicBezTo>
                  <a:pt x="7605295" y="336638"/>
                  <a:pt x="7637194" y="384230"/>
                  <a:pt x="7637194" y="456142"/>
                </a:cubicBezTo>
                <a:lnTo>
                  <a:pt x="7637194" y="873265"/>
                </a:lnTo>
                <a:lnTo>
                  <a:pt x="7781438" y="873265"/>
                </a:lnTo>
                <a:lnTo>
                  <a:pt x="7781438" y="455092"/>
                </a:lnTo>
                <a:cubicBezTo>
                  <a:pt x="7781438" y="329465"/>
                  <a:pt x="7715362" y="251429"/>
                  <a:pt x="7588295" y="251429"/>
                </a:cubicBezTo>
                <a:moveTo>
                  <a:pt x="8108833" y="251429"/>
                </a:moveTo>
                <a:cubicBezTo>
                  <a:pt x="7975631" y="251429"/>
                  <a:pt x="7875380" y="307594"/>
                  <a:pt x="7875380" y="427097"/>
                </a:cubicBezTo>
                <a:cubicBezTo>
                  <a:pt x="7875380" y="528403"/>
                  <a:pt x="7944960" y="583168"/>
                  <a:pt x="8023304" y="602765"/>
                </a:cubicBezTo>
                <a:lnTo>
                  <a:pt x="8145464" y="633209"/>
                </a:lnTo>
                <a:cubicBezTo>
                  <a:pt x="8210137" y="649131"/>
                  <a:pt x="8239581" y="672227"/>
                  <a:pt x="8239581" y="723493"/>
                </a:cubicBezTo>
                <a:cubicBezTo>
                  <a:pt x="8239581" y="785781"/>
                  <a:pt x="8195589" y="821125"/>
                  <a:pt x="8118648" y="821125"/>
                </a:cubicBezTo>
                <a:cubicBezTo>
                  <a:pt x="8035573" y="821125"/>
                  <a:pt x="7992808" y="780882"/>
                  <a:pt x="7979312" y="679576"/>
                </a:cubicBezTo>
                <a:lnTo>
                  <a:pt x="7849791" y="716144"/>
                </a:lnTo>
                <a:cubicBezTo>
                  <a:pt x="7857152" y="821125"/>
                  <a:pt x="7954950" y="885688"/>
                  <a:pt x="8102699" y="885688"/>
                </a:cubicBezTo>
                <a:cubicBezTo>
                  <a:pt x="8267624" y="885688"/>
                  <a:pt x="8356834" y="808877"/>
                  <a:pt x="8356834" y="686924"/>
                </a:cubicBezTo>
                <a:cubicBezTo>
                  <a:pt x="8356834" y="572320"/>
                  <a:pt x="8277439" y="524729"/>
                  <a:pt x="8194363" y="503908"/>
                </a:cubicBezTo>
                <a:lnTo>
                  <a:pt x="8077110" y="474688"/>
                </a:lnTo>
                <a:cubicBezTo>
                  <a:pt x="8018396" y="459991"/>
                  <a:pt x="7992808" y="433221"/>
                  <a:pt x="7992808" y="394203"/>
                </a:cubicBezTo>
                <a:cubicBezTo>
                  <a:pt x="7992808" y="345387"/>
                  <a:pt x="8034346" y="316167"/>
                  <a:pt x="8096740" y="316167"/>
                </a:cubicBezTo>
                <a:cubicBezTo>
                  <a:pt x="8170001" y="316167"/>
                  <a:pt x="8215220" y="356410"/>
                  <a:pt x="8221353" y="433221"/>
                </a:cubicBezTo>
                <a:lnTo>
                  <a:pt x="8343514" y="396652"/>
                </a:lnTo>
                <a:cubicBezTo>
                  <a:pt x="8328791" y="311093"/>
                  <a:pt x="8244489" y="251429"/>
                  <a:pt x="8108833" y="251429"/>
                </a:cubicBezTo>
                <a:moveTo>
                  <a:pt x="8714726" y="818675"/>
                </a:moveTo>
                <a:cubicBezTo>
                  <a:pt x="8620608" y="818675"/>
                  <a:pt x="8568028" y="729617"/>
                  <a:pt x="8568028" y="568646"/>
                </a:cubicBezTo>
                <a:cubicBezTo>
                  <a:pt x="8568028" y="405226"/>
                  <a:pt x="8620608" y="318617"/>
                  <a:pt x="8714726" y="318617"/>
                </a:cubicBezTo>
                <a:cubicBezTo>
                  <a:pt x="8808844" y="318617"/>
                  <a:pt x="8861423" y="406451"/>
                  <a:pt x="8861423" y="568646"/>
                </a:cubicBezTo>
                <a:cubicBezTo>
                  <a:pt x="8861423" y="732066"/>
                  <a:pt x="8808844" y="818675"/>
                  <a:pt x="8714726" y="818675"/>
                </a:cubicBezTo>
                <a:moveTo>
                  <a:pt x="8714726" y="251429"/>
                </a:moveTo>
                <a:cubicBezTo>
                  <a:pt x="8522810" y="251429"/>
                  <a:pt x="8416599" y="394203"/>
                  <a:pt x="8416599" y="568646"/>
                </a:cubicBezTo>
                <a:cubicBezTo>
                  <a:pt x="8416599" y="743089"/>
                  <a:pt x="8522810" y="885863"/>
                  <a:pt x="8714726" y="885863"/>
                </a:cubicBezTo>
                <a:cubicBezTo>
                  <a:pt x="8906641" y="885863"/>
                  <a:pt x="9012852" y="743089"/>
                  <a:pt x="9012852" y="568646"/>
                </a:cubicBezTo>
                <a:cubicBezTo>
                  <a:pt x="9012852" y="394028"/>
                  <a:pt x="8906641" y="251429"/>
                  <a:pt x="8714726" y="251429"/>
                </a:cubicBezTo>
                <a:moveTo>
                  <a:pt x="9418592" y="251429"/>
                </a:moveTo>
                <a:cubicBezTo>
                  <a:pt x="9328155" y="251429"/>
                  <a:pt x="9278029" y="290447"/>
                  <a:pt x="9249987" y="340488"/>
                </a:cubicBezTo>
                <a:lnTo>
                  <a:pt x="9242625" y="340488"/>
                </a:lnTo>
                <a:lnTo>
                  <a:pt x="9242625" y="263677"/>
                </a:lnTo>
                <a:lnTo>
                  <a:pt x="9098382" y="263677"/>
                </a:lnTo>
                <a:lnTo>
                  <a:pt x="9098382" y="873615"/>
                </a:lnTo>
                <a:lnTo>
                  <a:pt x="9242625" y="873615"/>
                </a:lnTo>
                <a:lnTo>
                  <a:pt x="9242625" y="479412"/>
                </a:lnTo>
                <a:cubicBezTo>
                  <a:pt x="9242625" y="389129"/>
                  <a:pt x="9289071" y="336638"/>
                  <a:pt x="9363559" y="336638"/>
                </a:cubicBezTo>
                <a:cubicBezTo>
                  <a:pt x="9435593" y="336638"/>
                  <a:pt x="9467491" y="384230"/>
                  <a:pt x="9467491" y="456142"/>
                </a:cubicBezTo>
                <a:lnTo>
                  <a:pt x="9467491" y="873265"/>
                </a:lnTo>
                <a:lnTo>
                  <a:pt x="9611734" y="873265"/>
                </a:lnTo>
                <a:lnTo>
                  <a:pt x="9611734" y="455092"/>
                </a:lnTo>
                <a:cubicBezTo>
                  <a:pt x="9611560" y="329465"/>
                  <a:pt x="9545660" y="251429"/>
                  <a:pt x="9418592" y="251429"/>
                </a:cubicBezTo>
                <a:moveTo>
                  <a:pt x="566984" y="19596"/>
                </a:moveTo>
                <a:lnTo>
                  <a:pt x="415379" y="19596"/>
                </a:lnTo>
                <a:lnTo>
                  <a:pt x="415379" y="650356"/>
                </a:lnTo>
                <a:cubicBezTo>
                  <a:pt x="415379" y="752887"/>
                  <a:pt x="376295" y="813776"/>
                  <a:pt x="283404" y="813776"/>
                </a:cubicBezTo>
                <a:cubicBezTo>
                  <a:pt x="191740" y="813776"/>
                  <a:pt x="151429" y="749213"/>
                  <a:pt x="151429" y="638108"/>
                </a:cubicBezTo>
                <a:lnTo>
                  <a:pt x="151429" y="521055"/>
                </a:lnTo>
                <a:lnTo>
                  <a:pt x="0" y="558848"/>
                </a:lnTo>
                <a:lnTo>
                  <a:pt x="0" y="611338"/>
                </a:lnTo>
                <a:cubicBezTo>
                  <a:pt x="0" y="771084"/>
                  <a:pt x="79395" y="893212"/>
                  <a:pt x="283580" y="893212"/>
                </a:cubicBezTo>
                <a:cubicBezTo>
                  <a:pt x="487589" y="893212"/>
                  <a:pt x="566984" y="771259"/>
                  <a:pt x="566984" y="611338"/>
                </a:cubicBezTo>
                <a:lnTo>
                  <a:pt x="566984" y="19596"/>
                </a:lnTo>
                <a:moveTo>
                  <a:pt x="1478364" y="19596"/>
                </a:moveTo>
                <a:lnTo>
                  <a:pt x="1334121" y="19596"/>
                </a:lnTo>
                <a:lnTo>
                  <a:pt x="1334121" y="873440"/>
                </a:lnTo>
                <a:lnTo>
                  <a:pt x="1478364" y="873440"/>
                </a:lnTo>
                <a:lnTo>
                  <a:pt x="1478364" y="479412"/>
                </a:lnTo>
                <a:cubicBezTo>
                  <a:pt x="1478364" y="389129"/>
                  <a:pt x="1524810" y="336638"/>
                  <a:pt x="1599298" y="336638"/>
                </a:cubicBezTo>
                <a:cubicBezTo>
                  <a:pt x="1671332" y="336638"/>
                  <a:pt x="1703230" y="384230"/>
                  <a:pt x="1703230" y="456142"/>
                </a:cubicBezTo>
                <a:lnTo>
                  <a:pt x="1703230" y="873265"/>
                </a:lnTo>
                <a:lnTo>
                  <a:pt x="1847474" y="873265"/>
                </a:lnTo>
                <a:lnTo>
                  <a:pt x="1847474" y="455092"/>
                </a:lnTo>
                <a:cubicBezTo>
                  <a:pt x="1847474" y="329465"/>
                  <a:pt x="1781398" y="251429"/>
                  <a:pt x="1654331" y="251429"/>
                </a:cubicBezTo>
                <a:cubicBezTo>
                  <a:pt x="1563894" y="251429"/>
                  <a:pt x="1513768" y="290447"/>
                  <a:pt x="1485726" y="340488"/>
                </a:cubicBezTo>
                <a:lnTo>
                  <a:pt x="1478364" y="340488"/>
                </a:lnTo>
                <a:lnTo>
                  <a:pt x="1478364" y="19596"/>
                </a:lnTo>
                <a:moveTo>
                  <a:pt x="5871744" y="19596"/>
                </a:moveTo>
                <a:lnTo>
                  <a:pt x="5720315" y="19596"/>
                </a:lnTo>
                <a:lnTo>
                  <a:pt x="5720315" y="650356"/>
                </a:lnTo>
                <a:cubicBezTo>
                  <a:pt x="5720315" y="752887"/>
                  <a:pt x="5681231" y="813776"/>
                  <a:pt x="5588340" y="813776"/>
                </a:cubicBezTo>
                <a:cubicBezTo>
                  <a:pt x="5496676" y="813776"/>
                  <a:pt x="5456366" y="749213"/>
                  <a:pt x="5456366" y="638108"/>
                </a:cubicBezTo>
                <a:lnTo>
                  <a:pt x="5456366" y="521055"/>
                </a:lnTo>
                <a:lnTo>
                  <a:pt x="5304936" y="558848"/>
                </a:lnTo>
                <a:lnTo>
                  <a:pt x="5304936" y="611338"/>
                </a:lnTo>
                <a:cubicBezTo>
                  <a:pt x="5304936" y="771084"/>
                  <a:pt x="5384331" y="893212"/>
                  <a:pt x="5588515" y="893212"/>
                </a:cubicBezTo>
                <a:cubicBezTo>
                  <a:pt x="5792700" y="893212"/>
                  <a:pt x="5871920" y="771259"/>
                  <a:pt x="5871920" y="611338"/>
                </a:cubicBezTo>
                <a:lnTo>
                  <a:pt x="5871920" y="19596"/>
                </a:lnTo>
                <a:moveTo>
                  <a:pt x="6783125" y="19596"/>
                </a:moveTo>
                <a:lnTo>
                  <a:pt x="6638882" y="19596"/>
                </a:lnTo>
                <a:lnTo>
                  <a:pt x="6638882" y="873440"/>
                </a:lnTo>
                <a:lnTo>
                  <a:pt x="6783125" y="873440"/>
                </a:lnTo>
                <a:lnTo>
                  <a:pt x="6783125" y="479412"/>
                </a:lnTo>
                <a:cubicBezTo>
                  <a:pt x="6783125" y="389129"/>
                  <a:pt x="6829571" y="336638"/>
                  <a:pt x="6904059" y="336638"/>
                </a:cubicBezTo>
                <a:cubicBezTo>
                  <a:pt x="6976092" y="336638"/>
                  <a:pt x="7007991" y="384230"/>
                  <a:pt x="7007991" y="456142"/>
                </a:cubicBezTo>
                <a:lnTo>
                  <a:pt x="7007991" y="873265"/>
                </a:lnTo>
                <a:lnTo>
                  <a:pt x="7152234" y="873265"/>
                </a:lnTo>
                <a:lnTo>
                  <a:pt x="7152234" y="455092"/>
                </a:lnTo>
                <a:cubicBezTo>
                  <a:pt x="7152234" y="329465"/>
                  <a:pt x="7086335" y="251429"/>
                  <a:pt x="6959092" y="251429"/>
                </a:cubicBezTo>
                <a:cubicBezTo>
                  <a:pt x="6868655" y="251429"/>
                  <a:pt x="6818529" y="290447"/>
                  <a:pt x="6790486" y="340488"/>
                </a:cubicBezTo>
                <a:lnTo>
                  <a:pt x="6783125" y="340488"/>
                </a:lnTo>
                <a:lnTo>
                  <a:pt x="6783125" y="19596"/>
                </a:lnTo>
                <a:moveTo>
                  <a:pt x="4781944" y="803978"/>
                </a:moveTo>
                <a:cubicBezTo>
                  <a:pt x="4664691" y="803978"/>
                  <a:pt x="4592482" y="708795"/>
                  <a:pt x="4592482" y="607489"/>
                </a:cubicBezTo>
                <a:cubicBezTo>
                  <a:pt x="4592482" y="543976"/>
                  <a:pt x="4620524" y="485536"/>
                  <a:pt x="4666970" y="452642"/>
                </a:cubicBezTo>
                <a:lnTo>
                  <a:pt x="4943188" y="753937"/>
                </a:lnTo>
                <a:cubicBezTo>
                  <a:pt x="4892010" y="784382"/>
                  <a:pt x="4834523" y="803978"/>
                  <a:pt x="4781944" y="803978"/>
                </a:cubicBezTo>
                <a:moveTo>
                  <a:pt x="5050801" y="653855"/>
                </a:moveTo>
                <a:lnTo>
                  <a:pt x="4811388" y="390354"/>
                </a:lnTo>
                <a:cubicBezTo>
                  <a:pt x="4854153" y="373207"/>
                  <a:pt x="4895691" y="367083"/>
                  <a:pt x="4929868" y="367083"/>
                </a:cubicBezTo>
                <a:cubicBezTo>
                  <a:pt x="5028893" y="367083"/>
                  <a:pt x="5089885" y="424472"/>
                  <a:pt x="5089885" y="523154"/>
                </a:cubicBezTo>
                <a:cubicBezTo>
                  <a:pt x="5089885" y="567246"/>
                  <a:pt x="5077617" y="612388"/>
                  <a:pt x="5050801" y="653855"/>
                </a:cubicBezTo>
                <a:moveTo>
                  <a:pt x="4778263" y="355010"/>
                </a:moveTo>
                <a:lnTo>
                  <a:pt x="4725684" y="296396"/>
                </a:lnTo>
                <a:cubicBezTo>
                  <a:pt x="4679238" y="245130"/>
                  <a:pt x="4665743" y="213461"/>
                  <a:pt x="4665743" y="175668"/>
                </a:cubicBezTo>
                <a:cubicBezTo>
                  <a:pt x="4665743" y="104981"/>
                  <a:pt x="4710961" y="64738"/>
                  <a:pt x="4781768" y="64738"/>
                </a:cubicBezTo>
                <a:cubicBezTo>
                  <a:pt x="4853803" y="64738"/>
                  <a:pt x="4896568" y="106206"/>
                  <a:pt x="4896568" y="181792"/>
                </a:cubicBezTo>
                <a:cubicBezTo>
                  <a:pt x="4896743" y="251429"/>
                  <a:pt x="4862566" y="317217"/>
                  <a:pt x="4778263" y="355010"/>
                </a:cubicBezTo>
                <a:moveTo>
                  <a:pt x="4785624" y="0"/>
                </a:moveTo>
                <a:cubicBezTo>
                  <a:pt x="4617019" y="0"/>
                  <a:pt x="4533943" y="93958"/>
                  <a:pt x="4533943" y="211011"/>
                </a:cubicBezTo>
                <a:cubicBezTo>
                  <a:pt x="4533943" y="274350"/>
                  <a:pt x="4560759" y="337863"/>
                  <a:pt x="4631741" y="414674"/>
                </a:cubicBezTo>
                <a:lnTo>
                  <a:pt x="4632968" y="417124"/>
                </a:lnTo>
                <a:cubicBezTo>
                  <a:pt x="4513262" y="474513"/>
                  <a:pt x="4458228" y="567246"/>
                  <a:pt x="4458228" y="662254"/>
                </a:cubicBezTo>
                <a:cubicBezTo>
                  <a:pt x="4458228" y="787881"/>
                  <a:pt x="4554800" y="892862"/>
                  <a:pt x="4703775" y="892862"/>
                </a:cubicBezTo>
                <a:cubicBezTo>
                  <a:pt x="4789305" y="892862"/>
                  <a:pt x="4889557" y="857518"/>
                  <a:pt x="4979994" y="794005"/>
                </a:cubicBezTo>
                <a:lnTo>
                  <a:pt x="5053255" y="873265"/>
                </a:lnTo>
                <a:lnTo>
                  <a:pt x="5245170" y="873265"/>
                </a:lnTo>
                <a:lnTo>
                  <a:pt x="5245170" y="867141"/>
                </a:lnTo>
                <a:lnTo>
                  <a:pt x="5088834" y="695148"/>
                </a:lnTo>
                <a:cubicBezTo>
                  <a:pt x="5154909" y="617112"/>
                  <a:pt x="5192766" y="531728"/>
                  <a:pt x="5192766" y="457191"/>
                </a:cubicBezTo>
                <a:cubicBezTo>
                  <a:pt x="5192766" y="364458"/>
                  <a:pt x="5130372" y="302345"/>
                  <a:pt x="5032749" y="302345"/>
                </a:cubicBezTo>
                <a:cubicBezTo>
                  <a:pt x="4981396" y="302345"/>
                  <a:pt x="4923909" y="317042"/>
                  <a:pt x="4886051" y="331564"/>
                </a:cubicBezTo>
                <a:lnTo>
                  <a:pt x="4883598" y="326665"/>
                </a:lnTo>
                <a:cubicBezTo>
                  <a:pt x="4976489" y="276624"/>
                  <a:pt x="5015573" y="230258"/>
                  <a:pt x="5015573" y="165695"/>
                </a:cubicBezTo>
                <a:cubicBezTo>
                  <a:pt x="5015398" y="73312"/>
                  <a:pt x="4932322" y="0"/>
                  <a:pt x="4785624" y="0"/>
                </a:cubicBezTo>
                <a:moveTo>
                  <a:pt x="1128885" y="1543918"/>
                </a:moveTo>
                <a:cubicBezTo>
                  <a:pt x="1142381" y="1436662"/>
                  <a:pt x="1197239" y="1375599"/>
                  <a:pt x="1293810" y="1375599"/>
                </a:cubicBezTo>
                <a:cubicBezTo>
                  <a:pt x="1385474" y="1375599"/>
                  <a:pt x="1439280" y="1430538"/>
                  <a:pt x="1441734" y="1543918"/>
                </a:cubicBezTo>
                <a:lnTo>
                  <a:pt x="1128885" y="1543918"/>
                </a:lnTo>
                <a:moveTo>
                  <a:pt x="1293810" y="1292664"/>
                </a:moveTo>
                <a:cubicBezTo>
                  <a:pt x="1132566" y="1292664"/>
                  <a:pt x="1020045" y="1406043"/>
                  <a:pt x="1020045" y="1614780"/>
                </a:cubicBezTo>
                <a:cubicBezTo>
                  <a:pt x="1020045" y="1814768"/>
                  <a:pt x="1123978" y="1927098"/>
                  <a:pt x="1293810" y="1927098"/>
                </a:cubicBezTo>
                <a:cubicBezTo>
                  <a:pt x="1433146" y="1927098"/>
                  <a:pt x="1521129" y="1847837"/>
                  <a:pt x="1543037" y="1728334"/>
                </a:cubicBezTo>
                <a:lnTo>
                  <a:pt x="1450147" y="1704013"/>
                </a:lnTo>
                <a:cubicBezTo>
                  <a:pt x="1434198" y="1806545"/>
                  <a:pt x="1379339" y="1841888"/>
                  <a:pt x="1303450" y="1841888"/>
                </a:cubicBezTo>
                <a:cubicBezTo>
                  <a:pt x="1182516" y="1841888"/>
                  <a:pt x="1128710" y="1752829"/>
                  <a:pt x="1125029" y="1616180"/>
                </a:cubicBezTo>
                <a:lnTo>
                  <a:pt x="1544089" y="1616180"/>
                </a:lnTo>
                <a:lnTo>
                  <a:pt x="1544089" y="1582061"/>
                </a:lnTo>
                <a:cubicBezTo>
                  <a:pt x="1544440" y="1368250"/>
                  <a:pt x="1428238" y="1292664"/>
                  <a:pt x="1293810" y="1292664"/>
                </a:cubicBezTo>
                <a:moveTo>
                  <a:pt x="2967595" y="1543918"/>
                </a:moveTo>
                <a:cubicBezTo>
                  <a:pt x="2981091" y="1436662"/>
                  <a:pt x="3035949" y="1375599"/>
                  <a:pt x="3132520" y="1375599"/>
                </a:cubicBezTo>
                <a:cubicBezTo>
                  <a:pt x="3224184" y="1375599"/>
                  <a:pt x="3277991" y="1430538"/>
                  <a:pt x="3280444" y="1543918"/>
                </a:cubicBezTo>
                <a:lnTo>
                  <a:pt x="2967595" y="1543918"/>
                </a:lnTo>
                <a:moveTo>
                  <a:pt x="3132520" y="1292664"/>
                </a:moveTo>
                <a:cubicBezTo>
                  <a:pt x="2971276" y="1292664"/>
                  <a:pt x="2858756" y="1406043"/>
                  <a:pt x="2858756" y="1614780"/>
                </a:cubicBezTo>
                <a:cubicBezTo>
                  <a:pt x="2858756" y="1814768"/>
                  <a:pt x="2962688" y="1927098"/>
                  <a:pt x="3132520" y="1927098"/>
                </a:cubicBezTo>
                <a:cubicBezTo>
                  <a:pt x="3271856" y="1927098"/>
                  <a:pt x="3359839" y="1847837"/>
                  <a:pt x="3381748" y="1728334"/>
                </a:cubicBezTo>
                <a:lnTo>
                  <a:pt x="3288857" y="1704013"/>
                </a:lnTo>
                <a:cubicBezTo>
                  <a:pt x="3272908" y="1806545"/>
                  <a:pt x="3218050" y="1841888"/>
                  <a:pt x="3142160" y="1841888"/>
                </a:cubicBezTo>
                <a:cubicBezTo>
                  <a:pt x="3021227" y="1841888"/>
                  <a:pt x="2967420" y="1752829"/>
                  <a:pt x="2963740" y="1616180"/>
                </a:cubicBezTo>
                <a:lnTo>
                  <a:pt x="3382799" y="1616180"/>
                </a:lnTo>
                <a:lnTo>
                  <a:pt x="3382799" y="1582061"/>
                </a:lnTo>
                <a:cubicBezTo>
                  <a:pt x="3383150" y="1368250"/>
                  <a:pt x="3266949" y="1292664"/>
                  <a:pt x="3132520" y="1292664"/>
                </a:cubicBezTo>
                <a:moveTo>
                  <a:pt x="3766631" y="1292664"/>
                </a:moveTo>
                <a:cubicBezTo>
                  <a:pt x="3599252" y="1292664"/>
                  <a:pt x="3485505" y="1409717"/>
                  <a:pt x="3485505" y="1616005"/>
                </a:cubicBezTo>
                <a:cubicBezTo>
                  <a:pt x="3485505" y="1818442"/>
                  <a:pt x="3596623" y="1927098"/>
                  <a:pt x="3761723" y="1927098"/>
                </a:cubicBezTo>
                <a:cubicBezTo>
                  <a:pt x="3910874" y="1927098"/>
                  <a:pt x="3995177" y="1835589"/>
                  <a:pt x="4012178" y="1709962"/>
                </a:cubicBezTo>
                <a:lnTo>
                  <a:pt x="3915606" y="1686692"/>
                </a:lnTo>
                <a:cubicBezTo>
                  <a:pt x="3898430" y="1801296"/>
                  <a:pt x="3849531" y="1840313"/>
                  <a:pt x="3768909" y="1840313"/>
                </a:cubicBezTo>
                <a:cubicBezTo>
                  <a:pt x="3651657" y="1840313"/>
                  <a:pt x="3591716" y="1754929"/>
                  <a:pt x="3591716" y="1608481"/>
                </a:cubicBezTo>
                <a:cubicBezTo>
                  <a:pt x="3591716" y="1455909"/>
                  <a:pt x="3655337" y="1379098"/>
                  <a:pt x="3764002" y="1379098"/>
                </a:cubicBezTo>
                <a:cubicBezTo>
                  <a:pt x="3840943" y="1379098"/>
                  <a:pt x="3897204" y="1416891"/>
                  <a:pt x="3915606" y="1525546"/>
                </a:cubicBezTo>
                <a:lnTo>
                  <a:pt x="4012178" y="1502275"/>
                </a:lnTo>
                <a:cubicBezTo>
                  <a:pt x="3995177" y="1378048"/>
                  <a:pt x="3910874" y="1292664"/>
                  <a:pt x="3766631" y="1292664"/>
                </a:cubicBezTo>
                <a:moveTo>
                  <a:pt x="879833" y="1060831"/>
                </a:moveTo>
                <a:lnTo>
                  <a:pt x="718589" y="1060831"/>
                </a:lnTo>
                <a:lnTo>
                  <a:pt x="465680" y="1748805"/>
                </a:lnTo>
                <a:lnTo>
                  <a:pt x="211545" y="1060831"/>
                </a:lnTo>
                <a:lnTo>
                  <a:pt x="42765" y="1060831"/>
                </a:lnTo>
                <a:lnTo>
                  <a:pt x="42765" y="1914675"/>
                </a:lnTo>
                <a:lnTo>
                  <a:pt x="148976" y="1914675"/>
                </a:lnTo>
                <a:lnTo>
                  <a:pt x="148976" y="1179284"/>
                </a:lnTo>
                <a:lnTo>
                  <a:pt x="421513" y="1914850"/>
                </a:lnTo>
                <a:lnTo>
                  <a:pt x="503362" y="1914850"/>
                </a:lnTo>
                <a:lnTo>
                  <a:pt x="773447" y="1178060"/>
                </a:lnTo>
                <a:lnTo>
                  <a:pt x="773447" y="1914850"/>
                </a:lnTo>
                <a:lnTo>
                  <a:pt x="879833" y="1914850"/>
                </a:lnTo>
                <a:lnTo>
                  <a:pt x="879833" y="1060831"/>
                </a:lnTo>
                <a:moveTo>
                  <a:pt x="1920559" y="1840488"/>
                </a:moveTo>
                <a:cubicBezTo>
                  <a:pt x="1820307" y="1840488"/>
                  <a:pt x="1753181" y="1768577"/>
                  <a:pt x="1753181" y="1609881"/>
                </a:cubicBezTo>
                <a:cubicBezTo>
                  <a:pt x="1753181" y="1450135"/>
                  <a:pt x="1820307" y="1379273"/>
                  <a:pt x="1920559" y="1379273"/>
                </a:cubicBezTo>
                <a:cubicBezTo>
                  <a:pt x="2020811" y="1379273"/>
                  <a:pt x="2087938" y="1449960"/>
                  <a:pt x="2087938" y="1609881"/>
                </a:cubicBezTo>
                <a:cubicBezTo>
                  <a:pt x="2087938" y="1768402"/>
                  <a:pt x="2020811" y="1840488"/>
                  <a:pt x="1920559" y="1840488"/>
                </a:cubicBezTo>
                <a:moveTo>
                  <a:pt x="2186963" y="1060831"/>
                </a:moveTo>
                <a:lnTo>
                  <a:pt x="2085659" y="1060831"/>
                </a:lnTo>
                <a:lnTo>
                  <a:pt x="2085659" y="1421965"/>
                </a:lnTo>
                <a:cubicBezTo>
                  <a:pt x="2063576" y="1354777"/>
                  <a:pt x="2009945" y="1292664"/>
                  <a:pt x="1903559" y="1292664"/>
                </a:cubicBezTo>
                <a:cubicBezTo>
                  <a:pt x="1766676" y="1292664"/>
                  <a:pt x="1646970" y="1400094"/>
                  <a:pt x="1646970" y="1613555"/>
                </a:cubicBezTo>
                <a:cubicBezTo>
                  <a:pt x="1646970" y="1829465"/>
                  <a:pt x="1766676" y="1927098"/>
                  <a:pt x="1894971" y="1927098"/>
                </a:cubicBezTo>
                <a:cubicBezTo>
                  <a:pt x="1991542" y="1927098"/>
                  <a:pt x="2062349" y="1870933"/>
                  <a:pt x="2085659" y="1791672"/>
                </a:cubicBezTo>
                <a:lnTo>
                  <a:pt x="2085659" y="1838039"/>
                </a:lnTo>
                <a:cubicBezTo>
                  <a:pt x="2085659" y="1866034"/>
                  <a:pt x="2088113" y="1896653"/>
                  <a:pt x="2091794" y="1914850"/>
                </a:cubicBezTo>
                <a:lnTo>
                  <a:pt x="2194499" y="1914850"/>
                </a:lnTo>
                <a:cubicBezTo>
                  <a:pt x="2189592" y="1885630"/>
                  <a:pt x="2187138" y="1842938"/>
                  <a:pt x="2187138" y="1787998"/>
                </a:cubicBezTo>
                <a:lnTo>
                  <a:pt x="2187138" y="1060831"/>
                </a:lnTo>
                <a:moveTo>
                  <a:pt x="2956729" y="1060831"/>
                </a:moveTo>
                <a:lnTo>
                  <a:pt x="2296854" y="1060831"/>
                </a:lnTo>
                <a:lnTo>
                  <a:pt x="2296854" y="1149890"/>
                </a:lnTo>
                <a:lnTo>
                  <a:pt x="2574300" y="1149890"/>
                </a:lnTo>
                <a:lnTo>
                  <a:pt x="2574300" y="1914850"/>
                </a:lnTo>
                <a:lnTo>
                  <a:pt x="2680686" y="1914850"/>
                </a:lnTo>
                <a:lnTo>
                  <a:pt x="2680686" y="1149890"/>
                </a:lnTo>
                <a:lnTo>
                  <a:pt x="2956904" y="1149890"/>
                </a:lnTo>
                <a:lnTo>
                  <a:pt x="2956904" y="1060831"/>
                </a:lnTo>
                <a:moveTo>
                  <a:pt x="4229682" y="1060831"/>
                </a:moveTo>
                <a:lnTo>
                  <a:pt x="4128203" y="1060831"/>
                </a:lnTo>
                <a:lnTo>
                  <a:pt x="4128203" y="1914675"/>
                </a:lnTo>
                <a:lnTo>
                  <a:pt x="4229682" y="1914675"/>
                </a:lnTo>
                <a:lnTo>
                  <a:pt x="4229682" y="1513473"/>
                </a:lnTo>
                <a:cubicBezTo>
                  <a:pt x="4229682" y="1428089"/>
                  <a:pt x="4272447" y="1370699"/>
                  <a:pt x="4362884" y="1370699"/>
                </a:cubicBezTo>
                <a:cubicBezTo>
                  <a:pt x="4452094" y="1370699"/>
                  <a:pt x="4494859" y="1428089"/>
                  <a:pt x="4494859" y="1513473"/>
                </a:cubicBezTo>
                <a:lnTo>
                  <a:pt x="4494859" y="1914850"/>
                </a:lnTo>
                <a:lnTo>
                  <a:pt x="4596338" y="1914850"/>
                </a:lnTo>
                <a:lnTo>
                  <a:pt x="4596338" y="1492827"/>
                </a:lnTo>
                <a:cubicBezTo>
                  <a:pt x="4596338" y="1378223"/>
                  <a:pt x="4525530" y="1292839"/>
                  <a:pt x="4399515" y="1292839"/>
                </a:cubicBezTo>
                <a:cubicBezTo>
                  <a:pt x="4315212" y="1292839"/>
                  <a:pt x="4252817" y="1330632"/>
                  <a:pt x="4229682" y="1399044"/>
                </a:cubicBezTo>
                <a:lnTo>
                  <a:pt x="4229682" y="1060831"/>
                </a:lnTo>
              </a:path>
            </a:pathLst>
          </a:custGeom>
          <a:solidFill>
            <a:schemeClr val="bg1"/>
          </a:solidFill>
          <a:ln w="17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8883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[Accessible Version]">
    <p:bg>
      <p:bgPr>
        <a:solidFill>
          <a:srgbClr val="F6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97A17AB-0114-CDE0-D80E-3AAA53BE48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805" y="261082"/>
            <a:ext cx="9656119" cy="2617640"/>
          </a:xfrm>
        </p:spPr>
        <p:txBody>
          <a:bodyPr anchor="t"/>
          <a:lstStyle>
            <a:lvl1pPr algn="l">
              <a:lnSpc>
                <a:spcPct val="80000"/>
              </a:lnSpc>
              <a:defRPr sz="10500" b="0" i="0" spc="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404A41E7-48C6-6734-8ACD-E46FCD9765D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100" y="2857687"/>
            <a:ext cx="2788292" cy="2031813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Supporting details – delete if not required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65A1176-AFFD-A370-3F81-3FFC83301C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227934" y="6254750"/>
            <a:ext cx="2671966" cy="246221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3E4501C-D8C8-2402-BF98-922AB6756DF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01138" y="6159530"/>
            <a:ext cx="18000" cy="3960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6" name="Graphic 6">
            <a:extLst>
              <a:ext uri="{FF2B5EF4-FFF2-40B4-BE49-F238E27FC236}">
                <a16:creationId xmlns:a16="http://schemas.microsoft.com/office/drawing/2014/main" id="{B6EC61D9-058A-CC2C-0DD5-75B781605AAF}"/>
              </a:ext>
            </a:extLst>
          </p:cNvPr>
          <p:cNvSpPr>
            <a:spLocks noChangeAspect="1"/>
          </p:cNvSpPr>
          <p:nvPr userDrawn="1"/>
        </p:nvSpPr>
        <p:spPr>
          <a:xfrm>
            <a:off x="295014" y="6157305"/>
            <a:ext cx="2028986" cy="406800"/>
          </a:xfrm>
          <a:custGeom>
            <a:avLst/>
            <a:gdLst>
              <a:gd name="connsiteX0" fmla="*/ 950465 w 9611734"/>
              <a:gd name="connsiteY0" fmla="*/ 818675 h 1927097"/>
              <a:gd name="connsiteX1" fmla="*/ 803768 w 9611734"/>
              <a:gd name="connsiteY1" fmla="*/ 568646 h 1927097"/>
              <a:gd name="connsiteX2" fmla="*/ 950465 w 9611734"/>
              <a:gd name="connsiteY2" fmla="*/ 318617 h 1927097"/>
              <a:gd name="connsiteX3" fmla="*/ 1097162 w 9611734"/>
              <a:gd name="connsiteY3" fmla="*/ 568646 h 1927097"/>
              <a:gd name="connsiteX4" fmla="*/ 950465 w 9611734"/>
              <a:gd name="connsiteY4" fmla="*/ 818675 h 1927097"/>
              <a:gd name="connsiteX5" fmla="*/ 950465 w 9611734"/>
              <a:gd name="connsiteY5" fmla="*/ 251429 h 1927097"/>
              <a:gd name="connsiteX6" fmla="*/ 652338 w 9611734"/>
              <a:gd name="connsiteY6" fmla="*/ 568646 h 1927097"/>
              <a:gd name="connsiteX7" fmla="*/ 950465 w 9611734"/>
              <a:gd name="connsiteY7" fmla="*/ 885863 h 1927097"/>
              <a:gd name="connsiteX8" fmla="*/ 1248591 w 9611734"/>
              <a:gd name="connsiteY8" fmla="*/ 568646 h 1927097"/>
              <a:gd name="connsiteX9" fmla="*/ 950465 w 9611734"/>
              <a:gd name="connsiteY9" fmla="*/ 251429 h 1927097"/>
              <a:gd name="connsiteX10" fmla="*/ 2283534 w 9611734"/>
              <a:gd name="connsiteY10" fmla="*/ 251429 h 1927097"/>
              <a:gd name="connsiteX11" fmla="*/ 2114929 w 9611734"/>
              <a:gd name="connsiteY11" fmla="*/ 340488 h 1927097"/>
              <a:gd name="connsiteX12" fmla="*/ 2107568 w 9611734"/>
              <a:gd name="connsiteY12" fmla="*/ 340488 h 1927097"/>
              <a:gd name="connsiteX13" fmla="*/ 2107568 w 9611734"/>
              <a:gd name="connsiteY13" fmla="*/ 263677 h 1927097"/>
              <a:gd name="connsiteX14" fmla="*/ 1963324 w 9611734"/>
              <a:gd name="connsiteY14" fmla="*/ 263677 h 1927097"/>
              <a:gd name="connsiteX15" fmla="*/ 1963324 w 9611734"/>
              <a:gd name="connsiteY15" fmla="*/ 873615 h 1927097"/>
              <a:gd name="connsiteX16" fmla="*/ 2107568 w 9611734"/>
              <a:gd name="connsiteY16" fmla="*/ 873615 h 1927097"/>
              <a:gd name="connsiteX17" fmla="*/ 2107568 w 9611734"/>
              <a:gd name="connsiteY17" fmla="*/ 479412 h 1927097"/>
              <a:gd name="connsiteX18" fmla="*/ 2228501 w 9611734"/>
              <a:gd name="connsiteY18" fmla="*/ 336638 h 1927097"/>
              <a:gd name="connsiteX19" fmla="*/ 2332433 w 9611734"/>
              <a:gd name="connsiteY19" fmla="*/ 456142 h 1927097"/>
              <a:gd name="connsiteX20" fmla="*/ 2332433 w 9611734"/>
              <a:gd name="connsiteY20" fmla="*/ 873265 h 1927097"/>
              <a:gd name="connsiteX21" fmla="*/ 2476677 w 9611734"/>
              <a:gd name="connsiteY21" fmla="*/ 873265 h 1927097"/>
              <a:gd name="connsiteX22" fmla="*/ 2476677 w 9611734"/>
              <a:gd name="connsiteY22" fmla="*/ 455092 h 1927097"/>
              <a:gd name="connsiteX23" fmla="*/ 2283534 w 9611734"/>
              <a:gd name="connsiteY23" fmla="*/ 251429 h 1927097"/>
              <a:gd name="connsiteX24" fmla="*/ 2803897 w 9611734"/>
              <a:gd name="connsiteY24" fmla="*/ 251429 h 1927097"/>
              <a:gd name="connsiteX25" fmla="*/ 2570444 w 9611734"/>
              <a:gd name="connsiteY25" fmla="*/ 427097 h 1927097"/>
              <a:gd name="connsiteX26" fmla="*/ 2718368 w 9611734"/>
              <a:gd name="connsiteY26" fmla="*/ 602765 h 1927097"/>
              <a:gd name="connsiteX27" fmla="*/ 2840528 w 9611734"/>
              <a:gd name="connsiteY27" fmla="*/ 633209 h 1927097"/>
              <a:gd name="connsiteX28" fmla="*/ 2934645 w 9611734"/>
              <a:gd name="connsiteY28" fmla="*/ 723493 h 1927097"/>
              <a:gd name="connsiteX29" fmla="*/ 2813712 w 9611734"/>
              <a:gd name="connsiteY29" fmla="*/ 821125 h 1927097"/>
              <a:gd name="connsiteX30" fmla="*/ 2674376 w 9611734"/>
              <a:gd name="connsiteY30" fmla="*/ 679576 h 1927097"/>
              <a:gd name="connsiteX31" fmla="*/ 2544855 w 9611734"/>
              <a:gd name="connsiteY31" fmla="*/ 716144 h 1927097"/>
              <a:gd name="connsiteX32" fmla="*/ 2797763 w 9611734"/>
              <a:gd name="connsiteY32" fmla="*/ 885688 h 1927097"/>
              <a:gd name="connsiteX33" fmla="*/ 3051898 w 9611734"/>
              <a:gd name="connsiteY33" fmla="*/ 686924 h 1927097"/>
              <a:gd name="connsiteX34" fmla="*/ 2889427 w 9611734"/>
              <a:gd name="connsiteY34" fmla="*/ 503908 h 1927097"/>
              <a:gd name="connsiteX35" fmla="*/ 2772174 w 9611734"/>
              <a:gd name="connsiteY35" fmla="*/ 474688 h 1927097"/>
              <a:gd name="connsiteX36" fmla="*/ 2687872 w 9611734"/>
              <a:gd name="connsiteY36" fmla="*/ 394203 h 1927097"/>
              <a:gd name="connsiteX37" fmla="*/ 2791804 w 9611734"/>
              <a:gd name="connsiteY37" fmla="*/ 316167 h 1927097"/>
              <a:gd name="connsiteX38" fmla="*/ 2916418 w 9611734"/>
              <a:gd name="connsiteY38" fmla="*/ 433221 h 1927097"/>
              <a:gd name="connsiteX39" fmla="*/ 3038578 w 9611734"/>
              <a:gd name="connsiteY39" fmla="*/ 396652 h 1927097"/>
              <a:gd name="connsiteX40" fmla="*/ 2803897 w 9611734"/>
              <a:gd name="connsiteY40" fmla="*/ 251429 h 1927097"/>
              <a:gd name="connsiteX41" fmla="*/ 3409965 w 9611734"/>
              <a:gd name="connsiteY41" fmla="*/ 818675 h 1927097"/>
              <a:gd name="connsiteX42" fmla="*/ 3263268 w 9611734"/>
              <a:gd name="connsiteY42" fmla="*/ 568646 h 1927097"/>
              <a:gd name="connsiteX43" fmla="*/ 3409965 w 9611734"/>
              <a:gd name="connsiteY43" fmla="*/ 318617 h 1927097"/>
              <a:gd name="connsiteX44" fmla="*/ 3556663 w 9611734"/>
              <a:gd name="connsiteY44" fmla="*/ 568646 h 1927097"/>
              <a:gd name="connsiteX45" fmla="*/ 3409965 w 9611734"/>
              <a:gd name="connsiteY45" fmla="*/ 818675 h 1927097"/>
              <a:gd name="connsiteX46" fmla="*/ 3409965 w 9611734"/>
              <a:gd name="connsiteY46" fmla="*/ 251429 h 1927097"/>
              <a:gd name="connsiteX47" fmla="*/ 3111839 w 9611734"/>
              <a:gd name="connsiteY47" fmla="*/ 568646 h 1927097"/>
              <a:gd name="connsiteX48" fmla="*/ 3409965 w 9611734"/>
              <a:gd name="connsiteY48" fmla="*/ 885863 h 1927097"/>
              <a:gd name="connsiteX49" fmla="*/ 3708092 w 9611734"/>
              <a:gd name="connsiteY49" fmla="*/ 568646 h 1927097"/>
              <a:gd name="connsiteX50" fmla="*/ 3409965 w 9611734"/>
              <a:gd name="connsiteY50" fmla="*/ 251429 h 1927097"/>
              <a:gd name="connsiteX51" fmla="*/ 4113656 w 9611734"/>
              <a:gd name="connsiteY51" fmla="*/ 251429 h 1927097"/>
              <a:gd name="connsiteX52" fmla="*/ 3945051 w 9611734"/>
              <a:gd name="connsiteY52" fmla="*/ 340488 h 1927097"/>
              <a:gd name="connsiteX53" fmla="*/ 3937690 w 9611734"/>
              <a:gd name="connsiteY53" fmla="*/ 340488 h 1927097"/>
              <a:gd name="connsiteX54" fmla="*/ 3937690 w 9611734"/>
              <a:gd name="connsiteY54" fmla="*/ 263677 h 1927097"/>
              <a:gd name="connsiteX55" fmla="*/ 3793446 w 9611734"/>
              <a:gd name="connsiteY55" fmla="*/ 263677 h 1927097"/>
              <a:gd name="connsiteX56" fmla="*/ 3793446 w 9611734"/>
              <a:gd name="connsiteY56" fmla="*/ 873615 h 1927097"/>
              <a:gd name="connsiteX57" fmla="*/ 3937690 w 9611734"/>
              <a:gd name="connsiteY57" fmla="*/ 873615 h 1927097"/>
              <a:gd name="connsiteX58" fmla="*/ 3937690 w 9611734"/>
              <a:gd name="connsiteY58" fmla="*/ 479412 h 1927097"/>
              <a:gd name="connsiteX59" fmla="*/ 4058623 w 9611734"/>
              <a:gd name="connsiteY59" fmla="*/ 336638 h 1927097"/>
              <a:gd name="connsiteX60" fmla="*/ 4162555 w 9611734"/>
              <a:gd name="connsiteY60" fmla="*/ 456142 h 1927097"/>
              <a:gd name="connsiteX61" fmla="*/ 4162555 w 9611734"/>
              <a:gd name="connsiteY61" fmla="*/ 873265 h 1927097"/>
              <a:gd name="connsiteX62" fmla="*/ 4306799 w 9611734"/>
              <a:gd name="connsiteY62" fmla="*/ 873265 h 1927097"/>
              <a:gd name="connsiteX63" fmla="*/ 4306799 w 9611734"/>
              <a:gd name="connsiteY63" fmla="*/ 455092 h 1927097"/>
              <a:gd name="connsiteX64" fmla="*/ 4113656 w 9611734"/>
              <a:gd name="connsiteY64" fmla="*/ 251429 h 1927097"/>
              <a:gd name="connsiteX65" fmla="*/ 6255401 w 9611734"/>
              <a:gd name="connsiteY65" fmla="*/ 818675 h 1927097"/>
              <a:gd name="connsiteX66" fmla="*/ 6108704 w 9611734"/>
              <a:gd name="connsiteY66" fmla="*/ 568646 h 1927097"/>
              <a:gd name="connsiteX67" fmla="*/ 6255401 w 9611734"/>
              <a:gd name="connsiteY67" fmla="*/ 318617 h 1927097"/>
              <a:gd name="connsiteX68" fmla="*/ 6402098 w 9611734"/>
              <a:gd name="connsiteY68" fmla="*/ 568646 h 1927097"/>
              <a:gd name="connsiteX69" fmla="*/ 6255401 w 9611734"/>
              <a:gd name="connsiteY69" fmla="*/ 818675 h 1927097"/>
              <a:gd name="connsiteX70" fmla="*/ 6255401 w 9611734"/>
              <a:gd name="connsiteY70" fmla="*/ 251429 h 1927097"/>
              <a:gd name="connsiteX71" fmla="*/ 5957274 w 9611734"/>
              <a:gd name="connsiteY71" fmla="*/ 568646 h 1927097"/>
              <a:gd name="connsiteX72" fmla="*/ 6255401 w 9611734"/>
              <a:gd name="connsiteY72" fmla="*/ 885863 h 1927097"/>
              <a:gd name="connsiteX73" fmla="*/ 6553528 w 9611734"/>
              <a:gd name="connsiteY73" fmla="*/ 568646 h 1927097"/>
              <a:gd name="connsiteX74" fmla="*/ 6255401 w 9611734"/>
              <a:gd name="connsiteY74" fmla="*/ 251429 h 1927097"/>
              <a:gd name="connsiteX75" fmla="*/ 7588295 w 9611734"/>
              <a:gd name="connsiteY75" fmla="*/ 251429 h 1927097"/>
              <a:gd name="connsiteX76" fmla="*/ 7419689 w 9611734"/>
              <a:gd name="connsiteY76" fmla="*/ 340488 h 1927097"/>
              <a:gd name="connsiteX77" fmla="*/ 7412328 w 9611734"/>
              <a:gd name="connsiteY77" fmla="*/ 340488 h 1927097"/>
              <a:gd name="connsiteX78" fmla="*/ 7412328 w 9611734"/>
              <a:gd name="connsiteY78" fmla="*/ 263677 h 1927097"/>
              <a:gd name="connsiteX79" fmla="*/ 7268085 w 9611734"/>
              <a:gd name="connsiteY79" fmla="*/ 263677 h 1927097"/>
              <a:gd name="connsiteX80" fmla="*/ 7268085 w 9611734"/>
              <a:gd name="connsiteY80" fmla="*/ 873615 h 1927097"/>
              <a:gd name="connsiteX81" fmla="*/ 7412328 w 9611734"/>
              <a:gd name="connsiteY81" fmla="*/ 873615 h 1927097"/>
              <a:gd name="connsiteX82" fmla="*/ 7412328 w 9611734"/>
              <a:gd name="connsiteY82" fmla="*/ 479412 h 1927097"/>
              <a:gd name="connsiteX83" fmla="*/ 7533262 w 9611734"/>
              <a:gd name="connsiteY83" fmla="*/ 336638 h 1927097"/>
              <a:gd name="connsiteX84" fmla="*/ 7637194 w 9611734"/>
              <a:gd name="connsiteY84" fmla="*/ 456142 h 1927097"/>
              <a:gd name="connsiteX85" fmla="*/ 7637194 w 9611734"/>
              <a:gd name="connsiteY85" fmla="*/ 873265 h 1927097"/>
              <a:gd name="connsiteX86" fmla="*/ 7781438 w 9611734"/>
              <a:gd name="connsiteY86" fmla="*/ 873265 h 1927097"/>
              <a:gd name="connsiteX87" fmla="*/ 7781438 w 9611734"/>
              <a:gd name="connsiteY87" fmla="*/ 455092 h 1927097"/>
              <a:gd name="connsiteX88" fmla="*/ 7588295 w 9611734"/>
              <a:gd name="connsiteY88" fmla="*/ 251429 h 1927097"/>
              <a:gd name="connsiteX89" fmla="*/ 8108833 w 9611734"/>
              <a:gd name="connsiteY89" fmla="*/ 251429 h 1927097"/>
              <a:gd name="connsiteX90" fmla="*/ 7875380 w 9611734"/>
              <a:gd name="connsiteY90" fmla="*/ 427097 h 1927097"/>
              <a:gd name="connsiteX91" fmla="*/ 8023304 w 9611734"/>
              <a:gd name="connsiteY91" fmla="*/ 602765 h 1927097"/>
              <a:gd name="connsiteX92" fmla="*/ 8145464 w 9611734"/>
              <a:gd name="connsiteY92" fmla="*/ 633209 h 1927097"/>
              <a:gd name="connsiteX93" fmla="*/ 8239581 w 9611734"/>
              <a:gd name="connsiteY93" fmla="*/ 723493 h 1927097"/>
              <a:gd name="connsiteX94" fmla="*/ 8118648 w 9611734"/>
              <a:gd name="connsiteY94" fmla="*/ 821125 h 1927097"/>
              <a:gd name="connsiteX95" fmla="*/ 7979312 w 9611734"/>
              <a:gd name="connsiteY95" fmla="*/ 679576 h 1927097"/>
              <a:gd name="connsiteX96" fmla="*/ 7849791 w 9611734"/>
              <a:gd name="connsiteY96" fmla="*/ 716144 h 1927097"/>
              <a:gd name="connsiteX97" fmla="*/ 8102699 w 9611734"/>
              <a:gd name="connsiteY97" fmla="*/ 885688 h 1927097"/>
              <a:gd name="connsiteX98" fmla="*/ 8356834 w 9611734"/>
              <a:gd name="connsiteY98" fmla="*/ 686924 h 1927097"/>
              <a:gd name="connsiteX99" fmla="*/ 8194363 w 9611734"/>
              <a:gd name="connsiteY99" fmla="*/ 503908 h 1927097"/>
              <a:gd name="connsiteX100" fmla="*/ 8077110 w 9611734"/>
              <a:gd name="connsiteY100" fmla="*/ 474688 h 1927097"/>
              <a:gd name="connsiteX101" fmla="*/ 7992808 w 9611734"/>
              <a:gd name="connsiteY101" fmla="*/ 394203 h 1927097"/>
              <a:gd name="connsiteX102" fmla="*/ 8096740 w 9611734"/>
              <a:gd name="connsiteY102" fmla="*/ 316167 h 1927097"/>
              <a:gd name="connsiteX103" fmla="*/ 8221353 w 9611734"/>
              <a:gd name="connsiteY103" fmla="*/ 433221 h 1927097"/>
              <a:gd name="connsiteX104" fmla="*/ 8343514 w 9611734"/>
              <a:gd name="connsiteY104" fmla="*/ 396652 h 1927097"/>
              <a:gd name="connsiteX105" fmla="*/ 8108833 w 9611734"/>
              <a:gd name="connsiteY105" fmla="*/ 251429 h 1927097"/>
              <a:gd name="connsiteX106" fmla="*/ 8714726 w 9611734"/>
              <a:gd name="connsiteY106" fmla="*/ 818675 h 1927097"/>
              <a:gd name="connsiteX107" fmla="*/ 8568028 w 9611734"/>
              <a:gd name="connsiteY107" fmla="*/ 568646 h 1927097"/>
              <a:gd name="connsiteX108" fmla="*/ 8714726 w 9611734"/>
              <a:gd name="connsiteY108" fmla="*/ 318617 h 1927097"/>
              <a:gd name="connsiteX109" fmla="*/ 8861423 w 9611734"/>
              <a:gd name="connsiteY109" fmla="*/ 568646 h 1927097"/>
              <a:gd name="connsiteX110" fmla="*/ 8714726 w 9611734"/>
              <a:gd name="connsiteY110" fmla="*/ 818675 h 1927097"/>
              <a:gd name="connsiteX111" fmla="*/ 8714726 w 9611734"/>
              <a:gd name="connsiteY111" fmla="*/ 251429 h 1927097"/>
              <a:gd name="connsiteX112" fmla="*/ 8416599 w 9611734"/>
              <a:gd name="connsiteY112" fmla="*/ 568646 h 1927097"/>
              <a:gd name="connsiteX113" fmla="*/ 8714726 w 9611734"/>
              <a:gd name="connsiteY113" fmla="*/ 885863 h 1927097"/>
              <a:gd name="connsiteX114" fmla="*/ 9012852 w 9611734"/>
              <a:gd name="connsiteY114" fmla="*/ 568646 h 1927097"/>
              <a:gd name="connsiteX115" fmla="*/ 8714726 w 9611734"/>
              <a:gd name="connsiteY115" fmla="*/ 251429 h 1927097"/>
              <a:gd name="connsiteX116" fmla="*/ 9418592 w 9611734"/>
              <a:gd name="connsiteY116" fmla="*/ 251429 h 1927097"/>
              <a:gd name="connsiteX117" fmla="*/ 9249987 w 9611734"/>
              <a:gd name="connsiteY117" fmla="*/ 340488 h 1927097"/>
              <a:gd name="connsiteX118" fmla="*/ 9242625 w 9611734"/>
              <a:gd name="connsiteY118" fmla="*/ 340488 h 1927097"/>
              <a:gd name="connsiteX119" fmla="*/ 9242625 w 9611734"/>
              <a:gd name="connsiteY119" fmla="*/ 263677 h 1927097"/>
              <a:gd name="connsiteX120" fmla="*/ 9098382 w 9611734"/>
              <a:gd name="connsiteY120" fmla="*/ 263677 h 1927097"/>
              <a:gd name="connsiteX121" fmla="*/ 9098382 w 9611734"/>
              <a:gd name="connsiteY121" fmla="*/ 873615 h 1927097"/>
              <a:gd name="connsiteX122" fmla="*/ 9242625 w 9611734"/>
              <a:gd name="connsiteY122" fmla="*/ 873615 h 1927097"/>
              <a:gd name="connsiteX123" fmla="*/ 9242625 w 9611734"/>
              <a:gd name="connsiteY123" fmla="*/ 479412 h 1927097"/>
              <a:gd name="connsiteX124" fmla="*/ 9363559 w 9611734"/>
              <a:gd name="connsiteY124" fmla="*/ 336638 h 1927097"/>
              <a:gd name="connsiteX125" fmla="*/ 9467491 w 9611734"/>
              <a:gd name="connsiteY125" fmla="*/ 456142 h 1927097"/>
              <a:gd name="connsiteX126" fmla="*/ 9467491 w 9611734"/>
              <a:gd name="connsiteY126" fmla="*/ 873265 h 1927097"/>
              <a:gd name="connsiteX127" fmla="*/ 9611734 w 9611734"/>
              <a:gd name="connsiteY127" fmla="*/ 873265 h 1927097"/>
              <a:gd name="connsiteX128" fmla="*/ 9611734 w 9611734"/>
              <a:gd name="connsiteY128" fmla="*/ 455092 h 1927097"/>
              <a:gd name="connsiteX129" fmla="*/ 9418592 w 9611734"/>
              <a:gd name="connsiteY129" fmla="*/ 251429 h 1927097"/>
              <a:gd name="connsiteX130" fmla="*/ 566984 w 9611734"/>
              <a:gd name="connsiteY130" fmla="*/ 19596 h 1927097"/>
              <a:gd name="connsiteX131" fmla="*/ 415379 w 9611734"/>
              <a:gd name="connsiteY131" fmla="*/ 19596 h 1927097"/>
              <a:gd name="connsiteX132" fmla="*/ 415379 w 9611734"/>
              <a:gd name="connsiteY132" fmla="*/ 650356 h 1927097"/>
              <a:gd name="connsiteX133" fmla="*/ 283404 w 9611734"/>
              <a:gd name="connsiteY133" fmla="*/ 813776 h 1927097"/>
              <a:gd name="connsiteX134" fmla="*/ 151429 w 9611734"/>
              <a:gd name="connsiteY134" fmla="*/ 638108 h 1927097"/>
              <a:gd name="connsiteX135" fmla="*/ 151429 w 9611734"/>
              <a:gd name="connsiteY135" fmla="*/ 521055 h 1927097"/>
              <a:gd name="connsiteX136" fmla="*/ 0 w 9611734"/>
              <a:gd name="connsiteY136" fmla="*/ 558848 h 1927097"/>
              <a:gd name="connsiteX137" fmla="*/ 0 w 9611734"/>
              <a:gd name="connsiteY137" fmla="*/ 611338 h 1927097"/>
              <a:gd name="connsiteX138" fmla="*/ 283580 w 9611734"/>
              <a:gd name="connsiteY138" fmla="*/ 893212 h 1927097"/>
              <a:gd name="connsiteX139" fmla="*/ 566984 w 9611734"/>
              <a:gd name="connsiteY139" fmla="*/ 611338 h 1927097"/>
              <a:gd name="connsiteX140" fmla="*/ 566984 w 9611734"/>
              <a:gd name="connsiteY140" fmla="*/ 19596 h 1927097"/>
              <a:gd name="connsiteX141" fmla="*/ 1478364 w 9611734"/>
              <a:gd name="connsiteY141" fmla="*/ 19596 h 1927097"/>
              <a:gd name="connsiteX142" fmla="*/ 1334121 w 9611734"/>
              <a:gd name="connsiteY142" fmla="*/ 19596 h 1927097"/>
              <a:gd name="connsiteX143" fmla="*/ 1334121 w 9611734"/>
              <a:gd name="connsiteY143" fmla="*/ 873440 h 1927097"/>
              <a:gd name="connsiteX144" fmla="*/ 1478364 w 9611734"/>
              <a:gd name="connsiteY144" fmla="*/ 873440 h 1927097"/>
              <a:gd name="connsiteX145" fmla="*/ 1478364 w 9611734"/>
              <a:gd name="connsiteY145" fmla="*/ 479412 h 1927097"/>
              <a:gd name="connsiteX146" fmla="*/ 1599298 w 9611734"/>
              <a:gd name="connsiteY146" fmla="*/ 336638 h 1927097"/>
              <a:gd name="connsiteX147" fmla="*/ 1703230 w 9611734"/>
              <a:gd name="connsiteY147" fmla="*/ 456142 h 1927097"/>
              <a:gd name="connsiteX148" fmla="*/ 1703230 w 9611734"/>
              <a:gd name="connsiteY148" fmla="*/ 873265 h 1927097"/>
              <a:gd name="connsiteX149" fmla="*/ 1847474 w 9611734"/>
              <a:gd name="connsiteY149" fmla="*/ 873265 h 1927097"/>
              <a:gd name="connsiteX150" fmla="*/ 1847474 w 9611734"/>
              <a:gd name="connsiteY150" fmla="*/ 455092 h 1927097"/>
              <a:gd name="connsiteX151" fmla="*/ 1654331 w 9611734"/>
              <a:gd name="connsiteY151" fmla="*/ 251429 h 1927097"/>
              <a:gd name="connsiteX152" fmla="*/ 1485726 w 9611734"/>
              <a:gd name="connsiteY152" fmla="*/ 340488 h 1927097"/>
              <a:gd name="connsiteX153" fmla="*/ 1478364 w 9611734"/>
              <a:gd name="connsiteY153" fmla="*/ 340488 h 1927097"/>
              <a:gd name="connsiteX154" fmla="*/ 1478364 w 9611734"/>
              <a:gd name="connsiteY154" fmla="*/ 19596 h 1927097"/>
              <a:gd name="connsiteX155" fmla="*/ 5871744 w 9611734"/>
              <a:gd name="connsiteY155" fmla="*/ 19596 h 1927097"/>
              <a:gd name="connsiteX156" fmla="*/ 5720315 w 9611734"/>
              <a:gd name="connsiteY156" fmla="*/ 19596 h 1927097"/>
              <a:gd name="connsiteX157" fmla="*/ 5720315 w 9611734"/>
              <a:gd name="connsiteY157" fmla="*/ 650356 h 1927097"/>
              <a:gd name="connsiteX158" fmla="*/ 5588340 w 9611734"/>
              <a:gd name="connsiteY158" fmla="*/ 813776 h 1927097"/>
              <a:gd name="connsiteX159" fmla="*/ 5456366 w 9611734"/>
              <a:gd name="connsiteY159" fmla="*/ 638108 h 1927097"/>
              <a:gd name="connsiteX160" fmla="*/ 5456366 w 9611734"/>
              <a:gd name="connsiteY160" fmla="*/ 521055 h 1927097"/>
              <a:gd name="connsiteX161" fmla="*/ 5304936 w 9611734"/>
              <a:gd name="connsiteY161" fmla="*/ 558848 h 1927097"/>
              <a:gd name="connsiteX162" fmla="*/ 5304936 w 9611734"/>
              <a:gd name="connsiteY162" fmla="*/ 611338 h 1927097"/>
              <a:gd name="connsiteX163" fmla="*/ 5588515 w 9611734"/>
              <a:gd name="connsiteY163" fmla="*/ 893212 h 1927097"/>
              <a:gd name="connsiteX164" fmla="*/ 5871920 w 9611734"/>
              <a:gd name="connsiteY164" fmla="*/ 611338 h 1927097"/>
              <a:gd name="connsiteX165" fmla="*/ 5871920 w 9611734"/>
              <a:gd name="connsiteY165" fmla="*/ 19596 h 1927097"/>
              <a:gd name="connsiteX166" fmla="*/ 6783125 w 9611734"/>
              <a:gd name="connsiteY166" fmla="*/ 19596 h 1927097"/>
              <a:gd name="connsiteX167" fmla="*/ 6638882 w 9611734"/>
              <a:gd name="connsiteY167" fmla="*/ 19596 h 1927097"/>
              <a:gd name="connsiteX168" fmla="*/ 6638882 w 9611734"/>
              <a:gd name="connsiteY168" fmla="*/ 873440 h 1927097"/>
              <a:gd name="connsiteX169" fmla="*/ 6783125 w 9611734"/>
              <a:gd name="connsiteY169" fmla="*/ 873440 h 1927097"/>
              <a:gd name="connsiteX170" fmla="*/ 6783125 w 9611734"/>
              <a:gd name="connsiteY170" fmla="*/ 479412 h 1927097"/>
              <a:gd name="connsiteX171" fmla="*/ 6904059 w 9611734"/>
              <a:gd name="connsiteY171" fmla="*/ 336638 h 1927097"/>
              <a:gd name="connsiteX172" fmla="*/ 7007991 w 9611734"/>
              <a:gd name="connsiteY172" fmla="*/ 456142 h 1927097"/>
              <a:gd name="connsiteX173" fmla="*/ 7007991 w 9611734"/>
              <a:gd name="connsiteY173" fmla="*/ 873265 h 1927097"/>
              <a:gd name="connsiteX174" fmla="*/ 7152234 w 9611734"/>
              <a:gd name="connsiteY174" fmla="*/ 873265 h 1927097"/>
              <a:gd name="connsiteX175" fmla="*/ 7152234 w 9611734"/>
              <a:gd name="connsiteY175" fmla="*/ 455092 h 1927097"/>
              <a:gd name="connsiteX176" fmla="*/ 6959092 w 9611734"/>
              <a:gd name="connsiteY176" fmla="*/ 251429 h 1927097"/>
              <a:gd name="connsiteX177" fmla="*/ 6790486 w 9611734"/>
              <a:gd name="connsiteY177" fmla="*/ 340488 h 1927097"/>
              <a:gd name="connsiteX178" fmla="*/ 6783125 w 9611734"/>
              <a:gd name="connsiteY178" fmla="*/ 340488 h 1927097"/>
              <a:gd name="connsiteX179" fmla="*/ 6783125 w 9611734"/>
              <a:gd name="connsiteY179" fmla="*/ 19596 h 1927097"/>
              <a:gd name="connsiteX180" fmla="*/ 4781944 w 9611734"/>
              <a:gd name="connsiteY180" fmla="*/ 803978 h 1927097"/>
              <a:gd name="connsiteX181" fmla="*/ 4592482 w 9611734"/>
              <a:gd name="connsiteY181" fmla="*/ 607489 h 1927097"/>
              <a:gd name="connsiteX182" fmla="*/ 4666970 w 9611734"/>
              <a:gd name="connsiteY182" fmla="*/ 452642 h 1927097"/>
              <a:gd name="connsiteX183" fmla="*/ 4943188 w 9611734"/>
              <a:gd name="connsiteY183" fmla="*/ 753937 h 1927097"/>
              <a:gd name="connsiteX184" fmla="*/ 4781944 w 9611734"/>
              <a:gd name="connsiteY184" fmla="*/ 803978 h 1927097"/>
              <a:gd name="connsiteX185" fmla="*/ 5050801 w 9611734"/>
              <a:gd name="connsiteY185" fmla="*/ 653855 h 1927097"/>
              <a:gd name="connsiteX186" fmla="*/ 4811388 w 9611734"/>
              <a:gd name="connsiteY186" fmla="*/ 390354 h 1927097"/>
              <a:gd name="connsiteX187" fmla="*/ 4929868 w 9611734"/>
              <a:gd name="connsiteY187" fmla="*/ 367083 h 1927097"/>
              <a:gd name="connsiteX188" fmla="*/ 5089885 w 9611734"/>
              <a:gd name="connsiteY188" fmla="*/ 523154 h 1927097"/>
              <a:gd name="connsiteX189" fmla="*/ 5050801 w 9611734"/>
              <a:gd name="connsiteY189" fmla="*/ 653855 h 1927097"/>
              <a:gd name="connsiteX190" fmla="*/ 4778263 w 9611734"/>
              <a:gd name="connsiteY190" fmla="*/ 355010 h 1927097"/>
              <a:gd name="connsiteX191" fmla="*/ 4725684 w 9611734"/>
              <a:gd name="connsiteY191" fmla="*/ 296396 h 1927097"/>
              <a:gd name="connsiteX192" fmla="*/ 4665743 w 9611734"/>
              <a:gd name="connsiteY192" fmla="*/ 175668 h 1927097"/>
              <a:gd name="connsiteX193" fmla="*/ 4781768 w 9611734"/>
              <a:gd name="connsiteY193" fmla="*/ 64738 h 1927097"/>
              <a:gd name="connsiteX194" fmla="*/ 4896568 w 9611734"/>
              <a:gd name="connsiteY194" fmla="*/ 181792 h 1927097"/>
              <a:gd name="connsiteX195" fmla="*/ 4778263 w 9611734"/>
              <a:gd name="connsiteY195" fmla="*/ 355010 h 1927097"/>
              <a:gd name="connsiteX196" fmla="*/ 4785624 w 9611734"/>
              <a:gd name="connsiteY196" fmla="*/ 0 h 1927097"/>
              <a:gd name="connsiteX197" fmla="*/ 4533943 w 9611734"/>
              <a:gd name="connsiteY197" fmla="*/ 211011 h 1927097"/>
              <a:gd name="connsiteX198" fmla="*/ 4631741 w 9611734"/>
              <a:gd name="connsiteY198" fmla="*/ 414674 h 1927097"/>
              <a:gd name="connsiteX199" fmla="*/ 4632968 w 9611734"/>
              <a:gd name="connsiteY199" fmla="*/ 417124 h 1927097"/>
              <a:gd name="connsiteX200" fmla="*/ 4458228 w 9611734"/>
              <a:gd name="connsiteY200" fmla="*/ 662254 h 1927097"/>
              <a:gd name="connsiteX201" fmla="*/ 4703775 w 9611734"/>
              <a:gd name="connsiteY201" fmla="*/ 892862 h 1927097"/>
              <a:gd name="connsiteX202" fmla="*/ 4979994 w 9611734"/>
              <a:gd name="connsiteY202" fmla="*/ 794005 h 1927097"/>
              <a:gd name="connsiteX203" fmla="*/ 5053255 w 9611734"/>
              <a:gd name="connsiteY203" fmla="*/ 873265 h 1927097"/>
              <a:gd name="connsiteX204" fmla="*/ 5245170 w 9611734"/>
              <a:gd name="connsiteY204" fmla="*/ 873265 h 1927097"/>
              <a:gd name="connsiteX205" fmla="*/ 5245170 w 9611734"/>
              <a:gd name="connsiteY205" fmla="*/ 867141 h 1927097"/>
              <a:gd name="connsiteX206" fmla="*/ 5088834 w 9611734"/>
              <a:gd name="connsiteY206" fmla="*/ 695148 h 1927097"/>
              <a:gd name="connsiteX207" fmla="*/ 5192766 w 9611734"/>
              <a:gd name="connsiteY207" fmla="*/ 457191 h 1927097"/>
              <a:gd name="connsiteX208" fmla="*/ 5032749 w 9611734"/>
              <a:gd name="connsiteY208" fmla="*/ 302345 h 1927097"/>
              <a:gd name="connsiteX209" fmla="*/ 4886051 w 9611734"/>
              <a:gd name="connsiteY209" fmla="*/ 331564 h 1927097"/>
              <a:gd name="connsiteX210" fmla="*/ 4883598 w 9611734"/>
              <a:gd name="connsiteY210" fmla="*/ 326665 h 1927097"/>
              <a:gd name="connsiteX211" fmla="*/ 5015573 w 9611734"/>
              <a:gd name="connsiteY211" fmla="*/ 165695 h 1927097"/>
              <a:gd name="connsiteX212" fmla="*/ 4785624 w 9611734"/>
              <a:gd name="connsiteY212" fmla="*/ 0 h 1927097"/>
              <a:gd name="connsiteX213" fmla="*/ 1128885 w 9611734"/>
              <a:gd name="connsiteY213" fmla="*/ 1543918 h 1927097"/>
              <a:gd name="connsiteX214" fmla="*/ 1293810 w 9611734"/>
              <a:gd name="connsiteY214" fmla="*/ 1375599 h 1927097"/>
              <a:gd name="connsiteX215" fmla="*/ 1441734 w 9611734"/>
              <a:gd name="connsiteY215" fmla="*/ 1543918 h 1927097"/>
              <a:gd name="connsiteX216" fmla="*/ 1128885 w 9611734"/>
              <a:gd name="connsiteY216" fmla="*/ 1543918 h 1927097"/>
              <a:gd name="connsiteX217" fmla="*/ 1293810 w 9611734"/>
              <a:gd name="connsiteY217" fmla="*/ 1292664 h 1927097"/>
              <a:gd name="connsiteX218" fmla="*/ 1020045 w 9611734"/>
              <a:gd name="connsiteY218" fmla="*/ 1614780 h 1927097"/>
              <a:gd name="connsiteX219" fmla="*/ 1293810 w 9611734"/>
              <a:gd name="connsiteY219" fmla="*/ 1927098 h 1927097"/>
              <a:gd name="connsiteX220" fmla="*/ 1543037 w 9611734"/>
              <a:gd name="connsiteY220" fmla="*/ 1728334 h 1927097"/>
              <a:gd name="connsiteX221" fmla="*/ 1450147 w 9611734"/>
              <a:gd name="connsiteY221" fmla="*/ 1704013 h 1927097"/>
              <a:gd name="connsiteX222" fmla="*/ 1303450 w 9611734"/>
              <a:gd name="connsiteY222" fmla="*/ 1841888 h 1927097"/>
              <a:gd name="connsiteX223" fmla="*/ 1125029 w 9611734"/>
              <a:gd name="connsiteY223" fmla="*/ 1616180 h 1927097"/>
              <a:gd name="connsiteX224" fmla="*/ 1544089 w 9611734"/>
              <a:gd name="connsiteY224" fmla="*/ 1616180 h 1927097"/>
              <a:gd name="connsiteX225" fmla="*/ 1544089 w 9611734"/>
              <a:gd name="connsiteY225" fmla="*/ 1582061 h 1927097"/>
              <a:gd name="connsiteX226" fmla="*/ 1293810 w 9611734"/>
              <a:gd name="connsiteY226" fmla="*/ 1292664 h 1927097"/>
              <a:gd name="connsiteX227" fmla="*/ 2967595 w 9611734"/>
              <a:gd name="connsiteY227" fmla="*/ 1543918 h 1927097"/>
              <a:gd name="connsiteX228" fmla="*/ 3132520 w 9611734"/>
              <a:gd name="connsiteY228" fmla="*/ 1375599 h 1927097"/>
              <a:gd name="connsiteX229" fmla="*/ 3280444 w 9611734"/>
              <a:gd name="connsiteY229" fmla="*/ 1543918 h 1927097"/>
              <a:gd name="connsiteX230" fmla="*/ 2967595 w 9611734"/>
              <a:gd name="connsiteY230" fmla="*/ 1543918 h 1927097"/>
              <a:gd name="connsiteX231" fmla="*/ 3132520 w 9611734"/>
              <a:gd name="connsiteY231" fmla="*/ 1292664 h 1927097"/>
              <a:gd name="connsiteX232" fmla="*/ 2858756 w 9611734"/>
              <a:gd name="connsiteY232" fmla="*/ 1614780 h 1927097"/>
              <a:gd name="connsiteX233" fmla="*/ 3132520 w 9611734"/>
              <a:gd name="connsiteY233" fmla="*/ 1927098 h 1927097"/>
              <a:gd name="connsiteX234" fmla="*/ 3381748 w 9611734"/>
              <a:gd name="connsiteY234" fmla="*/ 1728334 h 1927097"/>
              <a:gd name="connsiteX235" fmla="*/ 3288857 w 9611734"/>
              <a:gd name="connsiteY235" fmla="*/ 1704013 h 1927097"/>
              <a:gd name="connsiteX236" fmla="*/ 3142160 w 9611734"/>
              <a:gd name="connsiteY236" fmla="*/ 1841888 h 1927097"/>
              <a:gd name="connsiteX237" fmla="*/ 2963740 w 9611734"/>
              <a:gd name="connsiteY237" fmla="*/ 1616180 h 1927097"/>
              <a:gd name="connsiteX238" fmla="*/ 3382799 w 9611734"/>
              <a:gd name="connsiteY238" fmla="*/ 1616180 h 1927097"/>
              <a:gd name="connsiteX239" fmla="*/ 3382799 w 9611734"/>
              <a:gd name="connsiteY239" fmla="*/ 1582061 h 1927097"/>
              <a:gd name="connsiteX240" fmla="*/ 3132520 w 9611734"/>
              <a:gd name="connsiteY240" fmla="*/ 1292664 h 1927097"/>
              <a:gd name="connsiteX241" fmla="*/ 3766631 w 9611734"/>
              <a:gd name="connsiteY241" fmla="*/ 1292664 h 1927097"/>
              <a:gd name="connsiteX242" fmla="*/ 3485505 w 9611734"/>
              <a:gd name="connsiteY242" fmla="*/ 1616005 h 1927097"/>
              <a:gd name="connsiteX243" fmla="*/ 3761723 w 9611734"/>
              <a:gd name="connsiteY243" fmla="*/ 1927098 h 1927097"/>
              <a:gd name="connsiteX244" fmla="*/ 4012178 w 9611734"/>
              <a:gd name="connsiteY244" fmla="*/ 1709962 h 1927097"/>
              <a:gd name="connsiteX245" fmla="*/ 3915606 w 9611734"/>
              <a:gd name="connsiteY245" fmla="*/ 1686692 h 1927097"/>
              <a:gd name="connsiteX246" fmla="*/ 3768909 w 9611734"/>
              <a:gd name="connsiteY246" fmla="*/ 1840313 h 1927097"/>
              <a:gd name="connsiteX247" fmla="*/ 3591716 w 9611734"/>
              <a:gd name="connsiteY247" fmla="*/ 1608481 h 1927097"/>
              <a:gd name="connsiteX248" fmla="*/ 3764002 w 9611734"/>
              <a:gd name="connsiteY248" fmla="*/ 1379098 h 1927097"/>
              <a:gd name="connsiteX249" fmla="*/ 3915606 w 9611734"/>
              <a:gd name="connsiteY249" fmla="*/ 1525546 h 1927097"/>
              <a:gd name="connsiteX250" fmla="*/ 4012178 w 9611734"/>
              <a:gd name="connsiteY250" fmla="*/ 1502275 h 1927097"/>
              <a:gd name="connsiteX251" fmla="*/ 3766631 w 9611734"/>
              <a:gd name="connsiteY251" fmla="*/ 1292664 h 1927097"/>
              <a:gd name="connsiteX252" fmla="*/ 879833 w 9611734"/>
              <a:gd name="connsiteY252" fmla="*/ 1060831 h 1927097"/>
              <a:gd name="connsiteX253" fmla="*/ 718589 w 9611734"/>
              <a:gd name="connsiteY253" fmla="*/ 1060831 h 1927097"/>
              <a:gd name="connsiteX254" fmla="*/ 465680 w 9611734"/>
              <a:gd name="connsiteY254" fmla="*/ 1748805 h 1927097"/>
              <a:gd name="connsiteX255" fmla="*/ 211545 w 9611734"/>
              <a:gd name="connsiteY255" fmla="*/ 1060831 h 1927097"/>
              <a:gd name="connsiteX256" fmla="*/ 42765 w 9611734"/>
              <a:gd name="connsiteY256" fmla="*/ 1060831 h 1927097"/>
              <a:gd name="connsiteX257" fmla="*/ 42765 w 9611734"/>
              <a:gd name="connsiteY257" fmla="*/ 1914675 h 1927097"/>
              <a:gd name="connsiteX258" fmla="*/ 148976 w 9611734"/>
              <a:gd name="connsiteY258" fmla="*/ 1914675 h 1927097"/>
              <a:gd name="connsiteX259" fmla="*/ 148976 w 9611734"/>
              <a:gd name="connsiteY259" fmla="*/ 1179284 h 1927097"/>
              <a:gd name="connsiteX260" fmla="*/ 421513 w 9611734"/>
              <a:gd name="connsiteY260" fmla="*/ 1914850 h 1927097"/>
              <a:gd name="connsiteX261" fmla="*/ 503362 w 9611734"/>
              <a:gd name="connsiteY261" fmla="*/ 1914850 h 1927097"/>
              <a:gd name="connsiteX262" fmla="*/ 773447 w 9611734"/>
              <a:gd name="connsiteY262" fmla="*/ 1178060 h 1927097"/>
              <a:gd name="connsiteX263" fmla="*/ 773447 w 9611734"/>
              <a:gd name="connsiteY263" fmla="*/ 1914850 h 1927097"/>
              <a:gd name="connsiteX264" fmla="*/ 879833 w 9611734"/>
              <a:gd name="connsiteY264" fmla="*/ 1914850 h 1927097"/>
              <a:gd name="connsiteX265" fmla="*/ 879833 w 9611734"/>
              <a:gd name="connsiteY265" fmla="*/ 1060831 h 1927097"/>
              <a:gd name="connsiteX266" fmla="*/ 1920559 w 9611734"/>
              <a:gd name="connsiteY266" fmla="*/ 1840488 h 1927097"/>
              <a:gd name="connsiteX267" fmla="*/ 1753181 w 9611734"/>
              <a:gd name="connsiteY267" fmla="*/ 1609881 h 1927097"/>
              <a:gd name="connsiteX268" fmla="*/ 1920559 w 9611734"/>
              <a:gd name="connsiteY268" fmla="*/ 1379273 h 1927097"/>
              <a:gd name="connsiteX269" fmla="*/ 2087938 w 9611734"/>
              <a:gd name="connsiteY269" fmla="*/ 1609881 h 1927097"/>
              <a:gd name="connsiteX270" fmla="*/ 1920559 w 9611734"/>
              <a:gd name="connsiteY270" fmla="*/ 1840488 h 1927097"/>
              <a:gd name="connsiteX271" fmla="*/ 2186963 w 9611734"/>
              <a:gd name="connsiteY271" fmla="*/ 1060831 h 1927097"/>
              <a:gd name="connsiteX272" fmla="*/ 2085659 w 9611734"/>
              <a:gd name="connsiteY272" fmla="*/ 1060831 h 1927097"/>
              <a:gd name="connsiteX273" fmla="*/ 2085659 w 9611734"/>
              <a:gd name="connsiteY273" fmla="*/ 1421965 h 1927097"/>
              <a:gd name="connsiteX274" fmla="*/ 1903559 w 9611734"/>
              <a:gd name="connsiteY274" fmla="*/ 1292664 h 1927097"/>
              <a:gd name="connsiteX275" fmla="*/ 1646970 w 9611734"/>
              <a:gd name="connsiteY275" fmla="*/ 1613555 h 1927097"/>
              <a:gd name="connsiteX276" fmla="*/ 1894971 w 9611734"/>
              <a:gd name="connsiteY276" fmla="*/ 1927098 h 1927097"/>
              <a:gd name="connsiteX277" fmla="*/ 2085659 w 9611734"/>
              <a:gd name="connsiteY277" fmla="*/ 1791672 h 1927097"/>
              <a:gd name="connsiteX278" fmla="*/ 2085659 w 9611734"/>
              <a:gd name="connsiteY278" fmla="*/ 1838039 h 1927097"/>
              <a:gd name="connsiteX279" fmla="*/ 2091794 w 9611734"/>
              <a:gd name="connsiteY279" fmla="*/ 1914850 h 1927097"/>
              <a:gd name="connsiteX280" fmla="*/ 2194499 w 9611734"/>
              <a:gd name="connsiteY280" fmla="*/ 1914850 h 1927097"/>
              <a:gd name="connsiteX281" fmla="*/ 2187138 w 9611734"/>
              <a:gd name="connsiteY281" fmla="*/ 1787998 h 1927097"/>
              <a:gd name="connsiteX282" fmla="*/ 2187138 w 9611734"/>
              <a:gd name="connsiteY282" fmla="*/ 1060831 h 1927097"/>
              <a:gd name="connsiteX283" fmla="*/ 2956729 w 9611734"/>
              <a:gd name="connsiteY283" fmla="*/ 1060831 h 1927097"/>
              <a:gd name="connsiteX284" fmla="*/ 2296854 w 9611734"/>
              <a:gd name="connsiteY284" fmla="*/ 1060831 h 1927097"/>
              <a:gd name="connsiteX285" fmla="*/ 2296854 w 9611734"/>
              <a:gd name="connsiteY285" fmla="*/ 1149890 h 1927097"/>
              <a:gd name="connsiteX286" fmla="*/ 2574300 w 9611734"/>
              <a:gd name="connsiteY286" fmla="*/ 1149890 h 1927097"/>
              <a:gd name="connsiteX287" fmla="*/ 2574300 w 9611734"/>
              <a:gd name="connsiteY287" fmla="*/ 1914850 h 1927097"/>
              <a:gd name="connsiteX288" fmla="*/ 2680686 w 9611734"/>
              <a:gd name="connsiteY288" fmla="*/ 1914850 h 1927097"/>
              <a:gd name="connsiteX289" fmla="*/ 2680686 w 9611734"/>
              <a:gd name="connsiteY289" fmla="*/ 1149890 h 1927097"/>
              <a:gd name="connsiteX290" fmla="*/ 2956904 w 9611734"/>
              <a:gd name="connsiteY290" fmla="*/ 1149890 h 1927097"/>
              <a:gd name="connsiteX291" fmla="*/ 2956904 w 9611734"/>
              <a:gd name="connsiteY291" fmla="*/ 1060831 h 1927097"/>
              <a:gd name="connsiteX292" fmla="*/ 4229682 w 9611734"/>
              <a:gd name="connsiteY292" fmla="*/ 1060831 h 1927097"/>
              <a:gd name="connsiteX293" fmla="*/ 4128203 w 9611734"/>
              <a:gd name="connsiteY293" fmla="*/ 1060831 h 1927097"/>
              <a:gd name="connsiteX294" fmla="*/ 4128203 w 9611734"/>
              <a:gd name="connsiteY294" fmla="*/ 1914675 h 1927097"/>
              <a:gd name="connsiteX295" fmla="*/ 4229682 w 9611734"/>
              <a:gd name="connsiteY295" fmla="*/ 1914675 h 1927097"/>
              <a:gd name="connsiteX296" fmla="*/ 4229682 w 9611734"/>
              <a:gd name="connsiteY296" fmla="*/ 1513473 h 1927097"/>
              <a:gd name="connsiteX297" fmla="*/ 4362884 w 9611734"/>
              <a:gd name="connsiteY297" fmla="*/ 1370699 h 1927097"/>
              <a:gd name="connsiteX298" fmla="*/ 4494859 w 9611734"/>
              <a:gd name="connsiteY298" fmla="*/ 1513473 h 1927097"/>
              <a:gd name="connsiteX299" fmla="*/ 4494859 w 9611734"/>
              <a:gd name="connsiteY299" fmla="*/ 1914850 h 1927097"/>
              <a:gd name="connsiteX300" fmla="*/ 4596338 w 9611734"/>
              <a:gd name="connsiteY300" fmla="*/ 1914850 h 1927097"/>
              <a:gd name="connsiteX301" fmla="*/ 4596338 w 9611734"/>
              <a:gd name="connsiteY301" fmla="*/ 1492827 h 1927097"/>
              <a:gd name="connsiteX302" fmla="*/ 4399515 w 9611734"/>
              <a:gd name="connsiteY302" fmla="*/ 1292839 h 1927097"/>
              <a:gd name="connsiteX303" fmla="*/ 4229682 w 9611734"/>
              <a:gd name="connsiteY303" fmla="*/ 1399044 h 1927097"/>
              <a:gd name="connsiteX304" fmla="*/ 4229682 w 9611734"/>
              <a:gd name="connsiteY304" fmla="*/ 1060831 h 192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9611734" h="1927097">
                <a:moveTo>
                  <a:pt x="950465" y="818675"/>
                </a:moveTo>
                <a:cubicBezTo>
                  <a:pt x="856347" y="818675"/>
                  <a:pt x="803768" y="729617"/>
                  <a:pt x="803768" y="568646"/>
                </a:cubicBezTo>
                <a:cubicBezTo>
                  <a:pt x="803768" y="405226"/>
                  <a:pt x="856347" y="318617"/>
                  <a:pt x="950465" y="318617"/>
                </a:cubicBezTo>
                <a:cubicBezTo>
                  <a:pt x="1044582" y="318617"/>
                  <a:pt x="1097162" y="406451"/>
                  <a:pt x="1097162" y="568646"/>
                </a:cubicBezTo>
                <a:cubicBezTo>
                  <a:pt x="1097162" y="732066"/>
                  <a:pt x="1044582" y="818675"/>
                  <a:pt x="950465" y="818675"/>
                </a:cubicBezTo>
                <a:moveTo>
                  <a:pt x="950465" y="251429"/>
                </a:moveTo>
                <a:cubicBezTo>
                  <a:pt x="758549" y="251429"/>
                  <a:pt x="652338" y="394203"/>
                  <a:pt x="652338" y="568646"/>
                </a:cubicBezTo>
                <a:cubicBezTo>
                  <a:pt x="652338" y="743089"/>
                  <a:pt x="758724" y="885863"/>
                  <a:pt x="950465" y="885863"/>
                </a:cubicBezTo>
                <a:cubicBezTo>
                  <a:pt x="1142381" y="885863"/>
                  <a:pt x="1248591" y="743089"/>
                  <a:pt x="1248591" y="568646"/>
                </a:cubicBezTo>
                <a:cubicBezTo>
                  <a:pt x="1248767" y="394028"/>
                  <a:pt x="1142381" y="251429"/>
                  <a:pt x="950465" y="251429"/>
                </a:cubicBezTo>
                <a:moveTo>
                  <a:pt x="2283534" y="251429"/>
                </a:moveTo>
                <a:cubicBezTo>
                  <a:pt x="2193097" y="251429"/>
                  <a:pt x="2142971" y="290447"/>
                  <a:pt x="2114929" y="340488"/>
                </a:cubicBezTo>
                <a:lnTo>
                  <a:pt x="2107568" y="340488"/>
                </a:lnTo>
                <a:lnTo>
                  <a:pt x="2107568" y="263677"/>
                </a:lnTo>
                <a:lnTo>
                  <a:pt x="1963324" y="263677"/>
                </a:lnTo>
                <a:lnTo>
                  <a:pt x="1963324" y="873615"/>
                </a:lnTo>
                <a:lnTo>
                  <a:pt x="2107568" y="873615"/>
                </a:lnTo>
                <a:lnTo>
                  <a:pt x="2107568" y="479412"/>
                </a:lnTo>
                <a:cubicBezTo>
                  <a:pt x="2107568" y="389129"/>
                  <a:pt x="2154013" y="336638"/>
                  <a:pt x="2228501" y="336638"/>
                </a:cubicBezTo>
                <a:cubicBezTo>
                  <a:pt x="2300535" y="336638"/>
                  <a:pt x="2332433" y="384230"/>
                  <a:pt x="2332433" y="456142"/>
                </a:cubicBezTo>
                <a:lnTo>
                  <a:pt x="2332433" y="873265"/>
                </a:lnTo>
                <a:lnTo>
                  <a:pt x="2476677" y="873265"/>
                </a:lnTo>
                <a:lnTo>
                  <a:pt x="2476677" y="455092"/>
                </a:lnTo>
                <a:cubicBezTo>
                  <a:pt x="2476502" y="329465"/>
                  <a:pt x="2410602" y="251429"/>
                  <a:pt x="2283534" y="251429"/>
                </a:cubicBezTo>
                <a:moveTo>
                  <a:pt x="2803897" y="251429"/>
                </a:moveTo>
                <a:cubicBezTo>
                  <a:pt x="2670696" y="251429"/>
                  <a:pt x="2570444" y="307594"/>
                  <a:pt x="2570444" y="427097"/>
                </a:cubicBezTo>
                <a:cubicBezTo>
                  <a:pt x="2570444" y="528403"/>
                  <a:pt x="2640024" y="583168"/>
                  <a:pt x="2718368" y="602765"/>
                </a:cubicBezTo>
                <a:lnTo>
                  <a:pt x="2840528" y="633209"/>
                </a:lnTo>
                <a:cubicBezTo>
                  <a:pt x="2905201" y="649131"/>
                  <a:pt x="2934645" y="672227"/>
                  <a:pt x="2934645" y="723493"/>
                </a:cubicBezTo>
                <a:cubicBezTo>
                  <a:pt x="2934645" y="785781"/>
                  <a:pt x="2890654" y="821125"/>
                  <a:pt x="2813712" y="821125"/>
                </a:cubicBezTo>
                <a:cubicBezTo>
                  <a:pt x="2730636" y="821125"/>
                  <a:pt x="2687872" y="780882"/>
                  <a:pt x="2674376" y="679576"/>
                </a:cubicBezTo>
                <a:lnTo>
                  <a:pt x="2544855" y="716144"/>
                </a:lnTo>
                <a:cubicBezTo>
                  <a:pt x="2552216" y="821125"/>
                  <a:pt x="2650014" y="885688"/>
                  <a:pt x="2797763" y="885688"/>
                </a:cubicBezTo>
                <a:cubicBezTo>
                  <a:pt x="2962688" y="885688"/>
                  <a:pt x="3051898" y="808877"/>
                  <a:pt x="3051898" y="686924"/>
                </a:cubicBezTo>
                <a:cubicBezTo>
                  <a:pt x="3051898" y="572320"/>
                  <a:pt x="2972503" y="524729"/>
                  <a:pt x="2889427" y="503908"/>
                </a:cubicBezTo>
                <a:lnTo>
                  <a:pt x="2772174" y="474688"/>
                </a:lnTo>
                <a:cubicBezTo>
                  <a:pt x="2713461" y="459991"/>
                  <a:pt x="2687872" y="433221"/>
                  <a:pt x="2687872" y="394203"/>
                </a:cubicBezTo>
                <a:cubicBezTo>
                  <a:pt x="2687872" y="345387"/>
                  <a:pt x="2729409" y="316167"/>
                  <a:pt x="2791804" y="316167"/>
                </a:cubicBezTo>
                <a:cubicBezTo>
                  <a:pt x="2865065" y="316167"/>
                  <a:pt x="2910284" y="356410"/>
                  <a:pt x="2916418" y="433221"/>
                </a:cubicBezTo>
                <a:lnTo>
                  <a:pt x="3038578" y="396652"/>
                </a:lnTo>
                <a:cubicBezTo>
                  <a:pt x="3023856" y="311093"/>
                  <a:pt x="2939553" y="251429"/>
                  <a:pt x="2803897" y="251429"/>
                </a:cubicBezTo>
                <a:moveTo>
                  <a:pt x="3409965" y="818675"/>
                </a:moveTo>
                <a:cubicBezTo>
                  <a:pt x="3315848" y="818675"/>
                  <a:pt x="3263268" y="729617"/>
                  <a:pt x="3263268" y="568646"/>
                </a:cubicBezTo>
                <a:cubicBezTo>
                  <a:pt x="3263268" y="405226"/>
                  <a:pt x="3315848" y="318617"/>
                  <a:pt x="3409965" y="318617"/>
                </a:cubicBezTo>
                <a:cubicBezTo>
                  <a:pt x="3504083" y="318617"/>
                  <a:pt x="3556663" y="406451"/>
                  <a:pt x="3556663" y="568646"/>
                </a:cubicBezTo>
                <a:cubicBezTo>
                  <a:pt x="3556487" y="732066"/>
                  <a:pt x="3504083" y="818675"/>
                  <a:pt x="3409965" y="818675"/>
                </a:cubicBezTo>
                <a:moveTo>
                  <a:pt x="3409965" y="251429"/>
                </a:moveTo>
                <a:cubicBezTo>
                  <a:pt x="3218050" y="251429"/>
                  <a:pt x="3111839" y="394203"/>
                  <a:pt x="3111839" y="568646"/>
                </a:cubicBezTo>
                <a:cubicBezTo>
                  <a:pt x="3111839" y="743089"/>
                  <a:pt x="3218225" y="885863"/>
                  <a:pt x="3409965" y="885863"/>
                </a:cubicBezTo>
                <a:cubicBezTo>
                  <a:pt x="3601881" y="885863"/>
                  <a:pt x="3708092" y="743089"/>
                  <a:pt x="3708092" y="568646"/>
                </a:cubicBezTo>
                <a:cubicBezTo>
                  <a:pt x="3708092" y="394028"/>
                  <a:pt x="3601706" y="251429"/>
                  <a:pt x="3409965" y="251429"/>
                </a:cubicBezTo>
                <a:moveTo>
                  <a:pt x="4113656" y="251429"/>
                </a:moveTo>
                <a:cubicBezTo>
                  <a:pt x="4023219" y="251429"/>
                  <a:pt x="3973094" y="290447"/>
                  <a:pt x="3945051" y="340488"/>
                </a:cubicBezTo>
                <a:lnTo>
                  <a:pt x="3937690" y="340488"/>
                </a:lnTo>
                <a:lnTo>
                  <a:pt x="3937690" y="263677"/>
                </a:lnTo>
                <a:lnTo>
                  <a:pt x="3793446" y="263677"/>
                </a:lnTo>
                <a:lnTo>
                  <a:pt x="3793446" y="873615"/>
                </a:lnTo>
                <a:lnTo>
                  <a:pt x="3937690" y="873615"/>
                </a:lnTo>
                <a:lnTo>
                  <a:pt x="3937690" y="479412"/>
                </a:lnTo>
                <a:cubicBezTo>
                  <a:pt x="3937690" y="389129"/>
                  <a:pt x="3984135" y="336638"/>
                  <a:pt x="4058623" y="336638"/>
                </a:cubicBezTo>
                <a:cubicBezTo>
                  <a:pt x="4130657" y="336638"/>
                  <a:pt x="4162555" y="384230"/>
                  <a:pt x="4162555" y="456142"/>
                </a:cubicBezTo>
                <a:lnTo>
                  <a:pt x="4162555" y="873265"/>
                </a:lnTo>
                <a:lnTo>
                  <a:pt x="4306799" y="873265"/>
                </a:lnTo>
                <a:lnTo>
                  <a:pt x="4306799" y="455092"/>
                </a:lnTo>
                <a:cubicBezTo>
                  <a:pt x="4306799" y="329465"/>
                  <a:pt x="4240724" y="251429"/>
                  <a:pt x="4113656" y="251429"/>
                </a:cubicBezTo>
                <a:moveTo>
                  <a:pt x="6255401" y="818675"/>
                </a:moveTo>
                <a:cubicBezTo>
                  <a:pt x="6161283" y="818675"/>
                  <a:pt x="6108704" y="729617"/>
                  <a:pt x="6108704" y="568646"/>
                </a:cubicBezTo>
                <a:cubicBezTo>
                  <a:pt x="6108704" y="405226"/>
                  <a:pt x="6161283" y="318617"/>
                  <a:pt x="6255401" y="318617"/>
                </a:cubicBezTo>
                <a:cubicBezTo>
                  <a:pt x="6349518" y="318617"/>
                  <a:pt x="6402098" y="406451"/>
                  <a:pt x="6402098" y="568646"/>
                </a:cubicBezTo>
                <a:cubicBezTo>
                  <a:pt x="6402098" y="732066"/>
                  <a:pt x="6349518" y="818675"/>
                  <a:pt x="6255401" y="818675"/>
                </a:cubicBezTo>
                <a:moveTo>
                  <a:pt x="6255401" y="251429"/>
                </a:moveTo>
                <a:cubicBezTo>
                  <a:pt x="6063485" y="251429"/>
                  <a:pt x="5957274" y="394203"/>
                  <a:pt x="5957274" y="568646"/>
                </a:cubicBezTo>
                <a:cubicBezTo>
                  <a:pt x="5957274" y="743089"/>
                  <a:pt x="6063660" y="885863"/>
                  <a:pt x="6255401" y="885863"/>
                </a:cubicBezTo>
                <a:cubicBezTo>
                  <a:pt x="6447316" y="885863"/>
                  <a:pt x="6553528" y="743089"/>
                  <a:pt x="6553528" y="568646"/>
                </a:cubicBezTo>
                <a:cubicBezTo>
                  <a:pt x="6553528" y="394028"/>
                  <a:pt x="6447316" y="251429"/>
                  <a:pt x="6255401" y="251429"/>
                </a:cubicBezTo>
                <a:moveTo>
                  <a:pt x="7588295" y="251429"/>
                </a:moveTo>
                <a:cubicBezTo>
                  <a:pt x="7497858" y="251429"/>
                  <a:pt x="7447732" y="290447"/>
                  <a:pt x="7419689" y="340488"/>
                </a:cubicBezTo>
                <a:lnTo>
                  <a:pt x="7412328" y="340488"/>
                </a:lnTo>
                <a:lnTo>
                  <a:pt x="7412328" y="263677"/>
                </a:lnTo>
                <a:lnTo>
                  <a:pt x="7268085" y="263677"/>
                </a:lnTo>
                <a:lnTo>
                  <a:pt x="7268085" y="873615"/>
                </a:lnTo>
                <a:lnTo>
                  <a:pt x="7412328" y="873615"/>
                </a:lnTo>
                <a:lnTo>
                  <a:pt x="7412328" y="479412"/>
                </a:lnTo>
                <a:cubicBezTo>
                  <a:pt x="7412328" y="389129"/>
                  <a:pt x="7458774" y="336638"/>
                  <a:pt x="7533262" y="336638"/>
                </a:cubicBezTo>
                <a:cubicBezTo>
                  <a:pt x="7605295" y="336638"/>
                  <a:pt x="7637194" y="384230"/>
                  <a:pt x="7637194" y="456142"/>
                </a:cubicBezTo>
                <a:lnTo>
                  <a:pt x="7637194" y="873265"/>
                </a:lnTo>
                <a:lnTo>
                  <a:pt x="7781438" y="873265"/>
                </a:lnTo>
                <a:lnTo>
                  <a:pt x="7781438" y="455092"/>
                </a:lnTo>
                <a:cubicBezTo>
                  <a:pt x="7781438" y="329465"/>
                  <a:pt x="7715362" y="251429"/>
                  <a:pt x="7588295" y="251429"/>
                </a:cubicBezTo>
                <a:moveTo>
                  <a:pt x="8108833" y="251429"/>
                </a:moveTo>
                <a:cubicBezTo>
                  <a:pt x="7975631" y="251429"/>
                  <a:pt x="7875380" y="307594"/>
                  <a:pt x="7875380" y="427097"/>
                </a:cubicBezTo>
                <a:cubicBezTo>
                  <a:pt x="7875380" y="528403"/>
                  <a:pt x="7944960" y="583168"/>
                  <a:pt x="8023304" y="602765"/>
                </a:cubicBezTo>
                <a:lnTo>
                  <a:pt x="8145464" y="633209"/>
                </a:lnTo>
                <a:cubicBezTo>
                  <a:pt x="8210137" y="649131"/>
                  <a:pt x="8239581" y="672227"/>
                  <a:pt x="8239581" y="723493"/>
                </a:cubicBezTo>
                <a:cubicBezTo>
                  <a:pt x="8239581" y="785781"/>
                  <a:pt x="8195589" y="821125"/>
                  <a:pt x="8118648" y="821125"/>
                </a:cubicBezTo>
                <a:cubicBezTo>
                  <a:pt x="8035573" y="821125"/>
                  <a:pt x="7992808" y="780882"/>
                  <a:pt x="7979312" y="679576"/>
                </a:cubicBezTo>
                <a:lnTo>
                  <a:pt x="7849791" y="716144"/>
                </a:lnTo>
                <a:cubicBezTo>
                  <a:pt x="7857152" y="821125"/>
                  <a:pt x="7954950" y="885688"/>
                  <a:pt x="8102699" y="885688"/>
                </a:cubicBezTo>
                <a:cubicBezTo>
                  <a:pt x="8267624" y="885688"/>
                  <a:pt x="8356834" y="808877"/>
                  <a:pt x="8356834" y="686924"/>
                </a:cubicBezTo>
                <a:cubicBezTo>
                  <a:pt x="8356834" y="572320"/>
                  <a:pt x="8277439" y="524729"/>
                  <a:pt x="8194363" y="503908"/>
                </a:cubicBezTo>
                <a:lnTo>
                  <a:pt x="8077110" y="474688"/>
                </a:lnTo>
                <a:cubicBezTo>
                  <a:pt x="8018396" y="459991"/>
                  <a:pt x="7992808" y="433221"/>
                  <a:pt x="7992808" y="394203"/>
                </a:cubicBezTo>
                <a:cubicBezTo>
                  <a:pt x="7992808" y="345387"/>
                  <a:pt x="8034346" y="316167"/>
                  <a:pt x="8096740" y="316167"/>
                </a:cubicBezTo>
                <a:cubicBezTo>
                  <a:pt x="8170001" y="316167"/>
                  <a:pt x="8215220" y="356410"/>
                  <a:pt x="8221353" y="433221"/>
                </a:cubicBezTo>
                <a:lnTo>
                  <a:pt x="8343514" y="396652"/>
                </a:lnTo>
                <a:cubicBezTo>
                  <a:pt x="8328791" y="311093"/>
                  <a:pt x="8244489" y="251429"/>
                  <a:pt x="8108833" y="251429"/>
                </a:cubicBezTo>
                <a:moveTo>
                  <a:pt x="8714726" y="818675"/>
                </a:moveTo>
                <a:cubicBezTo>
                  <a:pt x="8620608" y="818675"/>
                  <a:pt x="8568028" y="729617"/>
                  <a:pt x="8568028" y="568646"/>
                </a:cubicBezTo>
                <a:cubicBezTo>
                  <a:pt x="8568028" y="405226"/>
                  <a:pt x="8620608" y="318617"/>
                  <a:pt x="8714726" y="318617"/>
                </a:cubicBezTo>
                <a:cubicBezTo>
                  <a:pt x="8808844" y="318617"/>
                  <a:pt x="8861423" y="406451"/>
                  <a:pt x="8861423" y="568646"/>
                </a:cubicBezTo>
                <a:cubicBezTo>
                  <a:pt x="8861423" y="732066"/>
                  <a:pt x="8808844" y="818675"/>
                  <a:pt x="8714726" y="818675"/>
                </a:cubicBezTo>
                <a:moveTo>
                  <a:pt x="8714726" y="251429"/>
                </a:moveTo>
                <a:cubicBezTo>
                  <a:pt x="8522810" y="251429"/>
                  <a:pt x="8416599" y="394203"/>
                  <a:pt x="8416599" y="568646"/>
                </a:cubicBezTo>
                <a:cubicBezTo>
                  <a:pt x="8416599" y="743089"/>
                  <a:pt x="8522810" y="885863"/>
                  <a:pt x="8714726" y="885863"/>
                </a:cubicBezTo>
                <a:cubicBezTo>
                  <a:pt x="8906641" y="885863"/>
                  <a:pt x="9012852" y="743089"/>
                  <a:pt x="9012852" y="568646"/>
                </a:cubicBezTo>
                <a:cubicBezTo>
                  <a:pt x="9012852" y="394028"/>
                  <a:pt x="8906641" y="251429"/>
                  <a:pt x="8714726" y="251429"/>
                </a:cubicBezTo>
                <a:moveTo>
                  <a:pt x="9418592" y="251429"/>
                </a:moveTo>
                <a:cubicBezTo>
                  <a:pt x="9328155" y="251429"/>
                  <a:pt x="9278029" y="290447"/>
                  <a:pt x="9249987" y="340488"/>
                </a:cubicBezTo>
                <a:lnTo>
                  <a:pt x="9242625" y="340488"/>
                </a:lnTo>
                <a:lnTo>
                  <a:pt x="9242625" y="263677"/>
                </a:lnTo>
                <a:lnTo>
                  <a:pt x="9098382" y="263677"/>
                </a:lnTo>
                <a:lnTo>
                  <a:pt x="9098382" y="873615"/>
                </a:lnTo>
                <a:lnTo>
                  <a:pt x="9242625" y="873615"/>
                </a:lnTo>
                <a:lnTo>
                  <a:pt x="9242625" y="479412"/>
                </a:lnTo>
                <a:cubicBezTo>
                  <a:pt x="9242625" y="389129"/>
                  <a:pt x="9289071" y="336638"/>
                  <a:pt x="9363559" y="336638"/>
                </a:cubicBezTo>
                <a:cubicBezTo>
                  <a:pt x="9435593" y="336638"/>
                  <a:pt x="9467491" y="384230"/>
                  <a:pt x="9467491" y="456142"/>
                </a:cubicBezTo>
                <a:lnTo>
                  <a:pt x="9467491" y="873265"/>
                </a:lnTo>
                <a:lnTo>
                  <a:pt x="9611734" y="873265"/>
                </a:lnTo>
                <a:lnTo>
                  <a:pt x="9611734" y="455092"/>
                </a:lnTo>
                <a:cubicBezTo>
                  <a:pt x="9611560" y="329465"/>
                  <a:pt x="9545660" y="251429"/>
                  <a:pt x="9418592" y="251429"/>
                </a:cubicBezTo>
                <a:moveTo>
                  <a:pt x="566984" y="19596"/>
                </a:moveTo>
                <a:lnTo>
                  <a:pt x="415379" y="19596"/>
                </a:lnTo>
                <a:lnTo>
                  <a:pt x="415379" y="650356"/>
                </a:lnTo>
                <a:cubicBezTo>
                  <a:pt x="415379" y="752887"/>
                  <a:pt x="376295" y="813776"/>
                  <a:pt x="283404" y="813776"/>
                </a:cubicBezTo>
                <a:cubicBezTo>
                  <a:pt x="191740" y="813776"/>
                  <a:pt x="151429" y="749213"/>
                  <a:pt x="151429" y="638108"/>
                </a:cubicBezTo>
                <a:lnTo>
                  <a:pt x="151429" y="521055"/>
                </a:lnTo>
                <a:lnTo>
                  <a:pt x="0" y="558848"/>
                </a:lnTo>
                <a:lnTo>
                  <a:pt x="0" y="611338"/>
                </a:lnTo>
                <a:cubicBezTo>
                  <a:pt x="0" y="771084"/>
                  <a:pt x="79395" y="893212"/>
                  <a:pt x="283580" y="893212"/>
                </a:cubicBezTo>
                <a:cubicBezTo>
                  <a:pt x="487589" y="893212"/>
                  <a:pt x="566984" y="771259"/>
                  <a:pt x="566984" y="611338"/>
                </a:cubicBezTo>
                <a:lnTo>
                  <a:pt x="566984" y="19596"/>
                </a:lnTo>
                <a:moveTo>
                  <a:pt x="1478364" y="19596"/>
                </a:moveTo>
                <a:lnTo>
                  <a:pt x="1334121" y="19596"/>
                </a:lnTo>
                <a:lnTo>
                  <a:pt x="1334121" y="873440"/>
                </a:lnTo>
                <a:lnTo>
                  <a:pt x="1478364" y="873440"/>
                </a:lnTo>
                <a:lnTo>
                  <a:pt x="1478364" y="479412"/>
                </a:lnTo>
                <a:cubicBezTo>
                  <a:pt x="1478364" y="389129"/>
                  <a:pt x="1524810" y="336638"/>
                  <a:pt x="1599298" y="336638"/>
                </a:cubicBezTo>
                <a:cubicBezTo>
                  <a:pt x="1671332" y="336638"/>
                  <a:pt x="1703230" y="384230"/>
                  <a:pt x="1703230" y="456142"/>
                </a:cubicBezTo>
                <a:lnTo>
                  <a:pt x="1703230" y="873265"/>
                </a:lnTo>
                <a:lnTo>
                  <a:pt x="1847474" y="873265"/>
                </a:lnTo>
                <a:lnTo>
                  <a:pt x="1847474" y="455092"/>
                </a:lnTo>
                <a:cubicBezTo>
                  <a:pt x="1847474" y="329465"/>
                  <a:pt x="1781398" y="251429"/>
                  <a:pt x="1654331" y="251429"/>
                </a:cubicBezTo>
                <a:cubicBezTo>
                  <a:pt x="1563894" y="251429"/>
                  <a:pt x="1513768" y="290447"/>
                  <a:pt x="1485726" y="340488"/>
                </a:cubicBezTo>
                <a:lnTo>
                  <a:pt x="1478364" y="340488"/>
                </a:lnTo>
                <a:lnTo>
                  <a:pt x="1478364" y="19596"/>
                </a:lnTo>
                <a:moveTo>
                  <a:pt x="5871744" y="19596"/>
                </a:moveTo>
                <a:lnTo>
                  <a:pt x="5720315" y="19596"/>
                </a:lnTo>
                <a:lnTo>
                  <a:pt x="5720315" y="650356"/>
                </a:lnTo>
                <a:cubicBezTo>
                  <a:pt x="5720315" y="752887"/>
                  <a:pt x="5681231" y="813776"/>
                  <a:pt x="5588340" y="813776"/>
                </a:cubicBezTo>
                <a:cubicBezTo>
                  <a:pt x="5496676" y="813776"/>
                  <a:pt x="5456366" y="749213"/>
                  <a:pt x="5456366" y="638108"/>
                </a:cubicBezTo>
                <a:lnTo>
                  <a:pt x="5456366" y="521055"/>
                </a:lnTo>
                <a:lnTo>
                  <a:pt x="5304936" y="558848"/>
                </a:lnTo>
                <a:lnTo>
                  <a:pt x="5304936" y="611338"/>
                </a:lnTo>
                <a:cubicBezTo>
                  <a:pt x="5304936" y="771084"/>
                  <a:pt x="5384331" y="893212"/>
                  <a:pt x="5588515" y="893212"/>
                </a:cubicBezTo>
                <a:cubicBezTo>
                  <a:pt x="5792700" y="893212"/>
                  <a:pt x="5871920" y="771259"/>
                  <a:pt x="5871920" y="611338"/>
                </a:cubicBezTo>
                <a:lnTo>
                  <a:pt x="5871920" y="19596"/>
                </a:lnTo>
                <a:moveTo>
                  <a:pt x="6783125" y="19596"/>
                </a:moveTo>
                <a:lnTo>
                  <a:pt x="6638882" y="19596"/>
                </a:lnTo>
                <a:lnTo>
                  <a:pt x="6638882" y="873440"/>
                </a:lnTo>
                <a:lnTo>
                  <a:pt x="6783125" y="873440"/>
                </a:lnTo>
                <a:lnTo>
                  <a:pt x="6783125" y="479412"/>
                </a:lnTo>
                <a:cubicBezTo>
                  <a:pt x="6783125" y="389129"/>
                  <a:pt x="6829571" y="336638"/>
                  <a:pt x="6904059" y="336638"/>
                </a:cubicBezTo>
                <a:cubicBezTo>
                  <a:pt x="6976092" y="336638"/>
                  <a:pt x="7007991" y="384230"/>
                  <a:pt x="7007991" y="456142"/>
                </a:cubicBezTo>
                <a:lnTo>
                  <a:pt x="7007991" y="873265"/>
                </a:lnTo>
                <a:lnTo>
                  <a:pt x="7152234" y="873265"/>
                </a:lnTo>
                <a:lnTo>
                  <a:pt x="7152234" y="455092"/>
                </a:lnTo>
                <a:cubicBezTo>
                  <a:pt x="7152234" y="329465"/>
                  <a:pt x="7086335" y="251429"/>
                  <a:pt x="6959092" y="251429"/>
                </a:cubicBezTo>
                <a:cubicBezTo>
                  <a:pt x="6868655" y="251429"/>
                  <a:pt x="6818529" y="290447"/>
                  <a:pt x="6790486" y="340488"/>
                </a:cubicBezTo>
                <a:lnTo>
                  <a:pt x="6783125" y="340488"/>
                </a:lnTo>
                <a:lnTo>
                  <a:pt x="6783125" y="19596"/>
                </a:lnTo>
                <a:moveTo>
                  <a:pt x="4781944" y="803978"/>
                </a:moveTo>
                <a:cubicBezTo>
                  <a:pt x="4664691" y="803978"/>
                  <a:pt x="4592482" y="708795"/>
                  <a:pt x="4592482" y="607489"/>
                </a:cubicBezTo>
                <a:cubicBezTo>
                  <a:pt x="4592482" y="543976"/>
                  <a:pt x="4620524" y="485536"/>
                  <a:pt x="4666970" y="452642"/>
                </a:cubicBezTo>
                <a:lnTo>
                  <a:pt x="4943188" y="753937"/>
                </a:lnTo>
                <a:cubicBezTo>
                  <a:pt x="4892010" y="784382"/>
                  <a:pt x="4834523" y="803978"/>
                  <a:pt x="4781944" y="803978"/>
                </a:cubicBezTo>
                <a:moveTo>
                  <a:pt x="5050801" y="653855"/>
                </a:moveTo>
                <a:lnTo>
                  <a:pt x="4811388" y="390354"/>
                </a:lnTo>
                <a:cubicBezTo>
                  <a:pt x="4854153" y="373207"/>
                  <a:pt x="4895691" y="367083"/>
                  <a:pt x="4929868" y="367083"/>
                </a:cubicBezTo>
                <a:cubicBezTo>
                  <a:pt x="5028893" y="367083"/>
                  <a:pt x="5089885" y="424472"/>
                  <a:pt x="5089885" y="523154"/>
                </a:cubicBezTo>
                <a:cubicBezTo>
                  <a:pt x="5089885" y="567246"/>
                  <a:pt x="5077617" y="612388"/>
                  <a:pt x="5050801" y="653855"/>
                </a:cubicBezTo>
                <a:moveTo>
                  <a:pt x="4778263" y="355010"/>
                </a:moveTo>
                <a:lnTo>
                  <a:pt x="4725684" y="296396"/>
                </a:lnTo>
                <a:cubicBezTo>
                  <a:pt x="4679238" y="245130"/>
                  <a:pt x="4665743" y="213461"/>
                  <a:pt x="4665743" y="175668"/>
                </a:cubicBezTo>
                <a:cubicBezTo>
                  <a:pt x="4665743" y="104981"/>
                  <a:pt x="4710961" y="64738"/>
                  <a:pt x="4781768" y="64738"/>
                </a:cubicBezTo>
                <a:cubicBezTo>
                  <a:pt x="4853803" y="64738"/>
                  <a:pt x="4896568" y="106206"/>
                  <a:pt x="4896568" y="181792"/>
                </a:cubicBezTo>
                <a:cubicBezTo>
                  <a:pt x="4896743" y="251429"/>
                  <a:pt x="4862566" y="317217"/>
                  <a:pt x="4778263" y="355010"/>
                </a:cubicBezTo>
                <a:moveTo>
                  <a:pt x="4785624" y="0"/>
                </a:moveTo>
                <a:cubicBezTo>
                  <a:pt x="4617019" y="0"/>
                  <a:pt x="4533943" y="93958"/>
                  <a:pt x="4533943" y="211011"/>
                </a:cubicBezTo>
                <a:cubicBezTo>
                  <a:pt x="4533943" y="274350"/>
                  <a:pt x="4560759" y="337863"/>
                  <a:pt x="4631741" y="414674"/>
                </a:cubicBezTo>
                <a:lnTo>
                  <a:pt x="4632968" y="417124"/>
                </a:lnTo>
                <a:cubicBezTo>
                  <a:pt x="4513262" y="474513"/>
                  <a:pt x="4458228" y="567246"/>
                  <a:pt x="4458228" y="662254"/>
                </a:cubicBezTo>
                <a:cubicBezTo>
                  <a:pt x="4458228" y="787881"/>
                  <a:pt x="4554800" y="892862"/>
                  <a:pt x="4703775" y="892862"/>
                </a:cubicBezTo>
                <a:cubicBezTo>
                  <a:pt x="4789305" y="892862"/>
                  <a:pt x="4889557" y="857518"/>
                  <a:pt x="4979994" y="794005"/>
                </a:cubicBezTo>
                <a:lnTo>
                  <a:pt x="5053255" y="873265"/>
                </a:lnTo>
                <a:lnTo>
                  <a:pt x="5245170" y="873265"/>
                </a:lnTo>
                <a:lnTo>
                  <a:pt x="5245170" y="867141"/>
                </a:lnTo>
                <a:lnTo>
                  <a:pt x="5088834" y="695148"/>
                </a:lnTo>
                <a:cubicBezTo>
                  <a:pt x="5154909" y="617112"/>
                  <a:pt x="5192766" y="531728"/>
                  <a:pt x="5192766" y="457191"/>
                </a:cubicBezTo>
                <a:cubicBezTo>
                  <a:pt x="5192766" y="364458"/>
                  <a:pt x="5130372" y="302345"/>
                  <a:pt x="5032749" y="302345"/>
                </a:cubicBezTo>
                <a:cubicBezTo>
                  <a:pt x="4981396" y="302345"/>
                  <a:pt x="4923909" y="317042"/>
                  <a:pt x="4886051" y="331564"/>
                </a:cubicBezTo>
                <a:lnTo>
                  <a:pt x="4883598" y="326665"/>
                </a:lnTo>
                <a:cubicBezTo>
                  <a:pt x="4976489" y="276624"/>
                  <a:pt x="5015573" y="230258"/>
                  <a:pt x="5015573" y="165695"/>
                </a:cubicBezTo>
                <a:cubicBezTo>
                  <a:pt x="5015398" y="73312"/>
                  <a:pt x="4932322" y="0"/>
                  <a:pt x="4785624" y="0"/>
                </a:cubicBezTo>
                <a:moveTo>
                  <a:pt x="1128885" y="1543918"/>
                </a:moveTo>
                <a:cubicBezTo>
                  <a:pt x="1142381" y="1436662"/>
                  <a:pt x="1197239" y="1375599"/>
                  <a:pt x="1293810" y="1375599"/>
                </a:cubicBezTo>
                <a:cubicBezTo>
                  <a:pt x="1385474" y="1375599"/>
                  <a:pt x="1439280" y="1430538"/>
                  <a:pt x="1441734" y="1543918"/>
                </a:cubicBezTo>
                <a:lnTo>
                  <a:pt x="1128885" y="1543918"/>
                </a:lnTo>
                <a:moveTo>
                  <a:pt x="1293810" y="1292664"/>
                </a:moveTo>
                <a:cubicBezTo>
                  <a:pt x="1132566" y="1292664"/>
                  <a:pt x="1020045" y="1406043"/>
                  <a:pt x="1020045" y="1614780"/>
                </a:cubicBezTo>
                <a:cubicBezTo>
                  <a:pt x="1020045" y="1814768"/>
                  <a:pt x="1123978" y="1927098"/>
                  <a:pt x="1293810" y="1927098"/>
                </a:cubicBezTo>
                <a:cubicBezTo>
                  <a:pt x="1433146" y="1927098"/>
                  <a:pt x="1521129" y="1847837"/>
                  <a:pt x="1543037" y="1728334"/>
                </a:cubicBezTo>
                <a:lnTo>
                  <a:pt x="1450147" y="1704013"/>
                </a:lnTo>
                <a:cubicBezTo>
                  <a:pt x="1434198" y="1806545"/>
                  <a:pt x="1379339" y="1841888"/>
                  <a:pt x="1303450" y="1841888"/>
                </a:cubicBezTo>
                <a:cubicBezTo>
                  <a:pt x="1182516" y="1841888"/>
                  <a:pt x="1128710" y="1752829"/>
                  <a:pt x="1125029" y="1616180"/>
                </a:cubicBezTo>
                <a:lnTo>
                  <a:pt x="1544089" y="1616180"/>
                </a:lnTo>
                <a:lnTo>
                  <a:pt x="1544089" y="1582061"/>
                </a:lnTo>
                <a:cubicBezTo>
                  <a:pt x="1544440" y="1368250"/>
                  <a:pt x="1428238" y="1292664"/>
                  <a:pt x="1293810" y="1292664"/>
                </a:cubicBezTo>
                <a:moveTo>
                  <a:pt x="2967595" y="1543918"/>
                </a:moveTo>
                <a:cubicBezTo>
                  <a:pt x="2981091" y="1436662"/>
                  <a:pt x="3035949" y="1375599"/>
                  <a:pt x="3132520" y="1375599"/>
                </a:cubicBezTo>
                <a:cubicBezTo>
                  <a:pt x="3224184" y="1375599"/>
                  <a:pt x="3277991" y="1430538"/>
                  <a:pt x="3280444" y="1543918"/>
                </a:cubicBezTo>
                <a:lnTo>
                  <a:pt x="2967595" y="1543918"/>
                </a:lnTo>
                <a:moveTo>
                  <a:pt x="3132520" y="1292664"/>
                </a:moveTo>
                <a:cubicBezTo>
                  <a:pt x="2971276" y="1292664"/>
                  <a:pt x="2858756" y="1406043"/>
                  <a:pt x="2858756" y="1614780"/>
                </a:cubicBezTo>
                <a:cubicBezTo>
                  <a:pt x="2858756" y="1814768"/>
                  <a:pt x="2962688" y="1927098"/>
                  <a:pt x="3132520" y="1927098"/>
                </a:cubicBezTo>
                <a:cubicBezTo>
                  <a:pt x="3271856" y="1927098"/>
                  <a:pt x="3359839" y="1847837"/>
                  <a:pt x="3381748" y="1728334"/>
                </a:cubicBezTo>
                <a:lnTo>
                  <a:pt x="3288857" y="1704013"/>
                </a:lnTo>
                <a:cubicBezTo>
                  <a:pt x="3272908" y="1806545"/>
                  <a:pt x="3218050" y="1841888"/>
                  <a:pt x="3142160" y="1841888"/>
                </a:cubicBezTo>
                <a:cubicBezTo>
                  <a:pt x="3021227" y="1841888"/>
                  <a:pt x="2967420" y="1752829"/>
                  <a:pt x="2963740" y="1616180"/>
                </a:cubicBezTo>
                <a:lnTo>
                  <a:pt x="3382799" y="1616180"/>
                </a:lnTo>
                <a:lnTo>
                  <a:pt x="3382799" y="1582061"/>
                </a:lnTo>
                <a:cubicBezTo>
                  <a:pt x="3383150" y="1368250"/>
                  <a:pt x="3266949" y="1292664"/>
                  <a:pt x="3132520" y="1292664"/>
                </a:cubicBezTo>
                <a:moveTo>
                  <a:pt x="3766631" y="1292664"/>
                </a:moveTo>
                <a:cubicBezTo>
                  <a:pt x="3599252" y="1292664"/>
                  <a:pt x="3485505" y="1409717"/>
                  <a:pt x="3485505" y="1616005"/>
                </a:cubicBezTo>
                <a:cubicBezTo>
                  <a:pt x="3485505" y="1818442"/>
                  <a:pt x="3596623" y="1927098"/>
                  <a:pt x="3761723" y="1927098"/>
                </a:cubicBezTo>
                <a:cubicBezTo>
                  <a:pt x="3910874" y="1927098"/>
                  <a:pt x="3995177" y="1835589"/>
                  <a:pt x="4012178" y="1709962"/>
                </a:cubicBezTo>
                <a:lnTo>
                  <a:pt x="3915606" y="1686692"/>
                </a:lnTo>
                <a:cubicBezTo>
                  <a:pt x="3898430" y="1801296"/>
                  <a:pt x="3849531" y="1840313"/>
                  <a:pt x="3768909" y="1840313"/>
                </a:cubicBezTo>
                <a:cubicBezTo>
                  <a:pt x="3651657" y="1840313"/>
                  <a:pt x="3591716" y="1754929"/>
                  <a:pt x="3591716" y="1608481"/>
                </a:cubicBezTo>
                <a:cubicBezTo>
                  <a:pt x="3591716" y="1455909"/>
                  <a:pt x="3655337" y="1379098"/>
                  <a:pt x="3764002" y="1379098"/>
                </a:cubicBezTo>
                <a:cubicBezTo>
                  <a:pt x="3840943" y="1379098"/>
                  <a:pt x="3897204" y="1416891"/>
                  <a:pt x="3915606" y="1525546"/>
                </a:cubicBezTo>
                <a:lnTo>
                  <a:pt x="4012178" y="1502275"/>
                </a:lnTo>
                <a:cubicBezTo>
                  <a:pt x="3995177" y="1378048"/>
                  <a:pt x="3910874" y="1292664"/>
                  <a:pt x="3766631" y="1292664"/>
                </a:cubicBezTo>
                <a:moveTo>
                  <a:pt x="879833" y="1060831"/>
                </a:moveTo>
                <a:lnTo>
                  <a:pt x="718589" y="1060831"/>
                </a:lnTo>
                <a:lnTo>
                  <a:pt x="465680" y="1748805"/>
                </a:lnTo>
                <a:lnTo>
                  <a:pt x="211545" y="1060831"/>
                </a:lnTo>
                <a:lnTo>
                  <a:pt x="42765" y="1060831"/>
                </a:lnTo>
                <a:lnTo>
                  <a:pt x="42765" y="1914675"/>
                </a:lnTo>
                <a:lnTo>
                  <a:pt x="148976" y="1914675"/>
                </a:lnTo>
                <a:lnTo>
                  <a:pt x="148976" y="1179284"/>
                </a:lnTo>
                <a:lnTo>
                  <a:pt x="421513" y="1914850"/>
                </a:lnTo>
                <a:lnTo>
                  <a:pt x="503362" y="1914850"/>
                </a:lnTo>
                <a:lnTo>
                  <a:pt x="773447" y="1178060"/>
                </a:lnTo>
                <a:lnTo>
                  <a:pt x="773447" y="1914850"/>
                </a:lnTo>
                <a:lnTo>
                  <a:pt x="879833" y="1914850"/>
                </a:lnTo>
                <a:lnTo>
                  <a:pt x="879833" y="1060831"/>
                </a:lnTo>
                <a:moveTo>
                  <a:pt x="1920559" y="1840488"/>
                </a:moveTo>
                <a:cubicBezTo>
                  <a:pt x="1820307" y="1840488"/>
                  <a:pt x="1753181" y="1768577"/>
                  <a:pt x="1753181" y="1609881"/>
                </a:cubicBezTo>
                <a:cubicBezTo>
                  <a:pt x="1753181" y="1450135"/>
                  <a:pt x="1820307" y="1379273"/>
                  <a:pt x="1920559" y="1379273"/>
                </a:cubicBezTo>
                <a:cubicBezTo>
                  <a:pt x="2020811" y="1379273"/>
                  <a:pt x="2087938" y="1449960"/>
                  <a:pt x="2087938" y="1609881"/>
                </a:cubicBezTo>
                <a:cubicBezTo>
                  <a:pt x="2087938" y="1768402"/>
                  <a:pt x="2020811" y="1840488"/>
                  <a:pt x="1920559" y="1840488"/>
                </a:cubicBezTo>
                <a:moveTo>
                  <a:pt x="2186963" y="1060831"/>
                </a:moveTo>
                <a:lnTo>
                  <a:pt x="2085659" y="1060831"/>
                </a:lnTo>
                <a:lnTo>
                  <a:pt x="2085659" y="1421965"/>
                </a:lnTo>
                <a:cubicBezTo>
                  <a:pt x="2063576" y="1354777"/>
                  <a:pt x="2009945" y="1292664"/>
                  <a:pt x="1903559" y="1292664"/>
                </a:cubicBezTo>
                <a:cubicBezTo>
                  <a:pt x="1766676" y="1292664"/>
                  <a:pt x="1646970" y="1400094"/>
                  <a:pt x="1646970" y="1613555"/>
                </a:cubicBezTo>
                <a:cubicBezTo>
                  <a:pt x="1646970" y="1829465"/>
                  <a:pt x="1766676" y="1927098"/>
                  <a:pt x="1894971" y="1927098"/>
                </a:cubicBezTo>
                <a:cubicBezTo>
                  <a:pt x="1991542" y="1927098"/>
                  <a:pt x="2062349" y="1870933"/>
                  <a:pt x="2085659" y="1791672"/>
                </a:cubicBezTo>
                <a:lnTo>
                  <a:pt x="2085659" y="1838039"/>
                </a:lnTo>
                <a:cubicBezTo>
                  <a:pt x="2085659" y="1866034"/>
                  <a:pt x="2088113" y="1896653"/>
                  <a:pt x="2091794" y="1914850"/>
                </a:cubicBezTo>
                <a:lnTo>
                  <a:pt x="2194499" y="1914850"/>
                </a:lnTo>
                <a:cubicBezTo>
                  <a:pt x="2189592" y="1885630"/>
                  <a:pt x="2187138" y="1842938"/>
                  <a:pt x="2187138" y="1787998"/>
                </a:cubicBezTo>
                <a:lnTo>
                  <a:pt x="2187138" y="1060831"/>
                </a:lnTo>
                <a:moveTo>
                  <a:pt x="2956729" y="1060831"/>
                </a:moveTo>
                <a:lnTo>
                  <a:pt x="2296854" y="1060831"/>
                </a:lnTo>
                <a:lnTo>
                  <a:pt x="2296854" y="1149890"/>
                </a:lnTo>
                <a:lnTo>
                  <a:pt x="2574300" y="1149890"/>
                </a:lnTo>
                <a:lnTo>
                  <a:pt x="2574300" y="1914850"/>
                </a:lnTo>
                <a:lnTo>
                  <a:pt x="2680686" y="1914850"/>
                </a:lnTo>
                <a:lnTo>
                  <a:pt x="2680686" y="1149890"/>
                </a:lnTo>
                <a:lnTo>
                  <a:pt x="2956904" y="1149890"/>
                </a:lnTo>
                <a:lnTo>
                  <a:pt x="2956904" y="1060831"/>
                </a:lnTo>
                <a:moveTo>
                  <a:pt x="4229682" y="1060831"/>
                </a:moveTo>
                <a:lnTo>
                  <a:pt x="4128203" y="1060831"/>
                </a:lnTo>
                <a:lnTo>
                  <a:pt x="4128203" y="1914675"/>
                </a:lnTo>
                <a:lnTo>
                  <a:pt x="4229682" y="1914675"/>
                </a:lnTo>
                <a:lnTo>
                  <a:pt x="4229682" y="1513473"/>
                </a:lnTo>
                <a:cubicBezTo>
                  <a:pt x="4229682" y="1428089"/>
                  <a:pt x="4272447" y="1370699"/>
                  <a:pt x="4362884" y="1370699"/>
                </a:cubicBezTo>
                <a:cubicBezTo>
                  <a:pt x="4452094" y="1370699"/>
                  <a:pt x="4494859" y="1428089"/>
                  <a:pt x="4494859" y="1513473"/>
                </a:cubicBezTo>
                <a:lnTo>
                  <a:pt x="4494859" y="1914850"/>
                </a:lnTo>
                <a:lnTo>
                  <a:pt x="4596338" y="1914850"/>
                </a:lnTo>
                <a:lnTo>
                  <a:pt x="4596338" y="1492827"/>
                </a:lnTo>
                <a:cubicBezTo>
                  <a:pt x="4596338" y="1378223"/>
                  <a:pt x="4525530" y="1292839"/>
                  <a:pt x="4399515" y="1292839"/>
                </a:cubicBezTo>
                <a:cubicBezTo>
                  <a:pt x="4315212" y="1292839"/>
                  <a:pt x="4252817" y="1330632"/>
                  <a:pt x="4229682" y="1399044"/>
                </a:cubicBezTo>
                <a:lnTo>
                  <a:pt x="4229682" y="1060831"/>
                </a:lnTo>
              </a:path>
            </a:pathLst>
          </a:custGeom>
          <a:solidFill>
            <a:schemeClr val="tx2"/>
          </a:solidFill>
          <a:ln w="17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82739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 with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F71E3-AC39-2207-0CC4-1E24866107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980" y="266955"/>
            <a:ext cx="5734050" cy="2585323"/>
          </a:xfrm>
        </p:spPr>
        <p:txBody>
          <a:bodyPr wrap="square" anchor="t">
            <a:spAutoFit/>
          </a:bodyPr>
          <a:lstStyle>
            <a:lvl1pPr algn="l">
              <a:lnSpc>
                <a:spcPct val="80000"/>
              </a:lnSpc>
              <a:defRPr sz="7000" b="0" i="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E083875-577D-C85F-0FB1-123AA06C12E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62381" y="0"/>
            <a:ext cx="5629619" cy="6858000"/>
          </a:xfrm>
          <a:solidFill>
            <a:srgbClr val="F6F3F2"/>
          </a:solidFill>
        </p:spPr>
        <p:txBody>
          <a:bodyPr/>
          <a:lstStyle>
            <a:lvl1pPr>
              <a:defRPr lang="en-US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2A37D31-2302-34DA-6B23-83D8A0A55C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2596" y="6254750"/>
            <a:ext cx="2671966" cy="246221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F34C1DD-FF7B-50E5-F39F-07F4AB6C491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5800" y="6159530"/>
            <a:ext cx="18000" cy="3960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BBD96BC-C097-FCD3-E18A-F680A51EF39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100" y="2857687"/>
            <a:ext cx="2788292" cy="2031813"/>
          </a:xfr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Supporting details – delete if not required</a:t>
            </a:r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1BCCB0BA-0C9B-47CB-C04A-F23368711B5F}"/>
              </a:ext>
            </a:extLst>
          </p:cNvPr>
          <p:cNvSpPr>
            <a:spLocks noChangeAspect="1"/>
          </p:cNvSpPr>
          <p:nvPr userDrawn="1"/>
        </p:nvSpPr>
        <p:spPr>
          <a:xfrm>
            <a:off x="295014" y="6157305"/>
            <a:ext cx="2028986" cy="406800"/>
          </a:xfrm>
          <a:custGeom>
            <a:avLst/>
            <a:gdLst>
              <a:gd name="connsiteX0" fmla="*/ 950465 w 9611734"/>
              <a:gd name="connsiteY0" fmla="*/ 818675 h 1927097"/>
              <a:gd name="connsiteX1" fmla="*/ 803768 w 9611734"/>
              <a:gd name="connsiteY1" fmla="*/ 568646 h 1927097"/>
              <a:gd name="connsiteX2" fmla="*/ 950465 w 9611734"/>
              <a:gd name="connsiteY2" fmla="*/ 318617 h 1927097"/>
              <a:gd name="connsiteX3" fmla="*/ 1097162 w 9611734"/>
              <a:gd name="connsiteY3" fmla="*/ 568646 h 1927097"/>
              <a:gd name="connsiteX4" fmla="*/ 950465 w 9611734"/>
              <a:gd name="connsiteY4" fmla="*/ 818675 h 1927097"/>
              <a:gd name="connsiteX5" fmla="*/ 950465 w 9611734"/>
              <a:gd name="connsiteY5" fmla="*/ 251429 h 1927097"/>
              <a:gd name="connsiteX6" fmla="*/ 652338 w 9611734"/>
              <a:gd name="connsiteY6" fmla="*/ 568646 h 1927097"/>
              <a:gd name="connsiteX7" fmla="*/ 950465 w 9611734"/>
              <a:gd name="connsiteY7" fmla="*/ 885863 h 1927097"/>
              <a:gd name="connsiteX8" fmla="*/ 1248591 w 9611734"/>
              <a:gd name="connsiteY8" fmla="*/ 568646 h 1927097"/>
              <a:gd name="connsiteX9" fmla="*/ 950465 w 9611734"/>
              <a:gd name="connsiteY9" fmla="*/ 251429 h 1927097"/>
              <a:gd name="connsiteX10" fmla="*/ 2283534 w 9611734"/>
              <a:gd name="connsiteY10" fmla="*/ 251429 h 1927097"/>
              <a:gd name="connsiteX11" fmla="*/ 2114929 w 9611734"/>
              <a:gd name="connsiteY11" fmla="*/ 340488 h 1927097"/>
              <a:gd name="connsiteX12" fmla="*/ 2107568 w 9611734"/>
              <a:gd name="connsiteY12" fmla="*/ 340488 h 1927097"/>
              <a:gd name="connsiteX13" fmla="*/ 2107568 w 9611734"/>
              <a:gd name="connsiteY13" fmla="*/ 263677 h 1927097"/>
              <a:gd name="connsiteX14" fmla="*/ 1963324 w 9611734"/>
              <a:gd name="connsiteY14" fmla="*/ 263677 h 1927097"/>
              <a:gd name="connsiteX15" fmla="*/ 1963324 w 9611734"/>
              <a:gd name="connsiteY15" fmla="*/ 873615 h 1927097"/>
              <a:gd name="connsiteX16" fmla="*/ 2107568 w 9611734"/>
              <a:gd name="connsiteY16" fmla="*/ 873615 h 1927097"/>
              <a:gd name="connsiteX17" fmla="*/ 2107568 w 9611734"/>
              <a:gd name="connsiteY17" fmla="*/ 479412 h 1927097"/>
              <a:gd name="connsiteX18" fmla="*/ 2228501 w 9611734"/>
              <a:gd name="connsiteY18" fmla="*/ 336638 h 1927097"/>
              <a:gd name="connsiteX19" fmla="*/ 2332433 w 9611734"/>
              <a:gd name="connsiteY19" fmla="*/ 456142 h 1927097"/>
              <a:gd name="connsiteX20" fmla="*/ 2332433 w 9611734"/>
              <a:gd name="connsiteY20" fmla="*/ 873265 h 1927097"/>
              <a:gd name="connsiteX21" fmla="*/ 2476677 w 9611734"/>
              <a:gd name="connsiteY21" fmla="*/ 873265 h 1927097"/>
              <a:gd name="connsiteX22" fmla="*/ 2476677 w 9611734"/>
              <a:gd name="connsiteY22" fmla="*/ 455092 h 1927097"/>
              <a:gd name="connsiteX23" fmla="*/ 2283534 w 9611734"/>
              <a:gd name="connsiteY23" fmla="*/ 251429 h 1927097"/>
              <a:gd name="connsiteX24" fmla="*/ 2803897 w 9611734"/>
              <a:gd name="connsiteY24" fmla="*/ 251429 h 1927097"/>
              <a:gd name="connsiteX25" fmla="*/ 2570444 w 9611734"/>
              <a:gd name="connsiteY25" fmla="*/ 427097 h 1927097"/>
              <a:gd name="connsiteX26" fmla="*/ 2718368 w 9611734"/>
              <a:gd name="connsiteY26" fmla="*/ 602765 h 1927097"/>
              <a:gd name="connsiteX27" fmla="*/ 2840528 w 9611734"/>
              <a:gd name="connsiteY27" fmla="*/ 633209 h 1927097"/>
              <a:gd name="connsiteX28" fmla="*/ 2934645 w 9611734"/>
              <a:gd name="connsiteY28" fmla="*/ 723493 h 1927097"/>
              <a:gd name="connsiteX29" fmla="*/ 2813712 w 9611734"/>
              <a:gd name="connsiteY29" fmla="*/ 821125 h 1927097"/>
              <a:gd name="connsiteX30" fmla="*/ 2674376 w 9611734"/>
              <a:gd name="connsiteY30" fmla="*/ 679576 h 1927097"/>
              <a:gd name="connsiteX31" fmla="*/ 2544855 w 9611734"/>
              <a:gd name="connsiteY31" fmla="*/ 716144 h 1927097"/>
              <a:gd name="connsiteX32" fmla="*/ 2797763 w 9611734"/>
              <a:gd name="connsiteY32" fmla="*/ 885688 h 1927097"/>
              <a:gd name="connsiteX33" fmla="*/ 3051898 w 9611734"/>
              <a:gd name="connsiteY33" fmla="*/ 686924 h 1927097"/>
              <a:gd name="connsiteX34" fmla="*/ 2889427 w 9611734"/>
              <a:gd name="connsiteY34" fmla="*/ 503908 h 1927097"/>
              <a:gd name="connsiteX35" fmla="*/ 2772174 w 9611734"/>
              <a:gd name="connsiteY35" fmla="*/ 474688 h 1927097"/>
              <a:gd name="connsiteX36" fmla="*/ 2687872 w 9611734"/>
              <a:gd name="connsiteY36" fmla="*/ 394203 h 1927097"/>
              <a:gd name="connsiteX37" fmla="*/ 2791804 w 9611734"/>
              <a:gd name="connsiteY37" fmla="*/ 316167 h 1927097"/>
              <a:gd name="connsiteX38" fmla="*/ 2916418 w 9611734"/>
              <a:gd name="connsiteY38" fmla="*/ 433221 h 1927097"/>
              <a:gd name="connsiteX39" fmla="*/ 3038578 w 9611734"/>
              <a:gd name="connsiteY39" fmla="*/ 396652 h 1927097"/>
              <a:gd name="connsiteX40" fmla="*/ 2803897 w 9611734"/>
              <a:gd name="connsiteY40" fmla="*/ 251429 h 1927097"/>
              <a:gd name="connsiteX41" fmla="*/ 3409965 w 9611734"/>
              <a:gd name="connsiteY41" fmla="*/ 818675 h 1927097"/>
              <a:gd name="connsiteX42" fmla="*/ 3263268 w 9611734"/>
              <a:gd name="connsiteY42" fmla="*/ 568646 h 1927097"/>
              <a:gd name="connsiteX43" fmla="*/ 3409965 w 9611734"/>
              <a:gd name="connsiteY43" fmla="*/ 318617 h 1927097"/>
              <a:gd name="connsiteX44" fmla="*/ 3556663 w 9611734"/>
              <a:gd name="connsiteY44" fmla="*/ 568646 h 1927097"/>
              <a:gd name="connsiteX45" fmla="*/ 3409965 w 9611734"/>
              <a:gd name="connsiteY45" fmla="*/ 818675 h 1927097"/>
              <a:gd name="connsiteX46" fmla="*/ 3409965 w 9611734"/>
              <a:gd name="connsiteY46" fmla="*/ 251429 h 1927097"/>
              <a:gd name="connsiteX47" fmla="*/ 3111839 w 9611734"/>
              <a:gd name="connsiteY47" fmla="*/ 568646 h 1927097"/>
              <a:gd name="connsiteX48" fmla="*/ 3409965 w 9611734"/>
              <a:gd name="connsiteY48" fmla="*/ 885863 h 1927097"/>
              <a:gd name="connsiteX49" fmla="*/ 3708092 w 9611734"/>
              <a:gd name="connsiteY49" fmla="*/ 568646 h 1927097"/>
              <a:gd name="connsiteX50" fmla="*/ 3409965 w 9611734"/>
              <a:gd name="connsiteY50" fmla="*/ 251429 h 1927097"/>
              <a:gd name="connsiteX51" fmla="*/ 4113656 w 9611734"/>
              <a:gd name="connsiteY51" fmla="*/ 251429 h 1927097"/>
              <a:gd name="connsiteX52" fmla="*/ 3945051 w 9611734"/>
              <a:gd name="connsiteY52" fmla="*/ 340488 h 1927097"/>
              <a:gd name="connsiteX53" fmla="*/ 3937690 w 9611734"/>
              <a:gd name="connsiteY53" fmla="*/ 340488 h 1927097"/>
              <a:gd name="connsiteX54" fmla="*/ 3937690 w 9611734"/>
              <a:gd name="connsiteY54" fmla="*/ 263677 h 1927097"/>
              <a:gd name="connsiteX55" fmla="*/ 3793446 w 9611734"/>
              <a:gd name="connsiteY55" fmla="*/ 263677 h 1927097"/>
              <a:gd name="connsiteX56" fmla="*/ 3793446 w 9611734"/>
              <a:gd name="connsiteY56" fmla="*/ 873615 h 1927097"/>
              <a:gd name="connsiteX57" fmla="*/ 3937690 w 9611734"/>
              <a:gd name="connsiteY57" fmla="*/ 873615 h 1927097"/>
              <a:gd name="connsiteX58" fmla="*/ 3937690 w 9611734"/>
              <a:gd name="connsiteY58" fmla="*/ 479412 h 1927097"/>
              <a:gd name="connsiteX59" fmla="*/ 4058623 w 9611734"/>
              <a:gd name="connsiteY59" fmla="*/ 336638 h 1927097"/>
              <a:gd name="connsiteX60" fmla="*/ 4162555 w 9611734"/>
              <a:gd name="connsiteY60" fmla="*/ 456142 h 1927097"/>
              <a:gd name="connsiteX61" fmla="*/ 4162555 w 9611734"/>
              <a:gd name="connsiteY61" fmla="*/ 873265 h 1927097"/>
              <a:gd name="connsiteX62" fmla="*/ 4306799 w 9611734"/>
              <a:gd name="connsiteY62" fmla="*/ 873265 h 1927097"/>
              <a:gd name="connsiteX63" fmla="*/ 4306799 w 9611734"/>
              <a:gd name="connsiteY63" fmla="*/ 455092 h 1927097"/>
              <a:gd name="connsiteX64" fmla="*/ 4113656 w 9611734"/>
              <a:gd name="connsiteY64" fmla="*/ 251429 h 1927097"/>
              <a:gd name="connsiteX65" fmla="*/ 6255401 w 9611734"/>
              <a:gd name="connsiteY65" fmla="*/ 818675 h 1927097"/>
              <a:gd name="connsiteX66" fmla="*/ 6108704 w 9611734"/>
              <a:gd name="connsiteY66" fmla="*/ 568646 h 1927097"/>
              <a:gd name="connsiteX67" fmla="*/ 6255401 w 9611734"/>
              <a:gd name="connsiteY67" fmla="*/ 318617 h 1927097"/>
              <a:gd name="connsiteX68" fmla="*/ 6402098 w 9611734"/>
              <a:gd name="connsiteY68" fmla="*/ 568646 h 1927097"/>
              <a:gd name="connsiteX69" fmla="*/ 6255401 w 9611734"/>
              <a:gd name="connsiteY69" fmla="*/ 818675 h 1927097"/>
              <a:gd name="connsiteX70" fmla="*/ 6255401 w 9611734"/>
              <a:gd name="connsiteY70" fmla="*/ 251429 h 1927097"/>
              <a:gd name="connsiteX71" fmla="*/ 5957274 w 9611734"/>
              <a:gd name="connsiteY71" fmla="*/ 568646 h 1927097"/>
              <a:gd name="connsiteX72" fmla="*/ 6255401 w 9611734"/>
              <a:gd name="connsiteY72" fmla="*/ 885863 h 1927097"/>
              <a:gd name="connsiteX73" fmla="*/ 6553528 w 9611734"/>
              <a:gd name="connsiteY73" fmla="*/ 568646 h 1927097"/>
              <a:gd name="connsiteX74" fmla="*/ 6255401 w 9611734"/>
              <a:gd name="connsiteY74" fmla="*/ 251429 h 1927097"/>
              <a:gd name="connsiteX75" fmla="*/ 7588295 w 9611734"/>
              <a:gd name="connsiteY75" fmla="*/ 251429 h 1927097"/>
              <a:gd name="connsiteX76" fmla="*/ 7419689 w 9611734"/>
              <a:gd name="connsiteY76" fmla="*/ 340488 h 1927097"/>
              <a:gd name="connsiteX77" fmla="*/ 7412328 w 9611734"/>
              <a:gd name="connsiteY77" fmla="*/ 340488 h 1927097"/>
              <a:gd name="connsiteX78" fmla="*/ 7412328 w 9611734"/>
              <a:gd name="connsiteY78" fmla="*/ 263677 h 1927097"/>
              <a:gd name="connsiteX79" fmla="*/ 7268085 w 9611734"/>
              <a:gd name="connsiteY79" fmla="*/ 263677 h 1927097"/>
              <a:gd name="connsiteX80" fmla="*/ 7268085 w 9611734"/>
              <a:gd name="connsiteY80" fmla="*/ 873615 h 1927097"/>
              <a:gd name="connsiteX81" fmla="*/ 7412328 w 9611734"/>
              <a:gd name="connsiteY81" fmla="*/ 873615 h 1927097"/>
              <a:gd name="connsiteX82" fmla="*/ 7412328 w 9611734"/>
              <a:gd name="connsiteY82" fmla="*/ 479412 h 1927097"/>
              <a:gd name="connsiteX83" fmla="*/ 7533262 w 9611734"/>
              <a:gd name="connsiteY83" fmla="*/ 336638 h 1927097"/>
              <a:gd name="connsiteX84" fmla="*/ 7637194 w 9611734"/>
              <a:gd name="connsiteY84" fmla="*/ 456142 h 1927097"/>
              <a:gd name="connsiteX85" fmla="*/ 7637194 w 9611734"/>
              <a:gd name="connsiteY85" fmla="*/ 873265 h 1927097"/>
              <a:gd name="connsiteX86" fmla="*/ 7781438 w 9611734"/>
              <a:gd name="connsiteY86" fmla="*/ 873265 h 1927097"/>
              <a:gd name="connsiteX87" fmla="*/ 7781438 w 9611734"/>
              <a:gd name="connsiteY87" fmla="*/ 455092 h 1927097"/>
              <a:gd name="connsiteX88" fmla="*/ 7588295 w 9611734"/>
              <a:gd name="connsiteY88" fmla="*/ 251429 h 1927097"/>
              <a:gd name="connsiteX89" fmla="*/ 8108833 w 9611734"/>
              <a:gd name="connsiteY89" fmla="*/ 251429 h 1927097"/>
              <a:gd name="connsiteX90" fmla="*/ 7875380 w 9611734"/>
              <a:gd name="connsiteY90" fmla="*/ 427097 h 1927097"/>
              <a:gd name="connsiteX91" fmla="*/ 8023304 w 9611734"/>
              <a:gd name="connsiteY91" fmla="*/ 602765 h 1927097"/>
              <a:gd name="connsiteX92" fmla="*/ 8145464 w 9611734"/>
              <a:gd name="connsiteY92" fmla="*/ 633209 h 1927097"/>
              <a:gd name="connsiteX93" fmla="*/ 8239581 w 9611734"/>
              <a:gd name="connsiteY93" fmla="*/ 723493 h 1927097"/>
              <a:gd name="connsiteX94" fmla="*/ 8118648 w 9611734"/>
              <a:gd name="connsiteY94" fmla="*/ 821125 h 1927097"/>
              <a:gd name="connsiteX95" fmla="*/ 7979312 w 9611734"/>
              <a:gd name="connsiteY95" fmla="*/ 679576 h 1927097"/>
              <a:gd name="connsiteX96" fmla="*/ 7849791 w 9611734"/>
              <a:gd name="connsiteY96" fmla="*/ 716144 h 1927097"/>
              <a:gd name="connsiteX97" fmla="*/ 8102699 w 9611734"/>
              <a:gd name="connsiteY97" fmla="*/ 885688 h 1927097"/>
              <a:gd name="connsiteX98" fmla="*/ 8356834 w 9611734"/>
              <a:gd name="connsiteY98" fmla="*/ 686924 h 1927097"/>
              <a:gd name="connsiteX99" fmla="*/ 8194363 w 9611734"/>
              <a:gd name="connsiteY99" fmla="*/ 503908 h 1927097"/>
              <a:gd name="connsiteX100" fmla="*/ 8077110 w 9611734"/>
              <a:gd name="connsiteY100" fmla="*/ 474688 h 1927097"/>
              <a:gd name="connsiteX101" fmla="*/ 7992808 w 9611734"/>
              <a:gd name="connsiteY101" fmla="*/ 394203 h 1927097"/>
              <a:gd name="connsiteX102" fmla="*/ 8096740 w 9611734"/>
              <a:gd name="connsiteY102" fmla="*/ 316167 h 1927097"/>
              <a:gd name="connsiteX103" fmla="*/ 8221353 w 9611734"/>
              <a:gd name="connsiteY103" fmla="*/ 433221 h 1927097"/>
              <a:gd name="connsiteX104" fmla="*/ 8343514 w 9611734"/>
              <a:gd name="connsiteY104" fmla="*/ 396652 h 1927097"/>
              <a:gd name="connsiteX105" fmla="*/ 8108833 w 9611734"/>
              <a:gd name="connsiteY105" fmla="*/ 251429 h 1927097"/>
              <a:gd name="connsiteX106" fmla="*/ 8714726 w 9611734"/>
              <a:gd name="connsiteY106" fmla="*/ 818675 h 1927097"/>
              <a:gd name="connsiteX107" fmla="*/ 8568028 w 9611734"/>
              <a:gd name="connsiteY107" fmla="*/ 568646 h 1927097"/>
              <a:gd name="connsiteX108" fmla="*/ 8714726 w 9611734"/>
              <a:gd name="connsiteY108" fmla="*/ 318617 h 1927097"/>
              <a:gd name="connsiteX109" fmla="*/ 8861423 w 9611734"/>
              <a:gd name="connsiteY109" fmla="*/ 568646 h 1927097"/>
              <a:gd name="connsiteX110" fmla="*/ 8714726 w 9611734"/>
              <a:gd name="connsiteY110" fmla="*/ 818675 h 1927097"/>
              <a:gd name="connsiteX111" fmla="*/ 8714726 w 9611734"/>
              <a:gd name="connsiteY111" fmla="*/ 251429 h 1927097"/>
              <a:gd name="connsiteX112" fmla="*/ 8416599 w 9611734"/>
              <a:gd name="connsiteY112" fmla="*/ 568646 h 1927097"/>
              <a:gd name="connsiteX113" fmla="*/ 8714726 w 9611734"/>
              <a:gd name="connsiteY113" fmla="*/ 885863 h 1927097"/>
              <a:gd name="connsiteX114" fmla="*/ 9012852 w 9611734"/>
              <a:gd name="connsiteY114" fmla="*/ 568646 h 1927097"/>
              <a:gd name="connsiteX115" fmla="*/ 8714726 w 9611734"/>
              <a:gd name="connsiteY115" fmla="*/ 251429 h 1927097"/>
              <a:gd name="connsiteX116" fmla="*/ 9418592 w 9611734"/>
              <a:gd name="connsiteY116" fmla="*/ 251429 h 1927097"/>
              <a:gd name="connsiteX117" fmla="*/ 9249987 w 9611734"/>
              <a:gd name="connsiteY117" fmla="*/ 340488 h 1927097"/>
              <a:gd name="connsiteX118" fmla="*/ 9242625 w 9611734"/>
              <a:gd name="connsiteY118" fmla="*/ 340488 h 1927097"/>
              <a:gd name="connsiteX119" fmla="*/ 9242625 w 9611734"/>
              <a:gd name="connsiteY119" fmla="*/ 263677 h 1927097"/>
              <a:gd name="connsiteX120" fmla="*/ 9098382 w 9611734"/>
              <a:gd name="connsiteY120" fmla="*/ 263677 h 1927097"/>
              <a:gd name="connsiteX121" fmla="*/ 9098382 w 9611734"/>
              <a:gd name="connsiteY121" fmla="*/ 873615 h 1927097"/>
              <a:gd name="connsiteX122" fmla="*/ 9242625 w 9611734"/>
              <a:gd name="connsiteY122" fmla="*/ 873615 h 1927097"/>
              <a:gd name="connsiteX123" fmla="*/ 9242625 w 9611734"/>
              <a:gd name="connsiteY123" fmla="*/ 479412 h 1927097"/>
              <a:gd name="connsiteX124" fmla="*/ 9363559 w 9611734"/>
              <a:gd name="connsiteY124" fmla="*/ 336638 h 1927097"/>
              <a:gd name="connsiteX125" fmla="*/ 9467491 w 9611734"/>
              <a:gd name="connsiteY125" fmla="*/ 456142 h 1927097"/>
              <a:gd name="connsiteX126" fmla="*/ 9467491 w 9611734"/>
              <a:gd name="connsiteY126" fmla="*/ 873265 h 1927097"/>
              <a:gd name="connsiteX127" fmla="*/ 9611734 w 9611734"/>
              <a:gd name="connsiteY127" fmla="*/ 873265 h 1927097"/>
              <a:gd name="connsiteX128" fmla="*/ 9611734 w 9611734"/>
              <a:gd name="connsiteY128" fmla="*/ 455092 h 1927097"/>
              <a:gd name="connsiteX129" fmla="*/ 9418592 w 9611734"/>
              <a:gd name="connsiteY129" fmla="*/ 251429 h 1927097"/>
              <a:gd name="connsiteX130" fmla="*/ 566984 w 9611734"/>
              <a:gd name="connsiteY130" fmla="*/ 19596 h 1927097"/>
              <a:gd name="connsiteX131" fmla="*/ 415379 w 9611734"/>
              <a:gd name="connsiteY131" fmla="*/ 19596 h 1927097"/>
              <a:gd name="connsiteX132" fmla="*/ 415379 w 9611734"/>
              <a:gd name="connsiteY132" fmla="*/ 650356 h 1927097"/>
              <a:gd name="connsiteX133" fmla="*/ 283404 w 9611734"/>
              <a:gd name="connsiteY133" fmla="*/ 813776 h 1927097"/>
              <a:gd name="connsiteX134" fmla="*/ 151429 w 9611734"/>
              <a:gd name="connsiteY134" fmla="*/ 638108 h 1927097"/>
              <a:gd name="connsiteX135" fmla="*/ 151429 w 9611734"/>
              <a:gd name="connsiteY135" fmla="*/ 521055 h 1927097"/>
              <a:gd name="connsiteX136" fmla="*/ 0 w 9611734"/>
              <a:gd name="connsiteY136" fmla="*/ 558848 h 1927097"/>
              <a:gd name="connsiteX137" fmla="*/ 0 w 9611734"/>
              <a:gd name="connsiteY137" fmla="*/ 611338 h 1927097"/>
              <a:gd name="connsiteX138" fmla="*/ 283580 w 9611734"/>
              <a:gd name="connsiteY138" fmla="*/ 893212 h 1927097"/>
              <a:gd name="connsiteX139" fmla="*/ 566984 w 9611734"/>
              <a:gd name="connsiteY139" fmla="*/ 611338 h 1927097"/>
              <a:gd name="connsiteX140" fmla="*/ 566984 w 9611734"/>
              <a:gd name="connsiteY140" fmla="*/ 19596 h 1927097"/>
              <a:gd name="connsiteX141" fmla="*/ 1478364 w 9611734"/>
              <a:gd name="connsiteY141" fmla="*/ 19596 h 1927097"/>
              <a:gd name="connsiteX142" fmla="*/ 1334121 w 9611734"/>
              <a:gd name="connsiteY142" fmla="*/ 19596 h 1927097"/>
              <a:gd name="connsiteX143" fmla="*/ 1334121 w 9611734"/>
              <a:gd name="connsiteY143" fmla="*/ 873440 h 1927097"/>
              <a:gd name="connsiteX144" fmla="*/ 1478364 w 9611734"/>
              <a:gd name="connsiteY144" fmla="*/ 873440 h 1927097"/>
              <a:gd name="connsiteX145" fmla="*/ 1478364 w 9611734"/>
              <a:gd name="connsiteY145" fmla="*/ 479412 h 1927097"/>
              <a:gd name="connsiteX146" fmla="*/ 1599298 w 9611734"/>
              <a:gd name="connsiteY146" fmla="*/ 336638 h 1927097"/>
              <a:gd name="connsiteX147" fmla="*/ 1703230 w 9611734"/>
              <a:gd name="connsiteY147" fmla="*/ 456142 h 1927097"/>
              <a:gd name="connsiteX148" fmla="*/ 1703230 w 9611734"/>
              <a:gd name="connsiteY148" fmla="*/ 873265 h 1927097"/>
              <a:gd name="connsiteX149" fmla="*/ 1847474 w 9611734"/>
              <a:gd name="connsiteY149" fmla="*/ 873265 h 1927097"/>
              <a:gd name="connsiteX150" fmla="*/ 1847474 w 9611734"/>
              <a:gd name="connsiteY150" fmla="*/ 455092 h 1927097"/>
              <a:gd name="connsiteX151" fmla="*/ 1654331 w 9611734"/>
              <a:gd name="connsiteY151" fmla="*/ 251429 h 1927097"/>
              <a:gd name="connsiteX152" fmla="*/ 1485726 w 9611734"/>
              <a:gd name="connsiteY152" fmla="*/ 340488 h 1927097"/>
              <a:gd name="connsiteX153" fmla="*/ 1478364 w 9611734"/>
              <a:gd name="connsiteY153" fmla="*/ 340488 h 1927097"/>
              <a:gd name="connsiteX154" fmla="*/ 1478364 w 9611734"/>
              <a:gd name="connsiteY154" fmla="*/ 19596 h 1927097"/>
              <a:gd name="connsiteX155" fmla="*/ 5871744 w 9611734"/>
              <a:gd name="connsiteY155" fmla="*/ 19596 h 1927097"/>
              <a:gd name="connsiteX156" fmla="*/ 5720315 w 9611734"/>
              <a:gd name="connsiteY156" fmla="*/ 19596 h 1927097"/>
              <a:gd name="connsiteX157" fmla="*/ 5720315 w 9611734"/>
              <a:gd name="connsiteY157" fmla="*/ 650356 h 1927097"/>
              <a:gd name="connsiteX158" fmla="*/ 5588340 w 9611734"/>
              <a:gd name="connsiteY158" fmla="*/ 813776 h 1927097"/>
              <a:gd name="connsiteX159" fmla="*/ 5456366 w 9611734"/>
              <a:gd name="connsiteY159" fmla="*/ 638108 h 1927097"/>
              <a:gd name="connsiteX160" fmla="*/ 5456366 w 9611734"/>
              <a:gd name="connsiteY160" fmla="*/ 521055 h 1927097"/>
              <a:gd name="connsiteX161" fmla="*/ 5304936 w 9611734"/>
              <a:gd name="connsiteY161" fmla="*/ 558848 h 1927097"/>
              <a:gd name="connsiteX162" fmla="*/ 5304936 w 9611734"/>
              <a:gd name="connsiteY162" fmla="*/ 611338 h 1927097"/>
              <a:gd name="connsiteX163" fmla="*/ 5588515 w 9611734"/>
              <a:gd name="connsiteY163" fmla="*/ 893212 h 1927097"/>
              <a:gd name="connsiteX164" fmla="*/ 5871920 w 9611734"/>
              <a:gd name="connsiteY164" fmla="*/ 611338 h 1927097"/>
              <a:gd name="connsiteX165" fmla="*/ 5871920 w 9611734"/>
              <a:gd name="connsiteY165" fmla="*/ 19596 h 1927097"/>
              <a:gd name="connsiteX166" fmla="*/ 6783125 w 9611734"/>
              <a:gd name="connsiteY166" fmla="*/ 19596 h 1927097"/>
              <a:gd name="connsiteX167" fmla="*/ 6638882 w 9611734"/>
              <a:gd name="connsiteY167" fmla="*/ 19596 h 1927097"/>
              <a:gd name="connsiteX168" fmla="*/ 6638882 w 9611734"/>
              <a:gd name="connsiteY168" fmla="*/ 873440 h 1927097"/>
              <a:gd name="connsiteX169" fmla="*/ 6783125 w 9611734"/>
              <a:gd name="connsiteY169" fmla="*/ 873440 h 1927097"/>
              <a:gd name="connsiteX170" fmla="*/ 6783125 w 9611734"/>
              <a:gd name="connsiteY170" fmla="*/ 479412 h 1927097"/>
              <a:gd name="connsiteX171" fmla="*/ 6904059 w 9611734"/>
              <a:gd name="connsiteY171" fmla="*/ 336638 h 1927097"/>
              <a:gd name="connsiteX172" fmla="*/ 7007991 w 9611734"/>
              <a:gd name="connsiteY172" fmla="*/ 456142 h 1927097"/>
              <a:gd name="connsiteX173" fmla="*/ 7007991 w 9611734"/>
              <a:gd name="connsiteY173" fmla="*/ 873265 h 1927097"/>
              <a:gd name="connsiteX174" fmla="*/ 7152234 w 9611734"/>
              <a:gd name="connsiteY174" fmla="*/ 873265 h 1927097"/>
              <a:gd name="connsiteX175" fmla="*/ 7152234 w 9611734"/>
              <a:gd name="connsiteY175" fmla="*/ 455092 h 1927097"/>
              <a:gd name="connsiteX176" fmla="*/ 6959092 w 9611734"/>
              <a:gd name="connsiteY176" fmla="*/ 251429 h 1927097"/>
              <a:gd name="connsiteX177" fmla="*/ 6790486 w 9611734"/>
              <a:gd name="connsiteY177" fmla="*/ 340488 h 1927097"/>
              <a:gd name="connsiteX178" fmla="*/ 6783125 w 9611734"/>
              <a:gd name="connsiteY178" fmla="*/ 340488 h 1927097"/>
              <a:gd name="connsiteX179" fmla="*/ 6783125 w 9611734"/>
              <a:gd name="connsiteY179" fmla="*/ 19596 h 1927097"/>
              <a:gd name="connsiteX180" fmla="*/ 4781944 w 9611734"/>
              <a:gd name="connsiteY180" fmla="*/ 803978 h 1927097"/>
              <a:gd name="connsiteX181" fmla="*/ 4592482 w 9611734"/>
              <a:gd name="connsiteY181" fmla="*/ 607489 h 1927097"/>
              <a:gd name="connsiteX182" fmla="*/ 4666970 w 9611734"/>
              <a:gd name="connsiteY182" fmla="*/ 452642 h 1927097"/>
              <a:gd name="connsiteX183" fmla="*/ 4943188 w 9611734"/>
              <a:gd name="connsiteY183" fmla="*/ 753937 h 1927097"/>
              <a:gd name="connsiteX184" fmla="*/ 4781944 w 9611734"/>
              <a:gd name="connsiteY184" fmla="*/ 803978 h 1927097"/>
              <a:gd name="connsiteX185" fmla="*/ 5050801 w 9611734"/>
              <a:gd name="connsiteY185" fmla="*/ 653855 h 1927097"/>
              <a:gd name="connsiteX186" fmla="*/ 4811388 w 9611734"/>
              <a:gd name="connsiteY186" fmla="*/ 390354 h 1927097"/>
              <a:gd name="connsiteX187" fmla="*/ 4929868 w 9611734"/>
              <a:gd name="connsiteY187" fmla="*/ 367083 h 1927097"/>
              <a:gd name="connsiteX188" fmla="*/ 5089885 w 9611734"/>
              <a:gd name="connsiteY188" fmla="*/ 523154 h 1927097"/>
              <a:gd name="connsiteX189" fmla="*/ 5050801 w 9611734"/>
              <a:gd name="connsiteY189" fmla="*/ 653855 h 1927097"/>
              <a:gd name="connsiteX190" fmla="*/ 4778263 w 9611734"/>
              <a:gd name="connsiteY190" fmla="*/ 355010 h 1927097"/>
              <a:gd name="connsiteX191" fmla="*/ 4725684 w 9611734"/>
              <a:gd name="connsiteY191" fmla="*/ 296396 h 1927097"/>
              <a:gd name="connsiteX192" fmla="*/ 4665743 w 9611734"/>
              <a:gd name="connsiteY192" fmla="*/ 175668 h 1927097"/>
              <a:gd name="connsiteX193" fmla="*/ 4781768 w 9611734"/>
              <a:gd name="connsiteY193" fmla="*/ 64738 h 1927097"/>
              <a:gd name="connsiteX194" fmla="*/ 4896568 w 9611734"/>
              <a:gd name="connsiteY194" fmla="*/ 181792 h 1927097"/>
              <a:gd name="connsiteX195" fmla="*/ 4778263 w 9611734"/>
              <a:gd name="connsiteY195" fmla="*/ 355010 h 1927097"/>
              <a:gd name="connsiteX196" fmla="*/ 4785624 w 9611734"/>
              <a:gd name="connsiteY196" fmla="*/ 0 h 1927097"/>
              <a:gd name="connsiteX197" fmla="*/ 4533943 w 9611734"/>
              <a:gd name="connsiteY197" fmla="*/ 211011 h 1927097"/>
              <a:gd name="connsiteX198" fmla="*/ 4631741 w 9611734"/>
              <a:gd name="connsiteY198" fmla="*/ 414674 h 1927097"/>
              <a:gd name="connsiteX199" fmla="*/ 4632968 w 9611734"/>
              <a:gd name="connsiteY199" fmla="*/ 417124 h 1927097"/>
              <a:gd name="connsiteX200" fmla="*/ 4458228 w 9611734"/>
              <a:gd name="connsiteY200" fmla="*/ 662254 h 1927097"/>
              <a:gd name="connsiteX201" fmla="*/ 4703775 w 9611734"/>
              <a:gd name="connsiteY201" fmla="*/ 892862 h 1927097"/>
              <a:gd name="connsiteX202" fmla="*/ 4979994 w 9611734"/>
              <a:gd name="connsiteY202" fmla="*/ 794005 h 1927097"/>
              <a:gd name="connsiteX203" fmla="*/ 5053255 w 9611734"/>
              <a:gd name="connsiteY203" fmla="*/ 873265 h 1927097"/>
              <a:gd name="connsiteX204" fmla="*/ 5245170 w 9611734"/>
              <a:gd name="connsiteY204" fmla="*/ 873265 h 1927097"/>
              <a:gd name="connsiteX205" fmla="*/ 5245170 w 9611734"/>
              <a:gd name="connsiteY205" fmla="*/ 867141 h 1927097"/>
              <a:gd name="connsiteX206" fmla="*/ 5088834 w 9611734"/>
              <a:gd name="connsiteY206" fmla="*/ 695148 h 1927097"/>
              <a:gd name="connsiteX207" fmla="*/ 5192766 w 9611734"/>
              <a:gd name="connsiteY207" fmla="*/ 457191 h 1927097"/>
              <a:gd name="connsiteX208" fmla="*/ 5032749 w 9611734"/>
              <a:gd name="connsiteY208" fmla="*/ 302345 h 1927097"/>
              <a:gd name="connsiteX209" fmla="*/ 4886051 w 9611734"/>
              <a:gd name="connsiteY209" fmla="*/ 331564 h 1927097"/>
              <a:gd name="connsiteX210" fmla="*/ 4883598 w 9611734"/>
              <a:gd name="connsiteY210" fmla="*/ 326665 h 1927097"/>
              <a:gd name="connsiteX211" fmla="*/ 5015573 w 9611734"/>
              <a:gd name="connsiteY211" fmla="*/ 165695 h 1927097"/>
              <a:gd name="connsiteX212" fmla="*/ 4785624 w 9611734"/>
              <a:gd name="connsiteY212" fmla="*/ 0 h 1927097"/>
              <a:gd name="connsiteX213" fmla="*/ 1128885 w 9611734"/>
              <a:gd name="connsiteY213" fmla="*/ 1543918 h 1927097"/>
              <a:gd name="connsiteX214" fmla="*/ 1293810 w 9611734"/>
              <a:gd name="connsiteY214" fmla="*/ 1375599 h 1927097"/>
              <a:gd name="connsiteX215" fmla="*/ 1441734 w 9611734"/>
              <a:gd name="connsiteY215" fmla="*/ 1543918 h 1927097"/>
              <a:gd name="connsiteX216" fmla="*/ 1128885 w 9611734"/>
              <a:gd name="connsiteY216" fmla="*/ 1543918 h 1927097"/>
              <a:gd name="connsiteX217" fmla="*/ 1293810 w 9611734"/>
              <a:gd name="connsiteY217" fmla="*/ 1292664 h 1927097"/>
              <a:gd name="connsiteX218" fmla="*/ 1020045 w 9611734"/>
              <a:gd name="connsiteY218" fmla="*/ 1614780 h 1927097"/>
              <a:gd name="connsiteX219" fmla="*/ 1293810 w 9611734"/>
              <a:gd name="connsiteY219" fmla="*/ 1927098 h 1927097"/>
              <a:gd name="connsiteX220" fmla="*/ 1543037 w 9611734"/>
              <a:gd name="connsiteY220" fmla="*/ 1728334 h 1927097"/>
              <a:gd name="connsiteX221" fmla="*/ 1450147 w 9611734"/>
              <a:gd name="connsiteY221" fmla="*/ 1704013 h 1927097"/>
              <a:gd name="connsiteX222" fmla="*/ 1303450 w 9611734"/>
              <a:gd name="connsiteY222" fmla="*/ 1841888 h 1927097"/>
              <a:gd name="connsiteX223" fmla="*/ 1125029 w 9611734"/>
              <a:gd name="connsiteY223" fmla="*/ 1616180 h 1927097"/>
              <a:gd name="connsiteX224" fmla="*/ 1544089 w 9611734"/>
              <a:gd name="connsiteY224" fmla="*/ 1616180 h 1927097"/>
              <a:gd name="connsiteX225" fmla="*/ 1544089 w 9611734"/>
              <a:gd name="connsiteY225" fmla="*/ 1582061 h 1927097"/>
              <a:gd name="connsiteX226" fmla="*/ 1293810 w 9611734"/>
              <a:gd name="connsiteY226" fmla="*/ 1292664 h 1927097"/>
              <a:gd name="connsiteX227" fmla="*/ 2967595 w 9611734"/>
              <a:gd name="connsiteY227" fmla="*/ 1543918 h 1927097"/>
              <a:gd name="connsiteX228" fmla="*/ 3132520 w 9611734"/>
              <a:gd name="connsiteY228" fmla="*/ 1375599 h 1927097"/>
              <a:gd name="connsiteX229" fmla="*/ 3280444 w 9611734"/>
              <a:gd name="connsiteY229" fmla="*/ 1543918 h 1927097"/>
              <a:gd name="connsiteX230" fmla="*/ 2967595 w 9611734"/>
              <a:gd name="connsiteY230" fmla="*/ 1543918 h 1927097"/>
              <a:gd name="connsiteX231" fmla="*/ 3132520 w 9611734"/>
              <a:gd name="connsiteY231" fmla="*/ 1292664 h 1927097"/>
              <a:gd name="connsiteX232" fmla="*/ 2858756 w 9611734"/>
              <a:gd name="connsiteY232" fmla="*/ 1614780 h 1927097"/>
              <a:gd name="connsiteX233" fmla="*/ 3132520 w 9611734"/>
              <a:gd name="connsiteY233" fmla="*/ 1927098 h 1927097"/>
              <a:gd name="connsiteX234" fmla="*/ 3381748 w 9611734"/>
              <a:gd name="connsiteY234" fmla="*/ 1728334 h 1927097"/>
              <a:gd name="connsiteX235" fmla="*/ 3288857 w 9611734"/>
              <a:gd name="connsiteY235" fmla="*/ 1704013 h 1927097"/>
              <a:gd name="connsiteX236" fmla="*/ 3142160 w 9611734"/>
              <a:gd name="connsiteY236" fmla="*/ 1841888 h 1927097"/>
              <a:gd name="connsiteX237" fmla="*/ 2963740 w 9611734"/>
              <a:gd name="connsiteY237" fmla="*/ 1616180 h 1927097"/>
              <a:gd name="connsiteX238" fmla="*/ 3382799 w 9611734"/>
              <a:gd name="connsiteY238" fmla="*/ 1616180 h 1927097"/>
              <a:gd name="connsiteX239" fmla="*/ 3382799 w 9611734"/>
              <a:gd name="connsiteY239" fmla="*/ 1582061 h 1927097"/>
              <a:gd name="connsiteX240" fmla="*/ 3132520 w 9611734"/>
              <a:gd name="connsiteY240" fmla="*/ 1292664 h 1927097"/>
              <a:gd name="connsiteX241" fmla="*/ 3766631 w 9611734"/>
              <a:gd name="connsiteY241" fmla="*/ 1292664 h 1927097"/>
              <a:gd name="connsiteX242" fmla="*/ 3485505 w 9611734"/>
              <a:gd name="connsiteY242" fmla="*/ 1616005 h 1927097"/>
              <a:gd name="connsiteX243" fmla="*/ 3761723 w 9611734"/>
              <a:gd name="connsiteY243" fmla="*/ 1927098 h 1927097"/>
              <a:gd name="connsiteX244" fmla="*/ 4012178 w 9611734"/>
              <a:gd name="connsiteY244" fmla="*/ 1709962 h 1927097"/>
              <a:gd name="connsiteX245" fmla="*/ 3915606 w 9611734"/>
              <a:gd name="connsiteY245" fmla="*/ 1686692 h 1927097"/>
              <a:gd name="connsiteX246" fmla="*/ 3768909 w 9611734"/>
              <a:gd name="connsiteY246" fmla="*/ 1840313 h 1927097"/>
              <a:gd name="connsiteX247" fmla="*/ 3591716 w 9611734"/>
              <a:gd name="connsiteY247" fmla="*/ 1608481 h 1927097"/>
              <a:gd name="connsiteX248" fmla="*/ 3764002 w 9611734"/>
              <a:gd name="connsiteY248" fmla="*/ 1379098 h 1927097"/>
              <a:gd name="connsiteX249" fmla="*/ 3915606 w 9611734"/>
              <a:gd name="connsiteY249" fmla="*/ 1525546 h 1927097"/>
              <a:gd name="connsiteX250" fmla="*/ 4012178 w 9611734"/>
              <a:gd name="connsiteY250" fmla="*/ 1502275 h 1927097"/>
              <a:gd name="connsiteX251" fmla="*/ 3766631 w 9611734"/>
              <a:gd name="connsiteY251" fmla="*/ 1292664 h 1927097"/>
              <a:gd name="connsiteX252" fmla="*/ 879833 w 9611734"/>
              <a:gd name="connsiteY252" fmla="*/ 1060831 h 1927097"/>
              <a:gd name="connsiteX253" fmla="*/ 718589 w 9611734"/>
              <a:gd name="connsiteY253" fmla="*/ 1060831 h 1927097"/>
              <a:gd name="connsiteX254" fmla="*/ 465680 w 9611734"/>
              <a:gd name="connsiteY254" fmla="*/ 1748805 h 1927097"/>
              <a:gd name="connsiteX255" fmla="*/ 211545 w 9611734"/>
              <a:gd name="connsiteY255" fmla="*/ 1060831 h 1927097"/>
              <a:gd name="connsiteX256" fmla="*/ 42765 w 9611734"/>
              <a:gd name="connsiteY256" fmla="*/ 1060831 h 1927097"/>
              <a:gd name="connsiteX257" fmla="*/ 42765 w 9611734"/>
              <a:gd name="connsiteY257" fmla="*/ 1914675 h 1927097"/>
              <a:gd name="connsiteX258" fmla="*/ 148976 w 9611734"/>
              <a:gd name="connsiteY258" fmla="*/ 1914675 h 1927097"/>
              <a:gd name="connsiteX259" fmla="*/ 148976 w 9611734"/>
              <a:gd name="connsiteY259" fmla="*/ 1179284 h 1927097"/>
              <a:gd name="connsiteX260" fmla="*/ 421513 w 9611734"/>
              <a:gd name="connsiteY260" fmla="*/ 1914850 h 1927097"/>
              <a:gd name="connsiteX261" fmla="*/ 503362 w 9611734"/>
              <a:gd name="connsiteY261" fmla="*/ 1914850 h 1927097"/>
              <a:gd name="connsiteX262" fmla="*/ 773447 w 9611734"/>
              <a:gd name="connsiteY262" fmla="*/ 1178060 h 1927097"/>
              <a:gd name="connsiteX263" fmla="*/ 773447 w 9611734"/>
              <a:gd name="connsiteY263" fmla="*/ 1914850 h 1927097"/>
              <a:gd name="connsiteX264" fmla="*/ 879833 w 9611734"/>
              <a:gd name="connsiteY264" fmla="*/ 1914850 h 1927097"/>
              <a:gd name="connsiteX265" fmla="*/ 879833 w 9611734"/>
              <a:gd name="connsiteY265" fmla="*/ 1060831 h 1927097"/>
              <a:gd name="connsiteX266" fmla="*/ 1920559 w 9611734"/>
              <a:gd name="connsiteY266" fmla="*/ 1840488 h 1927097"/>
              <a:gd name="connsiteX267" fmla="*/ 1753181 w 9611734"/>
              <a:gd name="connsiteY267" fmla="*/ 1609881 h 1927097"/>
              <a:gd name="connsiteX268" fmla="*/ 1920559 w 9611734"/>
              <a:gd name="connsiteY268" fmla="*/ 1379273 h 1927097"/>
              <a:gd name="connsiteX269" fmla="*/ 2087938 w 9611734"/>
              <a:gd name="connsiteY269" fmla="*/ 1609881 h 1927097"/>
              <a:gd name="connsiteX270" fmla="*/ 1920559 w 9611734"/>
              <a:gd name="connsiteY270" fmla="*/ 1840488 h 1927097"/>
              <a:gd name="connsiteX271" fmla="*/ 2186963 w 9611734"/>
              <a:gd name="connsiteY271" fmla="*/ 1060831 h 1927097"/>
              <a:gd name="connsiteX272" fmla="*/ 2085659 w 9611734"/>
              <a:gd name="connsiteY272" fmla="*/ 1060831 h 1927097"/>
              <a:gd name="connsiteX273" fmla="*/ 2085659 w 9611734"/>
              <a:gd name="connsiteY273" fmla="*/ 1421965 h 1927097"/>
              <a:gd name="connsiteX274" fmla="*/ 1903559 w 9611734"/>
              <a:gd name="connsiteY274" fmla="*/ 1292664 h 1927097"/>
              <a:gd name="connsiteX275" fmla="*/ 1646970 w 9611734"/>
              <a:gd name="connsiteY275" fmla="*/ 1613555 h 1927097"/>
              <a:gd name="connsiteX276" fmla="*/ 1894971 w 9611734"/>
              <a:gd name="connsiteY276" fmla="*/ 1927098 h 1927097"/>
              <a:gd name="connsiteX277" fmla="*/ 2085659 w 9611734"/>
              <a:gd name="connsiteY277" fmla="*/ 1791672 h 1927097"/>
              <a:gd name="connsiteX278" fmla="*/ 2085659 w 9611734"/>
              <a:gd name="connsiteY278" fmla="*/ 1838039 h 1927097"/>
              <a:gd name="connsiteX279" fmla="*/ 2091794 w 9611734"/>
              <a:gd name="connsiteY279" fmla="*/ 1914850 h 1927097"/>
              <a:gd name="connsiteX280" fmla="*/ 2194499 w 9611734"/>
              <a:gd name="connsiteY280" fmla="*/ 1914850 h 1927097"/>
              <a:gd name="connsiteX281" fmla="*/ 2187138 w 9611734"/>
              <a:gd name="connsiteY281" fmla="*/ 1787998 h 1927097"/>
              <a:gd name="connsiteX282" fmla="*/ 2187138 w 9611734"/>
              <a:gd name="connsiteY282" fmla="*/ 1060831 h 1927097"/>
              <a:gd name="connsiteX283" fmla="*/ 2956729 w 9611734"/>
              <a:gd name="connsiteY283" fmla="*/ 1060831 h 1927097"/>
              <a:gd name="connsiteX284" fmla="*/ 2296854 w 9611734"/>
              <a:gd name="connsiteY284" fmla="*/ 1060831 h 1927097"/>
              <a:gd name="connsiteX285" fmla="*/ 2296854 w 9611734"/>
              <a:gd name="connsiteY285" fmla="*/ 1149890 h 1927097"/>
              <a:gd name="connsiteX286" fmla="*/ 2574300 w 9611734"/>
              <a:gd name="connsiteY286" fmla="*/ 1149890 h 1927097"/>
              <a:gd name="connsiteX287" fmla="*/ 2574300 w 9611734"/>
              <a:gd name="connsiteY287" fmla="*/ 1914850 h 1927097"/>
              <a:gd name="connsiteX288" fmla="*/ 2680686 w 9611734"/>
              <a:gd name="connsiteY288" fmla="*/ 1914850 h 1927097"/>
              <a:gd name="connsiteX289" fmla="*/ 2680686 w 9611734"/>
              <a:gd name="connsiteY289" fmla="*/ 1149890 h 1927097"/>
              <a:gd name="connsiteX290" fmla="*/ 2956904 w 9611734"/>
              <a:gd name="connsiteY290" fmla="*/ 1149890 h 1927097"/>
              <a:gd name="connsiteX291" fmla="*/ 2956904 w 9611734"/>
              <a:gd name="connsiteY291" fmla="*/ 1060831 h 1927097"/>
              <a:gd name="connsiteX292" fmla="*/ 4229682 w 9611734"/>
              <a:gd name="connsiteY292" fmla="*/ 1060831 h 1927097"/>
              <a:gd name="connsiteX293" fmla="*/ 4128203 w 9611734"/>
              <a:gd name="connsiteY293" fmla="*/ 1060831 h 1927097"/>
              <a:gd name="connsiteX294" fmla="*/ 4128203 w 9611734"/>
              <a:gd name="connsiteY294" fmla="*/ 1914675 h 1927097"/>
              <a:gd name="connsiteX295" fmla="*/ 4229682 w 9611734"/>
              <a:gd name="connsiteY295" fmla="*/ 1914675 h 1927097"/>
              <a:gd name="connsiteX296" fmla="*/ 4229682 w 9611734"/>
              <a:gd name="connsiteY296" fmla="*/ 1513473 h 1927097"/>
              <a:gd name="connsiteX297" fmla="*/ 4362884 w 9611734"/>
              <a:gd name="connsiteY297" fmla="*/ 1370699 h 1927097"/>
              <a:gd name="connsiteX298" fmla="*/ 4494859 w 9611734"/>
              <a:gd name="connsiteY298" fmla="*/ 1513473 h 1927097"/>
              <a:gd name="connsiteX299" fmla="*/ 4494859 w 9611734"/>
              <a:gd name="connsiteY299" fmla="*/ 1914850 h 1927097"/>
              <a:gd name="connsiteX300" fmla="*/ 4596338 w 9611734"/>
              <a:gd name="connsiteY300" fmla="*/ 1914850 h 1927097"/>
              <a:gd name="connsiteX301" fmla="*/ 4596338 w 9611734"/>
              <a:gd name="connsiteY301" fmla="*/ 1492827 h 1927097"/>
              <a:gd name="connsiteX302" fmla="*/ 4399515 w 9611734"/>
              <a:gd name="connsiteY302" fmla="*/ 1292839 h 1927097"/>
              <a:gd name="connsiteX303" fmla="*/ 4229682 w 9611734"/>
              <a:gd name="connsiteY303" fmla="*/ 1399044 h 1927097"/>
              <a:gd name="connsiteX304" fmla="*/ 4229682 w 9611734"/>
              <a:gd name="connsiteY304" fmla="*/ 1060831 h 192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9611734" h="1927097">
                <a:moveTo>
                  <a:pt x="950465" y="818675"/>
                </a:moveTo>
                <a:cubicBezTo>
                  <a:pt x="856347" y="818675"/>
                  <a:pt x="803768" y="729617"/>
                  <a:pt x="803768" y="568646"/>
                </a:cubicBezTo>
                <a:cubicBezTo>
                  <a:pt x="803768" y="405226"/>
                  <a:pt x="856347" y="318617"/>
                  <a:pt x="950465" y="318617"/>
                </a:cubicBezTo>
                <a:cubicBezTo>
                  <a:pt x="1044582" y="318617"/>
                  <a:pt x="1097162" y="406451"/>
                  <a:pt x="1097162" y="568646"/>
                </a:cubicBezTo>
                <a:cubicBezTo>
                  <a:pt x="1097162" y="732066"/>
                  <a:pt x="1044582" y="818675"/>
                  <a:pt x="950465" y="818675"/>
                </a:cubicBezTo>
                <a:moveTo>
                  <a:pt x="950465" y="251429"/>
                </a:moveTo>
                <a:cubicBezTo>
                  <a:pt x="758549" y="251429"/>
                  <a:pt x="652338" y="394203"/>
                  <a:pt x="652338" y="568646"/>
                </a:cubicBezTo>
                <a:cubicBezTo>
                  <a:pt x="652338" y="743089"/>
                  <a:pt x="758724" y="885863"/>
                  <a:pt x="950465" y="885863"/>
                </a:cubicBezTo>
                <a:cubicBezTo>
                  <a:pt x="1142381" y="885863"/>
                  <a:pt x="1248591" y="743089"/>
                  <a:pt x="1248591" y="568646"/>
                </a:cubicBezTo>
                <a:cubicBezTo>
                  <a:pt x="1248767" y="394028"/>
                  <a:pt x="1142381" y="251429"/>
                  <a:pt x="950465" y="251429"/>
                </a:cubicBezTo>
                <a:moveTo>
                  <a:pt x="2283534" y="251429"/>
                </a:moveTo>
                <a:cubicBezTo>
                  <a:pt x="2193097" y="251429"/>
                  <a:pt x="2142971" y="290447"/>
                  <a:pt x="2114929" y="340488"/>
                </a:cubicBezTo>
                <a:lnTo>
                  <a:pt x="2107568" y="340488"/>
                </a:lnTo>
                <a:lnTo>
                  <a:pt x="2107568" y="263677"/>
                </a:lnTo>
                <a:lnTo>
                  <a:pt x="1963324" y="263677"/>
                </a:lnTo>
                <a:lnTo>
                  <a:pt x="1963324" y="873615"/>
                </a:lnTo>
                <a:lnTo>
                  <a:pt x="2107568" y="873615"/>
                </a:lnTo>
                <a:lnTo>
                  <a:pt x="2107568" y="479412"/>
                </a:lnTo>
                <a:cubicBezTo>
                  <a:pt x="2107568" y="389129"/>
                  <a:pt x="2154013" y="336638"/>
                  <a:pt x="2228501" y="336638"/>
                </a:cubicBezTo>
                <a:cubicBezTo>
                  <a:pt x="2300535" y="336638"/>
                  <a:pt x="2332433" y="384230"/>
                  <a:pt x="2332433" y="456142"/>
                </a:cubicBezTo>
                <a:lnTo>
                  <a:pt x="2332433" y="873265"/>
                </a:lnTo>
                <a:lnTo>
                  <a:pt x="2476677" y="873265"/>
                </a:lnTo>
                <a:lnTo>
                  <a:pt x="2476677" y="455092"/>
                </a:lnTo>
                <a:cubicBezTo>
                  <a:pt x="2476502" y="329465"/>
                  <a:pt x="2410602" y="251429"/>
                  <a:pt x="2283534" y="251429"/>
                </a:cubicBezTo>
                <a:moveTo>
                  <a:pt x="2803897" y="251429"/>
                </a:moveTo>
                <a:cubicBezTo>
                  <a:pt x="2670696" y="251429"/>
                  <a:pt x="2570444" y="307594"/>
                  <a:pt x="2570444" y="427097"/>
                </a:cubicBezTo>
                <a:cubicBezTo>
                  <a:pt x="2570444" y="528403"/>
                  <a:pt x="2640024" y="583168"/>
                  <a:pt x="2718368" y="602765"/>
                </a:cubicBezTo>
                <a:lnTo>
                  <a:pt x="2840528" y="633209"/>
                </a:lnTo>
                <a:cubicBezTo>
                  <a:pt x="2905201" y="649131"/>
                  <a:pt x="2934645" y="672227"/>
                  <a:pt x="2934645" y="723493"/>
                </a:cubicBezTo>
                <a:cubicBezTo>
                  <a:pt x="2934645" y="785781"/>
                  <a:pt x="2890654" y="821125"/>
                  <a:pt x="2813712" y="821125"/>
                </a:cubicBezTo>
                <a:cubicBezTo>
                  <a:pt x="2730636" y="821125"/>
                  <a:pt x="2687872" y="780882"/>
                  <a:pt x="2674376" y="679576"/>
                </a:cubicBezTo>
                <a:lnTo>
                  <a:pt x="2544855" y="716144"/>
                </a:lnTo>
                <a:cubicBezTo>
                  <a:pt x="2552216" y="821125"/>
                  <a:pt x="2650014" y="885688"/>
                  <a:pt x="2797763" y="885688"/>
                </a:cubicBezTo>
                <a:cubicBezTo>
                  <a:pt x="2962688" y="885688"/>
                  <a:pt x="3051898" y="808877"/>
                  <a:pt x="3051898" y="686924"/>
                </a:cubicBezTo>
                <a:cubicBezTo>
                  <a:pt x="3051898" y="572320"/>
                  <a:pt x="2972503" y="524729"/>
                  <a:pt x="2889427" y="503908"/>
                </a:cubicBezTo>
                <a:lnTo>
                  <a:pt x="2772174" y="474688"/>
                </a:lnTo>
                <a:cubicBezTo>
                  <a:pt x="2713461" y="459991"/>
                  <a:pt x="2687872" y="433221"/>
                  <a:pt x="2687872" y="394203"/>
                </a:cubicBezTo>
                <a:cubicBezTo>
                  <a:pt x="2687872" y="345387"/>
                  <a:pt x="2729409" y="316167"/>
                  <a:pt x="2791804" y="316167"/>
                </a:cubicBezTo>
                <a:cubicBezTo>
                  <a:pt x="2865065" y="316167"/>
                  <a:pt x="2910284" y="356410"/>
                  <a:pt x="2916418" y="433221"/>
                </a:cubicBezTo>
                <a:lnTo>
                  <a:pt x="3038578" y="396652"/>
                </a:lnTo>
                <a:cubicBezTo>
                  <a:pt x="3023856" y="311093"/>
                  <a:pt x="2939553" y="251429"/>
                  <a:pt x="2803897" y="251429"/>
                </a:cubicBezTo>
                <a:moveTo>
                  <a:pt x="3409965" y="818675"/>
                </a:moveTo>
                <a:cubicBezTo>
                  <a:pt x="3315848" y="818675"/>
                  <a:pt x="3263268" y="729617"/>
                  <a:pt x="3263268" y="568646"/>
                </a:cubicBezTo>
                <a:cubicBezTo>
                  <a:pt x="3263268" y="405226"/>
                  <a:pt x="3315848" y="318617"/>
                  <a:pt x="3409965" y="318617"/>
                </a:cubicBezTo>
                <a:cubicBezTo>
                  <a:pt x="3504083" y="318617"/>
                  <a:pt x="3556663" y="406451"/>
                  <a:pt x="3556663" y="568646"/>
                </a:cubicBezTo>
                <a:cubicBezTo>
                  <a:pt x="3556487" y="732066"/>
                  <a:pt x="3504083" y="818675"/>
                  <a:pt x="3409965" y="818675"/>
                </a:cubicBezTo>
                <a:moveTo>
                  <a:pt x="3409965" y="251429"/>
                </a:moveTo>
                <a:cubicBezTo>
                  <a:pt x="3218050" y="251429"/>
                  <a:pt x="3111839" y="394203"/>
                  <a:pt x="3111839" y="568646"/>
                </a:cubicBezTo>
                <a:cubicBezTo>
                  <a:pt x="3111839" y="743089"/>
                  <a:pt x="3218225" y="885863"/>
                  <a:pt x="3409965" y="885863"/>
                </a:cubicBezTo>
                <a:cubicBezTo>
                  <a:pt x="3601881" y="885863"/>
                  <a:pt x="3708092" y="743089"/>
                  <a:pt x="3708092" y="568646"/>
                </a:cubicBezTo>
                <a:cubicBezTo>
                  <a:pt x="3708092" y="394028"/>
                  <a:pt x="3601706" y="251429"/>
                  <a:pt x="3409965" y="251429"/>
                </a:cubicBezTo>
                <a:moveTo>
                  <a:pt x="4113656" y="251429"/>
                </a:moveTo>
                <a:cubicBezTo>
                  <a:pt x="4023219" y="251429"/>
                  <a:pt x="3973094" y="290447"/>
                  <a:pt x="3945051" y="340488"/>
                </a:cubicBezTo>
                <a:lnTo>
                  <a:pt x="3937690" y="340488"/>
                </a:lnTo>
                <a:lnTo>
                  <a:pt x="3937690" y="263677"/>
                </a:lnTo>
                <a:lnTo>
                  <a:pt x="3793446" y="263677"/>
                </a:lnTo>
                <a:lnTo>
                  <a:pt x="3793446" y="873615"/>
                </a:lnTo>
                <a:lnTo>
                  <a:pt x="3937690" y="873615"/>
                </a:lnTo>
                <a:lnTo>
                  <a:pt x="3937690" y="479412"/>
                </a:lnTo>
                <a:cubicBezTo>
                  <a:pt x="3937690" y="389129"/>
                  <a:pt x="3984135" y="336638"/>
                  <a:pt x="4058623" y="336638"/>
                </a:cubicBezTo>
                <a:cubicBezTo>
                  <a:pt x="4130657" y="336638"/>
                  <a:pt x="4162555" y="384230"/>
                  <a:pt x="4162555" y="456142"/>
                </a:cubicBezTo>
                <a:lnTo>
                  <a:pt x="4162555" y="873265"/>
                </a:lnTo>
                <a:lnTo>
                  <a:pt x="4306799" y="873265"/>
                </a:lnTo>
                <a:lnTo>
                  <a:pt x="4306799" y="455092"/>
                </a:lnTo>
                <a:cubicBezTo>
                  <a:pt x="4306799" y="329465"/>
                  <a:pt x="4240724" y="251429"/>
                  <a:pt x="4113656" y="251429"/>
                </a:cubicBezTo>
                <a:moveTo>
                  <a:pt x="6255401" y="818675"/>
                </a:moveTo>
                <a:cubicBezTo>
                  <a:pt x="6161283" y="818675"/>
                  <a:pt x="6108704" y="729617"/>
                  <a:pt x="6108704" y="568646"/>
                </a:cubicBezTo>
                <a:cubicBezTo>
                  <a:pt x="6108704" y="405226"/>
                  <a:pt x="6161283" y="318617"/>
                  <a:pt x="6255401" y="318617"/>
                </a:cubicBezTo>
                <a:cubicBezTo>
                  <a:pt x="6349518" y="318617"/>
                  <a:pt x="6402098" y="406451"/>
                  <a:pt x="6402098" y="568646"/>
                </a:cubicBezTo>
                <a:cubicBezTo>
                  <a:pt x="6402098" y="732066"/>
                  <a:pt x="6349518" y="818675"/>
                  <a:pt x="6255401" y="818675"/>
                </a:cubicBezTo>
                <a:moveTo>
                  <a:pt x="6255401" y="251429"/>
                </a:moveTo>
                <a:cubicBezTo>
                  <a:pt x="6063485" y="251429"/>
                  <a:pt x="5957274" y="394203"/>
                  <a:pt x="5957274" y="568646"/>
                </a:cubicBezTo>
                <a:cubicBezTo>
                  <a:pt x="5957274" y="743089"/>
                  <a:pt x="6063660" y="885863"/>
                  <a:pt x="6255401" y="885863"/>
                </a:cubicBezTo>
                <a:cubicBezTo>
                  <a:pt x="6447316" y="885863"/>
                  <a:pt x="6553528" y="743089"/>
                  <a:pt x="6553528" y="568646"/>
                </a:cubicBezTo>
                <a:cubicBezTo>
                  <a:pt x="6553528" y="394028"/>
                  <a:pt x="6447316" y="251429"/>
                  <a:pt x="6255401" y="251429"/>
                </a:cubicBezTo>
                <a:moveTo>
                  <a:pt x="7588295" y="251429"/>
                </a:moveTo>
                <a:cubicBezTo>
                  <a:pt x="7497858" y="251429"/>
                  <a:pt x="7447732" y="290447"/>
                  <a:pt x="7419689" y="340488"/>
                </a:cubicBezTo>
                <a:lnTo>
                  <a:pt x="7412328" y="340488"/>
                </a:lnTo>
                <a:lnTo>
                  <a:pt x="7412328" y="263677"/>
                </a:lnTo>
                <a:lnTo>
                  <a:pt x="7268085" y="263677"/>
                </a:lnTo>
                <a:lnTo>
                  <a:pt x="7268085" y="873615"/>
                </a:lnTo>
                <a:lnTo>
                  <a:pt x="7412328" y="873615"/>
                </a:lnTo>
                <a:lnTo>
                  <a:pt x="7412328" y="479412"/>
                </a:lnTo>
                <a:cubicBezTo>
                  <a:pt x="7412328" y="389129"/>
                  <a:pt x="7458774" y="336638"/>
                  <a:pt x="7533262" y="336638"/>
                </a:cubicBezTo>
                <a:cubicBezTo>
                  <a:pt x="7605295" y="336638"/>
                  <a:pt x="7637194" y="384230"/>
                  <a:pt x="7637194" y="456142"/>
                </a:cubicBezTo>
                <a:lnTo>
                  <a:pt x="7637194" y="873265"/>
                </a:lnTo>
                <a:lnTo>
                  <a:pt x="7781438" y="873265"/>
                </a:lnTo>
                <a:lnTo>
                  <a:pt x="7781438" y="455092"/>
                </a:lnTo>
                <a:cubicBezTo>
                  <a:pt x="7781438" y="329465"/>
                  <a:pt x="7715362" y="251429"/>
                  <a:pt x="7588295" y="251429"/>
                </a:cubicBezTo>
                <a:moveTo>
                  <a:pt x="8108833" y="251429"/>
                </a:moveTo>
                <a:cubicBezTo>
                  <a:pt x="7975631" y="251429"/>
                  <a:pt x="7875380" y="307594"/>
                  <a:pt x="7875380" y="427097"/>
                </a:cubicBezTo>
                <a:cubicBezTo>
                  <a:pt x="7875380" y="528403"/>
                  <a:pt x="7944960" y="583168"/>
                  <a:pt x="8023304" y="602765"/>
                </a:cubicBezTo>
                <a:lnTo>
                  <a:pt x="8145464" y="633209"/>
                </a:lnTo>
                <a:cubicBezTo>
                  <a:pt x="8210137" y="649131"/>
                  <a:pt x="8239581" y="672227"/>
                  <a:pt x="8239581" y="723493"/>
                </a:cubicBezTo>
                <a:cubicBezTo>
                  <a:pt x="8239581" y="785781"/>
                  <a:pt x="8195589" y="821125"/>
                  <a:pt x="8118648" y="821125"/>
                </a:cubicBezTo>
                <a:cubicBezTo>
                  <a:pt x="8035573" y="821125"/>
                  <a:pt x="7992808" y="780882"/>
                  <a:pt x="7979312" y="679576"/>
                </a:cubicBezTo>
                <a:lnTo>
                  <a:pt x="7849791" y="716144"/>
                </a:lnTo>
                <a:cubicBezTo>
                  <a:pt x="7857152" y="821125"/>
                  <a:pt x="7954950" y="885688"/>
                  <a:pt x="8102699" y="885688"/>
                </a:cubicBezTo>
                <a:cubicBezTo>
                  <a:pt x="8267624" y="885688"/>
                  <a:pt x="8356834" y="808877"/>
                  <a:pt x="8356834" y="686924"/>
                </a:cubicBezTo>
                <a:cubicBezTo>
                  <a:pt x="8356834" y="572320"/>
                  <a:pt x="8277439" y="524729"/>
                  <a:pt x="8194363" y="503908"/>
                </a:cubicBezTo>
                <a:lnTo>
                  <a:pt x="8077110" y="474688"/>
                </a:lnTo>
                <a:cubicBezTo>
                  <a:pt x="8018396" y="459991"/>
                  <a:pt x="7992808" y="433221"/>
                  <a:pt x="7992808" y="394203"/>
                </a:cubicBezTo>
                <a:cubicBezTo>
                  <a:pt x="7992808" y="345387"/>
                  <a:pt x="8034346" y="316167"/>
                  <a:pt x="8096740" y="316167"/>
                </a:cubicBezTo>
                <a:cubicBezTo>
                  <a:pt x="8170001" y="316167"/>
                  <a:pt x="8215220" y="356410"/>
                  <a:pt x="8221353" y="433221"/>
                </a:cubicBezTo>
                <a:lnTo>
                  <a:pt x="8343514" y="396652"/>
                </a:lnTo>
                <a:cubicBezTo>
                  <a:pt x="8328791" y="311093"/>
                  <a:pt x="8244489" y="251429"/>
                  <a:pt x="8108833" y="251429"/>
                </a:cubicBezTo>
                <a:moveTo>
                  <a:pt x="8714726" y="818675"/>
                </a:moveTo>
                <a:cubicBezTo>
                  <a:pt x="8620608" y="818675"/>
                  <a:pt x="8568028" y="729617"/>
                  <a:pt x="8568028" y="568646"/>
                </a:cubicBezTo>
                <a:cubicBezTo>
                  <a:pt x="8568028" y="405226"/>
                  <a:pt x="8620608" y="318617"/>
                  <a:pt x="8714726" y="318617"/>
                </a:cubicBezTo>
                <a:cubicBezTo>
                  <a:pt x="8808844" y="318617"/>
                  <a:pt x="8861423" y="406451"/>
                  <a:pt x="8861423" y="568646"/>
                </a:cubicBezTo>
                <a:cubicBezTo>
                  <a:pt x="8861423" y="732066"/>
                  <a:pt x="8808844" y="818675"/>
                  <a:pt x="8714726" y="818675"/>
                </a:cubicBezTo>
                <a:moveTo>
                  <a:pt x="8714726" y="251429"/>
                </a:moveTo>
                <a:cubicBezTo>
                  <a:pt x="8522810" y="251429"/>
                  <a:pt x="8416599" y="394203"/>
                  <a:pt x="8416599" y="568646"/>
                </a:cubicBezTo>
                <a:cubicBezTo>
                  <a:pt x="8416599" y="743089"/>
                  <a:pt x="8522810" y="885863"/>
                  <a:pt x="8714726" y="885863"/>
                </a:cubicBezTo>
                <a:cubicBezTo>
                  <a:pt x="8906641" y="885863"/>
                  <a:pt x="9012852" y="743089"/>
                  <a:pt x="9012852" y="568646"/>
                </a:cubicBezTo>
                <a:cubicBezTo>
                  <a:pt x="9012852" y="394028"/>
                  <a:pt x="8906641" y="251429"/>
                  <a:pt x="8714726" y="251429"/>
                </a:cubicBezTo>
                <a:moveTo>
                  <a:pt x="9418592" y="251429"/>
                </a:moveTo>
                <a:cubicBezTo>
                  <a:pt x="9328155" y="251429"/>
                  <a:pt x="9278029" y="290447"/>
                  <a:pt x="9249987" y="340488"/>
                </a:cubicBezTo>
                <a:lnTo>
                  <a:pt x="9242625" y="340488"/>
                </a:lnTo>
                <a:lnTo>
                  <a:pt x="9242625" y="263677"/>
                </a:lnTo>
                <a:lnTo>
                  <a:pt x="9098382" y="263677"/>
                </a:lnTo>
                <a:lnTo>
                  <a:pt x="9098382" y="873615"/>
                </a:lnTo>
                <a:lnTo>
                  <a:pt x="9242625" y="873615"/>
                </a:lnTo>
                <a:lnTo>
                  <a:pt x="9242625" y="479412"/>
                </a:lnTo>
                <a:cubicBezTo>
                  <a:pt x="9242625" y="389129"/>
                  <a:pt x="9289071" y="336638"/>
                  <a:pt x="9363559" y="336638"/>
                </a:cubicBezTo>
                <a:cubicBezTo>
                  <a:pt x="9435593" y="336638"/>
                  <a:pt x="9467491" y="384230"/>
                  <a:pt x="9467491" y="456142"/>
                </a:cubicBezTo>
                <a:lnTo>
                  <a:pt x="9467491" y="873265"/>
                </a:lnTo>
                <a:lnTo>
                  <a:pt x="9611734" y="873265"/>
                </a:lnTo>
                <a:lnTo>
                  <a:pt x="9611734" y="455092"/>
                </a:lnTo>
                <a:cubicBezTo>
                  <a:pt x="9611560" y="329465"/>
                  <a:pt x="9545660" y="251429"/>
                  <a:pt x="9418592" y="251429"/>
                </a:cubicBezTo>
                <a:moveTo>
                  <a:pt x="566984" y="19596"/>
                </a:moveTo>
                <a:lnTo>
                  <a:pt x="415379" y="19596"/>
                </a:lnTo>
                <a:lnTo>
                  <a:pt x="415379" y="650356"/>
                </a:lnTo>
                <a:cubicBezTo>
                  <a:pt x="415379" y="752887"/>
                  <a:pt x="376295" y="813776"/>
                  <a:pt x="283404" y="813776"/>
                </a:cubicBezTo>
                <a:cubicBezTo>
                  <a:pt x="191740" y="813776"/>
                  <a:pt x="151429" y="749213"/>
                  <a:pt x="151429" y="638108"/>
                </a:cubicBezTo>
                <a:lnTo>
                  <a:pt x="151429" y="521055"/>
                </a:lnTo>
                <a:lnTo>
                  <a:pt x="0" y="558848"/>
                </a:lnTo>
                <a:lnTo>
                  <a:pt x="0" y="611338"/>
                </a:lnTo>
                <a:cubicBezTo>
                  <a:pt x="0" y="771084"/>
                  <a:pt x="79395" y="893212"/>
                  <a:pt x="283580" y="893212"/>
                </a:cubicBezTo>
                <a:cubicBezTo>
                  <a:pt x="487589" y="893212"/>
                  <a:pt x="566984" y="771259"/>
                  <a:pt x="566984" y="611338"/>
                </a:cubicBezTo>
                <a:lnTo>
                  <a:pt x="566984" y="19596"/>
                </a:lnTo>
                <a:moveTo>
                  <a:pt x="1478364" y="19596"/>
                </a:moveTo>
                <a:lnTo>
                  <a:pt x="1334121" y="19596"/>
                </a:lnTo>
                <a:lnTo>
                  <a:pt x="1334121" y="873440"/>
                </a:lnTo>
                <a:lnTo>
                  <a:pt x="1478364" y="873440"/>
                </a:lnTo>
                <a:lnTo>
                  <a:pt x="1478364" y="479412"/>
                </a:lnTo>
                <a:cubicBezTo>
                  <a:pt x="1478364" y="389129"/>
                  <a:pt x="1524810" y="336638"/>
                  <a:pt x="1599298" y="336638"/>
                </a:cubicBezTo>
                <a:cubicBezTo>
                  <a:pt x="1671332" y="336638"/>
                  <a:pt x="1703230" y="384230"/>
                  <a:pt x="1703230" y="456142"/>
                </a:cubicBezTo>
                <a:lnTo>
                  <a:pt x="1703230" y="873265"/>
                </a:lnTo>
                <a:lnTo>
                  <a:pt x="1847474" y="873265"/>
                </a:lnTo>
                <a:lnTo>
                  <a:pt x="1847474" y="455092"/>
                </a:lnTo>
                <a:cubicBezTo>
                  <a:pt x="1847474" y="329465"/>
                  <a:pt x="1781398" y="251429"/>
                  <a:pt x="1654331" y="251429"/>
                </a:cubicBezTo>
                <a:cubicBezTo>
                  <a:pt x="1563894" y="251429"/>
                  <a:pt x="1513768" y="290447"/>
                  <a:pt x="1485726" y="340488"/>
                </a:cubicBezTo>
                <a:lnTo>
                  <a:pt x="1478364" y="340488"/>
                </a:lnTo>
                <a:lnTo>
                  <a:pt x="1478364" y="19596"/>
                </a:lnTo>
                <a:moveTo>
                  <a:pt x="5871744" y="19596"/>
                </a:moveTo>
                <a:lnTo>
                  <a:pt x="5720315" y="19596"/>
                </a:lnTo>
                <a:lnTo>
                  <a:pt x="5720315" y="650356"/>
                </a:lnTo>
                <a:cubicBezTo>
                  <a:pt x="5720315" y="752887"/>
                  <a:pt x="5681231" y="813776"/>
                  <a:pt x="5588340" y="813776"/>
                </a:cubicBezTo>
                <a:cubicBezTo>
                  <a:pt x="5496676" y="813776"/>
                  <a:pt x="5456366" y="749213"/>
                  <a:pt x="5456366" y="638108"/>
                </a:cubicBezTo>
                <a:lnTo>
                  <a:pt x="5456366" y="521055"/>
                </a:lnTo>
                <a:lnTo>
                  <a:pt x="5304936" y="558848"/>
                </a:lnTo>
                <a:lnTo>
                  <a:pt x="5304936" y="611338"/>
                </a:lnTo>
                <a:cubicBezTo>
                  <a:pt x="5304936" y="771084"/>
                  <a:pt x="5384331" y="893212"/>
                  <a:pt x="5588515" y="893212"/>
                </a:cubicBezTo>
                <a:cubicBezTo>
                  <a:pt x="5792700" y="893212"/>
                  <a:pt x="5871920" y="771259"/>
                  <a:pt x="5871920" y="611338"/>
                </a:cubicBezTo>
                <a:lnTo>
                  <a:pt x="5871920" y="19596"/>
                </a:lnTo>
                <a:moveTo>
                  <a:pt x="6783125" y="19596"/>
                </a:moveTo>
                <a:lnTo>
                  <a:pt x="6638882" y="19596"/>
                </a:lnTo>
                <a:lnTo>
                  <a:pt x="6638882" y="873440"/>
                </a:lnTo>
                <a:lnTo>
                  <a:pt x="6783125" y="873440"/>
                </a:lnTo>
                <a:lnTo>
                  <a:pt x="6783125" y="479412"/>
                </a:lnTo>
                <a:cubicBezTo>
                  <a:pt x="6783125" y="389129"/>
                  <a:pt x="6829571" y="336638"/>
                  <a:pt x="6904059" y="336638"/>
                </a:cubicBezTo>
                <a:cubicBezTo>
                  <a:pt x="6976092" y="336638"/>
                  <a:pt x="7007991" y="384230"/>
                  <a:pt x="7007991" y="456142"/>
                </a:cubicBezTo>
                <a:lnTo>
                  <a:pt x="7007991" y="873265"/>
                </a:lnTo>
                <a:lnTo>
                  <a:pt x="7152234" y="873265"/>
                </a:lnTo>
                <a:lnTo>
                  <a:pt x="7152234" y="455092"/>
                </a:lnTo>
                <a:cubicBezTo>
                  <a:pt x="7152234" y="329465"/>
                  <a:pt x="7086335" y="251429"/>
                  <a:pt x="6959092" y="251429"/>
                </a:cubicBezTo>
                <a:cubicBezTo>
                  <a:pt x="6868655" y="251429"/>
                  <a:pt x="6818529" y="290447"/>
                  <a:pt x="6790486" y="340488"/>
                </a:cubicBezTo>
                <a:lnTo>
                  <a:pt x="6783125" y="340488"/>
                </a:lnTo>
                <a:lnTo>
                  <a:pt x="6783125" y="19596"/>
                </a:lnTo>
                <a:moveTo>
                  <a:pt x="4781944" y="803978"/>
                </a:moveTo>
                <a:cubicBezTo>
                  <a:pt x="4664691" y="803978"/>
                  <a:pt x="4592482" y="708795"/>
                  <a:pt x="4592482" y="607489"/>
                </a:cubicBezTo>
                <a:cubicBezTo>
                  <a:pt x="4592482" y="543976"/>
                  <a:pt x="4620524" y="485536"/>
                  <a:pt x="4666970" y="452642"/>
                </a:cubicBezTo>
                <a:lnTo>
                  <a:pt x="4943188" y="753937"/>
                </a:lnTo>
                <a:cubicBezTo>
                  <a:pt x="4892010" y="784382"/>
                  <a:pt x="4834523" y="803978"/>
                  <a:pt x="4781944" y="803978"/>
                </a:cubicBezTo>
                <a:moveTo>
                  <a:pt x="5050801" y="653855"/>
                </a:moveTo>
                <a:lnTo>
                  <a:pt x="4811388" y="390354"/>
                </a:lnTo>
                <a:cubicBezTo>
                  <a:pt x="4854153" y="373207"/>
                  <a:pt x="4895691" y="367083"/>
                  <a:pt x="4929868" y="367083"/>
                </a:cubicBezTo>
                <a:cubicBezTo>
                  <a:pt x="5028893" y="367083"/>
                  <a:pt x="5089885" y="424472"/>
                  <a:pt x="5089885" y="523154"/>
                </a:cubicBezTo>
                <a:cubicBezTo>
                  <a:pt x="5089885" y="567246"/>
                  <a:pt x="5077617" y="612388"/>
                  <a:pt x="5050801" y="653855"/>
                </a:cubicBezTo>
                <a:moveTo>
                  <a:pt x="4778263" y="355010"/>
                </a:moveTo>
                <a:lnTo>
                  <a:pt x="4725684" y="296396"/>
                </a:lnTo>
                <a:cubicBezTo>
                  <a:pt x="4679238" y="245130"/>
                  <a:pt x="4665743" y="213461"/>
                  <a:pt x="4665743" y="175668"/>
                </a:cubicBezTo>
                <a:cubicBezTo>
                  <a:pt x="4665743" y="104981"/>
                  <a:pt x="4710961" y="64738"/>
                  <a:pt x="4781768" y="64738"/>
                </a:cubicBezTo>
                <a:cubicBezTo>
                  <a:pt x="4853803" y="64738"/>
                  <a:pt x="4896568" y="106206"/>
                  <a:pt x="4896568" y="181792"/>
                </a:cubicBezTo>
                <a:cubicBezTo>
                  <a:pt x="4896743" y="251429"/>
                  <a:pt x="4862566" y="317217"/>
                  <a:pt x="4778263" y="355010"/>
                </a:cubicBezTo>
                <a:moveTo>
                  <a:pt x="4785624" y="0"/>
                </a:moveTo>
                <a:cubicBezTo>
                  <a:pt x="4617019" y="0"/>
                  <a:pt x="4533943" y="93958"/>
                  <a:pt x="4533943" y="211011"/>
                </a:cubicBezTo>
                <a:cubicBezTo>
                  <a:pt x="4533943" y="274350"/>
                  <a:pt x="4560759" y="337863"/>
                  <a:pt x="4631741" y="414674"/>
                </a:cubicBezTo>
                <a:lnTo>
                  <a:pt x="4632968" y="417124"/>
                </a:lnTo>
                <a:cubicBezTo>
                  <a:pt x="4513262" y="474513"/>
                  <a:pt x="4458228" y="567246"/>
                  <a:pt x="4458228" y="662254"/>
                </a:cubicBezTo>
                <a:cubicBezTo>
                  <a:pt x="4458228" y="787881"/>
                  <a:pt x="4554800" y="892862"/>
                  <a:pt x="4703775" y="892862"/>
                </a:cubicBezTo>
                <a:cubicBezTo>
                  <a:pt x="4789305" y="892862"/>
                  <a:pt x="4889557" y="857518"/>
                  <a:pt x="4979994" y="794005"/>
                </a:cubicBezTo>
                <a:lnTo>
                  <a:pt x="5053255" y="873265"/>
                </a:lnTo>
                <a:lnTo>
                  <a:pt x="5245170" y="873265"/>
                </a:lnTo>
                <a:lnTo>
                  <a:pt x="5245170" y="867141"/>
                </a:lnTo>
                <a:lnTo>
                  <a:pt x="5088834" y="695148"/>
                </a:lnTo>
                <a:cubicBezTo>
                  <a:pt x="5154909" y="617112"/>
                  <a:pt x="5192766" y="531728"/>
                  <a:pt x="5192766" y="457191"/>
                </a:cubicBezTo>
                <a:cubicBezTo>
                  <a:pt x="5192766" y="364458"/>
                  <a:pt x="5130372" y="302345"/>
                  <a:pt x="5032749" y="302345"/>
                </a:cubicBezTo>
                <a:cubicBezTo>
                  <a:pt x="4981396" y="302345"/>
                  <a:pt x="4923909" y="317042"/>
                  <a:pt x="4886051" y="331564"/>
                </a:cubicBezTo>
                <a:lnTo>
                  <a:pt x="4883598" y="326665"/>
                </a:lnTo>
                <a:cubicBezTo>
                  <a:pt x="4976489" y="276624"/>
                  <a:pt x="5015573" y="230258"/>
                  <a:pt x="5015573" y="165695"/>
                </a:cubicBezTo>
                <a:cubicBezTo>
                  <a:pt x="5015398" y="73312"/>
                  <a:pt x="4932322" y="0"/>
                  <a:pt x="4785624" y="0"/>
                </a:cubicBezTo>
                <a:moveTo>
                  <a:pt x="1128885" y="1543918"/>
                </a:moveTo>
                <a:cubicBezTo>
                  <a:pt x="1142381" y="1436662"/>
                  <a:pt x="1197239" y="1375599"/>
                  <a:pt x="1293810" y="1375599"/>
                </a:cubicBezTo>
                <a:cubicBezTo>
                  <a:pt x="1385474" y="1375599"/>
                  <a:pt x="1439280" y="1430538"/>
                  <a:pt x="1441734" y="1543918"/>
                </a:cubicBezTo>
                <a:lnTo>
                  <a:pt x="1128885" y="1543918"/>
                </a:lnTo>
                <a:moveTo>
                  <a:pt x="1293810" y="1292664"/>
                </a:moveTo>
                <a:cubicBezTo>
                  <a:pt x="1132566" y="1292664"/>
                  <a:pt x="1020045" y="1406043"/>
                  <a:pt x="1020045" y="1614780"/>
                </a:cubicBezTo>
                <a:cubicBezTo>
                  <a:pt x="1020045" y="1814768"/>
                  <a:pt x="1123978" y="1927098"/>
                  <a:pt x="1293810" y="1927098"/>
                </a:cubicBezTo>
                <a:cubicBezTo>
                  <a:pt x="1433146" y="1927098"/>
                  <a:pt x="1521129" y="1847837"/>
                  <a:pt x="1543037" y="1728334"/>
                </a:cubicBezTo>
                <a:lnTo>
                  <a:pt x="1450147" y="1704013"/>
                </a:lnTo>
                <a:cubicBezTo>
                  <a:pt x="1434198" y="1806545"/>
                  <a:pt x="1379339" y="1841888"/>
                  <a:pt x="1303450" y="1841888"/>
                </a:cubicBezTo>
                <a:cubicBezTo>
                  <a:pt x="1182516" y="1841888"/>
                  <a:pt x="1128710" y="1752829"/>
                  <a:pt x="1125029" y="1616180"/>
                </a:cubicBezTo>
                <a:lnTo>
                  <a:pt x="1544089" y="1616180"/>
                </a:lnTo>
                <a:lnTo>
                  <a:pt x="1544089" y="1582061"/>
                </a:lnTo>
                <a:cubicBezTo>
                  <a:pt x="1544440" y="1368250"/>
                  <a:pt x="1428238" y="1292664"/>
                  <a:pt x="1293810" y="1292664"/>
                </a:cubicBezTo>
                <a:moveTo>
                  <a:pt x="2967595" y="1543918"/>
                </a:moveTo>
                <a:cubicBezTo>
                  <a:pt x="2981091" y="1436662"/>
                  <a:pt x="3035949" y="1375599"/>
                  <a:pt x="3132520" y="1375599"/>
                </a:cubicBezTo>
                <a:cubicBezTo>
                  <a:pt x="3224184" y="1375599"/>
                  <a:pt x="3277991" y="1430538"/>
                  <a:pt x="3280444" y="1543918"/>
                </a:cubicBezTo>
                <a:lnTo>
                  <a:pt x="2967595" y="1543918"/>
                </a:lnTo>
                <a:moveTo>
                  <a:pt x="3132520" y="1292664"/>
                </a:moveTo>
                <a:cubicBezTo>
                  <a:pt x="2971276" y="1292664"/>
                  <a:pt x="2858756" y="1406043"/>
                  <a:pt x="2858756" y="1614780"/>
                </a:cubicBezTo>
                <a:cubicBezTo>
                  <a:pt x="2858756" y="1814768"/>
                  <a:pt x="2962688" y="1927098"/>
                  <a:pt x="3132520" y="1927098"/>
                </a:cubicBezTo>
                <a:cubicBezTo>
                  <a:pt x="3271856" y="1927098"/>
                  <a:pt x="3359839" y="1847837"/>
                  <a:pt x="3381748" y="1728334"/>
                </a:cubicBezTo>
                <a:lnTo>
                  <a:pt x="3288857" y="1704013"/>
                </a:lnTo>
                <a:cubicBezTo>
                  <a:pt x="3272908" y="1806545"/>
                  <a:pt x="3218050" y="1841888"/>
                  <a:pt x="3142160" y="1841888"/>
                </a:cubicBezTo>
                <a:cubicBezTo>
                  <a:pt x="3021227" y="1841888"/>
                  <a:pt x="2967420" y="1752829"/>
                  <a:pt x="2963740" y="1616180"/>
                </a:cubicBezTo>
                <a:lnTo>
                  <a:pt x="3382799" y="1616180"/>
                </a:lnTo>
                <a:lnTo>
                  <a:pt x="3382799" y="1582061"/>
                </a:lnTo>
                <a:cubicBezTo>
                  <a:pt x="3383150" y="1368250"/>
                  <a:pt x="3266949" y="1292664"/>
                  <a:pt x="3132520" y="1292664"/>
                </a:cubicBezTo>
                <a:moveTo>
                  <a:pt x="3766631" y="1292664"/>
                </a:moveTo>
                <a:cubicBezTo>
                  <a:pt x="3599252" y="1292664"/>
                  <a:pt x="3485505" y="1409717"/>
                  <a:pt x="3485505" y="1616005"/>
                </a:cubicBezTo>
                <a:cubicBezTo>
                  <a:pt x="3485505" y="1818442"/>
                  <a:pt x="3596623" y="1927098"/>
                  <a:pt x="3761723" y="1927098"/>
                </a:cubicBezTo>
                <a:cubicBezTo>
                  <a:pt x="3910874" y="1927098"/>
                  <a:pt x="3995177" y="1835589"/>
                  <a:pt x="4012178" y="1709962"/>
                </a:cubicBezTo>
                <a:lnTo>
                  <a:pt x="3915606" y="1686692"/>
                </a:lnTo>
                <a:cubicBezTo>
                  <a:pt x="3898430" y="1801296"/>
                  <a:pt x="3849531" y="1840313"/>
                  <a:pt x="3768909" y="1840313"/>
                </a:cubicBezTo>
                <a:cubicBezTo>
                  <a:pt x="3651657" y="1840313"/>
                  <a:pt x="3591716" y="1754929"/>
                  <a:pt x="3591716" y="1608481"/>
                </a:cubicBezTo>
                <a:cubicBezTo>
                  <a:pt x="3591716" y="1455909"/>
                  <a:pt x="3655337" y="1379098"/>
                  <a:pt x="3764002" y="1379098"/>
                </a:cubicBezTo>
                <a:cubicBezTo>
                  <a:pt x="3840943" y="1379098"/>
                  <a:pt x="3897204" y="1416891"/>
                  <a:pt x="3915606" y="1525546"/>
                </a:cubicBezTo>
                <a:lnTo>
                  <a:pt x="4012178" y="1502275"/>
                </a:lnTo>
                <a:cubicBezTo>
                  <a:pt x="3995177" y="1378048"/>
                  <a:pt x="3910874" y="1292664"/>
                  <a:pt x="3766631" y="1292664"/>
                </a:cubicBezTo>
                <a:moveTo>
                  <a:pt x="879833" y="1060831"/>
                </a:moveTo>
                <a:lnTo>
                  <a:pt x="718589" y="1060831"/>
                </a:lnTo>
                <a:lnTo>
                  <a:pt x="465680" y="1748805"/>
                </a:lnTo>
                <a:lnTo>
                  <a:pt x="211545" y="1060831"/>
                </a:lnTo>
                <a:lnTo>
                  <a:pt x="42765" y="1060831"/>
                </a:lnTo>
                <a:lnTo>
                  <a:pt x="42765" y="1914675"/>
                </a:lnTo>
                <a:lnTo>
                  <a:pt x="148976" y="1914675"/>
                </a:lnTo>
                <a:lnTo>
                  <a:pt x="148976" y="1179284"/>
                </a:lnTo>
                <a:lnTo>
                  <a:pt x="421513" y="1914850"/>
                </a:lnTo>
                <a:lnTo>
                  <a:pt x="503362" y="1914850"/>
                </a:lnTo>
                <a:lnTo>
                  <a:pt x="773447" y="1178060"/>
                </a:lnTo>
                <a:lnTo>
                  <a:pt x="773447" y="1914850"/>
                </a:lnTo>
                <a:lnTo>
                  <a:pt x="879833" y="1914850"/>
                </a:lnTo>
                <a:lnTo>
                  <a:pt x="879833" y="1060831"/>
                </a:lnTo>
                <a:moveTo>
                  <a:pt x="1920559" y="1840488"/>
                </a:moveTo>
                <a:cubicBezTo>
                  <a:pt x="1820307" y="1840488"/>
                  <a:pt x="1753181" y="1768577"/>
                  <a:pt x="1753181" y="1609881"/>
                </a:cubicBezTo>
                <a:cubicBezTo>
                  <a:pt x="1753181" y="1450135"/>
                  <a:pt x="1820307" y="1379273"/>
                  <a:pt x="1920559" y="1379273"/>
                </a:cubicBezTo>
                <a:cubicBezTo>
                  <a:pt x="2020811" y="1379273"/>
                  <a:pt x="2087938" y="1449960"/>
                  <a:pt x="2087938" y="1609881"/>
                </a:cubicBezTo>
                <a:cubicBezTo>
                  <a:pt x="2087938" y="1768402"/>
                  <a:pt x="2020811" y="1840488"/>
                  <a:pt x="1920559" y="1840488"/>
                </a:cubicBezTo>
                <a:moveTo>
                  <a:pt x="2186963" y="1060831"/>
                </a:moveTo>
                <a:lnTo>
                  <a:pt x="2085659" y="1060831"/>
                </a:lnTo>
                <a:lnTo>
                  <a:pt x="2085659" y="1421965"/>
                </a:lnTo>
                <a:cubicBezTo>
                  <a:pt x="2063576" y="1354777"/>
                  <a:pt x="2009945" y="1292664"/>
                  <a:pt x="1903559" y="1292664"/>
                </a:cubicBezTo>
                <a:cubicBezTo>
                  <a:pt x="1766676" y="1292664"/>
                  <a:pt x="1646970" y="1400094"/>
                  <a:pt x="1646970" y="1613555"/>
                </a:cubicBezTo>
                <a:cubicBezTo>
                  <a:pt x="1646970" y="1829465"/>
                  <a:pt x="1766676" y="1927098"/>
                  <a:pt x="1894971" y="1927098"/>
                </a:cubicBezTo>
                <a:cubicBezTo>
                  <a:pt x="1991542" y="1927098"/>
                  <a:pt x="2062349" y="1870933"/>
                  <a:pt x="2085659" y="1791672"/>
                </a:cubicBezTo>
                <a:lnTo>
                  <a:pt x="2085659" y="1838039"/>
                </a:lnTo>
                <a:cubicBezTo>
                  <a:pt x="2085659" y="1866034"/>
                  <a:pt x="2088113" y="1896653"/>
                  <a:pt x="2091794" y="1914850"/>
                </a:cubicBezTo>
                <a:lnTo>
                  <a:pt x="2194499" y="1914850"/>
                </a:lnTo>
                <a:cubicBezTo>
                  <a:pt x="2189592" y="1885630"/>
                  <a:pt x="2187138" y="1842938"/>
                  <a:pt x="2187138" y="1787998"/>
                </a:cubicBezTo>
                <a:lnTo>
                  <a:pt x="2187138" y="1060831"/>
                </a:lnTo>
                <a:moveTo>
                  <a:pt x="2956729" y="1060831"/>
                </a:moveTo>
                <a:lnTo>
                  <a:pt x="2296854" y="1060831"/>
                </a:lnTo>
                <a:lnTo>
                  <a:pt x="2296854" y="1149890"/>
                </a:lnTo>
                <a:lnTo>
                  <a:pt x="2574300" y="1149890"/>
                </a:lnTo>
                <a:lnTo>
                  <a:pt x="2574300" y="1914850"/>
                </a:lnTo>
                <a:lnTo>
                  <a:pt x="2680686" y="1914850"/>
                </a:lnTo>
                <a:lnTo>
                  <a:pt x="2680686" y="1149890"/>
                </a:lnTo>
                <a:lnTo>
                  <a:pt x="2956904" y="1149890"/>
                </a:lnTo>
                <a:lnTo>
                  <a:pt x="2956904" y="1060831"/>
                </a:lnTo>
                <a:moveTo>
                  <a:pt x="4229682" y="1060831"/>
                </a:moveTo>
                <a:lnTo>
                  <a:pt x="4128203" y="1060831"/>
                </a:lnTo>
                <a:lnTo>
                  <a:pt x="4128203" y="1914675"/>
                </a:lnTo>
                <a:lnTo>
                  <a:pt x="4229682" y="1914675"/>
                </a:lnTo>
                <a:lnTo>
                  <a:pt x="4229682" y="1513473"/>
                </a:lnTo>
                <a:cubicBezTo>
                  <a:pt x="4229682" y="1428089"/>
                  <a:pt x="4272447" y="1370699"/>
                  <a:pt x="4362884" y="1370699"/>
                </a:cubicBezTo>
                <a:cubicBezTo>
                  <a:pt x="4452094" y="1370699"/>
                  <a:pt x="4494859" y="1428089"/>
                  <a:pt x="4494859" y="1513473"/>
                </a:cubicBezTo>
                <a:lnTo>
                  <a:pt x="4494859" y="1914850"/>
                </a:lnTo>
                <a:lnTo>
                  <a:pt x="4596338" y="1914850"/>
                </a:lnTo>
                <a:lnTo>
                  <a:pt x="4596338" y="1492827"/>
                </a:lnTo>
                <a:cubicBezTo>
                  <a:pt x="4596338" y="1378223"/>
                  <a:pt x="4525530" y="1292839"/>
                  <a:pt x="4399515" y="1292839"/>
                </a:cubicBezTo>
                <a:cubicBezTo>
                  <a:pt x="4315212" y="1292839"/>
                  <a:pt x="4252817" y="1330632"/>
                  <a:pt x="4229682" y="1399044"/>
                </a:cubicBezTo>
                <a:lnTo>
                  <a:pt x="4229682" y="1060831"/>
                </a:lnTo>
              </a:path>
            </a:pathLst>
          </a:custGeom>
          <a:solidFill>
            <a:schemeClr val="bg1"/>
          </a:solidFill>
          <a:ln w="17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03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AC8C849-184A-504C-9071-C1DD59DA96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97649" y="1519238"/>
            <a:ext cx="2908300" cy="42592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GB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lnSpc>
                <a:spcPct val="150000"/>
              </a:lnSpc>
              <a:defRPr lang="en-GB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lnSpc>
                <a:spcPct val="150000"/>
              </a:lnSpc>
              <a:defRPr lang="en-GB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lnSpc>
                <a:spcPct val="150000"/>
              </a:lnSpc>
              <a:defRPr lang="en-GB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lnSpc>
                <a:spcPct val="150000"/>
              </a:lnSpc>
              <a:defRPr lang="en-AU" sz="14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</a:lstStyle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Executive summary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Company description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The team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Industry outlook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Target market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Competitive analysis - graph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Strengths and weaknesses of competitors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Business in focus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Features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Marketing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Funding </a:t>
            </a:r>
          </a:p>
          <a:p>
            <a:pPr>
              <a:lnSpc>
                <a:spcPct val="150000"/>
              </a:lnSpc>
            </a:pPr>
            <a:r>
              <a:rPr lang="en-US" sz="1400">
                <a:solidFill>
                  <a:schemeClr val="accent2"/>
                </a:solidFill>
              </a:rPr>
              <a:t>Investment projections </a:t>
            </a:r>
            <a:endParaRPr lang="id-ID" sz="1400">
              <a:solidFill>
                <a:schemeClr val="accent2"/>
              </a:solidFill>
            </a:endParaRPr>
          </a:p>
        </p:txBody>
      </p:sp>
      <p:pic>
        <p:nvPicPr>
          <p:cNvPr id="2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EDBF0253-2C89-584D-949A-D7898960F9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50" y="0"/>
            <a:ext cx="6858000" cy="6858000"/>
          </a:xfrm>
          <a:prstGeom prst="parallelogram">
            <a:avLst/>
          </a:prstGeom>
        </p:spPr>
      </p:pic>
      <p:sp>
        <p:nvSpPr>
          <p:cNvPr id="3" name="TextBox 17">
            <a:extLst>
              <a:ext uri="{FF2B5EF4-FFF2-40B4-BE49-F238E27FC236}">
                <a16:creationId xmlns:a16="http://schemas.microsoft.com/office/drawing/2014/main" id="{FD227D58-C339-7F49-BE6F-DBA7B8C992AA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sp>
        <p:nvSpPr>
          <p:cNvPr id="4" name="Parallelogram 5">
            <a:extLst>
              <a:ext uri="{FF2B5EF4-FFF2-40B4-BE49-F238E27FC236}">
                <a16:creationId xmlns:a16="http://schemas.microsoft.com/office/drawing/2014/main" id="{5BE6DA70-4FBE-C541-AD6C-BE159C571C59}"/>
              </a:ext>
            </a:extLst>
          </p:cNvPr>
          <p:cNvSpPr/>
          <p:nvPr userDrawn="1"/>
        </p:nvSpPr>
        <p:spPr>
          <a:xfrm flipH="1" flipV="1">
            <a:off x="-226745" y="5131581"/>
            <a:ext cx="3416315" cy="584775"/>
          </a:xfrm>
          <a:prstGeom prst="parallelogram">
            <a:avLst>
              <a:gd name="adj" fmla="val 187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Título 12">
            <a:extLst>
              <a:ext uri="{FF2B5EF4-FFF2-40B4-BE49-F238E27FC236}">
                <a16:creationId xmlns:a16="http://schemas.microsoft.com/office/drawing/2014/main" id="{E6C77697-A045-B645-8AEE-1A6F4A4DBF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02" y="1519238"/>
            <a:ext cx="3265098" cy="106148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 err="1"/>
              <a:t>Presentation</a:t>
            </a:r>
            <a:r>
              <a:rPr lang="es-ES"/>
              <a:t> </a:t>
            </a:r>
            <a:br>
              <a:rPr lang="es-ES"/>
            </a:br>
            <a:r>
              <a:rPr lang="es-ES" err="1"/>
              <a:t>Highlights</a:t>
            </a:r>
            <a:endParaRPr lang="es-ES"/>
          </a:p>
        </p:txBody>
      </p:sp>
      <p:sp>
        <p:nvSpPr>
          <p:cNvPr id="44" name="Rectangle: Rounded Corners 6">
            <a:extLst>
              <a:ext uri="{FF2B5EF4-FFF2-40B4-BE49-F238E27FC236}">
                <a16:creationId xmlns:a16="http://schemas.microsoft.com/office/drawing/2014/main" id="{2569128D-0866-E841-9EA6-F42F59025C37}"/>
              </a:ext>
            </a:extLst>
          </p:cNvPr>
          <p:cNvSpPr/>
          <p:nvPr userDrawn="1"/>
        </p:nvSpPr>
        <p:spPr>
          <a:xfrm flipV="1">
            <a:off x="756481" y="2790501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47777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8AD4-5298-7DA9-DDAD-3AB53AF2F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38" y="266400"/>
            <a:ext cx="7693026" cy="1859099"/>
          </a:xfrm>
        </p:spPr>
        <p:txBody>
          <a:bodyPr anchor="t"/>
          <a:lstStyle>
            <a:lvl1pPr>
              <a:lnSpc>
                <a:spcPct val="80000"/>
              </a:lnSpc>
              <a:defRPr sz="7400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F487D-4064-92B3-E439-C4C68E6D7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183B-3F5F-D40F-DF08-A45F8678A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6309ECA-2AF4-ABC4-D563-7A96A83B2F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3016A5-E99E-791E-B6C4-DBF66A7658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33098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rgbClr val="5E4F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8AD4-5298-7DA9-DDAD-3AB53AF2F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38" y="266705"/>
            <a:ext cx="7693026" cy="1859099"/>
          </a:xfrm>
        </p:spPr>
        <p:txBody>
          <a:bodyPr anchor="t"/>
          <a:lstStyle>
            <a:lvl1pPr>
              <a:lnSpc>
                <a:spcPct val="80000"/>
              </a:lnSpc>
              <a:defRPr sz="74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F487D-4064-92B3-E439-C4C68E6D7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Slide footer goes here if required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183B-3F5F-D40F-DF08-A45F8678A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9271A7B1-3134-863C-5BBB-66A5698F5E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49225611-AA15-0A07-247D-47C2705250A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8" name="Graphic 8">
            <a:extLst>
              <a:ext uri="{FF2B5EF4-FFF2-40B4-BE49-F238E27FC236}">
                <a16:creationId xmlns:a16="http://schemas.microsoft.com/office/drawing/2014/main" id="{AB210BA6-0FF4-B3E7-EE36-83BCFE3F6BB1}"/>
              </a:ext>
            </a:extLst>
          </p:cNvPr>
          <p:cNvSpPr>
            <a:spLocks noChangeAspect="1"/>
          </p:cNvSpPr>
          <p:nvPr userDrawn="1"/>
        </p:nvSpPr>
        <p:spPr>
          <a:xfrm>
            <a:off x="288304" y="6417655"/>
            <a:ext cx="1159200" cy="144618"/>
          </a:xfrm>
          <a:custGeom>
            <a:avLst/>
            <a:gdLst>
              <a:gd name="connsiteX0" fmla="*/ 5490245 w 10740954"/>
              <a:gd name="connsiteY0" fmla="*/ 754143 h 1339999"/>
              <a:gd name="connsiteX1" fmla="*/ 5740115 w 10740954"/>
              <a:gd name="connsiteY1" fmla="*/ 501451 h 1339999"/>
              <a:gd name="connsiteX2" fmla="*/ 5964018 w 10740954"/>
              <a:gd name="connsiteY2" fmla="*/ 754143 h 1339999"/>
              <a:gd name="connsiteX3" fmla="*/ 5490245 w 10740954"/>
              <a:gd name="connsiteY3" fmla="*/ 754143 h 1339999"/>
              <a:gd name="connsiteX4" fmla="*/ 5739850 w 10740954"/>
              <a:gd name="connsiteY4" fmla="*/ 377202 h 1339999"/>
              <a:gd name="connsiteX5" fmla="*/ 5325432 w 10740954"/>
              <a:gd name="connsiteY5" fmla="*/ 860567 h 1339999"/>
              <a:gd name="connsiteX6" fmla="*/ 5739850 w 10740954"/>
              <a:gd name="connsiteY6" fmla="*/ 1329252 h 1339999"/>
              <a:gd name="connsiteX7" fmla="*/ 6117437 w 10740954"/>
              <a:gd name="connsiteY7" fmla="*/ 1030950 h 1339999"/>
              <a:gd name="connsiteX8" fmla="*/ 5976736 w 10740954"/>
              <a:gd name="connsiteY8" fmla="*/ 994252 h 1339999"/>
              <a:gd name="connsiteX9" fmla="*/ 5754689 w 10740954"/>
              <a:gd name="connsiteY9" fmla="*/ 1201071 h 1339999"/>
              <a:gd name="connsiteX10" fmla="*/ 5484416 w 10740954"/>
              <a:gd name="connsiteY10" fmla="*/ 862402 h 1339999"/>
              <a:gd name="connsiteX11" fmla="*/ 6119027 w 10740954"/>
              <a:gd name="connsiteY11" fmla="*/ 862402 h 1339999"/>
              <a:gd name="connsiteX12" fmla="*/ 6119027 w 10740954"/>
              <a:gd name="connsiteY12" fmla="*/ 811025 h 1339999"/>
              <a:gd name="connsiteX13" fmla="*/ 5739850 w 10740954"/>
              <a:gd name="connsiteY13" fmla="*/ 377202 h 1339999"/>
              <a:gd name="connsiteX14" fmla="*/ 8274584 w 10740954"/>
              <a:gd name="connsiteY14" fmla="*/ 754143 h 1339999"/>
              <a:gd name="connsiteX15" fmla="*/ 8524454 w 10740954"/>
              <a:gd name="connsiteY15" fmla="*/ 501451 h 1339999"/>
              <a:gd name="connsiteX16" fmla="*/ 8748356 w 10740954"/>
              <a:gd name="connsiteY16" fmla="*/ 754143 h 1339999"/>
              <a:gd name="connsiteX17" fmla="*/ 8274584 w 10740954"/>
              <a:gd name="connsiteY17" fmla="*/ 754143 h 1339999"/>
              <a:gd name="connsiteX18" fmla="*/ 8524454 w 10740954"/>
              <a:gd name="connsiteY18" fmla="*/ 377202 h 1339999"/>
              <a:gd name="connsiteX19" fmla="*/ 8110035 w 10740954"/>
              <a:gd name="connsiteY19" fmla="*/ 860567 h 1339999"/>
              <a:gd name="connsiteX20" fmla="*/ 8524454 w 10740954"/>
              <a:gd name="connsiteY20" fmla="*/ 1329252 h 1339999"/>
              <a:gd name="connsiteX21" fmla="*/ 8902041 w 10740954"/>
              <a:gd name="connsiteY21" fmla="*/ 1030950 h 1339999"/>
              <a:gd name="connsiteX22" fmla="*/ 8761340 w 10740954"/>
              <a:gd name="connsiteY22" fmla="*/ 994252 h 1339999"/>
              <a:gd name="connsiteX23" fmla="*/ 8539292 w 10740954"/>
              <a:gd name="connsiteY23" fmla="*/ 1201071 h 1339999"/>
              <a:gd name="connsiteX24" fmla="*/ 8269019 w 10740954"/>
              <a:gd name="connsiteY24" fmla="*/ 862402 h 1339999"/>
              <a:gd name="connsiteX25" fmla="*/ 8903630 w 10740954"/>
              <a:gd name="connsiteY25" fmla="*/ 862402 h 1339999"/>
              <a:gd name="connsiteX26" fmla="*/ 8903630 w 10740954"/>
              <a:gd name="connsiteY26" fmla="*/ 811025 h 1339999"/>
              <a:gd name="connsiteX27" fmla="*/ 8524454 w 10740954"/>
              <a:gd name="connsiteY27" fmla="*/ 377202 h 1339999"/>
              <a:gd name="connsiteX28" fmla="*/ 9484716 w 10740954"/>
              <a:gd name="connsiteY28" fmla="*/ 377202 h 1339999"/>
              <a:gd name="connsiteX29" fmla="*/ 9059169 w 10740954"/>
              <a:gd name="connsiteY29" fmla="*/ 862402 h 1339999"/>
              <a:gd name="connsiteX30" fmla="*/ 9477297 w 10740954"/>
              <a:gd name="connsiteY30" fmla="*/ 1329252 h 1339999"/>
              <a:gd name="connsiteX31" fmla="*/ 9856739 w 10740954"/>
              <a:gd name="connsiteY31" fmla="*/ 1003427 h 1339999"/>
              <a:gd name="connsiteX32" fmla="*/ 9710473 w 10740954"/>
              <a:gd name="connsiteY32" fmla="*/ 968564 h 1339999"/>
              <a:gd name="connsiteX33" fmla="*/ 9488426 w 10740954"/>
              <a:gd name="connsiteY33" fmla="*/ 1199236 h 1339999"/>
              <a:gd name="connsiteX34" fmla="*/ 9220008 w 10740954"/>
              <a:gd name="connsiteY34" fmla="*/ 851392 h 1339999"/>
              <a:gd name="connsiteX35" fmla="*/ 9481006 w 10740954"/>
              <a:gd name="connsiteY35" fmla="*/ 507218 h 1339999"/>
              <a:gd name="connsiteX36" fmla="*/ 9710473 w 10740954"/>
              <a:gd name="connsiteY36" fmla="*/ 726881 h 1339999"/>
              <a:gd name="connsiteX37" fmla="*/ 9856739 w 10740954"/>
              <a:gd name="connsiteY37" fmla="*/ 692018 h 1339999"/>
              <a:gd name="connsiteX38" fmla="*/ 9484716 w 10740954"/>
              <a:gd name="connsiteY38" fmla="*/ 377202 h 1339999"/>
              <a:gd name="connsiteX39" fmla="*/ 5112923 w 10740954"/>
              <a:gd name="connsiteY39" fmla="*/ 29358 h 1339999"/>
              <a:gd name="connsiteX40" fmla="*/ 4868618 w 10740954"/>
              <a:gd name="connsiteY40" fmla="*/ 29358 h 1339999"/>
              <a:gd name="connsiteX41" fmla="*/ 4485467 w 10740954"/>
              <a:gd name="connsiteY41" fmla="*/ 1061881 h 1339999"/>
              <a:gd name="connsiteX42" fmla="*/ 4100726 w 10740954"/>
              <a:gd name="connsiteY42" fmla="*/ 29358 h 1339999"/>
              <a:gd name="connsiteX43" fmla="*/ 3845291 w 10740954"/>
              <a:gd name="connsiteY43" fmla="*/ 29358 h 1339999"/>
              <a:gd name="connsiteX44" fmla="*/ 3845291 w 10740954"/>
              <a:gd name="connsiteY44" fmla="*/ 1310641 h 1339999"/>
              <a:gd name="connsiteX45" fmla="*/ 4006130 w 10740954"/>
              <a:gd name="connsiteY45" fmla="*/ 1310641 h 1339999"/>
              <a:gd name="connsiteX46" fmla="*/ 4006130 w 10740954"/>
              <a:gd name="connsiteY46" fmla="*/ 206819 h 1339999"/>
              <a:gd name="connsiteX47" fmla="*/ 4418694 w 10740954"/>
              <a:gd name="connsiteY47" fmla="*/ 1310641 h 1339999"/>
              <a:gd name="connsiteX48" fmla="*/ 4542701 w 10740954"/>
              <a:gd name="connsiteY48" fmla="*/ 1310641 h 1339999"/>
              <a:gd name="connsiteX49" fmla="*/ 4951820 w 10740954"/>
              <a:gd name="connsiteY49" fmla="*/ 204984 h 1339999"/>
              <a:gd name="connsiteX50" fmla="*/ 4951820 w 10740954"/>
              <a:gd name="connsiteY50" fmla="*/ 1310641 h 1339999"/>
              <a:gd name="connsiteX51" fmla="*/ 5112923 w 10740954"/>
              <a:gd name="connsiteY51" fmla="*/ 1310641 h 1339999"/>
              <a:gd name="connsiteX52" fmla="*/ 5112923 w 10740954"/>
              <a:gd name="connsiteY52" fmla="*/ 29358 h 1339999"/>
              <a:gd name="connsiteX53" fmla="*/ 6688984 w 10740954"/>
              <a:gd name="connsiteY53" fmla="*/ 1198974 h 1339999"/>
              <a:gd name="connsiteX54" fmla="*/ 6435405 w 10740954"/>
              <a:gd name="connsiteY54" fmla="*/ 852965 h 1339999"/>
              <a:gd name="connsiteX55" fmla="*/ 6688984 w 10740954"/>
              <a:gd name="connsiteY55" fmla="*/ 506956 h 1339999"/>
              <a:gd name="connsiteX56" fmla="*/ 6942564 w 10740954"/>
              <a:gd name="connsiteY56" fmla="*/ 852965 h 1339999"/>
              <a:gd name="connsiteX57" fmla="*/ 6688984 w 10740954"/>
              <a:gd name="connsiteY57" fmla="*/ 1198974 h 1339999"/>
              <a:gd name="connsiteX58" fmla="*/ 7092538 w 10740954"/>
              <a:gd name="connsiteY58" fmla="*/ 29358 h 1339999"/>
              <a:gd name="connsiteX59" fmla="*/ 6938854 w 10740954"/>
              <a:gd name="connsiteY59" fmla="*/ 29358 h 1339999"/>
              <a:gd name="connsiteX60" fmla="*/ 6938854 w 10740954"/>
              <a:gd name="connsiteY60" fmla="*/ 571177 h 1339999"/>
              <a:gd name="connsiteX61" fmla="*/ 6663017 w 10740954"/>
              <a:gd name="connsiteY61" fmla="*/ 377202 h 1339999"/>
              <a:gd name="connsiteX62" fmla="*/ 6274301 w 10740954"/>
              <a:gd name="connsiteY62" fmla="*/ 858732 h 1339999"/>
              <a:gd name="connsiteX63" fmla="*/ 6650033 w 10740954"/>
              <a:gd name="connsiteY63" fmla="*/ 1329252 h 1339999"/>
              <a:gd name="connsiteX64" fmla="*/ 6938854 w 10740954"/>
              <a:gd name="connsiteY64" fmla="*/ 1126103 h 1339999"/>
              <a:gd name="connsiteX65" fmla="*/ 6938854 w 10740954"/>
              <a:gd name="connsiteY65" fmla="*/ 1195567 h 1339999"/>
              <a:gd name="connsiteX66" fmla="*/ 6948128 w 10740954"/>
              <a:gd name="connsiteY66" fmla="*/ 1310903 h 1339999"/>
              <a:gd name="connsiteX67" fmla="*/ 7103667 w 10740954"/>
              <a:gd name="connsiteY67" fmla="*/ 1310903 h 1339999"/>
              <a:gd name="connsiteX68" fmla="*/ 7092538 w 10740954"/>
              <a:gd name="connsiteY68" fmla="*/ 1120598 h 1339999"/>
              <a:gd name="connsiteX69" fmla="*/ 7092538 w 10740954"/>
              <a:gd name="connsiteY69" fmla="*/ 29358 h 1339999"/>
              <a:gd name="connsiteX70" fmla="*/ 8258155 w 10740954"/>
              <a:gd name="connsiteY70" fmla="*/ 29358 h 1339999"/>
              <a:gd name="connsiteX71" fmla="*/ 7258942 w 10740954"/>
              <a:gd name="connsiteY71" fmla="*/ 29358 h 1339999"/>
              <a:gd name="connsiteX72" fmla="*/ 7258942 w 10740954"/>
              <a:gd name="connsiteY72" fmla="*/ 163044 h 1339999"/>
              <a:gd name="connsiteX73" fmla="*/ 7678924 w 10740954"/>
              <a:gd name="connsiteY73" fmla="*/ 163044 h 1339999"/>
              <a:gd name="connsiteX74" fmla="*/ 7678924 w 10740954"/>
              <a:gd name="connsiteY74" fmla="*/ 1310903 h 1339999"/>
              <a:gd name="connsiteX75" fmla="*/ 7840028 w 10740954"/>
              <a:gd name="connsiteY75" fmla="*/ 1310903 h 1339999"/>
              <a:gd name="connsiteX76" fmla="*/ 7840028 w 10740954"/>
              <a:gd name="connsiteY76" fmla="*/ 163044 h 1339999"/>
              <a:gd name="connsiteX77" fmla="*/ 8258155 w 10740954"/>
              <a:gd name="connsiteY77" fmla="*/ 163044 h 1339999"/>
              <a:gd name="connsiteX78" fmla="*/ 8258155 w 10740954"/>
              <a:gd name="connsiteY78" fmla="*/ 29358 h 1339999"/>
              <a:gd name="connsiteX79" fmla="*/ 10185835 w 10740954"/>
              <a:gd name="connsiteY79" fmla="*/ 29358 h 1339999"/>
              <a:gd name="connsiteX80" fmla="*/ 10032151 w 10740954"/>
              <a:gd name="connsiteY80" fmla="*/ 29358 h 1339999"/>
              <a:gd name="connsiteX81" fmla="*/ 10032151 w 10740954"/>
              <a:gd name="connsiteY81" fmla="*/ 1310641 h 1339999"/>
              <a:gd name="connsiteX82" fmla="*/ 10185835 w 10740954"/>
              <a:gd name="connsiteY82" fmla="*/ 1310641 h 1339999"/>
              <a:gd name="connsiteX83" fmla="*/ 10185835 w 10740954"/>
              <a:gd name="connsiteY83" fmla="*/ 708532 h 1339999"/>
              <a:gd name="connsiteX84" fmla="*/ 10387480 w 10740954"/>
              <a:gd name="connsiteY84" fmla="*/ 494374 h 1339999"/>
              <a:gd name="connsiteX85" fmla="*/ 10587270 w 10740954"/>
              <a:gd name="connsiteY85" fmla="*/ 708532 h 1339999"/>
              <a:gd name="connsiteX86" fmla="*/ 10587270 w 10740954"/>
              <a:gd name="connsiteY86" fmla="*/ 1310903 h 1339999"/>
              <a:gd name="connsiteX87" fmla="*/ 10740955 w 10740954"/>
              <a:gd name="connsiteY87" fmla="*/ 1310903 h 1339999"/>
              <a:gd name="connsiteX88" fmla="*/ 10740955 w 10740954"/>
              <a:gd name="connsiteY88" fmla="*/ 677339 h 1339999"/>
              <a:gd name="connsiteX89" fmla="*/ 10443125 w 10740954"/>
              <a:gd name="connsiteY89" fmla="*/ 377202 h 1339999"/>
              <a:gd name="connsiteX90" fmla="*/ 10185835 w 10740954"/>
              <a:gd name="connsiteY90" fmla="*/ 536576 h 1339999"/>
              <a:gd name="connsiteX91" fmla="*/ 10185835 w 10740954"/>
              <a:gd name="connsiteY91" fmla="*/ 29358 h 1339999"/>
              <a:gd name="connsiteX92" fmla="*/ 2759431 w 10740954"/>
              <a:gd name="connsiteY92" fmla="*/ 1339999 h 1339999"/>
              <a:gd name="connsiteX93" fmla="*/ 3188688 w 10740954"/>
              <a:gd name="connsiteY93" fmla="*/ 917186 h 1339999"/>
              <a:gd name="connsiteX94" fmla="*/ 3188688 w 10740954"/>
              <a:gd name="connsiteY94" fmla="*/ 29358 h 1339999"/>
              <a:gd name="connsiteX95" fmla="*/ 2959221 w 10740954"/>
              <a:gd name="connsiteY95" fmla="*/ 29358 h 1339999"/>
              <a:gd name="connsiteX96" fmla="*/ 2959221 w 10740954"/>
              <a:gd name="connsiteY96" fmla="*/ 975903 h 1339999"/>
              <a:gd name="connsiteX97" fmla="*/ 2759431 w 10740954"/>
              <a:gd name="connsiteY97" fmla="*/ 1221255 h 1339999"/>
              <a:gd name="connsiteX98" fmla="*/ 2559641 w 10740954"/>
              <a:gd name="connsiteY98" fmla="*/ 957554 h 1339999"/>
              <a:gd name="connsiteX99" fmla="*/ 2559641 w 10740954"/>
              <a:gd name="connsiteY99" fmla="*/ 781928 h 1339999"/>
              <a:gd name="connsiteX100" fmla="*/ 2330175 w 10740954"/>
              <a:gd name="connsiteY100" fmla="*/ 838548 h 1339999"/>
              <a:gd name="connsiteX101" fmla="*/ 2330175 w 10740954"/>
              <a:gd name="connsiteY101" fmla="*/ 917186 h 1339999"/>
              <a:gd name="connsiteX102" fmla="*/ 2759431 w 10740954"/>
              <a:gd name="connsiteY102" fmla="*/ 1339999 h 1339999"/>
              <a:gd name="connsiteX103" fmla="*/ 1537905 w 10740954"/>
              <a:gd name="connsiteY103" fmla="*/ 1206314 h 1339999"/>
              <a:gd name="connsiteX104" fmla="*/ 1251204 w 10740954"/>
              <a:gd name="connsiteY104" fmla="*/ 911682 h 1339999"/>
              <a:gd name="connsiteX105" fmla="*/ 1364082 w 10740954"/>
              <a:gd name="connsiteY105" fmla="*/ 679174 h 1339999"/>
              <a:gd name="connsiteX106" fmla="*/ 1782210 w 10740954"/>
              <a:gd name="connsiteY106" fmla="*/ 1131345 h 1339999"/>
              <a:gd name="connsiteX107" fmla="*/ 1537905 w 10740954"/>
              <a:gd name="connsiteY107" fmla="*/ 1206314 h 1339999"/>
              <a:gd name="connsiteX108" fmla="*/ 1761807 w 10740954"/>
              <a:gd name="connsiteY108" fmla="*/ 550993 h 1339999"/>
              <a:gd name="connsiteX109" fmla="*/ 2004258 w 10740954"/>
              <a:gd name="connsiteY109" fmla="*/ 785336 h 1339999"/>
              <a:gd name="connsiteX110" fmla="*/ 1945168 w 10740954"/>
              <a:gd name="connsiteY110" fmla="*/ 981146 h 1339999"/>
              <a:gd name="connsiteX111" fmla="*/ 1582420 w 10740954"/>
              <a:gd name="connsiteY111" fmla="*/ 585856 h 1339999"/>
              <a:gd name="connsiteX112" fmla="*/ 1761807 w 10740954"/>
              <a:gd name="connsiteY112" fmla="*/ 550993 h 1339999"/>
              <a:gd name="connsiteX113" fmla="*/ 1537905 w 10740954"/>
              <a:gd name="connsiteY113" fmla="*/ 96987 h 1339999"/>
              <a:gd name="connsiteX114" fmla="*/ 1711727 w 10740954"/>
              <a:gd name="connsiteY114" fmla="*/ 272613 h 1339999"/>
              <a:gd name="connsiteX115" fmla="*/ 1532340 w 10740954"/>
              <a:gd name="connsiteY115" fmla="*/ 532644 h 1339999"/>
              <a:gd name="connsiteX116" fmla="*/ 1452848 w 10740954"/>
              <a:gd name="connsiteY116" fmla="*/ 444831 h 1339999"/>
              <a:gd name="connsiteX117" fmla="*/ 1362227 w 10740954"/>
              <a:gd name="connsiteY117" fmla="*/ 263701 h 1339999"/>
              <a:gd name="connsiteX118" fmla="*/ 1537905 w 10740954"/>
              <a:gd name="connsiteY118" fmla="*/ 96987 h 1339999"/>
              <a:gd name="connsiteX119" fmla="*/ 2002403 w 10740954"/>
              <a:gd name="connsiteY119" fmla="*/ 1043532 h 1339999"/>
              <a:gd name="connsiteX120" fmla="*/ 2159797 w 10740954"/>
              <a:gd name="connsiteY120" fmla="*/ 686514 h 1339999"/>
              <a:gd name="connsiteX121" fmla="*/ 1917346 w 10740954"/>
              <a:gd name="connsiteY121" fmla="*/ 454006 h 1339999"/>
              <a:gd name="connsiteX122" fmla="*/ 1695299 w 10740954"/>
              <a:gd name="connsiteY122" fmla="*/ 498044 h 1339999"/>
              <a:gd name="connsiteX123" fmla="*/ 1691589 w 10740954"/>
              <a:gd name="connsiteY123" fmla="*/ 490704 h 1339999"/>
              <a:gd name="connsiteX124" fmla="*/ 1891379 w 10740954"/>
              <a:gd name="connsiteY124" fmla="*/ 249022 h 1339999"/>
              <a:gd name="connsiteX125" fmla="*/ 1543469 w 10740954"/>
              <a:gd name="connsiteY125" fmla="*/ 0 h 1339999"/>
              <a:gd name="connsiteX126" fmla="*/ 1162173 w 10740954"/>
              <a:gd name="connsiteY126" fmla="*/ 316651 h 1339999"/>
              <a:gd name="connsiteX127" fmla="*/ 1310293 w 10740954"/>
              <a:gd name="connsiteY127" fmla="*/ 622292 h 1339999"/>
              <a:gd name="connsiteX128" fmla="*/ 1312147 w 10740954"/>
              <a:gd name="connsiteY128" fmla="*/ 625962 h 1339999"/>
              <a:gd name="connsiteX129" fmla="*/ 1047439 w 10740954"/>
              <a:gd name="connsiteY129" fmla="*/ 993990 h 1339999"/>
              <a:gd name="connsiteX130" fmla="*/ 1419462 w 10740954"/>
              <a:gd name="connsiteY130" fmla="*/ 1339999 h 1339999"/>
              <a:gd name="connsiteX131" fmla="*/ 1837589 w 10740954"/>
              <a:gd name="connsiteY131" fmla="*/ 1191635 h 1339999"/>
              <a:gd name="connsiteX132" fmla="*/ 1948613 w 10740954"/>
              <a:gd name="connsiteY132" fmla="*/ 1310641 h 1339999"/>
              <a:gd name="connsiteX133" fmla="*/ 2239024 w 10740954"/>
              <a:gd name="connsiteY133" fmla="*/ 1310641 h 1339999"/>
              <a:gd name="connsiteX134" fmla="*/ 2239024 w 10740954"/>
              <a:gd name="connsiteY134" fmla="*/ 1301466 h 1339999"/>
              <a:gd name="connsiteX135" fmla="*/ 2002403 w 10740954"/>
              <a:gd name="connsiteY135" fmla="*/ 1043532 h 1339999"/>
              <a:gd name="connsiteX136" fmla="*/ 429257 w 10740954"/>
              <a:gd name="connsiteY136" fmla="*/ 1339999 h 1339999"/>
              <a:gd name="connsiteX137" fmla="*/ 858513 w 10740954"/>
              <a:gd name="connsiteY137" fmla="*/ 917186 h 1339999"/>
              <a:gd name="connsiteX138" fmla="*/ 858513 w 10740954"/>
              <a:gd name="connsiteY138" fmla="*/ 29358 h 1339999"/>
              <a:gd name="connsiteX139" fmla="*/ 629046 w 10740954"/>
              <a:gd name="connsiteY139" fmla="*/ 29358 h 1339999"/>
              <a:gd name="connsiteX140" fmla="*/ 629046 w 10740954"/>
              <a:gd name="connsiteY140" fmla="*/ 975903 h 1339999"/>
              <a:gd name="connsiteX141" fmla="*/ 429257 w 10740954"/>
              <a:gd name="connsiteY141" fmla="*/ 1221255 h 1339999"/>
              <a:gd name="connsiteX142" fmla="*/ 229467 w 10740954"/>
              <a:gd name="connsiteY142" fmla="*/ 957554 h 1339999"/>
              <a:gd name="connsiteX143" fmla="*/ 229467 w 10740954"/>
              <a:gd name="connsiteY143" fmla="*/ 781928 h 1339999"/>
              <a:gd name="connsiteX144" fmla="*/ 0 w 10740954"/>
              <a:gd name="connsiteY144" fmla="*/ 838548 h 1339999"/>
              <a:gd name="connsiteX145" fmla="*/ 0 w 10740954"/>
              <a:gd name="connsiteY145" fmla="*/ 917186 h 1339999"/>
              <a:gd name="connsiteX146" fmla="*/ 429257 w 10740954"/>
              <a:gd name="connsiteY146" fmla="*/ 1339999 h 133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0740954" h="1339999">
                <a:moveTo>
                  <a:pt x="5490245" y="754143"/>
                </a:moveTo>
                <a:cubicBezTo>
                  <a:pt x="5510648" y="592934"/>
                  <a:pt x="5593850" y="501451"/>
                  <a:pt x="5740115" y="501451"/>
                </a:cubicBezTo>
                <a:cubicBezTo>
                  <a:pt x="5878961" y="501451"/>
                  <a:pt x="5960308" y="583759"/>
                  <a:pt x="5964018" y="754143"/>
                </a:cubicBezTo>
                <a:lnTo>
                  <a:pt x="5490245" y="754143"/>
                </a:lnTo>
                <a:moveTo>
                  <a:pt x="5739850" y="377202"/>
                </a:moveTo>
                <a:cubicBezTo>
                  <a:pt x="5495545" y="377202"/>
                  <a:pt x="5325432" y="547586"/>
                  <a:pt x="5325432" y="860567"/>
                </a:cubicBezTo>
                <a:cubicBezTo>
                  <a:pt x="5325432" y="1160704"/>
                  <a:pt x="5482826" y="1329252"/>
                  <a:pt x="5739850" y="1329252"/>
                </a:cubicBezTo>
                <a:cubicBezTo>
                  <a:pt x="5950769" y="1329252"/>
                  <a:pt x="6084050" y="1210246"/>
                  <a:pt x="6117437" y="1030950"/>
                </a:cubicBezTo>
                <a:lnTo>
                  <a:pt x="5976736" y="994252"/>
                </a:lnTo>
                <a:cubicBezTo>
                  <a:pt x="5952624" y="1148121"/>
                  <a:pt x="5869422" y="1201071"/>
                  <a:pt x="5754689" y="1201071"/>
                </a:cubicBezTo>
                <a:cubicBezTo>
                  <a:pt x="5571592" y="1201071"/>
                  <a:pt x="5489981" y="1067386"/>
                  <a:pt x="5484416" y="862402"/>
                </a:cubicBezTo>
                <a:lnTo>
                  <a:pt x="6119027" y="862402"/>
                </a:lnTo>
                <a:lnTo>
                  <a:pt x="6119027" y="811025"/>
                </a:lnTo>
                <a:cubicBezTo>
                  <a:pt x="6119292" y="490704"/>
                  <a:pt x="5943615" y="377202"/>
                  <a:pt x="5739850" y="377202"/>
                </a:cubicBezTo>
                <a:moveTo>
                  <a:pt x="8274584" y="754143"/>
                </a:moveTo>
                <a:cubicBezTo>
                  <a:pt x="8294987" y="592934"/>
                  <a:pt x="8378188" y="501451"/>
                  <a:pt x="8524454" y="501451"/>
                </a:cubicBezTo>
                <a:cubicBezTo>
                  <a:pt x="8663299" y="501451"/>
                  <a:pt x="8744646" y="583759"/>
                  <a:pt x="8748356" y="754143"/>
                </a:cubicBezTo>
                <a:lnTo>
                  <a:pt x="8274584" y="754143"/>
                </a:lnTo>
                <a:moveTo>
                  <a:pt x="8524454" y="377202"/>
                </a:moveTo>
                <a:cubicBezTo>
                  <a:pt x="8280149" y="377202"/>
                  <a:pt x="8110035" y="547586"/>
                  <a:pt x="8110035" y="860567"/>
                </a:cubicBezTo>
                <a:cubicBezTo>
                  <a:pt x="8110035" y="1160704"/>
                  <a:pt x="8267430" y="1329252"/>
                  <a:pt x="8524454" y="1329252"/>
                </a:cubicBezTo>
                <a:cubicBezTo>
                  <a:pt x="8735372" y="1329252"/>
                  <a:pt x="8868654" y="1210246"/>
                  <a:pt x="8902041" y="1030950"/>
                </a:cubicBezTo>
                <a:lnTo>
                  <a:pt x="8761340" y="994252"/>
                </a:lnTo>
                <a:cubicBezTo>
                  <a:pt x="8737227" y="1148121"/>
                  <a:pt x="8654025" y="1201071"/>
                  <a:pt x="8539292" y="1201071"/>
                </a:cubicBezTo>
                <a:cubicBezTo>
                  <a:pt x="8356196" y="1201071"/>
                  <a:pt x="8274584" y="1067386"/>
                  <a:pt x="8269019" y="862402"/>
                </a:cubicBezTo>
                <a:lnTo>
                  <a:pt x="8903630" y="862402"/>
                </a:lnTo>
                <a:lnTo>
                  <a:pt x="8903630" y="811025"/>
                </a:lnTo>
                <a:cubicBezTo>
                  <a:pt x="8903895" y="490704"/>
                  <a:pt x="8727953" y="377202"/>
                  <a:pt x="8524454" y="377202"/>
                </a:cubicBezTo>
                <a:moveTo>
                  <a:pt x="9484716" y="377202"/>
                </a:moveTo>
                <a:cubicBezTo>
                  <a:pt x="9231137" y="377202"/>
                  <a:pt x="9059169" y="552828"/>
                  <a:pt x="9059169" y="862402"/>
                </a:cubicBezTo>
                <a:cubicBezTo>
                  <a:pt x="9059169" y="1166208"/>
                  <a:pt x="9227428" y="1329252"/>
                  <a:pt x="9477297" y="1329252"/>
                </a:cubicBezTo>
                <a:cubicBezTo>
                  <a:pt x="9703054" y="1329252"/>
                  <a:pt x="9830771" y="1191897"/>
                  <a:pt x="9856739" y="1003427"/>
                </a:cubicBezTo>
                <a:lnTo>
                  <a:pt x="9710473" y="968564"/>
                </a:lnTo>
                <a:cubicBezTo>
                  <a:pt x="9684506" y="1140520"/>
                  <a:pt x="9610579" y="1199236"/>
                  <a:pt x="9488426" y="1199236"/>
                </a:cubicBezTo>
                <a:cubicBezTo>
                  <a:pt x="9310894" y="1199236"/>
                  <a:pt x="9220008" y="1071056"/>
                  <a:pt x="9220008" y="851392"/>
                </a:cubicBezTo>
                <a:cubicBezTo>
                  <a:pt x="9220008" y="622554"/>
                  <a:pt x="9316193" y="507218"/>
                  <a:pt x="9481006" y="507218"/>
                </a:cubicBezTo>
                <a:cubicBezTo>
                  <a:pt x="9597595" y="507218"/>
                  <a:pt x="9682651" y="564100"/>
                  <a:pt x="9710473" y="726881"/>
                </a:cubicBezTo>
                <a:lnTo>
                  <a:pt x="9856739" y="692018"/>
                </a:lnTo>
                <a:cubicBezTo>
                  <a:pt x="9830771" y="505383"/>
                  <a:pt x="9703054" y="377202"/>
                  <a:pt x="9484716" y="377202"/>
                </a:cubicBezTo>
                <a:moveTo>
                  <a:pt x="5112923" y="29358"/>
                </a:moveTo>
                <a:lnTo>
                  <a:pt x="4868618" y="29358"/>
                </a:lnTo>
                <a:lnTo>
                  <a:pt x="4485467" y="1061881"/>
                </a:lnTo>
                <a:lnTo>
                  <a:pt x="4100726" y="29358"/>
                </a:lnTo>
                <a:lnTo>
                  <a:pt x="3845291" y="29358"/>
                </a:lnTo>
                <a:lnTo>
                  <a:pt x="3845291" y="1310641"/>
                </a:lnTo>
                <a:lnTo>
                  <a:pt x="4006130" y="1310641"/>
                </a:lnTo>
                <a:lnTo>
                  <a:pt x="4006130" y="206819"/>
                </a:lnTo>
                <a:lnTo>
                  <a:pt x="4418694" y="1310641"/>
                </a:lnTo>
                <a:lnTo>
                  <a:pt x="4542701" y="1310641"/>
                </a:lnTo>
                <a:lnTo>
                  <a:pt x="4951820" y="204984"/>
                </a:lnTo>
                <a:lnTo>
                  <a:pt x="4951820" y="1310641"/>
                </a:lnTo>
                <a:lnTo>
                  <a:pt x="5112923" y="1310641"/>
                </a:lnTo>
                <a:lnTo>
                  <a:pt x="5112923" y="29358"/>
                </a:lnTo>
                <a:moveTo>
                  <a:pt x="6688984" y="1198974"/>
                </a:moveTo>
                <a:cubicBezTo>
                  <a:pt x="6537154" y="1198974"/>
                  <a:pt x="6435405" y="1090977"/>
                  <a:pt x="6435405" y="852965"/>
                </a:cubicBezTo>
                <a:cubicBezTo>
                  <a:pt x="6435405" y="613118"/>
                  <a:pt x="6537154" y="506956"/>
                  <a:pt x="6688984" y="506956"/>
                </a:cubicBezTo>
                <a:cubicBezTo>
                  <a:pt x="6840814" y="506956"/>
                  <a:pt x="6942564" y="613118"/>
                  <a:pt x="6942564" y="852965"/>
                </a:cubicBezTo>
                <a:cubicBezTo>
                  <a:pt x="6942564" y="1090977"/>
                  <a:pt x="6840814" y="1198974"/>
                  <a:pt x="6688984" y="1198974"/>
                </a:cubicBezTo>
                <a:moveTo>
                  <a:pt x="7092538" y="29358"/>
                </a:moveTo>
                <a:lnTo>
                  <a:pt x="6938854" y="29358"/>
                </a:lnTo>
                <a:lnTo>
                  <a:pt x="6938854" y="571177"/>
                </a:lnTo>
                <a:cubicBezTo>
                  <a:pt x="6905467" y="470520"/>
                  <a:pt x="6824120" y="377202"/>
                  <a:pt x="6663017" y="377202"/>
                </a:cubicBezTo>
                <a:cubicBezTo>
                  <a:pt x="6455808" y="377202"/>
                  <a:pt x="6274301" y="538411"/>
                  <a:pt x="6274301" y="858732"/>
                </a:cubicBezTo>
                <a:cubicBezTo>
                  <a:pt x="6274301" y="1182722"/>
                  <a:pt x="6455543" y="1329252"/>
                  <a:pt x="6650033" y="1329252"/>
                </a:cubicBezTo>
                <a:cubicBezTo>
                  <a:pt x="6796299" y="1329252"/>
                  <a:pt x="6903612" y="1245109"/>
                  <a:pt x="6938854" y="1126103"/>
                </a:cubicBezTo>
                <a:lnTo>
                  <a:pt x="6938854" y="1195567"/>
                </a:lnTo>
                <a:cubicBezTo>
                  <a:pt x="6938854" y="1237769"/>
                  <a:pt x="6942564" y="1283380"/>
                  <a:pt x="6948128" y="1310903"/>
                </a:cubicBezTo>
                <a:lnTo>
                  <a:pt x="7103667" y="1310903"/>
                </a:lnTo>
                <a:cubicBezTo>
                  <a:pt x="7096248" y="1266865"/>
                  <a:pt x="7092538" y="1202906"/>
                  <a:pt x="7092538" y="1120598"/>
                </a:cubicBezTo>
                <a:lnTo>
                  <a:pt x="7092538" y="29358"/>
                </a:lnTo>
                <a:moveTo>
                  <a:pt x="8258155" y="29358"/>
                </a:moveTo>
                <a:lnTo>
                  <a:pt x="7258942" y="29358"/>
                </a:lnTo>
                <a:lnTo>
                  <a:pt x="7258942" y="163044"/>
                </a:lnTo>
                <a:lnTo>
                  <a:pt x="7678924" y="163044"/>
                </a:lnTo>
                <a:lnTo>
                  <a:pt x="7678924" y="1310903"/>
                </a:lnTo>
                <a:lnTo>
                  <a:pt x="7840028" y="1310903"/>
                </a:lnTo>
                <a:lnTo>
                  <a:pt x="7840028" y="163044"/>
                </a:lnTo>
                <a:lnTo>
                  <a:pt x="8258155" y="163044"/>
                </a:lnTo>
                <a:lnTo>
                  <a:pt x="8258155" y="29358"/>
                </a:lnTo>
                <a:moveTo>
                  <a:pt x="10185835" y="29358"/>
                </a:moveTo>
                <a:lnTo>
                  <a:pt x="10032151" y="29358"/>
                </a:lnTo>
                <a:lnTo>
                  <a:pt x="10032151" y="1310641"/>
                </a:lnTo>
                <a:lnTo>
                  <a:pt x="10185835" y="1310641"/>
                </a:lnTo>
                <a:lnTo>
                  <a:pt x="10185835" y="708532"/>
                </a:lnTo>
                <a:cubicBezTo>
                  <a:pt x="10185835" y="580352"/>
                  <a:pt x="10250489" y="494374"/>
                  <a:pt x="10387480" y="494374"/>
                </a:cubicBezTo>
                <a:cubicBezTo>
                  <a:pt x="10522617" y="494374"/>
                  <a:pt x="10587270" y="580352"/>
                  <a:pt x="10587270" y="708532"/>
                </a:cubicBezTo>
                <a:lnTo>
                  <a:pt x="10587270" y="1310903"/>
                </a:lnTo>
                <a:lnTo>
                  <a:pt x="10740955" y="1310903"/>
                </a:lnTo>
                <a:lnTo>
                  <a:pt x="10740955" y="677339"/>
                </a:lnTo>
                <a:cubicBezTo>
                  <a:pt x="10740955" y="505383"/>
                  <a:pt x="10633640" y="377202"/>
                  <a:pt x="10443125" y="377202"/>
                </a:cubicBezTo>
                <a:cubicBezTo>
                  <a:pt x="10315408" y="377202"/>
                  <a:pt x="10221077" y="434084"/>
                  <a:pt x="10185835" y="536576"/>
                </a:cubicBezTo>
                <a:lnTo>
                  <a:pt x="10185835" y="29358"/>
                </a:lnTo>
                <a:moveTo>
                  <a:pt x="2759431" y="1339999"/>
                </a:moveTo>
                <a:cubicBezTo>
                  <a:pt x="3068390" y="1339999"/>
                  <a:pt x="3188688" y="1157034"/>
                  <a:pt x="3188688" y="917186"/>
                </a:cubicBezTo>
                <a:lnTo>
                  <a:pt x="3188688" y="29358"/>
                </a:lnTo>
                <a:lnTo>
                  <a:pt x="2959221" y="29358"/>
                </a:lnTo>
                <a:lnTo>
                  <a:pt x="2959221" y="975903"/>
                </a:lnTo>
                <a:cubicBezTo>
                  <a:pt x="2959221" y="1129772"/>
                  <a:pt x="2900132" y="1221255"/>
                  <a:pt x="2759431" y="1221255"/>
                </a:cubicBezTo>
                <a:cubicBezTo>
                  <a:pt x="2620585" y="1221255"/>
                  <a:pt x="2559641" y="1124268"/>
                  <a:pt x="2559641" y="957554"/>
                </a:cubicBezTo>
                <a:lnTo>
                  <a:pt x="2559641" y="781928"/>
                </a:lnTo>
                <a:lnTo>
                  <a:pt x="2330175" y="838548"/>
                </a:lnTo>
                <a:lnTo>
                  <a:pt x="2330175" y="917186"/>
                </a:lnTo>
                <a:cubicBezTo>
                  <a:pt x="2329910" y="1157034"/>
                  <a:pt x="2450207" y="1339999"/>
                  <a:pt x="2759431" y="1339999"/>
                </a:cubicBezTo>
                <a:moveTo>
                  <a:pt x="1537905" y="1206314"/>
                </a:moveTo>
                <a:cubicBezTo>
                  <a:pt x="1360373" y="1206314"/>
                  <a:pt x="1251204" y="1063454"/>
                  <a:pt x="1251204" y="911682"/>
                </a:cubicBezTo>
                <a:cubicBezTo>
                  <a:pt x="1251204" y="816529"/>
                  <a:pt x="1293864" y="728716"/>
                  <a:pt x="1364082" y="679174"/>
                </a:cubicBezTo>
                <a:lnTo>
                  <a:pt x="1782210" y="1131345"/>
                </a:lnTo>
                <a:cubicBezTo>
                  <a:pt x="1704573" y="1176955"/>
                  <a:pt x="1617662" y="1206314"/>
                  <a:pt x="1537905" y="1206314"/>
                </a:cubicBezTo>
                <a:moveTo>
                  <a:pt x="1761807" y="550993"/>
                </a:moveTo>
                <a:cubicBezTo>
                  <a:pt x="1911782" y="550993"/>
                  <a:pt x="2004258" y="636971"/>
                  <a:pt x="2004258" y="785336"/>
                </a:cubicBezTo>
                <a:cubicBezTo>
                  <a:pt x="2004258" y="851130"/>
                  <a:pt x="1985709" y="919021"/>
                  <a:pt x="1945168" y="981146"/>
                </a:cubicBezTo>
                <a:lnTo>
                  <a:pt x="1582420" y="585856"/>
                </a:lnTo>
                <a:cubicBezTo>
                  <a:pt x="1647074" y="560168"/>
                  <a:pt x="1710137" y="550993"/>
                  <a:pt x="1761807" y="550993"/>
                </a:cubicBezTo>
                <a:moveTo>
                  <a:pt x="1537905" y="96987"/>
                </a:moveTo>
                <a:cubicBezTo>
                  <a:pt x="1647074" y="96987"/>
                  <a:pt x="1711727" y="159112"/>
                  <a:pt x="1711727" y="272613"/>
                </a:cubicBezTo>
                <a:cubicBezTo>
                  <a:pt x="1711727" y="376940"/>
                  <a:pt x="1659792" y="475763"/>
                  <a:pt x="1532340" y="532644"/>
                </a:cubicBezTo>
                <a:lnTo>
                  <a:pt x="1452848" y="444831"/>
                </a:lnTo>
                <a:cubicBezTo>
                  <a:pt x="1382630" y="368028"/>
                  <a:pt x="1362227" y="320321"/>
                  <a:pt x="1362227" y="263701"/>
                </a:cubicBezTo>
                <a:cubicBezTo>
                  <a:pt x="1362227" y="157539"/>
                  <a:pt x="1430590" y="96987"/>
                  <a:pt x="1537905" y="96987"/>
                </a:cubicBezTo>
                <a:moveTo>
                  <a:pt x="2002403" y="1043532"/>
                </a:moveTo>
                <a:cubicBezTo>
                  <a:pt x="2102298" y="926361"/>
                  <a:pt x="2159797" y="798180"/>
                  <a:pt x="2159797" y="686514"/>
                </a:cubicBezTo>
                <a:cubicBezTo>
                  <a:pt x="2159797" y="547324"/>
                  <a:pt x="2065466" y="454006"/>
                  <a:pt x="1917346" y="454006"/>
                </a:cubicBezTo>
                <a:cubicBezTo>
                  <a:pt x="1839709" y="454006"/>
                  <a:pt x="1752533" y="476025"/>
                  <a:pt x="1695299" y="498044"/>
                </a:cubicBezTo>
                <a:lnTo>
                  <a:pt x="1691589" y="490704"/>
                </a:lnTo>
                <a:cubicBezTo>
                  <a:pt x="1832290" y="415735"/>
                  <a:pt x="1891379" y="346009"/>
                  <a:pt x="1891379" y="249022"/>
                </a:cubicBezTo>
                <a:cubicBezTo>
                  <a:pt x="1891379" y="109832"/>
                  <a:pt x="1765517" y="0"/>
                  <a:pt x="1543469" y="0"/>
                </a:cubicBezTo>
                <a:cubicBezTo>
                  <a:pt x="1288035" y="0"/>
                  <a:pt x="1162173" y="141025"/>
                  <a:pt x="1162173" y="316651"/>
                </a:cubicBezTo>
                <a:cubicBezTo>
                  <a:pt x="1162173" y="411803"/>
                  <a:pt x="1202978" y="506956"/>
                  <a:pt x="1310293" y="622292"/>
                </a:cubicBezTo>
                <a:lnTo>
                  <a:pt x="1312147" y="625962"/>
                </a:lnTo>
                <a:cubicBezTo>
                  <a:pt x="1130906" y="711940"/>
                  <a:pt x="1047439" y="851130"/>
                  <a:pt x="1047439" y="993990"/>
                </a:cubicBezTo>
                <a:cubicBezTo>
                  <a:pt x="1047439" y="1182460"/>
                  <a:pt x="1193704" y="1339999"/>
                  <a:pt x="1419462" y="1339999"/>
                </a:cubicBezTo>
                <a:cubicBezTo>
                  <a:pt x="1549033" y="1339999"/>
                  <a:pt x="1700863" y="1286787"/>
                  <a:pt x="1837589" y="1191635"/>
                </a:cubicBezTo>
                <a:lnTo>
                  <a:pt x="1948613" y="1310641"/>
                </a:lnTo>
                <a:lnTo>
                  <a:pt x="2239024" y="1310641"/>
                </a:lnTo>
                <a:lnTo>
                  <a:pt x="2239024" y="1301466"/>
                </a:lnTo>
                <a:lnTo>
                  <a:pt x="2002403" y="1043532"/>
                </a:lnTo>
                <a:close/>
                <a:moveTo>
                  <a:pt x="429257" y="1339999"/>
                </a:moveTo>
                <a:cubicBezTo>
                  <a:pt x="738215" y="1339999"/>
                  <a:pt x="858513" y="1157034"/>
                  <a:pt x="858513" y="917186"/>
                </a:cubicBezTo>
                <a:lnTo>
                  <a:pt x="858513" y="29358"/>
                </a:lnTo>
                <a:lnTo>
                  <a:pt x="629046" y="29358"/>
                </a:lnTo>
                <a:lnTo>
                  <a:pt x="629046" y="975903"/>
                </a:lnTo>
                <a:cubicBezTo>
                  <a:pt x="629046" y="1129772"/>
                  <a:pt x="569957" y="1221255"/>
                  <a:pt x="429257" y="1221255"/>
                </a:cubicBezTo>
                <a:cubicBezTo>
                  <a:pt x="290411" y="1221255"/>
                  <a:pt x="229467" y="1124268"/>
                  <a:pt x="229467" y="957554"/>
                </a:cubicBezTo>
                <a:lnTo>
                  <a:pt x="229467" y="781928"/>
                </a:lnTo>
                <a:lnTo>
                  <a:pt x="0" y="838548"/>
                </a:lnTo>
                <a:lnTo>
                  <a:pt x="0" y="917186"/>
                </a:lnTo>
                <a:cubicBezTo>
                  <a:pt x="0" y="1157034"/>
                  <a:pt x="120298" y="1339999"/>
                  <a:pt x="429257" y="1339999"/>
                </a:cubicBezTo>
              </a:path>
            </a:pathLst>
          </a:custGeom>
          <a:solidFill>
            <a:schemeClr val="bg1"/>
          </a:solidFill>
          <a:ln w="2648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36978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with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8AD4-5298-7DA9-DDAD-3AB53AF2F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384" y="266400"/>
            <a:ext cx="5732004" cy="2770117"/>
          </a:xfrm>
        </p:spPr>
        <p:txBody>
          <a:bodyPr anchor="t"/>
          <a:lstStyle>
            <a:lvl1pPr>
              <a:lnSpc>
                <a:spcPct val="80000"/>
              </a:lnSpc>
              <a:defRPr sz="74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183B-3F5F-D40F-DF08-A45F8678A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97FF01E-CE3E-39E2-D61B-0FA837B6BD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62381" y="0"/>
            <a:ext cx="5629619" cy="6858000"/>
          </a:xfrm>
          <a:solidFill>
            <a:srgbClr val="F6F3F2"/>
          </a:solidFill>
        </p:spPr>
        <p:txBody>
          <a:bodyPr/>
          <a:lstStyle>
            <a:lvl1pPr>
              <a:defRPr lang="en-US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3E6A42C-1B5F-EA02-91D5-A19909EDD8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BB5165-702D-FA26-439C-89075AA182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9" name="Graphic 8">
            <a:extLst>
              <a:ext uri="{FF2B5EF4-FFF2-40B4-BE49-F238E27FC236}">
                <a16:creationId xmlns:a16="http://schemas.microsoft.com/office/drawing/2014/main" id="{06775EA0-3E7A-C031-DEFD-48387FF499D7}"/>
              </a:ext>
            </a:extLst>
          </p:cNvPr>
          <p:cNvSpPr>
            <a:spLocks noChangeAspect="1"/>
          </p:cNvSpPr>
          <p:nvPr userDrawn="1"/>
        </p:nvSpPr>
        <p:spPr>
          <a:xfrm>
            <a:off x="288304" y="6417655"/>
            <a:ext cx="1159200" cy="144618"/>
          </a:xfrm>
          <a:custGeom>
            <a:avLst/>
            <a:gdLst>
              <a:gd name="connsiteX0" fmla="*/ 5490245 w 10740954"/>
              <a:gd name="connsiteY0" fmla="*/ 754143 h 1339999"/>
              <a:gd name="connsiteX1" fmla="*/ 5740115 w 10740954"/>
              <a:gd name="connsiteY1" fmla="*/ 501451 h 1339999"/>
              <a:gd name="connsiteX2" fmla="*/ 5964018 w 10740954"/>
              <a:gd name="connsiteY2" fmla="*/ 754143 h 1339999"/>
              <a:gd name="connsiteX3" fmla="*/ 5490245 w 10740954"/>
              <a:gd name="connsiteY3" fmla="*/ 754143 h 1339999"/>
              <a:gd name="connsiteX4" fmla="*/ 5739850 w 10740954"/>
              <a:gd name="connsiteY4" fmla="*/ 377202 h 1339999"/>
              <a:gd name="connsiteX5" fmla="*/ 5325432 w 10740954"/>
              <a:gd name="connsiteY5" fmla="*/ 860567 h 1339999"/>
              <a:gd name="connsiteX6" fmla="*/ 5739850 w 10740954"/>
              <a:gd name="connsiteY6" fmla="*/ 1329252 h 1339999"/>
              <a:gd name="connsiteX7" fmla="*/ 6117437 w 10740954"/>
              <a:gd name="connsiteY7" fmla="*/ 1030950 h 1339999"/>
              <a:gd name="connsiteX8" fmla="*/ 5976736 w 10740954"/>
              <a:gd name="connsiteY8" fmla="*/ 994252 h 1339999"/>
              <a:gd name="connsiteX9" fmla="*/ 5754689 w 10740954"/>
              <a:gd name="connsiteY9" fmla="*/ 1201071 h 1339999"/>
              <a:gd name="connsiteX10" fmla="*/ 5484416 w 10740954"/>
              <a:gd name="connsiteY10" fmla="*/ 862402 h 1339999"/>
              <a:gd name="connsiteX11" fmla="*/ 6119027 w 10740954"/>
              <a:gd name="connsiteY11" fmla="*/ 862402 h 1339999"/>
              <a:gd name="connsiteX12" fmla="*/ 6119027 w 10740954"/>
              <a:gd name="connsiteY12" fmla="*/ 811025 h 1339999"/>
              <a:gd name="connsiteX13" fmla="*/ 5739850 w 10740954"/>
              <a:gd name="connsiteY13" fmla="*/ 377202 h 1339999"/>
              <a:gd name="connsiteX14" fmla="*/ 8274584 w 10740954"/>
              <a:gd name="connsiteY14" fmla="*/ 754143 h 1339999"/>
              <a:gd name="connsiteX15" fmla="*/ 8524454 w 10740954"/>
              <a:gd name="connsiteY15" fmla="*/ 501451 h 1339999"/>
              <a:gd name="connsiteX16" fmla="*/ 8748356 w 10740954"/>
              <a:gd name="connsiteY16" fmla="*/ 754143 h 1339999"/>
              <a:gd name="connsiteX17" fmla="*/ 8274584 w 10740954"/>
              <a:gd name="connsiteY17" fmla="*/ 754143 h 1339999"/>
              <a:gd name="connsiteX18" fmla="*/ 8524454 w 10740954"/>
              <a:gd name="connsiteY18" fmla="*/ 377202 h 1339999"/>
              <a:gd name="connsiteX19" fmla="*/ 8110035 w 10740954"/>
              <a:gd name="connsiteY19" fmla="*/ 860567 h 1339999"/>
              <a:gd name="connsiteX20" fmla="*/ 8524454 w 10740954"/>
              <a:gd name="connsiteY20" fmla="*/ 1329252 h 1339999"/>
              <a:gd name="connsiteX21" fmla="*/ 8902041 w 10740954"/>
              <a:gd name="connsiteY21" fmla="*/ 1030950 h 1339999"/>
              <a:gd name="connsiteX22" fmla="*/ 8761340 w 10740954"/>
              <a:gd name="connsiteY22" fmla="*/ 994252 h 1339999"/>
              <a:gd name="connsiteX23" fmla="*/ 8539292 w 10740954"/>
              <a:gd name="connsiteY23" fmla="*/ 1201071 h 1339999"/>
              <a:gd name="connsiteX24" fmla="*/ 8269019 w 10740954"/>
              <a:gd name="connsiteY24" fmla="*/ 862402 h 1339999"/>
              <a:gd name="connsiteX25" fmla="*/ 8903630 w 10740954"/>
              <a:gd name="connsiteY25" fmla="*/ 862402 h 1339999"/>
              <a:gd name="connsiteX26" fmla="*/ 8903630 w 10740954"/>
              <a:gd name="connsiteY26" fmla="*/ 811025 h 1339999"/>
              <a:gd name="connsiteX27" fmla="*/ 8524454 w 10740954"/>
              <a:gd name="connsiteY27" fmla="*/ 377202 h 1339999"/>
              <a:gd name="connsiteX28" fmla="*/ 9484716 w 10740954"/>
              <a:gd name="connsiteY28" fmla="*/ 377202 h 1339999"/>
              <a:gd name="connsiteX29" fmla="*/ 9059169 w 10740954"/>
              <a:gd name="connsiteY29" fmla="*/ 862402 h 1339999"/>
              <a:gd name="connsiteX30" fmla="*/ 9477297 w 10740954"/>
              <a:gd name="connsiteY30" fmla="*/ 1329252 h 1339999"/>
              <a:gd name="connsiteX31" fmla="*/ 9856739 w 10740954"/>
              <a:gd name="connsiteY31" fmla="*/ 1003427 h 1339999"/>
              <a:gd name="connsiteX32" fmla="*/ 9710473 w 10740954"/>
              <a:gd name="connsiteY32" fmla="*/ 968564 h 1339999"/>
              <a:gd name="connsiteX33" fmla="*/ 9488426 w 10740954"/>
              <a:gd name="connsiteY33" fmla="*/ 1199236 h 1339999"/>
              <a:gd name="connsiteX34" fmla="*/ 9220008 w 10740954"/>
              <a:gd name="connsiteY34" fmla="*/ 851392 h 1339999"/>
              <a:gd name="connsiteX35" fmla="*/ 9481006 w 10740954"/>
              <a:gd name="connsiteY35" fmla="*/ 507218 h 1339999"/>
              <a:gd name="connsiteX36" fmla="*/ 9710473 w 10740954"/>
              <a:gd name="connsiteY36" fmla="*/ 726881 h 1339999"/>
              <a:gd name="connsiteX37" fmla="*/ 9856739 w 10740954"/>
              <a:gd name="connsiteY37" fmla="*/ 692018 h 1339999"/>
              <a:gd name="connsiteX38" fmla="*/ 9484716 w 10740954"/>
              <a:gd name="connsiteY38" fmla="*/ 377202 h 1339999"/>
              <a:gd name="connsiteX39" fmla="*/ 5112923 w 10740954"/>
              <a:gd name="connsiteY39" fmla="*/ 29358 h 1339999"/>
              <a:gd name="connsiteX40" fmla="*/ 4868618 w 10740954"/>
              <a:gd name="connsiteY40" fmla="*/ 29358 h 1339999"/>
              <a:gd name="connsiteX41" fmla="*/ 4485467 w 10740954"/>
              <a:gd name="connsiteY41" fmla="*/ 1061881 h 1339999"/>
              <a:gd name="connsiteX42" fmla="*/ 4100726 w 10740954"/>
              <a:gd name="connsiteY42" fmla="*/ 29358 h 1339999"/>
              <a:gd name="connsiteX43" fmla="*/ 3845291 w 10740954"/>
              <a:gd name="connsiteY43" fmla="*/ 29358 h 1339999"/>
              <a:gd name="connsiteX44" fmla="*/ 3845291 w 10740954"/>
              <a:gd name="connsiteY44" fmla="*/ 1310641 h 1339999"/>
              <a:gd name="connsiteX45" fmla="*/ 4006130 w 10740954"/>
              <a:gd name="connsiteY45" fmla="*/ 1310641 h 1339999"/>
              <a:gd name="connsiteX46" fmla="*/ 4006130 w 10740954"/>
              <a:gd name="connsiteY46" fmla="*/ 206819 h 1339999"/>
              <a:gd name="connsiteX47" fmla="*/ 4418694 w 10740954"/>
              <a:gd name="connsiteY47" fmla="*/ 1310641 h 1339999"/>
              <a:gd name="connsiteX48" fmla="*/ 4542701 w 10740954"/>
              <a:gd name="connsiteY48" fmla="*/ 1310641 h 1339999"/>
              <a:gd name="connsiteX49" fmla="*/ 4951820 w 10740954"/>
              <a:gd name="connsiteY49" fmla="*/ 204984 h 1339999"/>
              <a:gd name="connsiteX50" fmla="*/ 4951820 w 10740954"/>
              <a:gd name="connsiteY50" fmla="*/ 1310641 h 1339999"/>
              <a:gd name="connsiteX51" fmla="*/ 5112923 w 10740954"/>
              <a:gd name="connsiteY51" fmla="*/ 1310641 h 1339999"/>
              <a:gd name="connsiteX52" fmla="*/ 5112923 w 10740954"/>
              <a:gd name="connsiteY52" fmla="*/ 29358 h 1339999"/>
              <a:gd name="connsiteX53" fmla="*/ 6688984 w 10740954"/>
              <a:gd name="connsiteY53" fmla="*/ 1198974 h 1339999"/>
              <a:gd name="connsiteX54" fmla="*/ 6435405 w 10740954"/>
              <a:gd name="connsiteY54" fmla="*/ 852965 h 1339999"/>
              <a:gd name="connsiteX55" fmla="*/ 6688984 w 10740954"/>
              <a:gd name="connsiteY55" fmla="*/ 506956 h 1339999"/>
              <a:gd name="connsiteX56" fmla="*/ 6942564 w 10740954"/>
              <a:gd name="connsiteY56" fmla="*/ 852965 h 1339999"/>
              <a:gd name="connsiteX57" fmla="*/ 6688984 w 10740954"/>
              <a:gd name="connsiteY57" fmla="*/ 1198974 h 1339999"/>
              <a:gd name="connsiteX58" fmla="*/ 7092538 w 10740954"/>
              <a:gd name="connsiteY58" fmla="*/ 29358 h 1339999"/>
              <a:gd name="connsiteX59" fmla="*/ 6938854 w 10740954"/>
              <a:gd name="connsiteY59" fmla="*/ 29358 h 1339999"/>
              <a:gd name="connsiteX60" fmla="*/ 6938854 w 10740954"/>
              <a:gd name="connsiteY60" fmla="*/ 571177 h 1339999"/>
              <a:gd name="connsiteX61" fmla="*/ 6663017 w 10740954"/>
              <a:gd name="connsiteY61" fmla="*/ 377202 h 1339999"/>
              <a:gd name="connsiteX62" fmla="*/ 6274301 w 10740954"/>
              <a:gd name="connsiteY62" fmla="*/ 858732 h 1339999"/>
              <a:gd name="connsiteX63" fmla="*/ 6650033 w 10740954"/>
              <a:gd name="connsiteY63" fmla="*/ 1329252 h 1339999"/>
              <a:gd name="connsiteX64" fmla="*/ 6938854 w 10740954"/>
              <a:gd name="connsiteY64" fmla="*/ 1126103 h 1339999"/>
              <a:gd name="connsiteX65" fmla="*/ 6938854 w 10740954"/>
              <a:gd name="connsiteY65" fmla="*/ 1195567 h 1339999"/>
              <a:gd name="connsiteX66" fmla="*/ 6948128 w 10740954"/>
              <a:gd name="connsiteY66" fmla="*/ 1310903 h 1339999"/>
              <a:gd name="connsiteX67" fmla="*/ 7103667 w 10740954"/>
              <a:gd name="connsiteY67" fmla="*/ 1310903 h 1339999"/>
              <a:gd name="connsiteX68" fmla="*/ 7092538 w 10740954"/>
              <a:gd name="connsiteY68" fmla="*/ 1120598 h 1339999"/>
              <a:gd name="connsiteX69" fmla="*/ 7092538 w 10740954"/>
              <a:gd name="connsiteY69" fmla="*/ 29358 h 1339999"/>
              <a:gd name="connsiteX70" fmla="*/ 8258155 w 10740954"/>
              <a:gd name="connsiteY70" fmla="*/ 29358 h 1339999"/>
              <a:gd name="connsiteX71" fmla="*/ 7258942 w 10740954"/>
              <a:gd name="connsiteY71" fmla="*/ 29358 h 1339999"/>
              <a:gd name="connsiteX72" fmla="*/ 7258942 w 10740954"/>
              <a:gd name="connsiteY72" fmla="*/ 163044 h 1339999"/>
              <a:gd name="connsiteX73" fmla="*/ 7678924 w 10740954"/>
              <a:gd name="connsiteY73" fmla="*/ 163044 h 1339999"/>
              <a:gd name="connsiteX74" fmla="*/ 7678924 w 10740954"/>
              <a:gd name="connsiteY74" fmla="*/ 1310903 h 1339999"/>
              <a:gd name="connsiteX75" fmla="*/ 7840028 w 10740954"/>
              <a:gd name="connsiteY75" fmla="*/ 1310903 h 1339999"/>
              <a:gd name="connsiteX76" fmla="*/ 7840028 w 10740954"/>
              <a:gd name="connsiteY76" fmla="*/ 163044 h 1339999"/>
              <a:gd name="connsiteX77" fmla="*/ 8258155 w 10740954"/>
              <a:gd name="connsiteY77" fmla="*/ 163044 h 1339999"/>
              <a:gd name="connsiteX78" fmla="*/ 8258155 w 10740954"/>
              <a:gd name="connsiteY78" fmla="*/ 29358 h 1339999"/>
              <a:gd name="connsiteX79" fmla="*/ 10185835 w 10740954"/>
              <a:gd name="connsiteY79" fmla="*/ 29358 h 1339999"/>
              <a:gd name="connsiteX80" fmla="*/ 10032151 w 10740954"/>
              <a:gd name="connsiteY80" fmla="*/ 29358 h 1339999"/>
              <a:gd name="connsiteX81" fmla="*/ 10032151 w 10740954"/>
              <a:gd name="connsiteY81" fmla="*/ 1310641 h 1339999"/>
              <a:gd name="connsiteX82" fmla="*/ 10185835 w 10740954"/>
              <a:gd name="connsiteY82" fmla="*/ 1310641 h 1339999"/>
              <a:gd name="connsiteX83" fmla="*/ 10185835 w 10740954"/>
              <a:gd name="connsiteY83" fmla="*/ 708532 h 1339999"/>
              <a:gd name="connsiteX84" fmla="*/ 10387480 w 10740954"/>
              <a:gd name="connsiteY84" fmla="*/ 494374 h 1339999"/>
              <a:gd name="connsiteX85" fmla="*/ 10587270 w 10740954"/>
              <a:gd name="connsiteY85" fmla="*/ 708532 h 1339999"/>
              <a:gd name="connsiteX86" fmla="*/ 10587270 w 10740954"/>
              <a:gd name="connsiteY86" fmla="*/ 1310903 h 1339999"/>
              <a:gd name="connsiteX87" fmla="*/ 10740955 w 10740954"/>
              <a:gd name="connsiteY87" fmla="*/ 1310903 h 1339999"/>
              <a:gd name="connsiteX88" fmla="*/ 10740955 w 10740954"/>
              <a:gd name="connsiteY88" fmla="*/ 677339 h 1339999"/>
              <a:gd name="connsiteX89" fmla="*/ 10443125 w 10740954"/>
              <a:gd name="connsiteY89" fmla="*/ 377202 h 1339999"/>
              <a:gd name="connsiteX90" fmla="*/ 10185835 w 10740954"/>
              <a:gd name="connsiteY90" fmla="*/ 536576 h 1339999"/>
              <a:gd name="connsiteX91" fmla="*/ 10185835 w 10740954"/>
              <a:gd name="connsiteY91" fmla="*/ 29358 h 1339999"/>
              <a:gd name="connsiteX92" fmla="*/ 2759431 w 10740954"/>
              <a:gd name="connsiteY92" fmla="*/ 1339999 h 1339999"/>
              <a:gd name="connsiteX93" fmla="*/ 3188688 w 10740954"/>
              <a:gd name="connsiteY93" fmla="*/ 917186 h 1339999"/>
              <a:gd name="connsiteX94" fmla="*/ 3188688 w 10740954"/>
              <a:gd name="connsiteY94" fmla="*/ 29358 h 1339999"/>
              <a:gd name="connsiteX95" fmla="*/ 2959221 w 10740954"/>
              <a:gd name="connsiteY95" fmla="*/ 29358 h 1339999"/>
              <a:gd name="connsiteX96" fmla="*/ 2959221 w 10740954"/>
              <a:gd name="connsiteY96" fmla="*/ 975903 h 1339999"/>
              <a:gd name="connsiteX97" fmla="*/ 2759431 w 10740954"/>
              <a:gd name="connsiteY97" fmla="*/ 1221255 h 1339999"/>
              <a:gd name="connsiteX98" fmla="*/ 2559641 w 10740954"/>
              <a:gd name="connsiteY98" fmla="*/ 957554 h 1339999"/>
              <a:gd name="connsiteX99" fmla="*/ 2559641 w 10740954"/>
              <a:gd name="connsiteY99" fmla="*/ 781928 h 1339999"/>
              <a:gd name="connsiteX100" fmla="*/ 2330175 w 10740954"/>
              <a:gd name="connsiteY100" fmla="*/ 838548 h 1339999"/>
              <a:gd name="connsiteX101" fmla="*/ 2330175 w 10740954"/>
              <a:gd name="connsiteY101" fmla="*/ 917186 h 1339999"/>
              <a:gd name="connsiteX102" fmla="*/ 2759431 w 10740954"/>
              <a:gd name="connsiteY102" fmla="*/ 1339999 h 1339999"/>
              <a:gd name="connsiteX103" fmla="*/ 1537905 w 10740954"/>
              <a:gd name="connsiteY103" fmla="*/ 1206314 h 1339999"/>
              <a:gd name="connsiteX104" fmla="*/ 1251204 w 10740954"/>
              <a:gd name="connsiteY104" fmla="*/ 911682 h 1339999"/>
              <a:gd name="connsiteX105" fmla="*/ 1364082 w 10740954"/>
              <a:gd name="connsiteY105" fmla="*/ 679174 h 1339999"/>
              <a:gd name="connsiteX106" fmla="*/ 1782210 w 10740954"/>
              <a:gd name="connsiteY106" fmla="*/ 1131345 h 1339999"/>
              <a:gd name="connsiteX107" fmla="*/ 1537905 w 10740954"/>
              <a:gd name="connsiteY107" fmla="*/ 1206314 h 1339999"/>
              <a:gd name="connsiteX108" fmla="*/ 1761807 w 10740954"/>
              <a:gd name="connsiteY108" fmla="*/ 550993 h 1339999"/>
              <a:gd name="connsiteX109" fmla="*/ 2004258 w 10740954"/>
              <a:gd name="connsiteY109" fmla="*/ 785336 h 1339999"/>
              <a:gd name="connsiteX110" fmla="*/ 1945168 w 10740954"/>
              <a:gd name="connsiteY110" fmla="*/ 981146 h 1339999"/>
              <a:gd name="connsiteX111" fmla="*/ 1582420 w 10740954"/>
              <a:gd name="connsiteY111" fmla="*/ 585856 h 1339999"/>
              <a:gd name="connsiteX112" fmla="*/ 1761807 w 10740954"/>
              <a:gd name="connsiteY112" fmla="*/ 550993 h 1339999"/>
              <a:gd name="connsiteX113" fmla="*/ 1537905 w 10740954"/>
              <a:gd name="connsiteY113" fmla="*/ 96987 h 1339999"/>
              <a:gd name="connsiteX114" fmla="*/ 1711727 w 10740954"/>
              <a:gd name="connsiteY114" fmla="*/ 272613 h 1339999"/>
              <a:gd name="connsiteX115" fmla="*/ 1532340 w 10740954"/>
              <a:gd name="connsiteY115" fmla="*/ 532644 h 1339999"/>
              <a:gd name="connsiteX116" fmla="*/ 1452848 w 10740954"/>
              <a:gd name="connsiteY116" fmla="*/ 444831 h 1339999"/>
              <a:gd name="connsiteX117" fmla="*/ 1362227 w 10740954"/>
              <a:gd name="connsiteY117" fmla="*/ 263701 h 1339999"/>
              <a:gd name="connsiteX118" fmla="*/ 1537905 w 10740954"/>
              <a:gd name="connsiteY118" fmla="*/ 96987 h 1339999"/>
              <a:gd name="connsiteX119" fmla="*/ 2002403 w 10740954"/>
              <a:gd name="connsiteY119" fmla="*/ 1043532 h 1339999"/>
              <a:gd name="connsiteX120" fmla="*/ 2159797 w 10740954"/>
              <a:gd name="connsiteY120" fmla="*/ 686514 h 1339999"/>
              <a:gd name="connsiteX121" fmla="*/ 1917346 w 10740954"/>
              <a:gd name="connsiteY121" fmla="*/ 454006 h 1339999"/>
              <a:gd name="connsiteX122" fmla="*/ 1695299 w 10740954"/>
              <a:gd name="connsiteY122" fmla="*/ 498044 h 1339999"/>
              <a:gd name="connsiteX123" fmla="*/ 1691589 w 10740954"/>
              <a:gd name="connsiteY123" fmla="*/ 490704 h 1339999"/>
              <a:gd name="connsiteX124" fmla="*/ 1891379 w 10740954"/>
              <a:gd name="connsiteY124" fmla="*/ 249022 h 1339999"/>
              <a:gd name="connsiteX125" fmla="*/ 1543469 w 10740954"/>
              <a:gd name="connsiteY125" fmla="*/ 0 h 1339999"/>
              <a:gd name="connsiteX126" fmla="*/ 1162173 w 10740954"/>
              <a:gd name="connsiteY126" fmla="*/ 316651 h 1339999"/>
              <a:gd name="connsiteX127" fmla="*/ 1310293 w 10740954"/>
              <a:gd name="connsiteY127" fmla="*/ 622292 h 1339999"/>
              <a:gd name="connsiteX128" fmla="*/ 1312147 w 10740954"/>
              <a:gd name="connsiteY128" fmla="*/ 625962 h 1339999"/>
              <a:gd name="connsiteX129" fmla="*/ 1047439 w 10740954"/>
              <a:gd name="connsiteY129" fmla="*/ 993990 h 1339999"/>
              <a:gd name="connsiteX130" fmla="*/ 1419462 w 10740954"/>
              <a:gd name="connsiteY130" fmla="*/ 1339999 h 1339999"/>
              <a:gd name="connsiteX131" fmla="*/ 1837589 w 10740954"/>
              <a:gd name="connsiteY131" fmla="*/ 1191635 h 1339999"/>
              <a:gd name="connsiteX132" fmla="*/ 1948613 w 10740954"/>
              <a:gd name="connsiteY132" fmla="*/ 1310641 h 1339999"/>
              <a:gd name="connsiteX133" fmla="*/ 2239024 w 10740954"/>
              <a:gd name="connsiteY133" fmla="*/ 1310641 h 1339999"/>
              <a:gd name="connsiteX134" fmla="*/ 2239024 w 10740954"/>
              <a:gd name="connsiteY134" fmla="*/ 1301466 h 1339999"/>
              <a:gd name="connsiteX135" fmla="*/ 2002403 w 10740954"/>
              <a:gd name="connsiteY135" fmla="*/ 1043532 h 1339999"/>
              <a:gd name="connsiteX136" fmla="*/ 429257 w 10740954"/>
              <a:gd name="connsiteY136" fmla="*/ 1339999 h 1339999"/>
              <a:gd name="connsiteX137" fmla="*/ 858513 w 10740954"/>
              <a:gd name="connsiteY137" fmla="*/ 917186 h 1339999"/>
              <a:gd name="connsiteX138" fmla="*/ 858513 w 10740954"/>
              <a:gd name="connsiteY138" fmla="*/ 29358 h 1339999"/>
              <a:gd name="connsiteX139" fmla="*/ 629046 w 10740954"/>
              <a:gd name="connsiteY139" fmla="*/ 29358 h 1339999"/>
              <a:gd name="connsiteX140" fmla="*/ 629046 w 10740954"/>
              <a:gd name="connsiteY140" fmla="*/ 975903 h 1339999"/>
              <a:gd name="connsiteX141" fmla="*/ 429257 w 10740954"/>
              <a:gd name="connsiteY141" fmla="*/ 1221255 h 1339999"/>
              <a:gd name="connsiteX142" fmla="*/ 229467 w 10740954"/>
              <a:gd name="connsiteY142" fmla="*/ 957554 h 1339999"/>
              <a:gd name="connsiteX143" fmla="*/ 229467 w 10740954"/>
              <a:gd name="connsiteY143" fmla="*/ 781928 h 1339999"/>
              <a:gd name="connsiteX144" fmla="*/ 0 w 10740954"/>
              <a:gd name="connsiteY144" fmla="*/ 838548 h 1339999"/>
              <a:gd name="connsiteX145" fmla="*/ 0 w 10740954"/>
              <a:gd name="connsiteY145" fmla="*/ 917186 h 1339999"/>
              <a:gd name="connsiteX146" fmla="*/ 429257 w 10740954"/>
              <a:gd name="connsiteY146" fmla="*/ 1339999 h 133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0740954" h="1339999">
                <a:moveTo>
                  <a:pt x="5490245" y="754143"/>
                </a:moveTo>
                <a:cubicBezTo>
                  <a:pt x="5510648" y="592934"/>
                  <a:pt x="5593850" y="501451"/>
                  <a:pt x="5740115" y="501451"/>
                </a:cubicBezTo>
                <a:cubicBezTo>
                  <a:pt x="5878961" y="501451"/>
                  <a:pt x="5960308" y="583759"/>
                  <a:pt x="5964018" y="754143"/>
                </a:cubicBezTo>
                <a:lnTo>
                  <a:pt x="5490245" y="754143"/>
                </a:lnTo>
                <a:moveTo>
                  <a:pt x="5739850" y="377202"/>
                </a:moveTo>
                <a:cubicBezTo>
                  <a:pt x="5495545" y="377202"/>
                  <a:pt x="5325432" y="547586"/>
                  <a:pt x="5325432" y="860567"/>
                </a:cubicBezTo>
                <a:cubicBezTo>
                  <a:pt x="5325432" y="1160704"/>
                  <a:pt x="5482826" y="1329252"/>
                  <a:pt x="5739850" y="1329252"/>
                </a:cubicBezTo>
                <a:cubicBezTo>
                  <a:pt x="5950769" y="1329252"/>
                  <a:pt x="6084050" y="1210246"/>
                  <a:pt x="6117437" y="1030950"/>
                </a:cubicBezTo>
                <a:lnTo>
                  <a:pt x="5976736" y="994252"/>
                </a:lnTo>
                <a:cubicBezTo>
                  <a:pt x="5952624" y="1148121"/>
                  <a:pt x="5869422" y="1201071"/>
                  <a:pt x="5754689" y="1201071"/>
                </a:cubicBezTo>
                <a:cubicBezTo>
                  <a:pt x="5571592" y="1201071"/>
                  <a:pt x="5489981" y="1067386"/>
                  <a:pt x="5484416" y="862402"/>
                </a:cubicBezTo>
                <a:lnTo>
                  <a:pt x="6119027" y="862402"/>
                </a:lnTo>
                <a:lnTo>
                  <a:pt x="6119027" y="811025"/>
                </a:lnTo>
                <a:cubicBezTo>
                  <a:pt x="6119292" y="490704"/>
                  <a:pt x="5943615" y="377202"/>
                  <a:pt x="5739850" y="377202"/>
                </a:cubicBezTo>
                <a:moveTo>
                  <a:pt x="8274584" y="754143"/>
                </a:moveTo>
                <a:cubicBezTo>
                  <a:pt x="8294987" y="592934"/>
                  <a:pt x="8378188" y="501451"/>
                  <a:pt x="8524454" y="501451"/>
                </a:cubicBezTo>
                <a:cubicBezTo>
                  <a:pt x="8663299" y="501451"/>
                  <a:pt x="8744646" y="583759"/>
                  <a:pt x="8748356" y="754143"/>
                </a:cubicBezTo>
                <a:lnTo>
                  <a:pt x="8274584" y="754143"/>
                </a:lnTo>
                <a:moveTo>
                  <a:pt x="8524454" y="377202"/>
                </a:moveTo>
                <a:cubicBezTo>
                  <a:pt x="8280149" y="377202"/>
                  <a:pt x="8110035" y="547586"/>
                  <a:pt x="8110035" y="860567"/>
                </a:cubicBezTo>
                <a:cubicBezTo>
                  <a:pt x="8110035" y="1160704"/>
                  <a:pt x="8267430" y="1329252"/>
                  <a:pt x="8524454" y="1329252"/>
                </a:cubicBezTo>
                <a:cubicBezTo>
                  <a:pt x="8735372" y="1329252"/>
                  <a:pt x="8868654" y="1210246"/>
                  <a:pt x="8902041" y="1030950"/>
                </a:cubicBezTo>
                <a:lnTo>
                  <a:pt x="8761340" y="994252"/>
                </a:lnTo>
                <a:cubicBezTo>
                  <a:pt x="8737227" y="1148121"/>
                  <a:pt x="8654025" y="1201071"/>
                  <a:pt x="8539292" y="1201071"/>
                </a:cubicBezTo>
                <a:cubicBezTo>
                  <a:pt x="8356196" y="1201071"/>
                  <a:pt x="8274584" y="1067386"/>
                  <a:pt x="8269019" y="862402"/>
                </a:cubicBezTo>
                <a:lnTo>
                  <a:pt x="8903630" y="862402"/>
                </a:lnTo>
                <a:lnTo>
                  <a:pt x="8903630" y="811025"/>
                </a:lnTo>
                <a:cubicBezTo>
                  <a:pt x="8903895" y="490704"/>
                  <a:pt x="8727953" y="377202"/>
                  <a:pt x="8524454" y="377202"/>
                </a:cubicBezTo>
                <a:moveTo>
                  <a:pt x="9484716" y="377202"/>
                </a:moveTo>
                <a:cubicBezTo>
                  <a:pt x="9231137" y="377202"/>
                  <a:pt x="9059169" y="552828"/>
                  <a:pt x="9059169" y="862402"/>
                </a:cubicBezTo>
                <a:cubicBezTo>
                  <a:pt x="9059169" y="1166208"/>
                  <a:pt x="9227428" y="1329252"/>
                  <a:pt x="9477297" y="1329252"/>
                </a:cubicBezTo>
                <a:cubicBezTo>
                  <a:pt x="9703054" y="1329252"/>
                  <a:pt x="9830771" y="1191897"/>
                  <a:pt x="9856739" y="1003427"/>
                </a:cubicBezTo>
                <a:lnTo>
                  <a:pt x="9710473" y="968564"/>
                </a:lnTo>
                <a:cubicBezTo>
                  <a:pt x="9684506" y="1140520"/>
                  <a:pt x="9610579" y="1199236"/>
                  <a:pt x="9488426" y="1199236"/>
                </a:cubicBezTo>
                <a:cubicBezTo>
                  <a:pt x="9310894" y="1199236"/>
                  <a:pt x="9220008" y="1071056"/>
                  <a:pt x="9220008" y="851392"/>
                </a:cubicBezTo>
                <a:cubicBezTo>
                  <a:pt x="9220008" y="622554"/>
                  <a:pt x="9316193" y="507218"/>
                  <a:pt x="9481006" y="507218"/>
                </a:cubicBezTo>
                <a:cubicBezTo>
                  <a:pt x="9597595" y="507218"/>
                  <a:pt x="9682651" y="564100"/>
                  <a:pt x="9710473" y="726881"/>
                </a:cubicBezTo>
                <a:lnTo>
                  <a:pt x="9856739" y="692018"/>
                </a:lnTo>
                <a:cubicBezTo>
                  <a:pt x="9830771" y="505383"/>
                  <a:pt x="9703054" y="377202"/>
                  <a:pt x="9484716" y="377202"/>
                </a:cubicBezTo>
                <a:moveTo>
                  <a:pt x="5112923" y="29358"/>
                </a:moveTo>
                <a:lnTo>
                  <a:pt x="4868618" y="29358"/>
                </a:lnTo>
                <a:lnTo>
                  <a:pt x="4485467" y="1061881"/>
                </a:lnTo>
                <a:lnTo>
                  <a:pt x="4100726" y="29358"/>
                </a:lnTo>
                <a:lnTo>
                  <a:pt x="3845291" y="29358"/>
                </a:lnTo>
                <a:lnTo>
                  <a:pt x="3845291" y="1310641"/>
                </a:lnTo>
                <a:lnTo>
                  <a:pt x="4006130" y="1310641"/>
                </a:lnTo>
                <a:lnTo>
                  <a:pt x="4006130" y="206819"/>
                </a:lnTo>
                <a:lnTo>
                  <a:pt x="4418694" y="1310641"/>
                </a:lnTo>
                <a:lnTo>
                  <a:pt x="4542701" y="1310641"/>
                </a:lnTo>
                <a:lnTo>
                  <a:pt x="4951820" y="204984"/>
                </a:lnTo>
                <a:lnTo>
                  <a:pt x="4951820" y="1310641"/>
                </a:lnTo>
                <a:lnTo>
                  <a:pt x="5112923" y="1310641"/>
                </a:lnTo>
                <a:lnTo>
                  <a:pt x="5112923" y="29358"/>
                </a:lnTo>
                <a:moveTo>
                  <a:pt x="6688984" y="1198974"/>
                </a:moveTo>
                <a:cubicBezTo>
                  <a:pt x="6537154" y="1198974"/>
                  <a:pt x="6435405" y="1090977"/>
                  <a:pt x="6435405" y="852965"/>
                </a:cubicBezTo>
                <a:cubicBezTo>
                  <a:pt x="6435405" y="613118"/>
                  <a:pt x="6537154" y="506956"/>
                  <a:pt x="6688984" y="506956"/>
                </a:cubicBezTo>
                <a:cubicBezTo>
                  <a:pt x="6840814" y="506956"/>
                  <a:pt x="6942564" y="613118"/>
                  <a:pt x="6942564" y="852965"/>
                </a:cubicBezTo>
                <a:cubicBezTo>
                  <a:pt x="6942564" y="1090977"/>
                  <a:pt x="6840814" y="1198974"/>
                  <a:pt x="6688984" y="1198974"/>
                </a:cubicBezTo>
                <a:moveTo>
                  <a:pt x="7092538" y="29358"/>
                </a:moveTo>
                <a:lnTo>
                  <a:pt x="6938854" y="29358"/>
                </a:lnTo>
                <a:lnTo>
                  <a:pt x="6938854" y="571177"/>
                </a:lnTo>
                <a:cubicBezTo>
                  <a:pt x="6905467" y="470520"/>
                  <a:pt x="6824120" y="377202"/>
                  <a:pt x="6663017" y="377202"/>
                </a:cubicBezTo>
                <a:cubicBezTo>
                  <a:pt x="6455808" y="377202"/>
                  <a:pt x="6274301" y="538411"/>
                  <a:pt x="6274301" y="858732"/>
                </a:cubicBezTo>
                <a:cubicBezTo>
                  <a:pt x="6274301" y="1182722"/>
                  <a:pt x="6455543" y="1329252"/>
                  <a:pt x="6650033" y="1329252"/>
                </a:cubicBezTo>
                <a:cubicBezTo>
                  <a:pt x="6796299" y="1329252"/>
                  <a:pt x="6903612" y="1245109"/>
                  <a:pt x="6938854" y="1126103"/>
                </a:cubicBezTo>
                <a:lnTo>
                  <a:pt x="6938854" y="1195567"/>
                </a:lnTo>
                <a:cubicBezTo>
                  <a:pt x="6938854" y="1237769"/>
                  <a:pt x="6942564" y="1283380"/>
                  <a:pt x="6948128" y="1310903"/>
                </a:cubicBezTo>
                <a:lnTo>
                  <a:pt x="7103667" y="1310903"/>
                </a:lnTo>
                <a:cubicBezTo>
                  <a:pt x="7096248" y="1266865"/>
                  <a:pt x="7092538" y="1202906"/>
                  <a:pt x="7092538" y="1120598"/>
                </a:cubicBezTo>
                <a:lnTo>
                  <a:pt x="7092538" y="29358"/>
                </a:lnTo>
                <a:moveTo>
                  <a:pt x="8258155" y="29358"/>
                </a:moveTo>
                <a:lnTo>
                  <a:pt x="7258942" y="29358"/>
                </a:lnTo>
                <a:lnTo>
                  <a:pt x="7258942" y="163044"/>
                </a:lnTo>
                <a:lnTo>
                  <a:pt x="7678924" y="163044"/>
                </a:lnTo>
                <a:lnTo>
                  <a:pt x="7678924" y="1310903"/>
                </a:lnTo>
                <a:lnTo>
                  <a:pt x="7840028" y="1310903"/>
                </a:lnTo>
                <a:lnTo>
                  <a:pt x="7840028" y="163044"/>
                </a:lnTo>
                <a:lnTo>
                  <a:pt x="8258155" y="163044"/>
                </a:lnTo>
                <a:lnTo>
                  <a:pt x="8258155" y="29358"/>
                </a:lnTo>
                <a:moveTo>
                  <a:pt x="10185835" y="29358"/>
                </a:moveTo>
                <a:lnTo>
                  <a:pt x="10032151" y="29358"/>
                </a:lnTo>
                <a:lnTo>
                  <a:pt x="10032151" y="1310641"/>
                </a:lnTo>
                <a:lnTo>
                  <a:pt x="10185835" y="1310641"/>
                </a:lnTo>
                <a:lnTo>
                  <a:pt x="10185835" y="708532"/>
                </a:lnTo>
                <a:cubicBezTo>
                  <a:pt x="10185835" y="580352"/>
                  <a:pt x="10250489" y="494374"/>
                  <a:pt x="10387480" y="494374"/>
                </a:cubicBezTo>
                <a:cubicBezTo>
                  <a:pt x="10522617" y="494374"/>
                  <a:pt x="10587270" y="580352"/>
                  <a:pt x="10587270" y="708532"/>
                </a:cubicBezTo>
                <a:lnTo>
                  <a:pt x="10587270" y="1310903"/>
                </a:lnTo>
                <a:lnTo>
                  <a:pt x="10740955" y="1310903"/>
                </a:lnTo>
                <a:lnTo>
                  <a:pt x="10740955" y="677339"/>
                </a:lnTo>
                <a:cubicBezTo>
                  <a:pt x="10740955" y="505383"/>
                  <a:pt x="10633640" y="377202"/>
                  <a:pt x="10443125" y="377202"/>
                </a:cubicBezTo>
                <a:cubicBezTo>
                  <a:pt x="10315408" y="377202"/>
                  <a:pt x="10221077" y="434084"/>
                  <a:pt x="10185835" y="536576"/>
                </a:cubicBezTo>
                <a:lnTo>
                  <a:pt x="10185835" y="29358"/>
                </a:lnTo>
                <a:moveTo>
                  <a:pt x="2759431" y="1339999"/>
                </a:moveTo>
                <a:cubicBezTo>
                  <a:pt x="3068390" y="1339999"/>
                  <a:pt x="3188688" y="1157034"/>
                  <a:pt x="3188688" y="917186"/>
                </a:cubicBezTo>
                <a:lnTo>
                  <a:pt x="3188688" y="29358"/>
                </a:lnTo>
                <a:lnTo>
                  <a:pt x="2959221" y="29358"/>
                </a:lnTo>
                <a:lnTo>
                  <a:pt x="2959221" y="975903"/>
                </a:lnTo>
                <a:cubicBezTo>
                  <a:pt x="2959221" y="1129772"/>
                  <a:pt x="2900132" y="1221255"/>
                  <a:pt x="2759431" y="1221255"/>
                </a:cubicBezTo>
                <a:cubicBezTo>
                  <a:pt x="2620585" y="1221255"/>
                  <a:pt x="2559641" y="1124268"/>
                  <a:pt x="2559641" y="957554"/>
                </a:cubicBezTo>
                <a:lnTo>
                  <a:pt x="2559641" y="781928"/>
                </a:lnTo>
                <a:lnTo>
                  <a:pt x="2330175" y="838548"/>
                </a:lnTo>
                <a:lnTo>
                  <a:pt x="2330175" y="917186"/>
                </a:lnTo>
                <a:cubicBezTo>
                  <a:pt x="2329910" y="1157034"/>
                  <a:pt x="2450207" y="1339999"/>
                  <a:pt x="2759431" y="1339999"/>
                </a:cubicBezTo>
                <a:moveTo>
                  <a:pt x="1537905" y="1206314"/>
                </a:moveTo>
                <a:cubicBezTo>
                  <a:pt x="1360373" y="1206314"/>
                  <a:pt x="1251204" y="1063454"/>
                  <a:pt x="1251204" y="911682"/>
                </a:cubicBezTo>
                <a:cubicBezTo>
                  <a:pt x="1251204" y="816529"/>
                  <a:pt x="1293864" y="728716"/>
                  <a:pt x="1364082" y="679174"/>
                </a:cubicBezTo>
                <a:lnTo>
                  <a:pt x="1782210" y="1131345"/>
                </a:lnTo>
                <a:cubicBezTo>
                  <a:pt x="1704573" y="1176955"/>
                  <a:pt x="1617662" y="1206314"/>
                  <a:pt x="1537905" y="1206314"/>
                </a:cubicBezTo>
                <a:moveTo>
                  <a:pt x="1761807" y="550993"/>
                </a:moveTo>
                <a:cubicBezTo>
                  <a:pt x="1911782" y="550993"/>
                  <a:pt x="2004258" y="636971"/>
                  <a:pt x="2004258" y="785336"/>
                </a:cubicBezTo>
                <a:cubicBezTo>
                  <a:pt x="2004258" y="851130"/>
                  <a:pt x="1985709" y="919021"/>
                  <a:pt x="1945168" y="981146"/>
                </a:cubicBezTo>
                <a:lnTo>
                  <a:pt x="1582420" y="585856"/>
                </a:lnTo>
                <a:cubicBezTo>
                  <a:pt x="1647074" y="560168"/>
                  <a:pt x="1710137" y="550993"/>
                  <a:pt x="1761807" y="550993"/>
                </a:cubicBezTo>
                <a:moveTo>
                  <a:pt x="1537905" y="96987"/>
                </a:moveTo>
                <a:cubicBezTo>
                  <a:pt x="1647074" y="96987"/>
                  <a:pt x="1711727" y="159112"/>
                  <a:pt x="1711727" y="272613"/>
                </a:cubicBezTo>
                <a:cubicBezTo>
                  <a:pt x="1711727" y="376940"/>
                  <a:pt x="1659792" y="475763"/>
                  <a:pt x="1532340" y="532644"/>
                </a:cubicBezTo>
                <a:lnTo>
                  <a:pt x="1452848" y="444831"/>
                </a:lnTo>
                <a:cubicBezTo>
                  <a:pt x="1382630" y="368028"/>
                  <a:pt x="1362227" y="320321"/>
                  <a:pt x="1362227" y="263701"/>
                </a:cubicBezTo>
                <a:cubicBezTo>
                  <a:pt x="1362227" y="157539"/>
                  <a:pt x="1430590" y="96987"/>
                  <a:pt x="1537905" y="96987"/>
                </a:cubicBezTo>
                <a:moveTo>
                  <a:pt x="2002403" y="1043532"/>
                </a:moveTo>
                <a:cubicBezTo>
                  <a:pt x="2102298" y="926361"/>
                  <a:pt x="2159797" y="798180"/>
                  <a:pt x="2159797" y="686514"/>
                </a:cubicBezTo>
                <a:cubicBezTo>
                  <a:pt x="2159797" y="547324"/>
                  <a:pt x="2065466" y="454006"/>
                  <a:pt x="1917346" y="454006"/>
                </a:cubicBezTo>
                <a:cubicBezTo>
                  <a:pt x="1839709" y="454006"/>
                  <a:pt x="1752533" y="476025"/>
                  <a:pt x="1695299" y="498044"/>
                </a:cubicBezTo>
                <a:lnTo>
                  <a:pt x="1691589" y="490704"/>
                </a:lnTo>
                <a:cubicBezTo>
                  <a:pt x="1832290" y="415735"/>
                  <a:pt x="1891379" y="346009"/>
                  <a:pt x="1891379" y="249022"/>
                </a:cubicBezTo>
                <a:cubicBezTo>
                  <a:pt x="1891379" y="109832"/>
                  <a:pt x="1765517" y="0"/>
                  <a:pt x="1543469" y="0"/>
                </a:cubicBezTo>
                <a:cubicBezTo>
                  <a:pt x="1288035" y="0"/>
                  <a:pt x="1162173" y="141025"/>
                  <a:pt x="1162173" y="316651"/>
                </a:cubicBezTo>
                <a:cubicBezTo>
                  <a:pt x="1162173" y="411803"/>
                  <a:pt x="1202978" y="506956"/>
                  <a:pt x="1310293" y="622292"/>
                </a:cubicBezTo>
                <a:lnTo>
                  <a:pt x="1312147" y="625962"/>
                </a:lnTo>
                <a:cubicBezTo>
                  <a:pt x="1130906" y="711940"/>
                  <a:pt x="1047439" y="851130"/>
                  <a:pt x="1047439" y="993990"/>
                </a:cubicBezTo>
                <a:cubicBezTo>
                  <a:pt x="1047439" y="1182460"/>
                  <a:pt x="1193704" y="1339999"/>
                  <a:pt x="1419462" y="1339999"/>
                </a:cubicBezTo>
                <a:cubicBezTo>
                  <a:pt x="1549033" y="1339999"/>
                  <a:pt x="1700863" y="1286787"/>
                  <a:pt x="1837589" y="1191635"/>
                </a:cubicBezTo>
                <a:lnTo>
                  <a:pt x="1948613" y="1310641"/>
                </a:lnTo>
                <a:lnTo>
                  <a:pt x="2239024" y="1310641"/>
                </a:lnTo>
                <a:lnTo>
                  <a:pt x="2239024" y="1301466"/>
                </a:lnTo>
                <a:lnTo>
                  <a:pt x="2002403" y="1043532"/>
                </a:lnTo>
                <a:close/>
                <a:moveTo>
                  <a:pt x="429257" y="1339999"/>
                </a:moveTo>
                <a:cubicBezTo>
                  <a:pt x="738215" y="1339999"/>
                  <a:pt x="858513" y="1157034"/>
                  <a:pt x="858513" y="917186"/>
                </a:cubicBezTo>
                <a:lnTo>
                  <a:pt x="858513" y="29358"/>
                </a:lnTo>
                <a:lnTo>
                  <a:pt x="629046" y="29358"/>
                </a:lnTo>
                <a:lnTo>
                  <a:pt x="629046" y="975903"/>
                </a:lnTo>
                <a:cubicBezTo>
                  <a:pt x="629046" y="1129772"/>
                  <a:pt x="569957" y="1221255"/>
                  <a:pt x="429257" y="1221255"/>
                </a:cubicBezTo>
                <a:cubicBezTo>
                  <a:pt x="290411" y="1221255"/>
                  <a:pt x="229467" y="1124268"/>
                  <a:pt x="229467" y="957554"/>
                </a:cubicBezTo>
                <a:lnTo>
                  <a:pt x="229467" y="781928"/>
                </a:lnTo>
                <a:lnTo>
                  <a:pt x="0" y="838548"/>
                </a:lnTo>
                <a:lnTo>
                  <a:pt x="0" y="917186"/>
                </a:lnTo>
                <a:cubicBezTo>
                  <a:pt x="0" y="1157034"/>
                  <a:pt x="120298" y="1339999"/>
                  <a:pt x="429257" y="1339999"/>
                </a:cubicBezTo>
              </a:path>
            </a:pathLst>
          </a:custGeom>
          <a:solidFill>
            <a:schemeClr val="bg1"/>
          </a:solidFill>
          <a:ln w="2648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8502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8AD4-5298-7DA9-DDAD-3AB53AF2F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384" y="270000"/>
            <a:ext cx="5732004" cy="2770117"/>
          </a:xfrm>
        </p:spPr>
        <p:txBody>
          <a:bodyPr anchor="t"/>
          <a:lstStyle>
            <a:lvl1pPr>
              <a:lnSpc>
                <a:spcPct val="80000"/>
              </a:lnSpc>
              <a:defRPr sz="7400" spc="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BED0E8-5F3C-7ED5-6D85-7ADCF62396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65850" y="0"/>
            <a:ext cx="6026150" cy="6858000"/>
          </a:xfrm>
          <a:solidFill>
            <a:srgbClr val="F6F3F2"/>
          </a:solidFill>
        </p:spPr>
        <p:txBody>
          <a:bodyPr/>
          <a:lstStyle>
            <a:lvl1pPr>
              <a:defRPr b="0" i="0"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9183B-3F5F-D40F-DF08-A45F8678A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51F9A019-63F3-A03E-71E9-55F1D051B28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CBB768-8057-42E1-10D6-6A54E35697C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23391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C22AC-FEA7-AD51-FB22-01EC3D276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715" y="273600"/>
            <a:ext cx="1811959" cy="392415"/>
          </a:xfrm>
        </p:spPr>
        <p:txBody>
          <a:bodyPr/>
          <a:lstStyle>
            <a:lvl1pPr>
              <a:lnSpc>
                <a:spcPct val="85000"/>
              </a:lnSpc>
              <a:defRPr sz="15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7DAC6C-95A8-D53D-7D6B-43128BEEF1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25801" y="277200"/>
            <a:ext cx="8966200" cy="5995014"/>
          </a:xfrm>
        </p:spPr>
        <p:txBody>
          <a:bodyPr/>
          <a:lstStyle>
            <a:lvl1pPr marL="981075" indent="-981075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/>
              <a:defRPr sz="3000" b="0" i="0">
                <a:latin typeface="+mj-lt"/>
              </a:defRPr>
            </a:lvl1pPr>
            <a:lvl2pPr marL="1201738" indent="-220663">
              <a:tabLst/>
              <a:defRPr/>
            </a:lvl2pPr>
            <a:lvl3pPr marL="1201738" indent="-220663">
              <a:tabLst/>
              <a:defRPr/>
            </a:lvl3pPr>
            <a:lvl4pPr marL="1201738" indent="-220663">
              <a:tabLst/>
              <a:defRPr/>
            </a:lvl4pPr>
            <a:lvl5pPr marL="1201738" indent="-220663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B5FEEB8F-2435-5075-74E5-CC0EFD71CF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DD0FB5F-9D65-4328-042E-4C3BA312C8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893273-0078-B014-CBD0-D11675AEC6C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37979783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F4DE542-4D98-B05D-597C-9623E7D2E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715" y="273600"/>
            <a:ext cx="1811959" cy="392415"/>
          </a:xfrm>
        </p:spPr>
        <p:txBody>
          <a:bodyPr/>
          <a:lstStyle>
            <a:lvl1pPr>
              <a:lnSpc>
                <a:spcPct val="85000"/>
              </a:lnSpc>
              <a:defRPr sz="15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51" name="Picture Placeholder 92">
            <a:extLst>
              <a:ext uri="{FF2B5EF4-FFF2-40B4-BE49-F238E27FC236}">
                <a16:creationId xmlns:a16="http://schemas.microsoft.com/office/drawing/2014/main" id="{414C0709-0B1A-11C5-45EE-CC44E7A13411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3225799" y="933132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63" name="Text Placeholder 5">
            <a:extLst>
              <a:ext uri="{FF2B5EF4-FFF2-40B4-BE49-F238E27FC236}">
                <a16:creationId xmlns:a16="http://schemas.microsoft.com/office/drawing/2014/main" id="{12B824E8-EE25-7DB2-F96D-DEA8631E51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25800" y="231771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64" name="Text Placeholder 5">
            <a:extLst>
              <a:ext uri="{FF2B5EF4-FFF2-40B4-BE49-F238E27FC236}">
                <a16:creationId xmlns:a16="http://schemas.microsoft.com/office/drawing/2014/main" id="{A4F70AC5-374E-DFC2-2B29-2318F0BB51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06875" y="231771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5" name="Text Placeholder 5">
            <a:extLst>
              <a:ext uri="{FF2B5EF4-FFF2-40B4-BE49-F238E27FC236}">
                <a16:creationId xmlns:a16="http://schemas.microsoft.com/office/drawing/2014/main" id="{EB857D0D-CD76-A612-A712-E14D8C7049C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06462" y="231771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166" name="Picture Placeholder 91">
            <a:extLst>
              <a:ext uri="{FF2B5EF4-FFF2-40B4-BE49-F238E27FC236}">
                <a16:creationId xmlns:a16="http://schemas.microsoft.com/office/drawing/2014/main" id="{23E05799-FE6A-9155-DA4E-C09C4B03CA27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225799" y="538994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67" name="Text Placeholder 5">
            <a:extLst>
              <a:ext uri="{FF2B5EF4-FFF2-40B4-BE49-F238E27FC236}">
                <a16:creationId xmlns:a16="http://schemas.microsoft.com/office/drawing/2014/main" id="{24089EB1-E806-6913-C5B8-A4C01D0814E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5800" y="625471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68" name="Text Placeholder 5">
            <a:extLst>
              <a:ext uri="{FF2B5EF4-FFF2-40B4-BE49-F238E27FC236}">
                <a16:creationId xmlns:a16="http://schemas.microsoft.com/office/drawing/2014/main" id="{10C7981E-34E4-22AC-19D7-855BF963AC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06875" y="625471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9" name="Text Placeholder 5">
            <a:extLst>
              <a:ext uri="{FF2B5EF4-FFF2-40B4-BE49-F238E27FC236}">
                <a16:creationId xmlns:a16="http://schemas.microsoft.com/office/drawing/2014/main" id="{127EEF89-640D-17FA-3E79-57DA3786E3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06462" y="625471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170" name="Text Placeholder 5">
            <a:extLst>
              <a:ext uri="{FF2B5EF4-FFF2-40B4-BE49-F238E27FC236}">
                <a16:creationId xmlns:a16="http://schemas.microsoft.com/office/drawing/2014/main" id="{C3E76B7F-03AC-D5BD-BECC-8B0881567D5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25800" y="1022195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71" name="Text Placeholder 5">
            <a:extLst>
              <a:ext uri="{FF2B5EF4-FFF2-40B4-BE49-F238E27FC236}">
                <a16:creationId xmlns:a16="http://schemas.microsoft.com/office/drawing/2014/main" id="{8344A73D-BCE2-9041-0430-DCA16AE219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206875" y="1022195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2" name="Text Placeholder 5">
            <a:extLst>
              <a:ext uri="{FF2B5EF4-FFF2-40B4-BE49-F238E27FC236}">
                <a16:creationId xmlns:a16="http://schemas.microsoft.com/office/drawing/2014/main" id="{BA7AD8A2-995B-0025-7B23-12D44BEB24F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06462" y="1022195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173" name="Picture Placeholder 93">
            <a:extLst>
              <a:ext uri="{FF2B5EF4-FFF2-40B4-BE49-F238E27FC236}">
                <a16:creationId xmlns:a16="http://schemas.microsoft.com/office/drawing/2014/main" id="{C7221CC4-5A16-F8BC-F970-B26EBD5A8BA8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3225799" y="1335152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74" name="Text Placeholder 5">
            <a:extLst>
              <a:ext uri="{FF2B5EF4-FFF2-40B4-BE49-F238E27FC236}">
                <a16:creationId xmlns:a16="http://schemas.microsoft.com/office/drawing/2014/main" id="{B4AD80BA-61F2-11A3-5213-31194E78CF8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225800" y="1418919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75" name="Text Placeholder 5">
            <a:extLst>
              <a:ext uri="{FF2B5EF4-FFF2-40B4-BE49-F238E27FC236}">
                <a16:creationId xmlns:a16="http://schemas.microsoft.com/office/drawing/2014/main" id="{27C0D85E-74CB-0D5E-89E5-5D22045B874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06875" y="1418919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6" name="Text Placeholder 5">
            <a:extLst>
              <a:ext uri="{FF2B5EF4-FFF2-40B4-BE49-F238E27FC236}">
                <a16:creationId xmlns:a16="http://schemas.microsoft.com/office/drawing/2014/main" id="{D3602011-9A32-BE74-D43E-233E4FC2735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06462" y="1418919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177" name="Picture Placeholder 94">
            <a:extLst>
              <a:ext uri="{FF2B5EF4-FFF2-40B4-BE49-F238E27FC236}">
                <a16:creationId xmlns:a16="http://schemas.microsoft.com/office/drawing/2014/main" id="{269B4BB8-2420-C116-E384-4500FB15D7E4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3225799" y="1737173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78" name="Text Placeholder 5">
            <a:extLst>
              <a:ext uri="{FF2B5EF4-FFF2-40B4-BE49-F238E27FC236}">
                <a16:creationId xmlns:a16="http://schemas.microsoft.com/office/drawing/2014/main" id="{A65D6C32-597E-A87D-B6BE-91881E645FE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225800" y="1815643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79" name="Text Placeholder 5">
            <a:extLst>
              <a:ext uri="{FF2B5EF4-FFF2-40B4-BE49-F238E27FC236}">
                <a16:creationId xmlns:a16="http://schemas.microsoft.com/office/drawing/2014/main" id="{4B1DF343-DFC7-F81B-915B-96E9335A5E4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206875" y="1815643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0" name="Text Placeholder 5">
            <a:extLst>
              <a:ext uri="{FF2B5EF4-FFF2-40B4-BE49-F238E27FC236}">
                <a16:creationId xmlns:a16="http://schemas.microsoft.com/office/drawing/2014/main" id="{B101370D-BD23-0E59-00B2-1DF4D768EB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106462" y="1815643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181" name="Picture Placeholder 95">
            <a:extLst>
              <a:ext uri="{FF2B5EF4-FFF2-40B4-BE49-F238E27FC236}">
                <a16:creationId xmlns:a16="http://schemas.microsoft.com/office/drawing/2014/main" id="{F4B3C050-4D54-40AC-903F-F698E83D054E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3225799" y="2123428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2" name="Text Placeholder 5">
            <a:extLst>
              <a:ext uri="{FF2B5EF4-FFF2-40B4-BE49-F238E27FC236}">
                <a16:creationId xmlns:a16="http://schemas.microsoft.com/office/drawing/2014/main" id="{155ABD36-F107-FAC7-D94F-C71129D99E0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25800" y="2212367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83" name="Text Placeholder 5">
            <a:extLst>
              <a:ext uri="{FF2B5EF4-FFF2-40B4-BE49-F238E27FC236}">
                <a16:creationId xmlns:a16="http://schemas.microsoft.com/office/drawing/2014/main" id="{0A1512C3-4983-E876-9159-16E3626DF5B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206875" y="2212367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4" name="Text Placeholder 5">
            <a:extLst>
              <a:ext uri="{FF2B5EF4-FFF2-40B4-BE49-F238E27FC236}">
                <a16:creationId xmlns:a16="http://schemas.microsoft.com/office/drawing/2014/main" id="{F7879AFD-9EB9-2FB8-189D-455DEDB6131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06462" y="2212367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185" name="Picture Placeholder 96">
            <a:extLst>
              <a:ext uri="{FF2B5EF4-FFF2-40B4-BE49-F238E27FC236}">
                <a16:creationId xmlns:a16="http://schemas.microsoft.com/office/drawing/2014/main" id="{35FA00DC-0DE0-96B1-C7B7-F45DB8335CDB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3225799" y="2525448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6" name="Text Placeholder 5">
            <a:extLst>
              <a:ext uri="{FF2B5EF4-FFF2-40B4-BE49-F238E27FC236}">
                <a16:creationId xmlns:a16="http://schemas.microsoft.com/office/drawing/2014/main" id="{BE4AFC06-39CD-C8B1-3AE0-5EC6BA91A93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25800" y="2607652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87" name="Text Placeholder 5">
            <a:extLst>
              <a:ext uri="{FF2B5EF4-FFF2-40B4-BE49-F238E27FC236}">
                <a16:creationId xmlns:a16="http://schemas.microsoft.com/office/drawing/2014/main" id="{626B338C-7172-C0D7-9039-86A9DE0F1FA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206875" y="2607652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8" name="Text Placeholder 5">
            <a:extLst>
              <a:ext uri="{FF2B5EF4-FFF2-40B4-BE49-F238E27FC236}">
                <a16:creationId xmlns:a16="http://schemas.microsoft.com/office/drawing/2014/main" id="{F53E4D8E-1408-3646-C31B-01AB5D69F9E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106462" y="2607652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189" name="Picture Placeholder 97">
            <a:extLst>
              <a:ext uri="{FF2B5EF4-FFF2-40B4-BE49-F238E27FC236}">
                <a16:creationId xmlns:a16="http://schemas.microsoft.com/office/drawing/2014/main" id="{E48216AF-0F70-8F6D-3261-AB2C4BA6E6DD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225799" y="2919586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90" name="Text Placeholder 5">
            <a:extLst>
              <a:ext uri="{FF2B5EF4-FFF2-40B4-BE49-F238E27FC236}">
                <a16:creationId xmlns:a16="http://schemas.microsoft.com/office/drawing/2014/main" id="{ACC59BB8-BBFA-7099-D2F9-58BFCAF1073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225800" y="3002937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91" name="Text Placeholder 5">
            <a:extLst>
              <a:ext uri="{FF2B5EF4-FFF2-40B4-BE49-F238E27FC236}">
                <a16:creationId xmlns:a16="http://schemas.microsoft.com/office/drawing/2014/main" id="{CACBCBB1-0D34-45F6-E211-B0C865D3FF9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206875" y="3002937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2" name="Text Placeholder 5">
            <a:extLst>
              <a:ext uri="{FF2B5EF4-FFF2-40B4-BE49-F238E27FC236}">
                <a16:creationId xmlns:a16="http://schemas.microsoft.com/office/drawing/2014/main" id="{AA85DA3F-ECA7-C004-3370-0301B64046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06462" y="3002937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193" name="Picture Placeholder 98">
            <a:extLst>
              <a:ext uri="{FF2B5EF4-FFF2-40B4-BE49-F238E27FC236}">
                <a16:creationId xmlns:a16="http://schemas.microsoft.com/office/drawing/2014/main" id="{6E85E349-99D2-61C9-CD7D-58A15220FF0A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3225799" y="3313724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94" name="Text Placeholder 5">
            <a:extLst>
              <a:ext uri="{FF2B5EF4-FFF2-40B4-BE49-F238E27FC236}">
                <a16:creationId xmlns:a16="http://schemas.microsoft.com/office/drawing/2014/main" id="{D00E7ED3-4AED-567D-4156-2F6D199ADA7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225800" y="3398222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95" name="Text Placeholder 5">
            <a:extLst>
              <a:ext uri="{FF2B5EF4-FFF2-40B4-BE49-F238E27FC236}">
                <a16:creationId xmlns:a16="http://schemas.microsoft.com/office/drawing/2014/main" id="{C8FC743C-8275-AD1C-7797-8C970CCC8D44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4206875" y="3398222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6" name="Text Placeholder 5">
            <a:extLst>
              <a:ext uri="{FF2B5EF4-FFF2-40B4-BE49-F238E27FC236}">
                <a16:creationId xmlns:a16="http://schemas.microsoft.com/office/drawing/2014/main" id="{AF7A0554-FA98-7604-80E6-32CB2E2929A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106462" y="3398222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197" name="Picture Placeholder 99">
            <a:extLst>
              <a:ext uri="{FF2B5EF4-FFF2-40B4-BE49-F238E27FC236}">
                <a16:creationId xmlns:a16="http://schemas.microsoft.com/office/drawing/2014/main" id="{F876AA1D-D562-3A3B-A233-9C23797C9A2F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3225799" y="3715744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98" name="Text Placeholder 5">
            <a:extLst>
              <a:ext uri="{FF2B5EF4-FFF2-40B4-BE49-F238E27FC236}">
                <a16:creationId xmlns:a16="http://schemas.microsoft.com/office/drawing/2014/main" id="{4AAF2467-86C6-2863-72E4-0D257BDEFEC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25800" y="3793507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199" name="Text Placeholder 5">
            <a:extLst>
              <a:ext uri="{FF2B5EF4-FFF2-40B4-BE49-F238E27FC236}">
                <a16:creationId xmlns:a16="http://schemas.microsoft.com/office/drawing/2014/main" id="{D10BCF98-803A-D107-CF63-05EE97CCF87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206875" y="3793507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0" name="Text Placeholder 5">
            <a:extLst>
              <a:ext uri="{FF2B5EF4-FFF2-40B4-BE49-F238E27FC236}">
                <a16:creationId xmlns:a16="http://schemas.microsoft.com/office/drawing/2014/main" id="{66FCBF15-2260-D8AF-4A2A-454AC1F084C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106462" y="3793507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201" name="Picture Placeholder 100">
            <a:extLst>
              <a:ext uri="{FF2B5EF4-FFF2-40B4-BE49-F238E27FC236}">
                <a16:creationId xmlns:a16="http://schemas.microsoft.com/office/drawing/2014/main" id="{9AA08646-E580-C6E2-B08A-A52294AA1302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3225799" y="4101999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202" name="Text Placeholder 5">
            <a:extLst>
              <a:ext uri="{FF2B5EF4-FFF2-40B4-BE49-F238E27FC236}">
                <a16:creationId xmlns:a16="http://schemas.microsoft.com/office/drawing/2014/main" id="{F1F57BF8-4802-2C8C-0E82-371529BD021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225800" y="4185778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203" name="Text Placeholder 5">
            <a:extLst>
              <a:ext uri="{FF2B5EF4-FFF2-40B4-BE49-F238E27FC236}">
                <a16:creationId xmlns:a16="http://schemas.microsoft.com/office/drawing/2014/main" id="{04A64809-4725-EAB5-6238-C72786840E58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206875" y="4185778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4" name="Text Placeholder 5">
            <a:extLst>
              <a:ext uri="{FF2B5EF4-FFF2-40B4-BE49-F238E27FC236}">
                <a16:creationId xmlns:a16="http://schemas.microsoft.com/office/drawing/2014/main" id="{4CB9BFE3-9BB1-5FD8-09B8-E24BA20F557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106462" y="4185778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205" name="Picture Placeholder 101">
            <a:extLst>
              <a:ext uri="{FF2B5EF4-FFF2-40B4-BE49-F238E27FC236}">
                <a16:creationId xmlns:a16="http://schemas.microsoft.com/office/drawing/2014/main" id="{44DB8248-2938-15C7-274A-CA5D91633846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3225799" y="4496137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206" name="Text Placeholder 5">
            <a:extLst>
              <a:ext uri="{FF2B5EF4-FFF2-40B4-BE49-F238E27FC236}">
                <a16:creationId xmlns:a16="http://schemas.microsoft.com/office/drawing/2014/main" id="{611AE180-E3A1-4890-5ADE-0648958344D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225800" y="4578049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207" name="Text Placeholder 5">
            <a:extLst>
              <a:ext uri="{FF2B5EF4-FFF2-40B4-BE49-F238E27FC236}">
                <a16:creationId xmlns:a16="http://schemas.microsoft.com/office/drawing/2014/main" id="{E90EADE4-597A-8C59-D59C-21DE4011EC86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4206875" y="4578049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8" name="Text Placeholder 5">
            <a:extLst>
              <a:ext uri="{FF2B5EF4-FFF2-40B4-BE49-F238E27FC236}">
                <a16:creationId xmlns:a16="http://schemas.microsoft.com/office/drawing/2014/main" id="{8988DD51-F3BF-BE97-FF13-DAAFB4A50B04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106462" y="4578049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209" name="Picture Placeholder 102">
            <a:extLst>
              <a:ext uri="{FF2B5EF4-FFF2-40B4-BE49-F238E27FC236}">
                <a16:creationId xmlns:a16="http://schemas.microsoft.com/office/drawing/2014/main" id="{5DAB147A-0351-E869-E2C9-849967B3E0CC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3225799" y="4890274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210" name="Text Placeholder 5">
            <a:extLst>
              <a:ext uri="{FF2B5EF4-FFF2-40B4-BE49-F238E27FC236}">
                <a16:creationId xmlns:a16="http://schemas.microsoft.com/office/drawing/2014/main" id="{3A1DC516-9D33-7E76-1881-D60014DC876A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225800" y="4969019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211" name="Text Placeholder 5">
            <a:extLst>
              <a:ext uri="{FF2B5EF4-FFF2-40B4-BE49-F238E27FC236}">
                <a16:creationId xmlns:a16="http://schemas.microsoft.com/office/drawing/2014/main" id="{50E9B1C4-B2F3-4C78-8518-39911DF5B99E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4206875" y="4969019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2" name="Text Placeholder 5">
            <a:extLst>
              <a:ext uri="{FF2B5EF4-FFF2-40B4-BE49-F238E27FC236}">
                <a16:creationId xmlns:a16="http://schemas.microsoft.com/office/drawing/2014/main" id="{BE4B6B57-1237-7AB3-7574-6A37E89A9F5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06462" y="4969019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213" name="Picture Placeholder 103">
            <a:extLst>
              <a:ext uri="{FF2B5EF4-FFF2-40B4-BE49-F238E27FC236}">
                <a16:creationId xmlns:a16="http://schemas.microsoft.com/office/drawing/2014/main" id="{469187E8-1DE2-B301-6DE0-4B9CEA368C43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3225799" y="5276529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 b="0" i="0">
                <a:latin typeface="+mn-lt"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214" name="Text Placeholder 5">
            <a:extLst>
              <a:ext uri="{FF2B5EF4-FFF2-40B4-BE49-F238E27FC236}">
                <a16:creationId xmlns:a16="http://schemas.microsoft.com/office/drawing/2014/main" id="{C07B97CB-6CF8-744C-72E9-403869FF62F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225800" y="5359989"/>
            <a:ext cx="83661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/>
              <a:t>00:00</a:t>
            </a:r>
          </a:p>
        </p:txBody>
      </p:sp>
      <p:sp>
        <p:nvSpPr>
          <p:cNvPr id="215" name="Text Placeholder 5">
            <a:extLst>
              <a:ext uri="{FF2B5EF4-FFF2-40B4-BE49-F238E27FC236}">
                <a16:creationId xmlns:a16="http://schemas.microsoft.com/office/drawing/2014/main" id="{D7694E3D-9EAE-7860-514C-D3E6A6066D79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4206875" y="5359989"/>
            <a:ext cx="4754563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6" name="Text Placeholder 5">
            <a:extLst>
              <a:ext uri="{FF2B5EF4-FFF2-40B4-BE49-F238E27FC236}">
                <a16:creationId xmlns:a16="http://schemas.microsoft.com/office/drawing/2014/main" id="{673631ED-FCF1-AA91-EA4E-8BD53A7ED35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06462" y="5359989"/>
            <a:ext cx="2794059" cy="228909"/>
          </a:xfr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+mj-lt"/>
              <a:buNone/>
              <a:tabLst/>
              <a:defRPr sz="1500" b="0" i="0">
                <a:latin typeface="+mn-lt"/>
              </a:defRPr>
            </a:lvl1pPr>
            <a:lvl2pPr marL="0" indent="0">
              <a:buNone/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DE09C-0B1B-D45B-6ABB-863B5E087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276B9B5-806C-B4D5-951F-2E9F5760AEB1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4E3C0A9-217B-4018-822C-AFB29DA804C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36989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C789E9C-6550-50F6-2FFD-F534146F3D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87337" y="269882"/>
            <a:ext cx="11615278" cy="5002212"/>
          </a:xfrm>
        </p:spPr>
        <p:txBody>
          <a:bodyPr/>
          <a:lstStyle>
            <a:lvl1pPr>
              <a:lnSpc>
                <a:spcPct val="80000"/>
              </a:lnSpc>
              <a:defRPr sz="7400" b="0" i="0">
                <a:solidFill>
                  <a:schemeClr val="accent1"/>
                </a:solidFill>
                <a:latin typeface="+mj-lt"/>
              </a:defRPr>
            </a:lvl1pPr>
            <a:lvl2pPr>
              <a:lnSpc>
                <a:spcPct val="80000"/>
              </a:lnSpc>
              <a:defRPr lang="en-GB" dirty="0" smtClean="0"/>
            </a:lvl2pPr>
            <a:lvl3pPr>
              <a:lnSpc>
                <a:spcPct val="80000"/>
              </a:lnSpc>
              <a:defRPr lang="en-GB" dirty="0" smtClean="0"/>
            </a:lvl3pPr>
            <a:lvl4pPr>
              <a:lnSpc>
                <a:spcPct val="80000"/>
              </a:lnSpc>
              <a:defRPr lang="en-GB" dirty="0" smtClean="0"/>
            </a:lvl4pPr>
            <a:lvl5pPr>
              <a:lnSpc>
                <a:spcPct val="80000"/>
              </a:lnSpc>
              <a:defRPr lang="en-GB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D9562A-759F-B207-3B94-4C0D83136F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336B88-A821-CF31-A937-209EE62E0A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D3F2E7C-4E87-227A-FE1E-7C194DBE7E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4468E8E-2338-FEDB-D6A8-40B3C2C0A9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10803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Number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29BCB1-0FF2-B8E0-831A-4C2A0BEF1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73600"/>
            <a:ext cx="1811959" cy="392415"/>
          </a:xfrm>
        </p:spPr>
        <p:txBody>
          <a:bodyPr/>
          <a:lstStyle>
            <a:lvl1pPr>
              <a:lnSpc>
                <a:spcPct val="85000"/>
              </a:lnSpc>
              <a:defRPr sz="15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Picture Placeholder 91">
            <a:extLst>
              <a:ext uri="{FF2B5EF4-FFF2-40B4-BE49-F238E27FC236}">
                <a16:creationId xmlns:a16="http://schemas.microsoft.com/office/drawing/2014/main" id="{1B8E6F68-BB92-3741-A271-A507454209A8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225799" y="291037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sz="400"/>
            </a:lvl1pPr>
          </a:lstStyle>
          <a:p>
            <a:pPr lvl="8"/>
            <a:r>
              <a:rPr lang="en-GB"/>
              <a:t>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3F40DC3-5F4F-C397-5C6A-8A62BC1F78B1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8124824" y="527050"/>
            <a:ext cx="3775075" cy="149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DE09C-0B1B-D45B-6ABB-863B5E087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Confidential – for internal purposes only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Picture Placeholder 91">
            <a:extLst>
              <a:ext uri="{FF2B5EF4-FFF2-40B4-BE49-F238E27FC236}">
                <a16:creationId xmlns:a16="http://schemas.microsoft.com/office/drawing/2014/main" id="{A11547F3-AA53-B6CF-CC36-9B7EBC562F8C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3225799" y="2282397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sz="400"/>
            </a:lvl1pPr>
          </a:lstStyle>
          <a:p>
            <a:pPr lvl="8"/>
            <a:r>
              <a:rPr lang="en-GB"/>
              <a:t> 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BBE84450-4088-E9E0-0359-34BD23A3925E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>
          <a:xfrm>
            <a:off x="8124824" y="2518410"/>
            <a:ext cx="3775075" cy="149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8" name="Picture Placeholder 91">
            <a:extLst>
              <a:ext uri="{FF2B5EF4-FFF2-40B4-BE49-F238E27FC236}">
                <a16:creationId xmlns:a16="http://schemas.microsoft.com/office/drawing/2014/main" id="{62C4BF17-AF9C-A4E5-F1BF-718B90E42E20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3225799" y="4286469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sz="400"/>
            </a:lvl1pPr>
          </a:lstStyle>
          <a:p>
            <a:pPr lvl="8"/>
            <a:r>
              <a:rPr lang="en-GB"/>
              <a:t> 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F33A7DDF-B16D-DE86-59A6-3E4EE10AF950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8124824" y="4522482"/>
            <a:ext cx="3775075" cy="149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A5E5282-C048-99E1-5F1B-6B9961066184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225800" y="111125"/>
            <a:ext cx="3776663" cy="1789113"/>
          </a:xfrm>
        </p:spPr>
        <p:txBody>
          <a:bodyPr/>
          <a:lstStyle>
            <a:lvl1pPr>
              <a:defRPr sz="11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CBBE869E-D65F-3F80-8F9D-6DF327B97D4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225800" y="2102616"/>
            <a:ext cx="3776663" cy="1789113"/>
          </a:xfrm>
        </p:spPr>
        <p:txBody>
          <a:bodyPr/>
          <a:lstStyle>
            <a:lvl1pPr>
              <a:defRPr sz="11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BAA28741-F83E-3E15-A9FB-99668766D898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3225800" y="4106128"/>
            <a:ext cx="3776663" cy="1789113"/>
          </a:xfrm>
        </p:spPr>
        <p:txBody>
          <a:bodyPr/>
          <a:lstStyle>
            <a:lvl1pPr>
              <a:defRPr sz="11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DC26A63A-E1B9-AFF6-4669-C9510850C4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Ottava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B969477-C30C-1FC2-EA1E-6DBD1A8F21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9" name="Graphic 8">
            <a:extLst>
              <a:ext uri="{FF2B5EF4-FFF2-40B4-BE49-F238E27FC236}">
                <a16:creationId xmlns:a16="http://schemas.microsoft.com/office/drawing/2014/main" id="{4AABA703-78B7-67BC-F68A-6C063B216AF7}"/>
              </a:ext>
            </a:extLst>
          </p:cNvPr>
          <p:cNvSpPr>
            <a:spLocks noChangeAspect="1"/>
          </p:cNvSpPr>
          <p:nvPr userDrawn="1"/>
        </p:nvSpPr>
        <p:spPr>
          <a:xfrm>
            <a:off x="288304" y="6417655"/>
            <a:ext cx="1159200" cy="144618"/>
          </a:xfrm>
          <a:custGeom>
            <a:avLst/>
            <a:gdLst>
              <a:gd name="connsiteX0" fmla="*/ 5490245 w 10740954"/>
              <a:gd name="connsiteY0" fmla="*/ 754143 h 1339999"/>
              <a:gd name="connsiteX1" fmla="*/ 5740115 w 10740954"/>
              <a:gd name="connsiteY1" fmla="*/ 501451 h 1339999"/>
              <a:gd name="connsiteX2" fmla="*/ 5964018 w 10740954"/>
              <a:gd name="connsiteY2" fmla="*/ 754143 h 1339999"/>
              <a:gd name="connsiteX3" fmla="*/ 5490245 w 10740954"/>
              <a:gd name="connsiteY3" fmla="*/ 754143 h 1339999"/>
              <a:gd name="connsiteX4" fmla="*/ 5739850 w 10740954"/>
              <a:gd name="connsiteY4" fmla="*/ 377202 h 1339999"/>
              <a:gd name="connsiteX5" fmla="*/ 5325432 w 10740954"/>
              <a:gd name="connsiteY5" fmla="*/ 860567 h 1339999"/>
              <a:gd name="connsiteX6" fmla="*/ 5739850 w 10740954"/>
              <a:gd name="connsiteY6" fmla="*/ 1329252 h 1339999"/>
              <a:gd name="connsiteX7" fmla="*/ 6117437 w 10740954"/>
              <a:gd name="connsiteY7" fmla="*/ 1030950 h 1339999"/>
              <a:gd name="connsiteX8" fmla="*/ 5976736 w 10740954"/>
              <a:gd name="connsiteY8" fmla="*/ 994252 h 1339999"/>
              <a:gd name="connsiteX9" fmla="*/ 5754689 w 10740954"/>
              <a:gd name="connsiteY9" fmla="*/ 1201071 h 1339999"/>
              <a:gd name="connsiteX10" fmla="*/ 5484416 w 10740954"/>
              <a:gd name="connsiteY10" fmla="*/ 862402 h 1339999"/>
              <a:gd name="connsiteX11" fmla="*/ 6119027 w 10740954"/>
              <a:gd name="connsiteY11" fmla="*/ 862402 h 1339999"/>
              <a:gd name="connsiteX12" fmla="*/ 6119027 w 10740954"/>
              <a:gd name="connsiteY12" fmla="*/ 811025 h 1339999"/>
              <a:gd name="connsiteX13" fmla="*/ 5739850 w 10740954"/>
              <a:gd name="connsiteY13" fmla="*/ 377202 h 1339999"/>
              <a:gd name="connsiteX14" fmla="*/ 8274584 w 10740954"/>
              <a:gd name="connsiteY14" fmla="*/ 754143 h 1339999"/>
              <a:gd name="connsiteX15" fmla="*/ 8524454 w 10740954"/>
              <a:gd name="connsiteY15" fmla="*/ 501451 h 1339999"/>
              <a:gd name="connsiteX16" fmla="*/ 8748356 w 10740954"/>
              <a:gd name="connsiteY16" fmla="*/ 754143 h 1339999"/>
              <a:gd name="connsiteX17" fmla="*/ 8274584 w 10740954"/>
              <a:gd name="connsiteY17" fmla="*/ 754143 h 1339999"/>
              <a:gd name="connsiteX18" fmla="*/ 8524454 w 10740954"/>
              <a:gd name="connsiteY18" fmla="*/ 377202 h 1339999"/>
              <a:gd name="connsiteX19" fmla="*/ 8110035 w 10740954"/>
              <a:gd name="connsiteY19" fmla="*/ 860567 h 1339999"/>
              <a:gd name="connsiteX20" fmla="*/ 8524454 w 10740954"/>
              <a:gd name="connsiteY20" fmla="*/ 1329252 h 1339999"/>
              <a:gd name="connsiteX21" fmla="*/ 8902041 w 10740954"/>
              <a:gd name="connsiteY21" fmla="*/ 1030950 h 1339999"/>
              <a:gd name="connsiteX22" fmla="*/ 8761340 w 10740954"/>
              <a:gd name="connsiteY22" fmla="*/ 994252 h 1339999"/>
              <a:gd name="connsiteX23" fmla="*/ 8539292 w 10740954"/>
              <a:gd name="connsiteY23" fmla="*/ 1201071 h 1339999"/>
              <a:gd name="connsiteX24" fmla="*/ 8269019 w 10740954"/>
              <a:gd name="connsiteY24" fmla="*/ 862402 h 1339999"/>
              <a:gd name="connsiteX25" fmla="*/ 8903630 w 10740954"/>
              <a:gd name="connsiteY25" fmla="*/ 862402 h 1339999"/>
              <a:gd name="connsiteX26" fmla="*/ 8903630 w 10740954"/>
              <a:gd name="connsiteY26" fmla="*/ 811025 h 1339999"/>
              <a:gd name="connsiteX27" fmla="*/ 8524454 w 10740954"/>
              <a:gd name="connsiteY27" fmla="*/ 377202 h 1339999"/>
              <a:gd name="connsiteX28" fmla="*/ 9484716 w 10740954"/>
              <a:gd name="connsiteY28" fmla="*/ 377202 h 1339999"/>
              <a:gd name="connsiteX29" fmla="*/ 9059169 w 10740954"/>
              <a:gd name="connsiteY29" fmla="*/ 862402 h 1339999"/>
              <a:gd name="connsiteX30" fmla="*/ 9477297 w 10740954"/>
              <a:gd name="connsiteY30" fmla="*/ 1329252 h 1339999"/>
              <a:gd name="connsiteX31" fmla="*/ 9856739 w 10740954"/>
              <a:gd name="connsiteY31" fmla="*/ 1003427 h 1339999"/>
              <a:gd name="connsiteX32" fmla="*/ 9710473 w 10740954"/>
              <a:gd name="connsiteY32" fmla="*/ 968564 h 1339999"/>
              <a:gd name="connsiteX33" fmla="*/ 9488426 w 10740954"/>
              <a:gd name="connsiteY33" fmla="*/ 1199236 h 1339999"/>
              <a:gd name="connsiteX34" fmla="*/ 9220008 w 10740954"/>
              <a:gd name="connsiteY34" fmla="*/ 851392 h 1339999"/>
              <a:gd name="connsiteX35" fmla="*/ 9481006 w 10740954"/>
              <a:gd name="connsiteY35" fmla="*/ 507218 h 1339999"/>
              <a:gd name="connsiteX36" fmla="*/ 9710473 w 10740954"/>
              <a:gd name="connsiteY36" fmla="*/ 726881 h 1339999"/>
              <a:gd name="connsiteX37" fmla="*/ 9856739 w 10740954"/>
              <a:gd name="connsiteY37" fmla="*/ 692018 h 1339999"/>
              <a:gd name="connsiteX38" fmla="*/ 9484716 w 10740954"/>
              <a:gd name="connsiteY38" fmla="*/ 377202 h 1339999"/>
              <a:gd name="connsiteX39" fmla="*/ 5112923 w 10740954"/>
              <a:gd name="connsiteY39" fmla="*/ 29358 h 1339999"/>
              <a:gd name="connsiteX40" fmla="*/ 4868618 w 10740954"/>
              <a:gd name="connsiteY40" fmla="*/ 29358 h 1339999"/>
              <a:gd name="connsiteX41" fmla="*/ 4485467 w 10740954"/>
              <a:gd name="connsiteY41" fmla="*/ 1061881 h 1339999"/>
              <a:gd name="connsiteX42" fmla="*/ 4100726 w 10740954"/>
              <a:gd name="connsiteY42" fmla="*/ 29358 h 1339999"/>
              <a:gd name="connsiteX43" fmla="*/ 3845291 w 10740954"/>
              <a:gd name="connsiteY43" fmla="*/ 29358 h 1339999"/>
              <a:gd name="connsiteX44" fmla="*/ 3845291 w 10740954"/>
              <a:gd name="connsiteY44" fmla="*/ 1310641 h 1339999"/>
              <a:gd name="connsiteX45" fmla="*/ 4006130 w 10740954"/>
              <a:gd name="connsiteY45" fmla="*/ 1310641 h 1339999"/>
              <a:gd name="connsiteX46" fmla="*/ 4006130 w 10740954"/>
              <a:gd name="connsiteY46" fmla="*/ 206819 h 1339999"/>
              <a:gd name="connsiteX47" fmla="*/ 4418694 w 10740954"/>
              <a:gd name="connsiteY47" fmla="*/ 1310641 h 1339999"/>
              <a:gd name="connsiteX48" fmla="*/ 4542701 w 10740954"/>
              <a:gd name="connsiteY48" fmla="*/ 1310641 h 1339999"/>
              <a:gd name="connsiteX49" fmla="*/ 4951820 w 10740954"/>
              <a:gd name="connsiteY49" fmla="*/ 204984 h 1339999"/>
              <a:gd name="connsiteX50" fmla="*/ 4951820 w 10740954"/>
              <a:gd name="connsiteY50" fmla="*/ 1310641 h 1339999"/>
              <a:gd name="connsiteX51" fmla="*/ 5112923 w 10740954"/>
              <a:gd name="connsiteY51" fmla="*/ 1310641 h 1339999"/>
              <a:gd name="connsiteX52" fmla="*/ 5112923 w 10740954"/>
              <a:gd name="connsiteY52" fmla="*/ 29358 h 1339999"/>
              <a:gd name="connsiteX53" fmla="*/ 6688984 w 10740954"/>
              <a:gd name="connsiteY53" fmla="*/ 1198974 h 1339999"/>
              <a:gd name="connsiteX54" fmla="*/ 6435405 w 10740954"/>
              <a:gd name="connsiteY54" fmla="*/ 852965 h 1339999"/>
              <a:gd name="connsiteX55" fmla="*/ 6688984 w 10740954"/>
              <a:gd name="connsiteY55" fmla="*/ 506956 h 1339999"/>
              <a:gd name="connsiteX56" fmla="*/ 6942564 w 10740954"/>
              <a:gd name="connsiteY56" fmla="*/ 852965 h 1339999"/>
              <a:gd name="connsiteX57" fmla="*/ 6688984 w 10740954"/>
              <a:gd name="connsiteY57" fmla="*/ 1198974 h 1339999"/>
              <a:gd name="connsiteX58" fmla="*/ 7092538 w 10740954"/>
              <a:gd name="connsiteY58" fmla="*/ 29358 h 1339999"/>
              <a:gd name="connsiteX59" fmla="*/ 6938854 w 10740954"/>
              <a:gd name="connsiteY59" fmla="*/ 29358 h 1339999"/>
              <a:gd name="connsiteX60" fmla="*/ 6938854 w 10740954"/>
              <a:gd name="connsiteY60" fmla="*/ 571177 h 1339999"/>
              <a:gd name="connsiteX61" fmla="*/ 6663017 w 10740954"/>
              <a:gd name="connsiteY61" fmla="*/ 377202 h 1339999"/>
              <a:gd name="connsiteX62" fmla="*/ 6274301 w 10740954"/>
              <a:gd name="connsiteY62" fmla="*/ 858732 h 1339999"/>
              <a:gd name="connsiteX63" fmla="*/ 6650033 w 10740954"/>
              <a:gd name="connsiteY63" fmla="*/ 1329252 h 1339999"/>
              <a:gd name="connsiteX64" fmla="*/ 6938854 w 10740954"/>
              <a:gd name="connsiteY64" fmla="*/ 1126103 h 1339999"/>
              <a:gd name="connsiteX65" fmla="*/ 6938854 w 10740954"/>
              <a:gd name="connsiteY65" fmla="*/ 1195567 h 1339999"/>
              <a:gd name="connsiteX66" fmla="*/ 6948128 w 10740954"/>
              <a:gd name="connsiteY66" fmla="*/ 1310903 h 1339999"/>
              <a:gd name="connsiteX67" fmla="*/ 7103667 w 10740954"/>
              <a:gd name="connsiteY67" fmla="*/ 1310903 h 1339999"/>
              <a:gd name="connsiteX68" fmla="*/ 7092538 w 10740954"/>
              <a:gd name="connsiteY68" fmla="*/ 1120598 h 1339999"/>
              <a:gd name="connsiteX69" fmla="*/ 7092538 w 10740954"/>
              <a:gd name="connsiteY69" fmla="*/ 29358 h 1339999"/>
              <a:gd name="connsiteX70" fmla="*/ 8258155 w 10740954"/>
              <a:gd name="connsiteY70" fmla="*/ 29358 h 1339999"/>
              <a:gd name="connsiteX71" fmla="*/ 7258942 w 10740954"/>
              <a:gd name="connsiteY71" fmla="*/ 29358 h 1339999"/>
              <a:gd name="connsiteX72" fmla="*/ 7258942 w 10740954"/>
              <a:gd name="connsiteY72" fmla="*/ 163044 h 1339999"/>
              <a:gd name="connsiteX73" fmla="*/ 7678924 w 10740954"/>
              <a:gd name="connsiteY73" fmla="*/ 163044 h 1339999"/>
              <a:gd name="connsiteX74" fmla="*/ 7678924 w 10740954"/>
              <a:gd name="connsiteY74" fmla="*/ 1310903 h 1339999"/>
              <a:gd name="connsiteX75" fmla="*/ 7840028 w 10740954"/>
              <a:gd name="connsiteY75" fmla="*/ 1310903 h 1339999"/>
              <a:gd name="connsiteX76" fmla="*/ 7840028 w 10740954"/>
              <a:gd name="connsiteY76" fmla="*/ 163044 h 1339999"/>
              <a:gd name="connsiteX77" fmla="*/ 8258155 w 10740954"/>
              <a:gd name="connsiteY77" fmla="*/ 163044 h 1339999"/>
              <a:gd name="connsiteX78" fmla="*/ 8258155 w 10740954"/>
              <a:gd name="connsiteY78" fmla="*/ 29358 h 1339999"/>
              <a:gd name="connsiteX79" fmla="*/ 10185835 w 10740954"/>
              <a:gd name="connsiteY79" fmla="*/ 29358 h 1339999"/>
              <a:gd name="connsiteX80" fmla="*/ 10032151 w 10740954"/>
              <a:gd name="connsiteY80" fmla="*/ 29358 h 1339999"/>
              <a:gd name="connsiteX81" fmla="*/ 10032151 w 10740954"/>
              <a:gd name="connsiteY81" fmla="*/ 1310641 h 1339999"/>
              <a:gd name="connsiteX82" fmla="*/ 10185835 w 10740954"/>
              <a:gd name="connsiteY82" fmla="*/ 1310641 h 1339999"/>
              <a:gd name="connsiteX83" fmla="*/ 10185835 w 10740954"/>
              <a:gd name="connsiteY83" fmla="*/ 708532 h 1339999"/>
              <a:gd name="connsiteX84" fmla="*/ 10387480 w 10740954"/>
              <a:gd name="connsiteY84" fmla="*/ 494374 h 1339999"/>
              <a:gd name="connsiteX85" fmla="*/ 10587270 w 10740954"/>
              <a:gd name="connsiteY85" fmla="*/ 708532 h 1339999"/>
              <a:gd name="connsiteX86" fmla="*/ 10587270 w 10740954"/>
              <a:gd name="connsiteY86" fmla="*/ 1310903 h 1339999"/>
              <a:gd name="connsiteX87" fmla="*/ 10740955 w 10740954"/>
              <a:gd name="connsiteY87" fmla="*/ 1310903 h 1339999"/>
              <a:gd name="connsiteX88" fmla="*/ 10740955 w 10740954"/>
              <a:gd name="connsiteY88" fmla="*/ 677339 h 1339999"/>
              <a:gd name="connsiteX89" fmla="*/ 10443125 w 10740954"/>
              <a:gd name="connsiteY89" fmla="*/ 377202 h 1339999"/>
              <a:gd name="connsiteX90" fmla="*/ 10185835 w 10740954"/>
              <a:gd name="connsiteY90" fmla="*/ 536576 h 1339999"/>
              <a:gd name="connsiteX91" fmla="*/ 10185835 w 10740954"/>
              <a:gd name="connsiteY91" fmla="*/ 29358 h 1339999"/>
              <a:gd name="connsiteX92" fmla="*/ 2759431 w 10740954"/>
              <a:gd name="connsiteY92" fmla="*/ 1339999 h 1339999"/>
              <a:gd name="connsiteX93" fmla="*/ 3188688 w 10740954"/>
              <a:gd name="connsiteY93" fmla="*/ 917186 h 1339999"/>
              <a:gd name="connsiteX94" fmla="*/ 3188688 w 10740954"/>
              <a:gd name="connsiteY94" fmla="*/ 29358 h 1339999"/>
              <a:gd name="connsiteX95" fmla="*/ 2959221 w 10740954"/>
              <a:gd name="connsiteY95" fmla="*/ 29358 h 1339999"/>
              <a:gd name="connsiteX96" fmla="*/ 2959221 w 10740954"/>
              <a:gd name="connsiteY96" fmla="*/ 975903 h 1339999"/>
              <a:gd name="connsiteX97" fmla="*/ 2759431 w 10740954"/>
              <a:gd name="connsiteY97" fmla="*/ 1221255 h 1339999"/>
              <a:gd name="connsiteX98" fmla="*/ 2559641 w 10740954"/>
              <a:gd name="connsiteY98" fmla="*/ 957554 h 1339999"/>
              <a:gd name="connsiteX99" fmla="*/ 2559641 w 10740954"/>
              <a:gd name="connsiteY99" fmla="*/ 781928 h 1339999"/>
              <a:gd name="connsiteX100" fmla="*/ 2330175 w 10740954"/>
              <a:gd name="connsiteY100" fmla="*/ 838548 h 1339999"/>
              <a:gd name="connsiteX101" fmla="*/ 2330175 w 10740954"/>
              <a:gd name="connsiteY101" fmla="*/ 917186 h 1339999"/>
              <a:gd name="connsiteX102" fmla="*/ 2759431 w 10740954"/>
              <a:gd name="connsiteY102" fmla="*/ 1339999 h 1339999"/>
              <a:gd name="connsiteX103" fmla="*/ 1537905 w 10740954"/>
              <a:gd name="connsiteY103" fmla="*/ 1206314 h 1339999"/>
              <a:gd name="connsiteX104" fmla="*/ 1251204 w 10740954"/>
              <a:gd name="connsiteY104" fmla="*/ 911682 h 1339999"/>
              <a:gd name="connsiteX105" fmla="*/ 1364082 w 10740954"/>
              <a:gd name="connsiteY105" fmla="*/ 679174 h 1339999"/>
              <a:gd name="connsiteX106" fmla="*/ 1782210 w 10740954"/>
              <a:gd name="connsiteY106" fmla="*/ 1131345 h 1339999"/>
              <a:gd name="connsiteX107" fmla="*/ 1537905 w 10740954"/>
              <a:gd name="connsiteY107" fmla="*/ 1206314 h 1339999"/>
              <a:gd name="connsiteX108" fmla="*/ 1761807 w 10740954"/>
              <a:gd name="connsiteY108" fmla="*/ 550993 h 1339999"/>
              <a:gd name="connsiteX109" fmla="*/ 2004258 w 10740954"/>
              <a:gd name="connsiteY109" fmla="*/ 785336 h 1339999"/>
              <a:gd name="connsiteX110" fmla="*/ 1945168 w 10740954"/>
              <a:gd name="connsiteY110" fmla="*/ 981146 h 1339999"/>
              <a:gd name="connsiteX111" fmla="*/ 1582420 w 10740954"/>
              <a:gd name="connsiteY111" fmla="*/ 585856 h 1339999"/>
              <a:gd name="connsiteX112" fmla="*/ 1761807 w 10740954"/>
              <a:gd name="connsiteY112" fmla="*/ 550993 h 1339999"/>
              <a:gd name="connsiteX113" fmla="*/ 1537905 w 10740954"/>
              <a:gd name="connsiteY113" fmla="*/ 96987 h 1339999"/>
              <a:gd name="connsiteX114" fmla="*/ 1711727 w 10740954"/>
              <a:gd name="connsiteY114" fmla="*/ 272613 h 1339999"/>
              <a:gd name="connsiteX115" fmla="*/ 1532340 w 10740954"/>
              <a:gd name="connsiteY115" fmla="*/ 532644 h 1339999"/>
              <a:gd name="connsiteX116" fmla="*/ 1452848 w 10740954"/>
              <a:gd name="connsiteY116" fmla="*/ 444831 h 1339999"/>
              <a:gd name="connsiteX117" fmla="*/ 1362227 w 10740954"/>
              <a:gd name="connsiteY117" fmla="*/ 263701 h 1339999"/>
              <a:gd name="connsiteX118" fmla="*/ 1537905 w 10740954"/>
              <a:gd name="connsiteY118" fmla="*/ 96987 h 1339999"/>
              <a:gd name="connsiteX119" fmla="*/ 2002403 w 10740954"/>
              <a:gd name="connsiteY119" fmla="*/ 1043532 h 1339999"/>
              <a:gd name="connsiteX120" fmla="*/ 2159797 w 10740954"/>
              <a:gd name="connsiteY120" fmla="*/ 686514 h 1339999"/>
              <a:gd name="connsiteX121" fmla="*/ 1917346 w 10740954"/>
              <a:gd name="connsiteY121" fmla="*/ 454006 h 1339999"/>
              <a:gd name="connsiteX122" fmla="*/ 1695299 w 10740954"/>
              <a:gd name="connsiteY122" fmla="*/ 498044 h 1339999"/>
              <a:gd name="connsiteX123" fmla="*/ 1691589 w 10740954"/>
              <a:gd name="connsiteY123" fmla="*/ 490704 h 1339999"/>
              <a:gd name="connsiteX124" fmla="*/ 1891379 w 10740954"/>
              <a:gd name="connsiteY124" fmla="*/ 249022 h 1339999"/>
              <a:gd name="connsiteX125" fmla="*/ 1543469 w 10740954"/>
              <a:gd name="connsiteY125" fmla="*/ 0 h 1339999"/>
              <a:gd name="connsiteX126" fmla="*/ 1162173 w 10740954"/>
              <a:gd name="connsiteY126" fmla="*/ 316651 h 1339999"/>
              <a:gd name="connsiteX127" fmla="*/ 1310293 w 10740954"/>
              <a:gd name="connsiteY127" fmla="*/ 622292 h 1339999"/>
              <a:gd name="connsiteX128" fmla="*/ 1312147 w 10740954"/>
              <a:gd name="connsiteY128" fmla="*/ 625962 h 1339999"/>
              <a:gd name="connsiteX129" fmla="*/ 1047439 w 10740954"/>
              <a:gd name="connsiteY129" fmla="*/ 993990 h 1339999"/>
              <a:gd name="connsiteX130" fmla="*/ 1419462 w 10740954"/>
              <a:gd name="connsiteY130" fmla="*/ 1339999 h 1339999"/>
              <a:gd name="connsiteX131" fmla="*/ 1837589 w 10740954"/>
              <a:gd name="connsiteY131" fmla="*/ 1191635 h 1339999"/>
              <a:gd name="connsiteX132" fmla="*/ 1948613 w 10740954"/>
              <a:gd name="connsiteY132" fmla="*/ 1310641 h 1339999"/>
              <a:gd name="connsiteX133" fmla="*/ 2239024 w 10740954"/>
              <a:gd name="connsiteY133" fmla="*/ 1310641 h 1339999"/>
              <a:gd name="connsiteX134" fmla="*/ 2239024 w 10740954"/>
              <a:gd name="connsiteY134" fmla="*/ 1301466 h 1339999"/>
              <a:gd name="connsiteX135" fmla="*/ 2002403 w 10740954"/>
              <a:gd name="connsiteY135" fmla="*/ 1043532 h 1339999"/>
              <a:gd name="connsiteX136" fmla="*/ 429257 w 10740954"/>
              <a:gd name="connsiteY136" fmla="*/ 1339999 h 1339999"/>
              <a:gd name="connsiteX137" fmla="*/ 858513 w 10740954"/>
              <a:gd name="connsiteY137" fmla="*/ 917186 h 1339999"/>
              <a:gd name="connsiteX138" fmla="*/ 858513 w 10740954"/>
              <a:gd name="connsiteY138" fmla="*/ 29358 h 1339999"/>
              <a:gd name="connsiteX139" fmla="*/ 629046 w 10740954"/>
              <a:gd name="connsiteY139" fmla="*/ 29358 h 1339999"/>
              <a:gd name="connsiteX140" fmla="*/ 629046 w 10740954"/>
              <a:gd name="connsiteY140" fmla="*/ 975903 h 1339999"/>
              <a:gd name="connsiteX141" fmla="*/ 429257 w 10740954"/>
              <a:gd name="connsiteY141" fmla="*/ 1221255 h 1339999"/>
              <a:gd name="connsiteX142" fmla="*/ 229467 w 10740954"/>
              <a:gd name="connsiteY142" fmla="*/ 957554 h 1339999"/>
              <a:gd name="connsiteX143" fmla="*/ 229467 w 10740954"/>
              <a:gd name="connsiteY143" fmla="*/ 781928 h 1339999"/>
              <a:gd name="connsiteX144" fmla="*/ 0 w 10740954"/>
              <a:gd name="connsiteY144" fmla="*/ 838548 h 1339999"/>
              <a:gd name="connsiteX145" fmla="*/ 0 w 10740954"/>
              <a:gd name="connsiteY145" fmla="*/ 917186 h 1339999"/>
              <a:gd name="connsiteX146" fmla="*/ 429257 w 10740954"/>
              <a:gd name="connsiteY146" fmla="*/ 1339999 h 133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0740954" h="1339999">
                <a:moveTo>
                  <a:pt x="5490245" y="754143"/>
                </a:moveTo>
                <a:cubicBezTo>
                  <a:pt x="5510648" y="592934"/>
                  <a:pt x="5593850" y="501451"/>
                  <a:pt x="5740115" y="501451"/>
                </a:cubicBezTo>
                <a:cubicBezTo>
                  <a:pt x="5878961" y="501451"/>
                  <a:pt x="5960308" y="583759"/>
                  <a:pt x="5964018" y="754143"/>
                </a:cubicBezTo>
                <a:lnTo>
                  <a:pt x="5490245" y="754143"/>
                </a:lnTo>
                <a:moveTo>
                  <a:pt x="5739850" y="377202"/>
                </a:moveTo>
                <a:cubicBezTo>
                  <a:pt x="5495545" y="377202"/>
                  <a:pt x="5325432" y="547586"/>
                  <a:pt x="5325432" y="860567"/>
                </a:cubicBezTo>
                <a:cubicBezTo>
                  <a:pt x="5325432" y="1160704"/>
                  <a:pt x="5482826" y="1329252"/>
                  <a:pt x="5739850" y="1329252"/>
                </a:cubicBezTo>
                <a:cubicBezTo>
                  <a:pt x="5950769" y="1329252"/>
                  <a:pt x="6084050" y="1210246"/>
                  <a:pt x="6117437" y="1030950"/>
                </a:cubicBezTo>
                <a:lnTo>
                  <a:pt x="5976736" y="994252"/>
                </a:lnTo>
                <a:cubicBezTo>
                  <a:pt x="5952624" y="1148121"/>
                  <a:pt x="5869422" y="1201071"/>
                  <a:pt x="5754689" y="1201071"/>
                </a:cubicBezTo>
                <a:cubicBezTo>
                  <a:pt x="5571592" y="1201071"/>
                  <a:pt x="5489981" y="1067386"/>
                  <a:pt x="5484416" y="862402"/>
                </a:cubicBezTo>
                <a:lnTo>
                  <a:pt x="6119027" y="862402"/>
                </a:lnTo>
                <a:lnTo>
                  <a:pt x="6119027" y="811025"/>
                </a:lnTo>
                <a:cubicBezTo>
                  <a:pt x="6119292" y="490704"/>
                  <a:pt x="5943615" y="377202"/>
                  <a:pt x="5739850" y="377202"/>
                </a:cubicBezTo>
                <a:moveTo>
                  <a:pt x="8274584" y="754143"/>
                </a:moveTo>
                <a:cubicBezTo>
                  <a:pt x="8294987" y="592934"/>
                  <a:pt x="8378188" y="501451"/>
                  <a:pt x="8524454" y="501451"/>
                </a:cubicBezTo>
                <a:cubicBezTo>
                  <a:pt x="8663299" y="501451"/>
                  <a:pt x="8744646" y="583759"/>
                  <a:pt x="8748356" y="754143"/>
                </a:cubicBezTo>
                <a:lnTo>
                  <a:pt x="8274584" y="754143"/>
                </a:lnTo>
                <a:moveTo>
                  <a:pt x="8524454" y="377202"/>
                </a:moveTo>
                <a:cubicBezTo>
                  <a:pt x="8280149" y="377202"/>
                  <a:pt x="8110035" y="547586"/>
                  <a:pt x="8110035" y="860567"/>
                </a:cubicBezTo>
                <a:cubicBezTo>
                  <a:pt x="8110035" y="1160704"/>
                  <a:pt x="8267430" y="1329252"/>
                  <a:pt x="8524454" y="1329252"/>
                </a:cubicBezTo>
                <a:cubicBezTo>
                  <a:pt x="8735372" y="1329252"/>
                  <a:pt x="8868654" y="1210246"/>
                  <a:pt x="8902041" y="1030950"/>
                </a:cubicBezTo>
                <a:lnTo>
                  <a:pt x="8761340" y="994252"/>
                </a:lnTo>
                <a:cubicBezTo>
                  <a:pt x="8737227" y="1148121"/>
                  <a:pt x="8654025" y="1201071"/>
                  <a:pt x="8539292" y="1201071"/>
                </a:cubicBezTo>
                <a:cubicBezTo>
                  <a:pt x="8356196" y="1201071"/>
                  <a:pt x="8274584" y="1067386"/>
                  <a:pt x="8269019" y="862402"/>
                </a:cubicBezTo>
                <a:lnTo>
                  <a:pt x="8903630" y="862402"/>
                </a:lnTo>
                <a:lnTo>
                  <a:pt x="8903630" y="811025"/>
                </a:lnTo>
                <a:cubicBezTo>
                  <a:pt x="8903895" y="490704"/>
                  <a:pt x="8727953" y="377202"/>
                  <a:pt x="8524454" y="377202"/>
                </a:cubicBezTo>
                <a:moveTo>
                  <a:pt x="9484716" y="377202"/>
                </a:moveTo>
                <a:cubicBezTo>
                  <a:pt x="9231137" y="377202"/>
                  <a:pt x="9059169" y="552828"/>
                  <a:pt x="9059169" y="862402"/>
                </a:cubicBezTo>
                <a:cubicBezTo>
                  <a:pt x="9059169" y="1166208"/>
                  <a:pt x="9227428" y="1329252"/>
                  <a:pt x="9477297" y="1329252"/>
                </a:cubicBezTo>
                <a:cubicBezTo>
                  <a:pt x="9703054" y="1329252"/>
                  <a:pt x="9830771" y="1191897"/>
                  <a:pt x="9856739" y="1003427"/>
                </a:cubicBezTo>
                <a:lnTo>
                  <a:pt x="9710473" y="968564"/>
                </a:lnTo>
                <a:cubicBezTo>
                  <a:pt x="9684506" y="1140520"/>
                  <a:pt x="9610579" y="1199236"/>
                  <a:pt x="9488426" y="1199236"/>
                </a:cubicBezTo>
                <a:cubicBezTo>
                  <a:pt x="9310894" y="1199236"/>
                  <a:pt x="9220008" y="1071056"/>
                  <a:pt x="9220008" y="851392"/>
                </a:cubicBezTo>
                <a:cubicBezTo>
                  <a:pt x="9220008" y="622554"/>
                  <a:pt x="9316193" y="507218"/>
                  <a:pt x="9481006" y="507218"/>
                </a:cubicBezTo>
                <a:cubicBezTo>
                  <a:pt x="9597595" y="507218"/>
                  <a:pt x="9682651" y="564100"/>
                  <a:pt x="9710473" y="726881"/>
                </a:cubicBezTo>
                <a:lnTo>
                  <a:pt x="9856739" y="692018"/>
                </a:lnTo>
                <a:cubicBezTo>
                  <a:pt x="9830771" y="505383"/>
                  <a:pt x="9703054" y="377202"/>
                  <a:pt x="9484716" y="377202"/>
                </a:cubicBezTo>
                <a:moveTo>
                  <a:pt x="5112923" y="29358"/>
                </a:moveTo>
                <a:lnTo>
                  <a:pt x="4868618" y="29358"/>
                </a:lnTo>
                <a:lnTo>
                  <a:pt x="4485467" y="1061881"/>
                </a:lnTo>
                <a:lnTo>
                  <a:pt x="4100726" y="29358"/>
                </a:lnTo>
                <a:lnTo>
                  <a:pt x="3845291" y="29358"/>
                </a:lnTo>
                <a:lnTo>
                  <a:pt x="3845291" y="1310641"/>
                </a:lnTo>
                <a:lnTo>
                  <a:pt x="4006130" y="1310641"/>
                </a:lnTo>
                <a:lnTo>
                  <a:pt x="4006130" y="206819"/>
                </a:lnTo>
                <a:lnTo>
                  <a:pt x="4418694" y="1310641"/>
                </a:lnTo>
                <a:lnTo>
                  <a:pt x="4542701" y="1310641"/>
                </a:lnTo>
                <a:lnTo>
                  <a:pt x="4951820" y="204984"/>
                </a:lnTo>
                <a:lnTo>
                  <a:pt x="4951820" y="1310641"/>
                </a:lnTo>
                <a:lnTo>
                  <a:pt x="5112923" y="1310641"/>
                </a:lnTo>
                <a:lnTo>
                  <a:pt x="5112923" y="29358"/>
                </a:lnTo>
                <a:moveTo>
                  <a:pt x="6688984" y="1198974"/>
                </a:moveTo>
                <a:cubicBezTo>
                  <a:pt x="6537154" y="1198974"/>
                  <a:pt x="6435405" y="1090977"/>
                  <a:pt x="6435405" y="852965"/>
                </a:cubicBezTo>
                <a:cubicBezTo>
                  <a:pt x="6435405" y="613118"/>
                  <a:pt x="6537154" y="506956"/>
                  <a:pt x="6688984" y="506956"/>
                </a:cubicBezTo>
                <a:cubicBezTo>
                  <a:pt x="6840814" y="506956"/>
                  <a:pt x="6942564" y="613118"/>
                  <a:pt x="6942564" y="852965"/>
                </a:cubicBezTo>
                <a:cubicBezTo>
                  <a:pt x="6942564" y="1090977"/>
                  <a:pt x="6840814" y="1198974"/>
                  <a:pt x="6688984" y="1198974"/>
                </a:cubicBezTo>
                <a:moveTo>
                  <a:pt x="7092538" y="29358"/>
                </a:moveTo>
                <a:lnTo>
                  <a:pt x="6938854" y="29358"/>
                </a:lnTo>
                <a:lnTo>
                  <a:pt x="6938854" y="571177"/>
                </a:lnTo>
                <a:cubicBezTo>
                  <a:pt x="6905467" y="470520"/>
                  <a:pt x="6824120" y="377202"/>
                  <a:pt x="6663017" y="377202"/>
                </a:cubicBezTo>
                <a:cubicBezTo>
                  <a:pt x="6455808" y="377202"/>
                  <a:pt x="6274301" y="538411"/>
                  <a:pt x="6274301" y="858732"/>
                </a:cubicBezTo>
                <a:cubicBezTo>
                  <a:pt x="6274301" y="1182722"/>
                  <a:pt x="6455543" y="1329252"/>
                  <a:pt x="6650033" y="1329252"/>
                </a:cubicBezTo>
                <a:cubicBezTo>
                  <a:pt x="6796299" y="1329252"/>
                  <a:pt x="6903612" y="1245109"/>
                  <a:pt x="6938854" y="1126103"/>
                </a:cubicBezTo>
                <a:lnTo>
                  <a:pt x="6938854" y="1195567"/>
                </a:lnTo>
                <a:cubicBezTo>
                  <a:pt x="6938854" y="1237769"/>
                  <a:pt x="6942564" y="1283380"/>
                  <a:pt x="6948128" y="1310903"/>
                </a:cubicBezTo>
                <a:lnTo>
                  <a:pt x="7103667" y="1310903"/>
                </a:lnTo>
                <a:cubicBezTo>
                  <a:pt x="7096248" y="1266865"/>
                  <a:pt x="7092538" y="1202906"/>
                  <a:pt x="7092538" y="1120598"/>
                </a:cubicBezTo>
                <a:lnTo>
                  <a:pt x="7092538" y="29358"/>
                </a:lnTo>
                <a:moveTo>
                  <a:pt x="8258155" y="29358"/>
                </a:moveTo>
                <a:lnTo>
                  <a:pt x="7258942" y="29358"/>
                </a:lnTo>
                <a:lnTo>
                  <a:pt x="7258942" y="163044"/>
                </a:lnTo>
                <a:lnTo>
                  <a:pt x="7678924" y="163044"/>
                </a:lnTo>
                <a:lnTo>
                  <a:pt x="7678924" y="1310903"/>
                </a:lnTo>
                <a:lnTo>
                  <a:pt x="7840028" y="1310903"/>
                </a:lnTo>
                <a:lnTo>
                  <a:pt x="7840028" y="163044"/>
                </a:lnTo>
                <a:lnTo>
                  <a:pt x="8258155" y="163044"/>
                </a:lnTo>
                <a:lnTo>
                  <a:pt x="8258155" y="29358"/>
                </a:lnTo>
                <a:moveTo>
                  <a:pt x="10185835" y="29358"/>
                </a:moveTo>
                <a:lnTo>
                  <a:pt x="10032151" y="29358"/>
                </a:lnTo>
                <a:lnTo>
                  <a:pt x="10032151" y="1310641"/>
                </a:lnTo>
                <a:lnTo>
                  <a:pt x="10185835" y="1310641"/>
                </a:lnTo>
                <a:lnTo>
                  <a:pt x="10185835" y="708532"/>
                </a:lnTo>
                <a:cubicBezTo>
                  <a:pt x="10185835" y="580352"/>
                  <a:pt x="10250489" y="494374"/>
                  <a:pt x="10387480" y="494374"/>
                </a:cubicBezTo>
                <a:cubicBezTo>
                  <a:pt x="10522617" y="494374"/>
                  <a:pt x="10587270" y="580352"/>
                  <a:pt x="10587270" y="708532"/>
                </a:cubicBezTo>
                <a:lnTo>
                  <a:pt x="10587270" y="1310903"/>
                </a:lnTo>
                <a:lnTo>
                  <a:pt x="10740955" y="1310903"/>
                </a:lnTo>
                <a:lnTo>
                  <a:pt x="10740955" y="677339"/>
                </a:lnTo>
                <a:cubicBezTo>
                  <a:pt x="10740955" y="505383"/>
                  <a:pt x="10633640" y="377202"/>
                  <a:pt x="10443125" y="377202"/>
                </a:cubicBezTo>
                <a:cubicBezTo>
                  <a:pt x="10315408" y="377202"/>
                  <a:pt x="10221077" y="434084"/>
                  <a:pt x="10185835" y="536576"/>
                </a:cubicBezTo>
                <a:lnTo>
                  <a:pt x="10185835" y="29358"/>
                </a:lnTo>
                <a:moveTo>
                  <a:pt x="2759431" y="1339999"/>
                </a:moveTo>
                <a:cubicBezTo>
                  <a:pt x="3068390" y="1339999"/>
                  <a:pt x="3188688" y="1157034"/>
                  <a:pt x="3188688" y="917186"/>
                </a:cubicBezTo>
                <a:lnTo>
                  <a:pt x="3188688" y="29358"/>
                </a:lnTo>
                <a:lnTo>
                  <a:pt x="2959221" y="29358"/>
                </a:lnTo>
                <a:lnTo>
                  <a:pt x="2959221" y="975903"/>
                </a:lnTo>
                <a:cubicBezTo>
                  <a:pt x="2959221" y="1129772"/>
                  <a:pt x="2900132" y="1221255"/>
                  <a:pt x="2759431" y="1221255"/>
                </a:cubicBezTo>
                <a:cubicBezTo>
                  <a:pt x="2620585" y="1221255"/>
                  <a:pt x="2559641" y="1124268"/>
                  <a:pt x="2559641" y="957554"/>
                </a:cubicBezTo>
                <a:lnTo>
                  <a:pt x="2559641" y="781928"/>
                </a:lnTo>
                <a:lnTo>
                  <a:pt x="2330175" y="838548"/>
                </a:lnTo>
                <a:lnTo>
                  <a:pt x="2330175" y="917186"/>
                </a:lnTo>
                <a:cubicBezTo>
                  <a:pt x="2329910" y="1157034"/>
                  <a:pt x="2450207" y="1339999"/>
                  <a:pt x="2759431" y="1339999"/>
                </a:cubicBezTo>
                <a:moveTo>
                  <a:pt x="1537905" y="1206314"/>
                </a:moveTo>
                <a:cubicBezTo>
                  <a:pt x="1360373" y="1206314"/>
                  <a:pt x="1251204" y="1063454"/>
                  <a:pt x="1251204" y="911682"/>
                </a:cubicBezTo>
                <a:cubicBezTo>
                  <a:pt x="1251204" y="816529"/>
                  <a:pt x="1293864" y="728716"/>
                  <a:pt x="1364082" y="679174"/>
                </a:cubicBezTo>
                <a:lnTo>
                  <a:pt x="1782210" y="1131345"/>
                </a:lnTo>
                <a:cubicBezTo>
                  <a:pt x="1704573" y="1176955"/>
                  <a:pt x="1617662" y="1206314"/>
                  <a:pt x="1537905" y="1206314"/>
                </a:cubicBezTo>
                <a:moveTo>
                  <a:pt x="1761807" y="550993"/>
                </a:moveTo>
                <a:cubicBezTo>
                  <a:pt x="1911782" y="550993"/>
                  <a:pt x="2004258" y="636971"/>
                  <a:pt x="2004258" y="785336"/>
                </a:cubicBezTo>
                <a:cubicBezTo>
                  <a:pt x="2004258" y="851130"/>
                  <a:pt x="1985709" y="919021"/>
                  <a:pt x="1945168" y="981146"/>
                </a:cubicBezTo>
                <a:lnTo>
                  <a:pt x="1582420" y="585856"/>
                </a:lnTo>
                <a:cubicBezTo>
                  <a:pt x="1647074" y="560168"/>
                  <a:pt x="1710137" y="550993"/>
                  <a:pt x="1761807" y="550993"/>
                </a:cubicBezTo>
                <a:moveTo>
                  <a:pt x="1537905" y="96987"/>
                </a:moveTo>
                <a:cubicBezTo>
                  <a:pt x="1647074" y="96987"/>
                  <a:pt x="1711727" y="159112"/>
                  <a:pt x="1711727" y="272613"/>
                </a:cubicBezTo>
                <a:cubicBezTo>
                  <a:pt x="1711727" y="376940"/>
                  <a:pt x="1659792" y="475763"/>
                  <a:pt x="1532340" y="532644"/>
                </a:cubicBezTo>
                <a:lnTo>
                  <a:pt x="1452848" y="444831"/>
                </a:lnTo>
                <a:cubicBezTo>
                  <a:pt x="1382630" y="368028"/>
                  <a:pt x="1362227" y="320321"/>
                  <a:pt x="1362227" y="263701"/>
                </a:cubicBezTo>
                <a:cubicBezTo>
                  <a:pt x="1362227" y="157539"/>
                  <a:pt x="1430590" y="96987"/>
                  <a:pt x="1537905" y="96987"/>
                </a:cubicBezTo>
                <a:moveTo>
                  <a:pt x="2002403" y="1043532"/>
                </a:moveTo>
                <a:cubicBezTo>
                  <a:pt x="2102298" y="926361"/>
                  <a:pt x="2159797" y="798180"/>
                  <a:pt x="2159797" y="686514"/>
                </a:cubicBezTo>
                <a:cubicBezTo>
                  <a:pt x="2159797" y="547324"/>
                  <a:pt x="2065466" y="454006"/>
                  <a:pt x="1917346" y="454006"/>
                </a:cubicBezTo>
                <a:cubicBezTo>
                  <a:pt x="1839709" y="454006"/>
                  <a:pt x="1752533" y="476025"/>
                  <a:pt x="1695299" y="498044"/>
                </a:cubicBezTo>
                <a:lnTo>
                  <a:pt x="1691589" y="490704"/>
                </a:lnTo>
                <a:cubicBezTo>
                  <a:pt x="1832290" y="415735"/>
                  <a:pt x="1891379" y="346009"/>
                  <a:pt x="1891379" y="249022"/>
                </a:cubicBezTo>
                <a:cubicBezTo>
                  <a:pt x="1891379" y="109832"/>
                  <a:pt x="1765517" y="0"/>
                  <a:pt x="1543469" y="0"/>
                </a:cubicBezTo>
                <a:cubicBezTo>
                  <a:pt x="1288035" y="0"/>
                  <a:pt x="1162173" y="141025"/>
                  <a:pt x="1162173" y="316651"/>
                </a:cubicBezTo>
                <a:cubicBezTo>
                  <a:pt x="1162173" y="411803"/>
                  <a:pt x="1202978" y="506956"/>
                  <a:pt x="1310293" y="622292"/>
                </a:cubicBezTo>
                <a:lnTo>
                  <a:pt x="1312147" y="625962"/>
                </a:lnTo>
                <a:cubicBezTo>
                  <a:pt x="1130906" y="711940"/>
                  <a:pt x="1047439" y="851130"/>
                  <a:pt x="1047439" y="993990"/>
                </a:cubicBezTo>
                <a:cubicBezTo>
                  <a:pt x="1047439" y="1182460"/>
                  <a:pt x="1193704" y="1339999"/>
                  <a:pt x="1419462" y="1339999"/>
                </a:cubicBezTo>
                <a:cubicBezTo>
                  <a:pt x="1549033" y="1339999"/>
                  <a:pt x="1700863" y="1286787"/>
                  <a:pt x="1837589" y="1191635"/>
                </a:cubicBezTo>
                <a:lnTo>
                  <a:pt x="1948613" y="1310641"/>
                </a:lnTo>
                <a:lnTo>
                  <a:pt x="2239024" y="1310641"/>
                </a:lnTo>
                <a:lnTo>
                  <a:pt x="2239024" y="1301466"/>
                </a:lnTo>
                <a:lnTo>
                  <a:pt x="2002403" y="1043532"/>
                </a:lnTo>
                <a:close/>
                <a:moveTo>
                  <a:pt x="429257" y="1339999"/>
                </a:moveTo>
                <a:cubicBezTo>
                  <a:pt x="738215" y="1339999"/>
                  <a:pt x="858513" y="1157034"/>
                  <a:pt x="858513" y="917186"/>
                </a:cubicBezTo>
                <a:lnTo>
                  <a:pt x="858513" y="29358"/>
                </a:lnTo>
                <a:lnTo>
                  <a:pt x="629046" y="29358"/>
                </a:lnTo>
                <a:lnTo>
                  <a:pt x="629046" y="975903"/>
                </a:lnTo>
                <a:cubicBezTo>
                  <a:pt x="629046" y="1129772"/>
                  <a:pt x="569957" y="1221255"/>
                  <a:pt x="429257" y="1221255"/>
                </a:cubicBezTo>
                <a:cubicBezTo>
                  <a:pt x="290411" y="1221255"/>
                  <a:pt x="229467" y="1124268"/>
                  <a:pt x="229467" y="957554"/>
                </a:cubicBezTo>
                <a:lnTo>
                  <a:pt x="229467" y="781928"/>
                </a:lnTo>
                <a:lnTo>
                  <a:pt x="0" y="838548"/>
                </a:lnTo>
                <a:lnTo>
                  <a:pt x="0" y="917186"/>
                </a:lnTo>
                <a:cubicBezTo>
                  <a:pt x="0" y="1157034"/>
                  <a:pt x="120298" y="1339999"/>
                  <a:pt x="429257" y="1339999"/>
                </a:cubicBezTo>
              </a:path>
            </a:pathLst>
          </a:custGeom>
          <a:solidFill>
            <a:schemeClr val="bg1"/>
          </a:solidFill>
          <a:ln w="2648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14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Numbers [Accessible Version]">
    <p:bg>
      <p:bgPr>
        <a:solidFill>
          <a:srgbClr val="F6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29BCB1-0FF2-B8E0-831A-4C2A0BEF1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73600"/>
            <a:ext cx="1811959" cy="397032"/>
          </a:xfrm>
        </p:spPr>
        <p:txBody>
          <a:bodyPr/>
          <a:lstStyle>
            <a:lvl1pPr>
              <a:lnSpc>
                <a:spcPct val="85000"/>
              </a:lnSpc>
              <a:defRPr sz="1500" b="1" i="0">
                <a:solidFill>
                  <a:schemeClr val="tx1"/>
                </a:solidFill>
                <a:latin typeface="Johnson Text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DE09C-0B1B-D45B-6ABB-863B5E087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Slide footer goes here if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Picture Placeholder 91">
            <a:extLst>
              <a:ext uri="{FF2B5EF4-FFF2-40B4-BE49-F238E27FC236}">
                <a16:creationId xmlns:a16="http://schemas.microsoft.com/office/drawing/2014/main" id="{26B4C449-2487-DF2A-7645-8218B023E592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225799" y="291037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/>
            </a:lvl1pPr>
            <a:lvl9pPr>
              <a:defRPr>
                <a:solidFill>
                  <a:schemeClr val="tx1"/>
                </a:solidFill>
              </a:defRPr>
            </a:lvl9pPr>
          </a:lstStyle>
          <a:p>
            <a:pPr lvl="8"/>
            <a:r>
              <a:rPr lang="en-GB"/>
              <a:t> 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D7090765-328D-D615-6AFB-B0F523075373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8124824" y="527050"/>
            <a:ext cx="3775075" cy="14986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Picture Placeholder 91">
            <a:extLst>
              <a:ext uri="{FF2B5EF4-FFF2-40B4-BE49-F238E27FC236}">
                <a16:creationId xmlns:a16="http://schemas.microsoft.com/office/drawing/2014/main" id="{04E11CE5-CC63-4DF3-91BC-7D123FA2380B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3225799" y="2282397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/>
            </a:lvl1pPr>
            <a:lvl9pPr>
              <a:defRPr>
                <a:solidFill>
                  <a:schemeClr val="tx1"/>
                </a:solidFill>
              </a:defRPr>
            </a:lvl9pPr>
          </a:lstStyle>
          <a:p>
            <a:pPr lvl="8"/>
            <a:r>
              <a:rPr lang="en-GB"/>
              <a:t> 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89F6050B-0591-0406-0A2B-C58DB12244B1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>
          <a:xfrm>
            <a:off x="8124824" y="2518410"/>
            <a:ext cx="3775075" cy="14986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7" name="Picture Placeholder 91">
            <a:extLst>
              <a:ext uri="{FF2B5EF4-FFF2-40B4-BE49-F238E27FC236}">
                <a16:creationId xmlns:a16="http://schemas.microsoft.com/office/drawing/2014/main" id="{95D4FFE4-0D64-5F30-AD0F-100BD6D65389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3225799" y="4286469"/>
            <a:ext cx="8674099" cy="45719"/>
          </a:xfrm>
          <a:custGeom>
            <a:avLst/>
            <a:gdLst>
              <a:gd name="connsiteX0" fmla="*/ 0 w 827088"/>
              <a:gd name="connsiteY0" fmla="*/ 0 h 476063"/>
              <a:gd name="connsiteX1" fmla="*/ 827088 w 827088"/>
              <a:gd name="connsiteY1" fmla="*/ 0 h 476063"/>
              <a:gd name="connsiteX2" fmla="*/ 827088 w 827088"/>
              <a:gd name="connsiteY2" fmla="*/ 476063 h 476063"/>
              <a:gd name="connsiteX3" fmla="*/ 0 w 827088"/>
              <a:gd name="connsiteY3" fmla="*/ 476063 h 476063"/>
              <a:gd name="connsiteX0" fmla="*/ 0 w 827088"/>
              <a:gd name="connsiteY0" fmla="*/ 476063 h 567503"/>
              <a:gd name="connsiteX1" fmla="*/ 0 w 827088"/>
              <a:gd name="connsiteY1" fmla="*/ 0 h 567503"/>
              <a:gd name="connsiteX2" fmla="*/ 827088 w 827088"/>
              <a:gd name="connsiteY2" fmla="*/ 0 h 567503"/>
              <a:gd name="connsiteX3" fmla="*/ 827088 w 827088"/>
              <a:gd name="connsiteY3" fmla="*/ 476063 h 567503"/>
              <a:gd name="connsiteX4" fmla="*/ 91440 w 827088"/>
              <a:gd name="connsiteY4" fmla="*/ 567503 h 56750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3" fmla="*/ 827088 w 827088"/>
              <a:gd name="connsiteY3" fmla="*/ 476063 h 476063"/>
              <a:gd name="connsiteX0" fmla="*/ 0 w 827088"/>
              <a:gd name="connsiteY0" fmla="*/ 476063 h 476063"/>
              <a:gd name="connsiteX1" fmla="*/ 0 w 827088"/>
              <a:gd name="connsiteY1" fmla="*/ 0 h 476063"/>
              <a:gd name="connsiteX2" fmla="*/ 827088 w 827088"/>
              <a:gd name="connsiteY2" fmla="*/ 0 h 476063"/>
              <a:gd name="connsiteX0" fmla="*/ 0 w 827088"/>
              <a:gd name="connsiteY0" fmla="*/ 0 h 0"/>
              <a:gd name="connsiteX1" fmla="*/ 827088 w 8270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27088">
                <a:moveTo>
                  <a:pt x="0" y="0"/>
                </a:moveTo>
                <a:lnTo>
                  <a:pt x="827088" y="0"/>
                </a:lnTo>
              </a:path>
            </a:pathLst>
          </a:custGeom>
          <a:ln>
            <a:solidFill>
              <a:schemeClr val="tx1"/>
            </a:solidFill>
          </a:ln>
        </p:spPr>
        <p:txBody>
          <a:bodyPr wrap="square">
            <a:noAutofit/>
          </a:bodyPr>
          <a:lstStyle>
            <a:lvl1pPr>
              <a:defRPr sz="400"/>
            </a:lvl1pPr>
            <a:lvl9pPr>
              <a:defRPr>
                <a:solidFill>
                  <a:schemeClr val="tx1"/>
                </a:solidFill>
              </a:defRPr>
            </a:lvl9pPr>
          </a:lstStyle>
          <a:p>
            <a:pPr lvl="8"/>
            <a:r>
              <a:rPr lang="en-GB"/>
              <a:t> 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4F52E6D-F9EF-905D-6975-963F7D958ED5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8124824" y="4522482"/>
            <a:ext cx="3775075" cy="14986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C4A7D748-90AF-308A-44E9-BE56492932EB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225800" y="111125"/>
            <a:ext cx="3776663" cy="1789113"/>
          </a:xfrm>
        </p:spPr>
        <p:txBody>
          <a:bodyPr/>
          <a:lstStyle>
            <a:lvl1pPr>
              <a:defRPr sz="11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ED360C76-27A8-44D1-6730-F7FA8D1EC543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3225800" y="2102616"/>
            <a:ext cx="3776663" cy="1789113"/>
          </a:xfrm>
        </p:spPr>
        <p:txBody>
          <a:bodyPr/>
          <a:lstStyle>
            <a:lvl1pPr>
              <a:defRPr sz="11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8863499-99BA-9382-A790-8823B96ABCDE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3225800" y="4106128"/>
            <a:ext cx="3776663" cy="1789113"/>
          </a:xfrm>
        </p:spPr>
        <p:txBody>
          <a:bodyPr/>
          <a:lstStyle>
            <a:lvl1pPr>
              <a:defRPr sz="11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GB"/>
              <a:t>00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593D0594-0374-D6C1-9669-34CFA05AE5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A2B7929-751C-6DD8-6AF9-0EDF13BF04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23974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Righ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6F6140-34D9-F6B3-6BCD-3A50DD37FE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267"/>
            <a:ext cx="5733084" cy="468590"/>
          </a:xfrm>
        </p:spPr>
        <p:txBody>
          <a:bodyPr/>
          <a:lstStyle/>
          <a:p>
            <a:r>
              <a:rPr lang="en-GB"/>
              <a:t>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A7EE611-EA9F-2CB5-2ACF-EF4D756FF28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66800" y="270000"/>
            <a:ext cx="5737225" cy="600835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781BB63-AF6A-9F70-47D8-BF333C1618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8925" y="4416523"/>
            <a:ext cx="3778250" cy="18160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0D3F3-D407-76CD-22B7-F52045970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B68AB9-3222-3CF5-BF4D-DB291E97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093E36D-AA36-08D5-DD80-6469123BEA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8302" y="713620"/>
            <a:ext cx="5733083" cy="274691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b="1" dirty="0" smtClean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3pPr>
            <a:lvl4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4pPr>
            <a:lvl5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5pPr>
            <a:lvl6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6pPr>
            <a:lvl7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7pPr>
            <a:lvl8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8pPr>
            <a:lvl9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6A48DB7-EE9A-416D-C7B0-A1F739599C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115C0E-DB45-BE44-9B9D-18163C364D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9856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Shape, rectangle&#10;&#10;Description automatically generated">
            <a:extLst>
              <a:ext uri="{FF2B5EF4-FFF2-40B4-BE49-F238E27FC236}">
                <a16:creationId xmlns:a16="http://schemas.microsoft.com/office/drawing/2014/main" id="{EDBF0253-2C89-584D-949A-D7898960F9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50" y="0"/>
            <a:ext cx="6858000" cy="6858000"/>
          </a:xfrm>
          <a:prstGeom prst="parallelogram">
            <a:avLst/>
          </a:prstGeom>
        </p:spPr>
      </p:pic>
      <p:sp>
        <p:nvSpPr>
          <p:cNvPr id="3" name="TextBox 17">
            <a:extLst>
              <a:ext uri="{FF2B5EF4-FFF2-40B4-BE49-F238E27FC236}">
                <a16:creationId xmlns:a16="http://schemas.microsoft.com/office/drawing/2014/main" id="{FD227D58-C339-7F49-BE6F-DBA7B8C992AA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sp>
        <p:nvSpPr>
          <p:cNvPr id="37" name="Título 12">
            <a:extLst>
              <a:ext uri="{FF2B5EF4-FFF2-40B4-BE49-F238E27FC236}">
                <a16:creationId xmlns:a16="http://schemas.microsoft.com/office/drawing/2014/main" id="{92CE08EB-3577-EB43-8876-C159662851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Agenda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38" name="Rectangle: Rounded Corners 6">
            <a:extLst>
              <a:ext uri="{FF2B5EF4-FFF2-40B4-BE49-F238E27FC236}">
                <a16:creationId xmlns:a16="http://schemas.microsoft.com/office/drawing/2014/main" id="{F6026536-DBF8-6242-8BBB-A22428AE26E0}"/>
              </a:ext>
            </a:extLst>
          </p:cNvPr>
          <p:cNvSpPr/>
          <p:nvPr userDrawn="1"/>
        </p:nvSpPr>
        <p:spPr>
          <a:xfrm flipV="1">
            <a:off x="75648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06894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AC08568-CB34-FA3A-354B-5E34EE1B1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450DE-2BB5-2901-3769-3BBFA07946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65B587F7-0E47-48EC-A5BC-5623F62D61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24825" y="295200"/>
            <a:ext cx="3778250" cy="8763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E0D3F3-D407-76CD-22B7-F52045970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B68AB9-3222-3CF5-BF4D-DB291E97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43DEE11-107C-6B66-46B9-BE5E88B65B71}"/>
              </a:ext>
            </a:extLst>
          </p:cNvPr>
          <p:cNvSpPr>
            <a:spLocks noGrp="1"/>
          </p:cNvSpPr>
          <p:nvPr>
            <p:ph type="subTitle" idx="15" hasCustomPrompt="1"/>
          </p:nvPr>
        </p:nvSpPr>
        <p:spPr>
          <a:xfrm>
            <a:off x="288302" y="713620"/>
            <a:ext cx="5733083" cy="292965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b="1" dirty="0" smtClean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3pPr>
            <a:lvl4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4pPr>
            <a:lvl5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5pPr>
            <a:lvl6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6pPr>
            <a:lvl7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7pPr>
            <a:lvl8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8pPr>
            <a:lvl9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D1677E9-BAED-7A06-0A0A-EE105C679B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D035C01-032E-C01B-7928-F20A91F180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01533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74D7FB2-B0CA-4C96-0E9E-CB4BA9057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6A9A479-5865-E7E2-91F8-228379565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1822449"/>
            <a:ext cx="5732003" cy="4448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843A736-3CCC-0374-4B82-29356E6E54D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65851" y="1822450"/>
            <a:ext cx="5734049" cy="4448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F80BC13B-177D-A0D3-7A97-8F3C3A8E73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24825" y="295200"/>
            <a:ext cx="3778250" cy="8763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56361D27-85D4-45EB-31D3-6D805D2E106E}"/>
              </a:ext>
            </a:extLst>
          </p:cNvPr>
          <p:cNvSpPr>
            <a:spLocks noGrp="1"/>
          </p:cNvSpPr>
          <p:nvPr>
            <p:ph type="subTitle" idx="15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14ACB992-8F92-006A-4D68-DB199ED03C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8D719F1-4114-D3A4-F10E-ADF0FB8023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84218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C8828CA-7D5C-3E61-D35B-06A376A83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6A9A479-5865-E7E2-91F8-228379565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1822451"/>
            <a:ext cx="3773029" cy="4448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843A736-3CCC-0374-4B82-29356E6E54D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208923" y="1822451"/>
            <a:ext cx="3773028" cy="4448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7DFA4-9148-416B-352F-29E5676A6A00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129587" y="1822451"/>
            <a:ext cx="3773028" cy="4448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66A26018-CD47-11D0-838D-A1A2D71C4D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5200" y="295200"/>
            <a:ext cx="3773488" cy="8763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960C6BF-F9C7-01C8-7601-5B209FAE017D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865077F-B158-010C-2DC8-B4A56442D1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AF901CF-1536-3959-20E4-34CBFF0FA9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729290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FD914B4A-06B9-EB7A-743E-14A656048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903A13-6903-3CAB-953B-86997724B44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92099" y="1306514"/>
            <a:ext cx="3770314" cy="1908174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1B5E5492-00A8-B509-4464-956D8959E92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06876" y="1306514"/>
            <a:ext cx="3775076" cy="1908174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5230A832-8B14-0097-7902-DB48A4A889E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4824" y="1306514"/>
            <a:ext cx="3775075" cy="1908174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8C00D127-E34B-E7AD-7F27-D3CB551350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24205" y="295200"/>
            <a:ext cx="3778870" cy="8763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957F58C-3461-45A3-5C7B-FEC0AE9787AA}"/>
              </a:ext>
            </a:extLst>
          </p:cNvPr>
          <p:cNvSpPr>
            <a:spLocks noGrp="1"/>
          </p:cNvSpPr>
          <p:nvPr>
            <p:ph type="subTitle" idx="19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0E54879-16D3-D32C-7096-C2022A52D2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88925" y="3357563"/>
            <a:ext cx="3769200" cy="2919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111B2AEB-EC1B-D6B6-2A0C-C42A73F419D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206876" y="3357563"/>
            <a:ext cx="3776400" cy="2919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604DF7D6-F323-CF70-9E5E-634416CD4FA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24824" y="3357563"/>
            <a:ext cx="3776400" cy="2919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502EFA4-A014-F717-4AF0-B086B672A9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5A12B6C-16B7-753B-96E1-DF75CC9BEE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940029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7510D54-8AF6-FB56-756F-08A956F57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6A9A479-5865-E7E2-91F8-228379565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1822449"/>
            <a:ext cx="2793541" cy="4448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843A736-3CCC-0374-4B82-29356E6E54D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65853" y="1822450"/>
            <a:ext cx="2795586" cy="4448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966BC-48D6-0237-3D83-9F8CB77DC97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225801" y="1822450"/>
            <a:ext cx="2793542" cy="4448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8B10B95-D320-4FA6-98CE-883417C5DC2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9104313" y="1822450"/>
            <a:ext cx="2795587" cy="4448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E3C7D5F1-8B5D-5312-7A0B-9754F64800D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24205" y="295200"/>
            <a:ext cx="3778870" cy="8763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722B44CB-D9B7-ACB7-EC09-74A55C85B1AA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495ADA0-84D6-DE6D-8D1B-B7F2B928D7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5E5E88D-28C4-816F-A56B-32EF76C9143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61285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5EFD4EAF-3D60-DC5D-9020-CF7FB8FB5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4E9C5E07-6992-3F19-1B3D-971FA4CAA6E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2100" y="1306514"/>
            <a:ext cx="2790825" cy="1908174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1DFC9CD2-F9F0-5542-03DE-0F1FE57839D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225800" y="1306515"/>
            <a:ext cx="2795588" cy="1906586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D5E872F4-C139-6D56-50F9-7D21C3B1C8C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65850" y="1306513"/>
            <a:ext cx="2795588" cy="1908175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84712E5D-D603-F9AE-3C3A-D37795F7523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104313" y="1306513"/>
            <a:ext cx="2799890" cy="190658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19D9921F-F7C4-B7B7-7BFB-FFFA54F89AC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24205" y="295200"/>
            <a:ext cx="3778870" cy="8763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6811233-C261-B7A8-9BF5-E6DBD474B2D8}"/>
              </a:ext>
            </a:extLst>
          </p:cNvPr>
          <p:cNvSpPr>
            <a:spLocks noGrp="1"/>
          </p:cNvSpPr>
          <p:nvPr>
            <p:ph type="subTitle" idx="21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AB473CBC-7605-D3E8-783C-F925B286C46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88925" y="3357563"/>
            <a:ext cx="2790825" cy="2919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D5F5363E-BC98-62D0-50C8-BB47491FC9D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233115" y="3357563"/>
            <a:ext cx="2796156" cy="2919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2CFDC76E-CB6A-2A48-41EF-35223633C7F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175321" y="3357563"/>
            <a:ext cx="2796156" cy="2919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2E56C66-93E1-5486-DC8D-DDF4C1E184C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104313" y="3357563"/>
            <a:ext cx="2800800" cy="2919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137FE01-5396-AB59-02C8-449E290BF1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222730-8012-478F-A991-3857A770E33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0875528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6A9A479-5865-E7E2-91F8-228379565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1831294"/>
            <a:ext cx="2793541" cy="1893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3200"/>
            </a:lvl4pPr>
            <a:lvl5pPr>
              <a:defRPr sz="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843A736-3CCC-0374-4B82-29356E6E54D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65852" y="1831294"/>
            <a:ext cx="2793542" cy="1893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lang="en-GB" sz="3200" b="0" i="0" kern="1200">
                <a:solidFill>
                  <a:schemeClr val="tx2"/>
                </a:solidFill>
                <a:latin typeface="Johnson Display" pitchFamily="2" charset="77"/>
                <a:ea typeface="+mn-ea"/>
                <a:cs typeface="+mn-cs"/>
              </a:defRPr>
            </a:lvl4pPr>
            <a:lvl5pPr>
              <a:defRPr sz="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966BC-48D6-0237-3D83-9F8CB77DC97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225800" y="1831294"/>
            <a:ext cx="2803525" cy="1893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lang="en-GB" sz="3200" b="0" i="0" kern="1200" dirty="0">
                <a:solidFill>
                  <a:schemeClr val="tx2"/>
                </a:solidFill>
                <a:latin typeface="Johnson Display" pitchFamily="2" charset="77"/>
                <a:ea typeface="+mn-ea"/>
                <a:cs typeface="+mn-cs"/>
              </a:defRPr>
            </a:lvl4pPr>
            <a:lvl5pPr>
              <a:defRPr sz="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8B10B95-D320-4FA6-98CE-883417C5DC2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9105903" y="1831294"/>
            <a:ext cx="2793997" cy="1893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lang="en-GB" sz="3200" b="0" i="0" kern="1200">
                <a:solidFill>
                  <a:schemeClr val="tx2"/>
                </a:solidFill>
                <a:latin typeface="Johnson Display" pitchFamily="2" charset="77"/>
                <a:ea typeface="+mn-ea"/>
                <a:cs typeface="+mn-cs"/>
              </a:defRPr>
            </a:lvl4pPr>
            <a:lvl5pPr>
              <a:defRPr sz="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837F62A-0DBC-5C4E-10B1-0A4CD4ADF81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89384" y="3871912"/>
            <a:ext cx="2793541" cy="1893887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lang="en-GB" sz="3200" b="0" i="0" kern="1200">
                <a:solidFill>
                  <a:schemeClr val="tx2"/>
                </a:solidFill>
                <a:latin typeface="Johnson Display" pitchFamily="2" charset="77"/>
                <a:ea typeface="+mn-ea"/>
                <a:cs typeface="+mn-cs"/>
              </a:defRPr>
            </a:lvl4pPr>
            <a:lvl5pPr>
              <a:defRPr sz="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C36C2-D521-FEE7-A6AC-5710B0CDB350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65851" y="3871912"/>
            <a:ext cx="2795588" cy="1893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lang="en-GB" sz="3200" b="0" i="0" kern="1200">
                <a:solidFill>
                  <a:schemeClr val="tx2"/>
                </a:solidFill>
                <a:latin typeface="Johnson Display" pitchFamily="2" charset="77"/>
                <a:ea typeface="+mn-ea"/>
                <a:cs typeface="+mn-cs"/>
              </a:defRPr>
            </a:lvl4pPr>
            <a:lvl5pPr>
              <a:defRPr sz="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B6994DE-2295-D9C1-5B16-D2099A816416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3225801" y="3871912"/>
            <a:ext cx="2795588" cy="1893887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lang="en-GB" sz="3200" b="0" i="0" kern="1200">
                <a:solidFill>
                  <a:schemeClr val="tx2"/>
                </a:solidFill>
                <a:latin typeface="Johnson Display" pitchFamily="2" charset="77"/>
                <a:ea typeface="+mn-ea"/>
                <a:cs typeface="+mn-cs"/>
              </a:defRPr>
            </a:lvl4pPr>
            <a:lvl5pPr>
              <a:defRPr sz="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5D14BC0-5573-6189-1430-BDA9443B2652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9104313" y="3871912"/>
            <a:ext cx="2795587" cy="1893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lang="en-GB" sz="3200" b="0" i="0" kern="1200">
                <a:solidFill>
                  <a:schemeClr val="tx2"/>
                </a:solidFill>
                <a:latin typeface="Johnson Display" pitchFamily="2" charset="77"/>
                <a:ea typeface="+mn-ea"/>
                <a:cs typeface="+mn-cs"/>
              </a:defRPr>
            </a:lvl4pPr>
            <a:lvl5pPr>
              <a:defRPr sz="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18166EB3-B625-A7A5-5E35-6D81B2C4EAA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24205" y="295200"/>
            <a:ext cx="3778870" cy="8763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EC560DE3-3204-EFCC-1AF1-2D91CA82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09115CA6-F35D-BB63-6BE4-D7293F65797E}"/>
              </a:ext>
            </a:extLst>
          </p:cNvPr>
          <p:cNvSpPr>
            <a:spLocks noGrp="1"/>
          </p:cNvSpPr>
          <p:nvPr>
            <p:ph type="subTitle" idx="21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7C93E78-959C-B883-53A6-7890A053781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4B4738A-1C12-2380-BE98-DCF9869545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136201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6A9A479-5865-E7E2-91F8-228379565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1306513"/>
            <a:ext cx="5732003" cy="49641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38B81BC-7790-A8A7-F32D-C3F126E7C5D3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165850" y="1306513"/>
            <a:ext cx="5737225" cy="4964112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8257768-4CDB-6207-FCBD-946306C93DA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083801" y="330199"/>
            <a:ext cx="1816100" cy="841376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 sz="800" b="0" i="0">
                <a:latin typeface="+mn-lt"/>
              </a:defRPr>
            </a:lvl1pPr>
            <a:lvl2pPr marL="93663" indent="-93663">
              <a:spcBef>
                <a:spcPts val="0"/>
              </a:spcBef>
              <a:spcAft>
                <a:spcPts val="300"/>
              </a:spcAft>
              <a:tabLst/>
              <a:defRPr sz="800" b="0" i="0">
                <a:latin typeface="+mn-lt"/>
              </a:defRPr>
            </a:lvl2pPr>
            <a:lvl3pPr marL="179388" indent="-85725">
              <a:spcBef>
                <a:spcPts val="0"/>
              </a:spcBef>
              <a:spcAft>
                <a:spcPts val="300"/>
              </a:spcAft>
              <a:tabLst/>
              <a:defRPr sz="800" b="0" i="0">
                <a:latin typeface="+mn-lt"/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E77B21E-A040-7CC6-4F9B-B89C94289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25C5CD-1985-D608-1D27-9FBC395FE641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3CFB2903-A716-C374-9D32-22723F9BA7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7ABA5CE-928A-B9BB-ACA2-B4C5BD0E7C3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190523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66A26018-CD47-11D0-838D-A1A2D71C4D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4205" y="293525"/>
            <a:ext cx="3778870" cy="8780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698C230B-5408-E1A5-CFA9-2F383131120D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292100" y="1306512"/>
            <a:ext cx="3770313" cy="394493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BA18FE4-4638-2816-D5EB-4ABC0612973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1480" y="5394325"/>
            <a:ext cx="3770934" cy="8763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1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Chart Placeholder 10">
            <a:extLst>
              <a:ext uri="{FF2B5EF4-FFF2-40B4-BE49-F238E27FC236}">
                <a16:creationId xmlns:a16="http://schemas.microsoft.com/office/drawing/2014/main" id="{446A3E25-507C-4190-4950-DA0C712EB336}"/>
              </a:ext>
            </a:extLst>
          </p:cNvPr>
          <p:cNvSpPr>
            <a:spLocks noGrp="1"/>
          </p:cNvSpPr>
          <p:nvPr>
            <p:ph type="chart" sz="quarter" idx="18"/>
          </p:nvPr>
        </p:nvSpPr>
        <p:spPr>
          <a:xfrm>
            <a:off x="4206875" y="1306513"/>
            <a:ext cx="3775076" cy="3944936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DDD2F21A-FE62-6E81-6F5B-9A76691ED2E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06874" y="5394325"/>
            <a:ext cx="3775076" cy="8763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1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Chart Placeholder 10">
            <a:extLst>
              <a:ext uri="{FF2B5EF4-FFF2-40B4-BE49-F238E27FC236}">
                <a16:creationId xmlns:a16="http://schemas.microsoft.com/office/drawing/2014/main" id="{94EF43E1-5534-96EF-52FD-3CD0B7B21E71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8124825" y="1306512"/>
            <a:ext cx="3770313" cy="394493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74660EF-5B4C-59FD-5DE9-C6AEEC3EA78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24205" y="5394325"/>
            <a:ext cx="3770934" cy="8763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1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FD82D33-FC73-4137-A0A9-8EB43DA1A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959997-A6D7-96D1-8672-5FCDE45DB7B3}"/>
              </a:ext>
            </a:extLst>
          </p:cNvPr>
          <p:cNvSpPr>
            <a:spLocks noGrp="1"/>
          </p:cNvSpPr>
          <p:nvPr>
            <p:ph type="subTitle" idx="22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D1737E6E-CB80-3B50-10FD-99FFC4AA49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DCF5EAA-5DF4-104F-9846-1B6D314C63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54361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03E3838-150C-B34D-4F16-CEA95E3C0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64874" y="6413500"/>
            <a:ext cx="837741" cy="153463"/>
          </a:xfrm>
        </p:spPr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able Placeholder 5">
            <a:extLst>
              <a:ext uri="{FF2B5EF4-FFF2-40B4-BE49-F238E27FC236}">
                <a16:creationId xmlns:a16="http://schemas.microsoft.com/office/drawing/2014/main" id="{AA00D851-11FE-02AE-0FE0-9A7CAC67EF7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292100" y="2847975"/>
            <a:ext cx="11610975" cy="3143518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DD0AA4-DA06-999E-8621-24713C5D3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AF1CADF7-2181-199A-E8E5-8BFDAFCB65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4205" y="293525"/>
            <a:ext cx="3778870" cy="8780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BE7CDC5-71B1-1F0B-9FBF-16B0C3648775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A2223ADD-3E05-25EA-A615-46FD8ABFE68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185EE6D-2CF7-2910-85FB-E6737EA962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8B48B1-4031-5787-2BFC-2B7BF87878E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2639495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0FB42A9-5FC1-9F4E-9E58-B6A1761042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7238" y="1747837"/>
            <a:ext cx="3201987" cy="40417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5"/>
                </a:solidFill>
              </a:defRPr>
            </a:lvl1pPr>
            <a:lvl2pPr>
              <a:defRPr sz="1200">
                <a:solidFill>
                  <a:schemeClr val="accent5"/>
                </a:solidFill>
              </a:defRPr>
            </a:lvl2pPr>
            <a:lvl3pPr>
              <a:defRPr sz="1200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accent5"/>
                </a:solidFill>
              </a:defRPr>
            </a:lvl4pPr>
            <a:lvl5pPr>
              <a:defRPr sz="1200">
                <a:solidFill>
                  <a:schemeClr val="accent5"/>
                </a:solidFill>
              </a:defRPr>
            </a:lvl5pPr>
          </a:lstStyle>
          <a:p>
            <a:pPr>
              <a:lnSpc>
                <a:spcPct val="120000"/>
              </a:lnSpc>
            </a:pPr>
            <a:r>
              <a:rPr lang="en-US" sz="120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>
              <a:lnSpc>
                <a:spcPct val="120000"/>
              </a:lnSpc>
            </a:pPr>
            <a:endParaRPr lang="en-US" sz="120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2640B8F8-3025-164B-BA96-F526173AB4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67271" y="1747837"/>
            <a:ext cx="3201987" cy="40417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accent5"/>
                </a:solidFill>
              </a:defRPr>
            </a:lvl1pPr>
            <a:lvl2pPr>
              <a:defRPr sz="1200">
                <a:solidFill>
                  <a:schemeClr val="accent5"/>
                </a:solidFill>
              </a:defRPr>
            </a:lvl2pPr>
            <a:lvl3pPr>
              <a:defRPr sz="1200">
                <a:solidFill>
                  <a:schemeClr val="accent5"/>
                </a:solidFill>
              </a:defRPr>
            </a:lvl3pPr>
            <a:lvl4pPr>
              <a:defRPr sz="1200">
                <a:solidFill>
                  <a:schemeClr val="accent5"/>
                </a:solidFill>
              </a:defRPr>
            </a:lvl4pPr>
            <a:lvl5pPr>
              <a:defRPr sz="1200">
                <a:solidFill>
                  <a:schemeClr val="accent5"/>
                </a:solidFill>
              </a:defRPr>
            </a:lvl5pPr>
          </a:lstStyle>
          <a:p>
            <a:pPr>
              <a:lnSpc>
                <a:spcPct val="120000"/>
              </a:lnSpc>
            </a:pPr>
            <a:r>
              <a:rPr lang="en-US" sz="120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>
              <a:lnSpc>
                <a:spcPct val="120000"/>
              </a:lnSpc>
            </a:pPr>
            <a:endParaRPr lang="en-US" sz="120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</p:txBody>
      </p:sp>
      <p:pic>
        <p:nvPicPr>
          <p:cNvPr id="2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5A38A190-6613-0647-879B-1D0719A09A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6" r="17708"/>
          <a:stretch/>
        </p:blipFill>
        <p:spPr>
          <a:xfrm>
            <a:off x="8196192" y="0"/>
            <a:ext cx="4006296" cy="68760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1B4DAA-9364-7E46-97EA-E224191CBC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04238" y="3359150"/>
            <a:ext cx="3184525" cy="38607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en-GB" sz="1400" kern="1200" dirty="0" smtClean="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n-US" sz="1400" kern="12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Key</a:t>
            </a:r>
            <a:r>
              <a:rPr lang="en-US" sz="14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 takeaway</a:t>
            </a:r>
            <a:endParaRPr lang="id-ID" sz="1400">
              <a:solidFill>
                <a:schemeClr val="bg1"/>
              </a:solidFill>
              <a:latin typeface="Noto Serif JP Light" panose="02020300000000000000" pitchFamily="18" charset="-128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13" name="Título 12">
            <a:extLst>
              <a:ext uri="{FF2B5EF4-FFF2-40B4-BE49-F238E27FC236}">
                <a16:creationId xmlns:a16="http://schemas.microsoft.com/office/drawing/2014/main" id="{6406EE5C-B0C1-A847-8685-B89AF2777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FE9072FB-4033-074C-8847-A0906E9D658C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8279D98-6913-F44B-B50E-284196E196D9}"/>
              </a:ext>
            </a:extLst>
          </p:cNvPr>
          <p:cNvSpPr/>
          <p:nvPr userDrawn="1"/>
        </p:nvSpPr>
        <p:spPr>
          <a:xfrm flipV="1">
            <a:off x="75648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E069E30-C849-CC44-90D9-7F1FCDCB29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876675"/>
            <a:ext cx="3184525" cy="22352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1pPr>
            <a:lvl2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2pPr>
            <a:lvl3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3pPr>
            <a:lvl4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4pPr>
            <a:lvl5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AU" sz="2800" kern="1200" dirty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5pPr>
          </a:lstStyle>
          <a:p>
            <a:pPr>
              <a:tabLst>
                <a:tab pos="1431925" algn="l"/>
                <a:tab pos="1616075" algn="l"/>
                <a:tab pos="2517775" algn="l"/>
              </a:tabLst>
            </a:pPr>
            <a:r>
              <a:rPr lang="en-GB" sz="2800">
                <a:solidFill>
                  <a:schemeClr val="bg1"/>
                </a:solidFill>
                <a:ea typeface="Noto Serif JP Light" panose="02020300000000000000" pitchFamily="18" charset="-128"/>
                <a:cs typeface="Poppins" panose="00000500000000000000" pitchFamily="2" charset="0"/>
              </a:rPr>
              <a:t>We treat each client's business as our own and our employees as our greatest asset.</a:t>
            </a:r>
          </a:p>
        </p:txBody>
      </p:sp>
    </p:spTree>
    <p:extLst>
      <p:ext uri="{BB962C8B-B14F-4D97-AF65-F5344CB8AC3E}">
        <p14:creationId xmlns:p14="http://schemas.microsoft.com/office/powerpoint/2010/main" val="1310299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DE09C-0B1B-D45B-6ABB-863B5E087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7F42810-DCAF-7A30-3A4F-E23EA682FA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124825" y="293525"/>
            <a:ext cx="3778250" cy="8780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373482F-4FA8-181D-CA6D-04D8D98AD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6713538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4BCB963-058E-5C5B-947F-AC1D9DD6C9FB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89642BB-7555-5BBD-A963-0740D6B5FD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CA24156A-5752-F716-9A95-016B3D6F2D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8908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5D6A6F-0428-2EB9-8170-122B4D256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F06E5F-8043-3DC0-2D79-119BF9908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E89F6AA-B34B-AFF6-A7DC-91A7094FB4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225F727-00AA-9202-A294-B221764D62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433161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545FFE-3051-5386-BCE0-9D3085BB95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rgbClr val="F6F3F2"/>
          </a:solidFill>
        </p:spPr>
        <p:txBody>
          <a:bodyPr vert="horz" lIns="0" tIns="0" rIns="0" bIns="0" rtlCol="0" anchor="ctr">
            <a:noAutofit/>
          </a:bodyPr>
          <a:lstStyle>
            <a:lvl1pPr algn="ctr"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 If using a title or subtitle over the image ensure the text is legible.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1B94300B-C77D-1F3F-A75F-F3E8D1A2D0B2}"/>
              </a:ext>
            </a:extLst>
          </p:cNvPr>
          <p:cNvSpPr txBox="1">
            <a:spLocks/>
          </p:cNvSpPr>
          <p:nvPr/>
        </p:nvSpPr>
        <p:spPr>
          <a:xfrm>
            <a:off x="114300" y="6096000"/>
            <a:ext cx="1009650" cy="660400"/>
          </a:xfrm>
          <a:custGeom>
            <a:avLst/>
            <a:gdLst>
              <a:gd name="connsiteX0" fmla="*/ 0 w 1009650"/>
              <a:gd name="connsiteY0" fmla="*/ 0 h 660400"/>
              <a:gd name="connsiteX1" fmla="*/ 1009650 w 1009650"/>
              <a:gd name="connsiteY1" fmla="*/ 0 h 660400"/>
              <a:gd name="connsiteX2" fmla="*/ 1009650 w 1009650"/>
              <a:gd name="connsiteY2" fmla="*/ 660400 h 660400"/>
              <a:gd name="connsiteX3" fmla="*/ 0 w 1009650"/>
              <a:gd name="connsiteY3" fmla="*/ 660400 h 660400"/>
              <a:gd name="connsiteX4" fmla="*/ 0 w 1009650"/>
              <a:gd name="connsiteY4" fmla="*/ 0 h 660400"/>
              <a:gd name="connsiteX5" fmla="*/ 334111 w 1009650"/>
              <a:gd name="connsiteY5" fmla="*/ 317500 h 660400"/>
              <a:gd name="connsiteX6" fmla="*/ 290920 w 1009650"/>
              <a:gd name="connsiteY6" fmla="*/ 353764 h 660400"/>
              <a:gd name="connsiteX7" fmla="*/ 307700 w 1009650"/>
              <a:gd name="connsiteY7" fmla="*/ 388779 h 660400"/>
              <a:gd name="connsiteX8" fmla="*/ 307903 w 1009650"/>
              <a:gd name="connsiteY8" fmla="*/ 389200 h 660400"/>
              <a:gd name="connsiteX9" fmla="*/ 277918 w 1009650"/>
              <a:gd name="connsiteY9" fmla="*/ 431331 h 660400"/>
              <a:gd name="connsiteX10" fmla="*/ 320063 w 1009650"/>
              <a:gd name="connsiteY10" fmla="*/ 470950 h 660400"/>
              <a:gd name="connsiteX11" fmla="*/ 367452 w 1009650"/>
              <a:gd name="connsiteY11" fmla="*/ 453972 h 660400"/>
              <a:gd name="connsiteX12" fmla="*/ 380033 w 1009650"/>
              <a:gd name="connsiteY12" fmla="*/ 467595 h 660400"/>
              <a:gd name="connsiteX13" fmla="*/ 412953 w 1009650"/>
              <a:gd name="connsiteY13" fmla="*/ 467595 h 660400"/>
              <a:gd name="connsiteX14" fmla="*/ 412953 w 1009650"/>
              <a:gd name="connsiteY14" fmla="*/ 466549 h 660400"/>
              <a:gd name="connsiteX15" fmla="*/ 386106 w 1009650"/>
              <a:gd name="connsiteY15" fmla="*/ 436995 h 660400"/>
              <a:gd name="connsiteX16" fmla="*/ 386120 w 1009650"/>
              <a:gd name="connsiteY16" fmla="*/ 436995 h 660400"/>
              <a:gd name="connsiteX17" fmla="*/ 403945 w 1009650"/>
              <a:gd name="connsiteY17" fmla="*/ 396113 h 660400"/>
              <a:gd name="connsiteX18" fmla="*/ 376474 w 1009650"/>
              <a:gd name="connsiteY18" fmla="*/ 369492 h 660400"/>
              <a:gd name="connsiteX19" fmla="*/ 351312 w 1009650"/>
              <a:gd name="connsiteY19" fmla="*/ 374518 h 660400"/>
              <a:gd name="connsiteX20" fmla="*/ 350891 w 1009650"/>
              <a:gd name="connsiteY20" fmla="*/ 373675 h 660400"/>
              <a:gd name="connsiteX21" fmla="*/ 373539 w 1009650"/>
              <a:gd name="connsiteY21" fmla="*/ 346009 h 660400"/>
              <a:gd name="connsiteX22" fmla="*/ 334111 w 1009650"/>
              <a:gd name="connsiteY22" fmla="*/ 317500 h 660400"/>
              <a:gd name="connsiteX23" fmla="*/ 494539 w 1009650"/>
              <a:gd name="connsiteY23" fmla="*/ 320869 h 660400"/>
              <a:gd name="connsiteX24" fmla="*/ 494539 w 1009650"/>
              <a:gd name="connsiteY24" fmla="*/ 429253 h 660400"/>
              <a:gd name="connsiteX25" fmla="*/ 471890 w 1009650"/>
              <a:gd name="connsiteY25" fmla="*/ 457341 h 660400"/>
              <a:gd name="connsiteX26" fmla="*/ 449242 w 1009650"/>
              <a:gd name="connsiteY26" fmla="*/ 427148 h 660400"/>
              <a:gd name="connsiteX27" fmla="*/ 449242 w 1009650"/>
              <a:gd name="connsiteY27" fmla="*/ 407019 h 660400"/>
              <a:gd name="connsiteX28" fmla="*/ 423238 w 1009650"/>
              <a:gd name="connsiteY28" fmla="*/ 413511 h 660400"/>
              <a:gd name="connsiteX29" fmla="*/ 423238 w 1009650"/>
              <a:gd name="connsiteY29" fmla="*/ 422530 h 660400"/>
              <a:gd name="connsiteX30" fmla="*/ 471890 w 1009650"/>
              <a:gd name="connsiteY30" fmla="*/ 470950 h 660400"/>
              <a:gd name="connsiteX31" fmla="*/ 471890 w 1009650"/>
              <a:gd name="connsiteY31" fmla="*/ 470963 h 660400"/>
              <a:gd name="connsiteX32" fmla="*/ 520543 w 1009650"/>
              <a:gd name="connsiteY32" fmla="*/ 422543 h 660400"/>
              <a:gd name="connsiteX33" fmla="*/ 520543 w 1009650"/>
              <a:gd name="connsiteY33" fmla="*/ 320869 h 660400"/>
              <a:gd name="connsiteX34" fmla="*/ 494539 w 1009650"/>
              <a:gd name="connsiteY34" fmla="*/ 320869 h 660400"/>
              <a:gd name="connsiteX35" fmla="*/ 231154 w 1009650"/>
              <a:gd name="connsiteY35" fmla="*/ 320869 h 660400"/>
              <a:gd name="connsiteX36" fmla="*/ 231154 w 1009650"/>
              <a:gd name="connsiteY36" fmla="*/ 429253 h 660400"/>
              <a:gd name="connsiteX37" fmla="*/ 208506 w 1009650"/>
              <a:gd name="connsiteY37" fmla="*/ 457341 h 660400"/>
              <a:gd name="connsiteX38" fmla="*/ 185857 w 1009650"/>
              <a:gd name="connsiteY38" fmla="*/ 427148 h 660400"/>
              <a:gd name="connsiteX39" fmla="*/ 185857 w 1009650"/>
              <a:gd name="connsiteY39" fmla="*/ 407019 h 660400"/>
              <a:gd name="connsiteX40" fmla="*/ 159853 w 1009650"/>
              <a:gd name="connsiteY40" fmla="*/ 413511 h 660400"/>
              <a:gd name="connsiteX41" fmla="*/ 159853 w 1009650"/>
              <a:gd name="connsiteY41" fmla="*/ 422530 h 660400"/>
              <a:gd name="connsiteX42" fmla="*/ 208506 w 1009650"/>
              <a:gd name="connsiteY42" fmla="*/ 470950 h 660400"/>
              <a:gd name="connsiteX43" fmla="*/ 257158 w 1009650"/>
              <a:gd name="connsiteY43" fmla="*/ 422530 h 660400"/>
              <a:gd name="connsiteX44" fmla="*/ 257158 w 1009650"/>
              <a:gd name="connsiteY44" fmla="*/ 320869 h 660400"/>
              <a:gd name="connsiteX45" fmla="*/ 231154 w 1009650"/>
              <a:gd name="connsiteY45" fmla="*/ 320869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009650" h="660400">
                <a:moveTo>
                  <a:pt x="0" y="0"/>
                </a:moveTo>
                <a:lnTo>
                  <a:pt x="1009650" y="0"/>
                </a:lnTo>
                <a:lnTo>
                  <a:pt x="1009650" y="660400"/>
                </a:lnTo>
                <a:lnTo>
                  <a:pt x="0" y="660400"/>
                </a:lnTo>
                <a:lnTo>
                  <a:pt x="0" y="0"/>
                </a:lnTo>
                <a:close/>
                <a:moveTo>
                  <a:pt x="334111" y="317500"/>
                </a:moveTo>
                <a:cubicBezTo>
                  <a:pt x="305173" y="317500"/>
                  <a:pt x="290920" y="333636"/>
                  <a:pt x="290920" y="353764"/>
                </a:cubicBezTo>
                <a:cubicBezTo>
                  <a:pt x="290920" y="364670"/>
                  <a:pt x="295540" y="375563"/>
                  <a:pt x="307700" y="388779"/>
                </a:cubicBezTo>
                <a:lnTo>
                  <a:pt x="307903" y="389200"/>
                </a:lnTo>
                <a:cubicBezTo>
                  <a:pt x="287347" y="399047"/>
                  <a:pt x="277918" y="414978"/>
                  <a:pt x="277918" y="431331"/>
                </a:cubicBezTo>
                <a:cubicBezTo>
                  <a:pt x="277918" y="452926"/>
                  <a:pt x="294480" y="470950"/>
                  <a:pt x="320063" y="470950"/>
                </a:cubicBezTo>
                <a:cubicBezTo>
                  <a:pt x="334736" y="470950"/>
                  <a:pt x="351937" y="464865"/>
                  <a:pt x="367452" y="453972"/>
                </a:cubicBezTo>
                <a:lnTo>
                  <a:pt x="380033" y="467595"/>
                </a:lnTo>
                <a:lnTo>
                  <a:pt x="412953" y="467595"/>
                </a:lnTo>
                <a:lnTo>
                  <a:pt x="412953" y="466549"/>
                </a:lnTo>
                <a:lnTo>
                  <a:pt x="386106" y="436995"/>
                </a:lnTo>
                <a:lnTo>
                  <a:pt x="386120" y="436995"/>
                </a:lnTo>
                <a:cubicBezTo>
                  <a:pt x="397437" y="423576"/>
                  <a:pt x="403945" y="408907"/>
                  <a:pt x="403945" y="396113"/>
                </a:cubicBezTo>
                <a:cubicBezTo>
                  <a:pt x="403945" y="380181"/>
                  <a:pt x="393253" y="369492"/>
                  <a:pt x="376474" y="369492"/>
                </a:cubicBezTo>
                <a:cubicBezTo>
                  <a:pt x="367670" y="369492"/>
                  <a:pt x="357806" y="372005"/>
                  <a:pt x="351312" y="374518"/>
                </a:cubicBezTo>
                <a:lnTo>
                  <a:pt x="350891" y="373675"/>
                </a:lnTo>
                <a:cubicBezTo>
                  <a:pt x="366827" y="365078"/>
                  <a:pt x="373539" y="357119"/>
                  <a:pt x="373539" y="346009"/>
                </a:cubicBezTo>
                <a:cubicBezTo>
                  <a:pt x="373539" y="330077"/>
                  <a:pt x="359273" y="317500"/>
                  <a:pt x="334111" y="317500"/>
                </a:cubicBezTo>
                <a:close/>
                <a:moveTo>
                  <a:pt x="494539" y="320869"/>
                </a:moveTo>
                <a:lnTo>
                  <a:pt x="494539" y="429253"/>
                </a:lnTo>
                <a:cubicBezTo>
                  <a:pt x="494539" y="446855"/>
                  <a:pt x="487827" y="457341"/>
                  <a:pt x="471890" y="457341"/>
                </a:cubicBezTo>
                <a:cubicBezTo>
                  <a:pt x="455954" y="457341"/>
                  <a:pt x="449242" y="446230"/>
                  <a:pt x="449242" y="427148"/>
                </a:cubicBezTo>
                <a:lnTo>
                  <a:pt x="449242" y="407019"/>
                </a:lnTo>
                <a:lnTo>
                  <a:pt x="423238" y="413511"/>
                </a:lnTo>
                <a:lnTo>
                  <a:pt x="423238" y="422530"/>
                </a:lnTo>
                <a:cubicBezTo>
                  <a:pt x="423238" y="449993"/>
                  <a:pt x="436865" y="470950"/>
                  <a:pt x="471890" y="470950"/>
                </a:cubicBezTo>
                <a:lnTo>
                  <a:pt x="471890" y="470963"/>
                </a:lnTo>
                <a:cubicBezTo>
                  <a:pt x="506916" y="470963"/>
                  <a:pt x="520543" y="450006"/>
                  <a:pt x="520543" y="422543"/>
                </a:cubicBezTo>
                <a:lnTo>
                  <a:pt x="520543" y="320869"/>
                </a:lnTo>
                <a:lnTo>
                  <a:pt x="494539" y="320869"/>
                </a:lnTo>
                <a:close/>
                <a:moveTo>
                  <a:pt x="231154" y="320869"/>
                </a:moveTo>
                <a:lnTo>
                  <a:pt x="231154" y="429253"/>
                </a:lnTo>
                <a:cubicBezTo>
                  <a:pt x="231154" y="446855"/>
                  <a:pt x="224443" y="457341"/>
                  <a:pt x="208506" y="457341"/>
                </a:cubicBezTo>
                <a:cubicBezTo>
                  <a:pt x="192569" y="457341"/>
                  <a:pt x="185857" y="446230"/>
                  <a:pt x="185857" y="427148"/>
                </a:cubicBezTo>
                <a:lnTo>
                  <a:pt x="185857" y="407019"/>
                </a:lnTo>
                <a:lnTo>
                  <a:pt x="159853" y="413511"/>
                </a:lnTo>
                <a:lnTo>
                  <a:pt x="159853" y="422530"/>
                </a:lnTo>
                <a:cubicBezTo>
                  <a:pt x="159853" y="449993"/>
                  <a:pt x="173480" y="470950"/>
                  <a:pt x="208506" y="470950"/>
                </a:cubicBezTo>
                <a:cubicBezTo>
                  <a:pt x="243531" y="470950"/>
                  <a:pt x="257158" y="449993"/>
                  <a:pt x="257158" y="422530"/>
                </a:cubicBezTo>
                <a:lnTo>
                  <a:pt x="257158" y="320869"/>
                </a:lnTo>
                <a:lnTo>
                  <a:pt x="231154" y="320869"/>
                </a:lnTo>
                <a:close/>
              </a:path>
            </a:pathLst>
          </a:cu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latin typeface="Basel Grotesk" panose="020B0503020202020204" pitchFamily="34" charset="0"/>
                <a:ea typeface="+mn-ea"/>
                <a:cs typeface="+mn-cs"/>
              </a:defRPr>
            </a:lvl1pPr>
            <a:lvl2pPr marL="285750" indent="-2857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Basel Grotesk" panose="020B0503020202020204" pitchFamily="34" charset="0"/>
                <a:ea typeface="+mn-ea"/>
                <a:cs typeface="+mn-cs"/>
              </a:defRPr>
            </a:lvl2pPr>
            <a:lvl3pPr marL="546100" indent="-2603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Basel Grotesk" panose="020B0503020202020204" pitchFamily="34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500" kern="1200">
                <a:solidFill>
                  <a:schemeClr val="tx2"/>
                </a:solidFill>
                <a:latin typeface="Johnson Display BETA Display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latin typeface="Basel Grotesk" panose="020B05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0" i="0">
              <a:latin typeface="Johnson Text" pitchFamily="2" charset="77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0079C00-CC52-F9ED-ED36-A8FC05735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95A4114-449A-5D28-03F8-03221E42A657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1" y="713620"/>
            <a:ext cx="9649445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127400806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545FFE-3051-5386-BCE0-9D3085BB95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25800" y="0"/>
            <a:ext cx="8966200" cy="6858000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0E69B-48F7-61D5-681E-68705A6AA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2338387"/>
            <a:ext cx="2793541" cy="3932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A37889-B558-B868-1094-BA62A7B3E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800"/>
            <a:ext cx="2793541" cy="19348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5555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545FFE-3051-5386-BCE0-9D3085BB95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70614" y="0"/>
            <a:ext cx="6021385" cy="6858000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0E69B-48F7-61D5-681E-68705A6AA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2338387"/>
            <a:ext cx="5732003" cy="3932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2BB7518-D6BA-C538-D249-365B42C98C35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5732003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0AE2DF2-849C-72E8-013B-74CCFF6C48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267"/>
            <a:ext cx="5732002" cy="468590"/>
          </a:xfrm>
        </p:spPr>
        <p:txBody>
          <a:bodyPr/>
          <a:lstStyle/>
          <a:p>
            <a:r>
              <a:rPr lang="en-GB"/>
              <a:t>Master title style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46FF654-03B4-A60E-CF8E-E1B75A9EBF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8079B0D-22FE-E780-5A59-2BF17572F7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821102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Content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545FFE-3051-5386-BCE0-9D3085BB95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21385" cy="6858000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1B94300B-C77D-1F3F-A75F-F3E8D1A2D0B2}"/>
              </a:ext>
            </a:extLst>
          </p:cNvPr>
          <p:cNvSpPr txBox="1">
            <a:spLocks/>
          </p:cNvSpPr>
          <p:nvPr/>
        </p:nvSpPr>
        <p:spPr>
          <a:xfrm>
            <a:off x="114300" y="6096000"/>
            <a:ext cx="1009650" cy="660400"/>
          </a:xfrm>
          <a:custGeom>
            <a:avLst/>
            <a:gdLst>
              <a:gd name="connsiteX0" fmla="*/ 0 w 1009650"/>
              <a:gd name="connsiteY0" fmla="*/ 0 h 660400"/>
              <a:gd name="connsiteX1" fmla="*/ 1009650 w 1009650"/>
              <a:gd name="connsiteY1" fmla="*/ 0 h 660400"/>
              <a:gd name="connsiteX2" fmla="*/ 1009650 w 1009650"/>
              <a:gd name="connsiteY2" fmla="*/ 660400 h 660400"/>
              <a:gd name="connsiteX3" fmla="*/ 0 w 1009650"/>
              <a:gd name="connsiteY3" fmla="*/ 660400 h 660400"/>
              <a:gd name="connsiteX4" fmla="*/ 0 w 1009650"/>
              <a:gd name="connsiteY4" fmla="*/ 0 h 660400"/>
              <a:gd name="connsiteX5" fmla="*/ 334111 w 1009650"/>
              <a:gd name="connsiteY5" fmla="*/ 317500 h 660400"/>
              <a:gd name="connsiteX6" fmla="*/ 290920 w 1009650"/>
              <a:gd name="connsiteY6" fmla="*/ 353764 h 660400"/>
              <a:gd name="connsiteX7" fmla="*/ 307700 w 1009650"/>
              <a:gd name="connsiteY7" fmla="*/ 388779 h 660400"/>
              <a:gd name="connsiteX8" fmla="*/ 307903 w 1009650"/>
              <a:gd name="connsiteY8" fmla="*/ 389200 h 660400"/>
              <a:gd name="connsiteX9" fmla="*/ 277918 w 1009650"/>
              <a:gd name="connsiteY9" fmla="*/ 431331 h 660400"/>
              <a:gd name="connsiteX10" fmla="*/ 320063 w 1009650"/>
              <a:gd name="connsiteY10" fmla="*/ 470950 h 660400"/>
              <a:gd name="connsiteX11" fmla="*/ 367452 w 1009650"/>
              <a:gd name="connsiteY11" fmla="*/ 453972 h 660400"/>
              <a:gd name="connsiteX12" fmla="*/ 380033 w 1009650"/>
              <a:gd name="connsiteY12" fmla="*/ 467595 h 660400"/>
              <a:gd name="connsiteX13" fmla="*/ 412953 w 1009650"/>
              <a:gd name="connsiteY13" fmla="*/ 467595 h 660400"/>
              <a:gd name="connsiteX14" fmla="*/ 412953 w 1009650"/>
              <a:gd name="connsiteY14" fmla="*/ 466549 h 660400"/>
              <a:gd name="connsiteX15" fmla="*/ 386106 w 1009650"/>
              <a:gd name="connsiteY15" fmla="*/ 436995 h 660400"/>
              <a:gd name="connsiteX16" fmla="*/ 386120 w 1009650"/>
              <a:gd name="connsiteY16" fmla="*/ 436995 h 660400"/>
              <a:gd name="connsiteX17" fmla="*/ 403945 w 1009650"/>
              <a:gd name="connsiteY17" fmla="*/ 396113 h 660400"/>
              <a:gd name="connsiteX18" fmla="*/ 376474 w 1009650"/>
              <a:gd name="connsiteY18" fmla="*/ 369492 h 660400"/>
              <a:gd name="connsiteX19" fmla="*/ 351312 w 1009650"/>
              <a:gd name="connsiteY19" fmla="*/ 374518 h 660400"/>
              <a:gd name="connsiteX20" fmla="*/ 350891 w 1009650"/>
              <a:gd name="connsiteY20" fmla="*/ 373675 h 660400"/>
              <a:gd name="connsiteX21" fmla="*/ 373539 w 1009650"/>
              <a:gd name="connsiteY21" fmla="*/ 346009 h 660400"/>
              <a:gd name="connsiteX22" fmla="*/ 334111 w 1009650"/>
              <a:gd name="connsiteY22" fmla="*/ 317500 h 660400"/>
              <a:gd name="connsiteX23" fmla="*/ 494539 w 1009650"/>
              <a:gd name="connsiteY23" fmla="*/ 320869 h 660400"/>
              <a:gd name="connsiteX24" fmla="*/ 494539 w 1009650"/>
              <a:gd name="connsiteY24" fmla="*/ 429253 h 660400"/>
              <a:gd name="connsiteX25" fmla="*/ 471890 w 1009650"/>
              <a:gd name="connsiteY25" fmla="*/ 457341 h 660400"/>
              <a:gd name="connsiteX26" fmla="*/ 449242 w 1009650"/>
              <a:gd name="connsiteY26" fmla="*/ 427148 h 660400"/>
              <a:gd name="connsiteX27" fmla="*/ 449242 w 1009650"/>
              <a:gd name="connsiteY27" fmla="*/ 407019 h 660400"/>
              <a:gd name="connsiteX28" fmla="*/ 423238 w 1009650"/>
              <a:gd name="connsiteY28" fmla="*/ 413511 h 660400"/>
              <a:gd name="connsiteX29" fmla="*/ 423238 w 1009650"/>
              <a:gd name="connsiteY29" fmla="*/ 422530 h 660400"/>
              <a:gd name="connsiteX30" fmla="*/ 471890 w 1009650"/>
              <a:gd name="connsiteY30" fmla="*/ 470950 h 660400"/>
              <a:gd name="connsiteX31" fmla="*/ 471890 w 1009650"/>
              <a:gd name="connsiteY31" fmla="*/ 470963 h 660400"/>
              <a:gd name="connsiteX32" fmla="*/ 520543 w 1009650"/>
              <a:gd name="connsiteY32" fmla="*/ 422543 h 660400"/>
              <a:gd name="connsiteX33" fmla="*/ 520543 w 1009650"/>
              <a:gd name="connsiteY33" fmla="*/ 320869 h 660400"/>
              <a:gd name="connsiteX34" fmla="*/ 494539 w 1009650"/>
              <a:gd name="connsiteY34" fmla="*/ 320869 h 660400"/>
              <a:gd name="connsiteX35" fmla="*/ 231154 w 1009650"/>
              <a:gd name="connsiteY35" fmla="*/ 320869 h 660400"/>
              <a:gd name="connsiteX36" fmla="*/ 231154 w 1009650"/>
              <a:gd name="connsiteY36" fmla="*/ 429253 h 660400"/>
              <a:gd name="connsiteX37" fmla="*/ 208506 w 1009650"/>
              <a:gd name="connsiteY37" fmla="*/ 457341 h 660400"/>
              <a:gd name="connsiteX38" fmla="*/ 185857 w 1009650"/>
              <a:gd name="connsiteY38" fmla="*/ 427148 h 660400"/>
              <a:gd name="connsiteX39" fmla="*/ 185857 w 1009650"/>
              <a:gd name="connsiteY39" fmla="*/ 407019 h 660400"/>
              <a:gd name="connsiteX40" fmla="*/ 159853 w 1009650"/>
              <a:gd name="connsiteY40" fmla="*/ 413511 h 660400"/>
              <a:gd name="connsiteX41" fmla="*/ 159853 w 1009650"/>
              <a:gd name="connsiteY41" fmla="*/ 422530 h 660400"/>
              <a:gd name="connsiteX42" fmla="*/ 208506 w 1009650"/>
              <a:gd name="connsiteY42" fmla="*/ 470950 h 660400"/>
              <a:gd name="connsiteX43" fmla="*/ 257158 w 1009650"/>
              <a:gd name="connsiteY43" fmla="*/ 422530 h 660400"/>
              <a:gd name="connsiteX44" fmla="*/ 257158 w 1009650"/>
              <a:gd name="connsiteY44" fmla="*/ 320869 h 660400"/>
              <a:gd name="connsiteX45" fmla="*/ 231154 w 1009650"/>
              <a:gd name="connsiteY45" fmla="*/ 320869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009650" h="660400">
                <a:moveTo>
                  <a:pt x="0" y="0"/>
                </a:moveTo>
                <a:lnTo>
                  <a:pt x="1009650" y="0"/>
                </a:lnTo>
                <a:lnTo>
                  <a:pt x="1009650" y="660400"/>
                </a:lnTo>
                <a:lnTo>
                  <a:pt x="0" y="660400"/>
                </a:lnTo>
                <a:lnTo>
                  <a:pt x="0" y="0"/>
                </a:lnTo>
                <a:close/>
                <a:moveTo>
                  <a:pt x="334111" y="317500"/>
                </a:moveTo>
                <a:cubicBezTo>
                  <a:pt x="305173" y="317500"/>
                  <a:pt x="290920" y="333636"/>
                  <a:pt x="290920" y="353764"/>
                </a:cubicBezTo>
                <a:cubicBezTo>
                  <a:pt x="290920" y="364670"/>
                  <a:pt x="295540" y="375563"/>
                  <a:pt x="307700" y="388779"/>
                </a:cubicBezTo>
                <a:lnTo>
                  <a:pt x="307903" y="389200"/>
                </a:lnTo>
                <a:cubicBezTo>
                  <a:pt x="287347" y="399047"/>
                  <a:pt x="277918" y="414978"/>
                  <a:pt x="277918" y="431331"/>
                </a:cubicBezTo>
                <a:cubicBezTo>
                  <a:pt x="277918" y="452926"/>
                  <a:pt x="294480" y="470950"/>
                  <a:pt x="320063" y="470950"/>
                </a:cubicBezTo>
                <a:cubicBezTo>
                  <a:pt x="334736" y="470950"/>
                  <a:pt x="351937" y="464865"/>
                  <a:pt x="367452" y="453972"/>
                </a:cubicBezTo>
                <a:lnTo>
                  <a:pt x="380033" y="467595"/>
                </a:lnTo>
                <a:lnTo>
                  <a:pt x="412953" y="467595"/>
                </a:lnTo>
                <a:lnTo>
                  <a:pt x="412953" y="466549"/>
                </a:lnTo>
                <a:lnTo>
                  <a:pt x="386106" y="436995"/>
                </a:lnTo>
                <a:lnTo>
                  <a:pt x="386120" y="436995"/>
                </a:lnTo>
                <a:cubicBezTo>
                  <a:pt x="397437" y="423576"/>
                  <a:pt x="403945" y="408907"/>
                  <a:pt x="403945" y="396113"/>
                </a:cubicBezTo>
                <a:cubicBezTo>
                  <a:pt x="403945" y="380181"/>
                  <a:pt x="393253" y="369492"/>
                  <a:pt x="376474" y="369492"/>
                </a:cubicBezTo>
                <a:cubicBezTo>
                  <a:pt x="367670" y="369492"/>
                  <a:pt x="357806" y="372005"/>
                  <a:pt x="351312" y="374518"/>
                </a:cubicBezTo>
                <a:lnTo>
                  <a:pt x="350891" y="373675"/>
                </a:lnTo>
                <a:cubicBezTo>
                  <a:pt x="366827" y="365078"/>
                  <a:pt x="373539" y="357119"/>
                  <a:pt x="373539" y="346009"/>
                </a:cubicBezTo>
                <a:cubicBezTo>
                  <a:pt x="373539" y="330077"/>
                  <a:pt x="359273" y="317500"/>
                  <a:pt x="334111" y="317500"/>
                </a:cubicBezTo>
                <a:close/>
                <a:moveTo>
                  <a:pt x="494539" y="320869"/>
                </a:moveTo>
                <a:lnTo>
                  <a:pt x="494539" y="429253"/>
                </a:lnTo>
                <a:cubicBezTo>
                  <a:pt x="494539" y="446855"/>
                  <a:pt x="487827" y="457341"/>
                  <a:pt x="471890" y="457341"/>
                </a:cubicBezTo>
                <a:cubicBezTo>
                  <a:pt x="455954" y="457341"/>
                  <a:pt x="449242" y="446230"/>
                  <a:pt x="449242" y="427148"/>
                </a:cubicBezTo>
                <a:lnTo>
                  <a:pt x="449242" y="407019"/>
                </a:lnTo>
                <a:lnTo>
                  <a:pt x="423238" y="413511"/>
                </a:lnTo>
                <a:lnTo>
                  <a:pt x="423238" y="422530"/>
                </a:lnTo>
                <a:cubicBezTo>
                  <a:pt x="423238" y="449993"/>
                  <a:pt x="436865" y="470950"/>
                  <a:pt x="471890" y="470950"/>
                </a:cubicBezTo>
                <a:lnTo>
                  <a:pt x="471890" y="470963"/>
                </a:lnTo>
                <a:cubicBezTo>
                  <a:pt x="506916" y="470963"/>
                  <a:pt x="520543" y="450006"/>
                  <a:pt x="520543" y="422543"/>
                </a:cubicBezTo>
                <a:lnTo>
                  <a:pt x="520543" y="320869"/>
                </a:lnTo>
                <a:lnTo>
                  <a:pt x="494539" y="320869"/>
                </a:lnTo>
                <a:close/>
                <a:moveTo>
                  <a:pt x="231154" y="320869"/>
                </a:moveTo>
                <a:lnTo>
                  <a:pt x="231154" y="429253"/>
                </a:lnTo>
                <a:cubicBezTo>
                  <a:pt x="231154" y="446855"/>
                  <a:pt x="224443" y="457341"/>
                  <a:pt x="208506" y="457341"/>
                </a:cubicBezTo>
                <a:cubicBezTo>
                  <a:pt x="192569" y="457341"/>
                  <a:pt x="185857" y="446230"/>
                  <a:pt x="185857" y="427148"/>
                </a:cubicBezTo>
                <a:lnTo>
                  <a:pt x="185857" y="407019"/>
                </a:lnTo>
                <a:lnTo>
                  <a:pt x="159853" y="413511"/>
                </a:lnTo>
                <a:lnTo>
                  <a:pt x="159853" y="422530"/>
                </a:lnTo>
                <a:cubicBezTo>
                  <a:pt x="159853" y="449993"/>
                  <a:pt x="173480" y="470950"/>
                  <a:pt x="208506" y="470950"/>
                </a:cubicBezTo>
                <a:cubicBezTo>
                  <a:pt x="243531" y="470950"/>
                  <a:pt x="257158" y="449993"/>
                  <a:pt x="257158" y="422530"/>
                </a:cubicBezTo>
                <a:lnTo>
                  <a:pt x="257158" y="320869"/>
                </a:lnTo>
                <a:lnTo>
                  <a:pt x="231154" y="320869"/>
                </a:lnTo>
                <a:close/>
              </a:path>
            </a:pathLst>
          </a:cu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latin typeface="Basel Grotesk" panose="020B0503020202020204" pitchFamily="34" charset="0"/>
                <a:ea typeface="+mn-ea"/>
                <a:cs typeface="+mn-cs"/>
              </a:defRPr>
            </a:lvl1pPr>
            <a:lvl2pPr marL="285750" indent="-2857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/>
                </a:solidFill>
                <a:latin typeface="Basel Grotesk" panose="020B0503020202020204" pitchFamily="34" charset="0"/>
                <a:ea typeface="+mn-ea"/>
                <a:cs typeface="+mn-cs"/>
              </a:defRPr>
            </a:lvl2pPr>
            <a:lvl3pPr marL="546100" indent="-26035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/>
                </a:solidFill>
                <a:latin typeface="Basel Grotesk" panose="020B0503020202020204" pitchFamily="34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8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4500" kern="1200">
                <a:solidFill>
                  <a:schemeClr val="tx2"/>
                </a:solidFill>
                <a:latin typeface="Johnson Display BETA Display" pitchFamily="2" charset="77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latin typeface="Basel Grotesk" panose="020B05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0" i="0">
              <a:latin typeface="Johnson Tex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0E69B-48F7-61D5-681E-68705A6AA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1758" y="4376738"/>
            <a:ext cx="5580856" cy="1893886"/>
          </a:xfrm>
        </p:spPr>
        <p:txBody>
          <a:bodyPr/>
          <a:lstStyle>
            <a:lvl4pPr>
              <a:defRPr sz="50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7139A87-57BC-3EA5-1A50-C7A9DA1D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3798" y="279525"/>
            <a:ext cx="5578817" cy="2733056"/>
          </a:xfrm>
        </p:spPr>
        <p:txBody>
          <a:bodyPr/>
          <a:lstStyle>
            <a:lvl1pPr>
              <a:lnSpc>
                <a:spcPct val="80000"/>
              </a:lnSpc>
              <a:defRPr sz="7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998740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545FFE-3051-5386-BCE0-9D3085BB95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70614" y="0"/>
            <a:ext cx="6021385" cy="3429000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DE09C-0B1B-D45B-6ABB-863B5E087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0E69B-48F7-61D5-681E-68705A6AA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2338387"/>
            <a:ext cx="5732003" cy="3932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1CA8347E-5487-FBA2-2DD4-3FD601BD3B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70614" y="3429000"/>
            <a:ext cx="6021385" cy="3429000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B6AE2399-BFCA-491C-607D-8EC33F29B0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800"/>
            <a:ext cx="5733085" cy="454529"/>
          </a:xfrm>
        </p:spPr>
        <p:txBody>
          <a:bodyPr/>
          <a:lstStyle/>
          <a:p>
            <a:r>
              <a:rPr lang="en-US"/>
              <a:t>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2AEA74B-CBA6-2617-8389-0A8FBEB074F7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5732003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A6DEBDBD-6E51-5CAC-7F25-012FAB3F097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93D357B-5174-88FC-61B2-802DC4FE692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18785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545FFE-3051-5386-BCE0-9D3085BB95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70615" y="0"/>
            <a:ext cx="3010694" cy="3429000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DE09C-0B1B-D45B-6ABB-863B5E087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0E69B-48F7-61D5-681E-68705A6AA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2338387"/>
            <a:ext cx="5732003" cy="3932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1CA8347E-5487-FBA2-2DD4-3FD601BD3B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70614" y="3429000"/>
            <a:ext cx="6021385" cy="3429000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341FD64A-0587-F581-84E0-EA06B4D3354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181307" y="0"/>
            <a:ext cx="3010694" cy="3429000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0" name="Title 7">
            <a:extLst>
              <a:ext uri="{FF2B5EF4-FFF2-40B4-BE49-F238E27FC236}">
                <a16:creationId xmlns:a16="http://schemas.microsoft.com/office/drawing/2014/main" id="{27A145F5-DB46-62B4-C485-DD186AF7BD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800"/>
            <a:ext cx="5733085" cy="454529"/>
          </a:xfrm>
        </p:spPr>
        <p:txBody>
          <a:bodyPr/>
          <a:lstStyle/>
          <a:p>
            <a:r>
              <a:rPr lang="en-US"/>
              <a:t>Master title style</a:t>
            </a:r>
            <a:endParaRPr lang="en-GB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588C0CC-43FB-4401-B34D-842E1E15D0E5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5732003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57BE3ECF-40D6-53E9-4A2F-BF431297380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EB26422E-8230-5DC7-3473-A7BE58240D3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17664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, Content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545FFE-3051-5386-BCE0-9D3085BB95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65850" y="2338388"/>
            <a:ext cx="5734051" cy="3932235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DE09C-0B1B-D45B-6ABB-863B5E087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0E69B-48F7-61D5-681E-68705A6AA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2338387"/>
            <a:ext cx="5732003" cy="3932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F2CC53D-B78D-E756-7E3B-FA565E8B9E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083801" y="1306513"/>
            <a:ext cx="1816100" cy="904875"/>
          </a:xfrm>
        </p:spPr>
        <p:txBody>
          <a:bodyPr anchor="b"/>
          <a:lstStyle>
            <a:lvl1pPr>
              <a:spcBef>
                <a:spcPts val="0"/>
              </a:spcBef>
              <a:spcAft>
                <a:spcPts val="300"/>
              </a:spcAft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3663" indent="-93663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388" indent="-85725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6327D50-E20F-7EBC-9440-36E657CCB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8672513" cy="4578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8482B98-7AE9-6F29-768C-189744E8C745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1" y="713620"/>
            <a:ext cx="8672513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3598CD1C-1BC3-CA69-0543-679FAD3876E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EABF9D6-4D62-0CEE-09AF-8DB83566019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66386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, Content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545FFE-3051-5386-BCE0-9D3085BB95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04313" y="2338386"/>
            <a:ext cx="2795588" cy="3932237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DE09C-0B1B-D45B-6ABB-863B5E087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0E69B-48F7-61D5-681E-68705A6AA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4" y="2338387"/>
            <a:ext cx="5732003" cy="3932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F2CC53D-B78D-E756-7E3B-FA565E8B9E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04313" y="1306513"/>
            <a:ext cx="1816100" cy="904875"/>
          </a:xfrm>
        </p:spPr>
        <p:txBody>
          <a:bodyPr anchor="b"/>
          <a:lstStyle>
            <a:lvl1pPr>
              <a:spcBef>
                <a:spcPts val="0"/>
              </a:spcBef>
              <a:spcAft>
                <a:spcPts val="300"/>
              </a:spcAft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3663" indent="-93663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388" indent="-85725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7C8FFB5-0C36-EA56-18AE-AE4E3A5B96B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65850" y="2338386"/>
            <a:ext cx="2800351" cy="3932237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8A04C51-CF13-9F12-8A02-3FDDCF07D1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65850" y="1306513"/>
            <a:ext cx="1816100" cy="904875"/>
          </a:xfrm>
        </p:spPr>
        <p:txBody>
          <a:bodyPr anchor="b"/>
          <a:lstStyle>
            <a:lvl1pPr>
              <a:spcBef>
                <a:spcPts val="0"/>
              </a:spcBef>
              <a:spcAft>
                <a:spcPts val="300"/>
              </a:spcAft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3663" indent="-93663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388" indent="-85725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itle 7">
            <a:extLst>
              <a:ext uri="{FF2B5EF4-FFF2-40B4-BE49-F238E27FC236}">
                <a16:creationId xmlns:a16="http://schemas.microsoft.com/office/drawing/2014/main" id="{48C95821-C865-9139-DE3E-F11442D830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800"/>
            <a:ext cx="8673135" cy="454529"/>
          </a:xfrm>
        </p:spPr>
        <p:txBody>
          <a:bodyPr/>
          <a:lstStyle/>
          <a:p>
            <a:r>
              <a:rPr lang="en-US"/>
              <a:t>Master title style</a:t>
            </a:r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49BA43B-6BD5-72DE-5D4D-B0BAD4FEEA2B}"/>
              </a:ext>
            </a:extLst>
          </p:cNvPr>
          <p:cNvSpPr>
            <a:spLocks noGrp="1"/>
          </p:cNvSpPr>
          <p:nvPr>
            <p:ph type="subTitle" idx="17" hasCustomPrompt="1"/>
          </p:nvPr>
        </p:nvSpPr>
        <p:spPr>
          <a:xfrm>
            <a:off x="288302" y="713620"/>
            <a:ext cx="867149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3CCC14C-29EC-11F4-C7FC-A345C97C36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F061462-13F6-0434-EBE9-7F39E0A82B4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1340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2">
            <a:extLst>
              <a:ext uri="{FF2B5EF4-FFF2-40B4-BE49-F238E27FC236}">
                <a16:creationId xmlns:a16="http://schemas.microsoft.com/office/drawing/2014/main" id="{6B47CEF0-B45B-7542-B4C1-D693C193FF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pic>
        <p:nvPicPr>
          <p:cNvPr id="4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687D752F-8985-7E4A-A96F-1B2D3768AC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6" r="17708"/>
          <a:stretch/>
        </p:blipFill>
        <p:spPr>
          <a:xfrm>
            <a:off x="8196192" y="0"/>
            <a:ext cx="4006296" cy="6876000"/>
          </a:xfrm>
          <a:prstGeom prst="rect">
            <a:avLst/>
          </a:prstGeom>
        </p:spPr>
      </p:pic>
      <p:sp>
        <p:nvSpPr>
          <p:cNvPr id="5" name="TextBox 17">
            <a:extLst>
              <a:ext uri="{FF2B5EF4-FFF2-40B4-BE49-F238E27FC236}">
                <a16:creationId xmlns:a16="http://schemas.microsoft.com/office/drawing/2014/main" id="{9F99DC26-93F4-6E44-993E-A7C07D92B550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E644F23D-D5A2-9240-8A03-14EEDB95FF6B}"/>
              </a:ext>
            </a:extLst>
          </p:cNvPr>
          <p:cNvSpPr/>
          <p:nvPr userDrawn="1"/>
        </p:nvSpPr>
        <p:spPr>
          <a:xfrm flipV="1">
            <a:off x="75648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Marcador de texto 16">
            <a:extLst>
              <a:ext uri="{FF2B5EF4-FFF2-40B4-BE49-F238E27FC236}">
                <a16:creationId xmlns:a16="http://schemas.microsoft.com/office/drawing/2014/main" id="{9D77ABF5-3810-7E46-8999-11710755F7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238" y="1747838"/>
            <a:ext cx="6574536" cy="40417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s-ES" sz="1200" kern="120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buNone/>
              <a:defRPr lang="es-ES" sz="1050" kern="1200" dirty="0" smtClean="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buNone/>
              <a:defRPr lang="es-ES" sz="1050" kern="1200" dirty="0" smtClean="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3pPr>
            <a:lvl4pPr marL="0" indent="0" algn="l" defTabSz="914400" rtl="0" eaLnBrk="1" latinLnBrk="0" hangingPunct="1">
              <a:lnSpc>
                <a:spcPct val="120000"/>
              </a:lnSpc>
              <a:buNone/>
              <a:defRPr lang="es-ES" sz="1050" kern="1200" dirty="0" smtClean="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4pPr>
            <a:lvl5pPr marL="0" indent="0" algn="l" defTabSz="914400" rtl="0" eaLnBrk="1" latinLnBrk="0" hangingPunct="1">
              <a:lnSpc>
                <a:spcPct val="120000"/>
              </a:lnSpc>
              <a:buNone/>
              <a:defRPr lang="es-ES" sz="1050" kern="1200" dirty="0">
                <a:solidFill>
                  <a:schemeClr val="accent5"/>
                </a:solidFill>
                <a:latin typeface="Museo 300" panose="02000000000000000000" pitchFamily="2" charset="77"/>
                <a:ea typeface="+mn-ea"/>
                <a:cs typeface="Segoe UI Light" panose="020B0502040204020203" pitchFamily="34" charset="0"/>
              </a:defRPr>
            </a:lvl5pPr>
          </a:lstStyle>
          <a:p>
            <a:pPr>
              <a:lnSpc>
                <a:spcPct val="120000"/>
              </a:lnSpc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>
              <a:lnSpc>
                <a:spcPct val="120000"/>
              </a:lnSpc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>
                <a:solidFill>
                  <a:schemeClr val="accent5"/>
                </a:solidFill>
                <a:latin typeface="Museo 300" panose="02000000000000000000" pitchFamily="2" charset="77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05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105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05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endParaRPr lang="en-US" sz="1050">
              <a:solidFill>
                <a:schemeClr val="accent5"/>
              </a:solidFill>
              <a:latin typeface="Museo 300" panose="02000000000000000000" pitchFamily="2" charset="77"/>
              <a:cs typeface="Segoe UI Light" panose="020B0502040204020203" pitchFamily="34" charset="0"/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6518EF2-686A-DC4B-8153-DA974EDC64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04238" y="3359150"/>
            <a:ext cx="3184525" cy="38607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en-GB" sz="1400" kern="1200" dirty="0" smtClean="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n-US" sz="1400" kern="12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Key</a:t>
            </a:r>
            <a:r>
              <a:rPr lang="en-US" sz="14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 takeaway</a:t>
            </a:r>
            <a:endParaRPr lang="id-ID" sz="1400">
              <a:solidFill>
                <a:schemeClr val="bg1"/>
              </a:solidFill>
              <a:latin typeface="Noto Serif JP Light" panose="02020300000000000000" pitchFamily="18" charset="-128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5DC68A9-EE62-A84C-B0C5-63CE05762B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876675"/>
            <a:ext cx="3184525" cy="22352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1pPr>
            <a:lvl2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2pPr>
            <a:lvl3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3pPr>
            <a:lvl4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4pPr>
            <a:lvl5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AU" sz="2800" kern="1200" dirty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5pPr>
          </a:lstStyle>
          <a:p>
            <a:pPr>
              <a:tabLst>
                <a:tab pos="1431925" algn="l"/>
                <a:tab pos="1616075" algn="l"/>
                <a:tab pos="2517775" algn="l"/>
              </a:tabLst>
            </a:pPr>
            <a:r>
              <a:rPr lang="en-GB" sz="2800">
                <a:solidFill>
                  <a:schemeClr val="bg1"/>
                </a:solidFill>
                <a:ea typeface="Noto Serif JP Light" panose="02020300000000000000" pitchFamily="18" charset="-128"/>
                <a:cs typeface="Poppins" panose="00000500000000000000" pitchFamily="2" charset="0"/>
              </a:rPr>
              <a:t>We treat each client's business as our own and our employees as our greatest asset.</a:t>
            </a:r>
          </a:p>
        </p:txBody>
      </p:sp>
    </p:spTree>
    <p:extLst>
      <p:ext uri="{BB962C8B-B14F-4D97-AF65-F5344CB8AC3E}">
        <p14:creationId xmlns:p14="http://schemas.microsoft.com/office/powerpoint/2010/main" val="4333903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s, Content and Captions 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7545FFE-3051-5386-BCE0-9D3085BB95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4825" y="291038"/>
            <a:ext cx="3775076" cy="2922062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DE09C-0B1B-D45B-6ABB-863B5E087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19AF0-BAA0-31B4-998E-02AD3B07E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0E69B-48F7-61D5-681E-68705A6AA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385" y="2338387"/>
            <a:ext cx="4750422" cy="3932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8A04C51-CF13-9F12-8A02-3FDDCF07D1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65850" y="263526"/>
            <a:ext cx="1816099" cy="901700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3663" indent="-93663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388" indent="-85725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E2F9960-1383-47B5-D5A0-E3568E63310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4825" y="3357564"/>
            <a:ext cx="3775076" cy="2913062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1157324B-BE85-4E3F-8A71-8D472DC144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70614" y="3334276"/>
            <a:ext cx="1811335" cy="904875"/>
          </a:xfrm>
        </p:spPr>
        <p:txBody>
          <a:bodyPr/>
          <a:lstStyle>
            <a:lvl1pPr>
              <a:spcBef>
                <a:spcPts val="0"/>
              </a:spcBef>
              <a:spcAft>
                <a:spcPts val="300"/>
              </a:spcAft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3663" indent="-93663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388" indent="-85725">
              <a:spcBef>
                <a:spcPts val="0"/>
              </a:spcBef>
              <a:spcAft>
                <a:spcPts val="300"/>
              </a:spcAft>
              <a:tabLst/>
              <a:defRPr lang="en-GB" sz="10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4141273-8612-0373-5CE1-A74C8304F4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800"/>
            <a:ext cx="4750421" cy="454529"/>
          </a:xfrm>
        </p:spPr>
        <p:txBody>
          <a:bodyPr/>
          <a:lstStyle/>
          <a:p>
            <a:r>
              <a:rPr lang="en-US"/>
              <a:t>Master title style</a:t>
            </a:r>
            <a:endParaRPr lang="en-GB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60EC19D-5C44-4557-54CE-FA6CE565E479}"/>
              </a:ext>
            </a:extLst>
          </p:cNvPr>
          <p:cNvSpPr>
            <a:spLocks noGrp="1"/>
          </p:cNvSpPr>
          <p:nvPr>
            <p:ph type="subTitle" idx="19" hasCustomPrompt="1"/>
          </p:nvPr>
        </p:nvSpPr>
        <p:spPr>
          <a:xfrm>
            <a:off x="288302" y="713620"/>
            <a:ext cx="4750421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8A6CD900-8CDC-6554-83CC-CEADDFD00B1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65776AA-29A6-8884-460B-BB567486F75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758631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, Two 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55B8D2-C963-E4A2-E467-94496D231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EB95803-75F5-094C-03C0-91A8C27F1AA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50102" y="-1"/>
            <a:ext cx="5041900" cy="3357563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BFC8B65-1954-09E7-5FF2-7014E6C8F0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3357563"/>
            <a:ext cx="6022552" cy="3499955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B3B30-291B-0259-955A-B312868ADB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50102" y="4376738"/>
            <a:ext cx="4754562" cy="1893887"/>
          </a:xfrm>
        </p:spPr>
        <p:txBody>
          <a:bodyPr/>
          <a:lstStyle>
            <a:lvl4pPr>
              <a:defRPr lang="en-GB" sz="40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087789-03A9-0559-7959-C80A1DC0A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000" y="530259"/>
            <a:ext cx="4754563" cy="2437590"/>
          </a:xfrm>
        </p:spPr>
        <p:txBody>
          <a:bodyPr anchor="ctr">
            <a:spAutoFit/>
          </a:bodyPr>
          <a:lstStyle>
            <a:lvl1pPr>
              <a:lnSpc>
                <a:spcPct val="80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84137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ight Side, Two 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55B8D2-C963-E4A2-E467-94496D231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EB95803-75F5-094C-03C0-91A8C27F1AA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5041900" cy="3357563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BFC8B65-1954-09E7-5FF2-7014E6C8F0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65850" y="3357563"/>
            <a:ext cx="6022552" cy="3499955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B3B30-291B-0259-955A-B312868ADB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7338" y="4376738"/>
            <a:ext cx="4754562" cy="1893887"/>
          </a:xfrm>
        </p:spPr>
        <p:txBody>
          <a:bodyPr/>
          <a:lstStyle>
            <a:lvl4pPr>
              <a:defRPr lang="en-GB" sz="4000" dirty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087789-03A9-0559-7959-C80A1DC0A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850" y="530259"/>
            <a:ext cx="4754563" cy="2437590"/>
          </a:xfrm>
        </p:spPr>
        <p:txBody>
          <a:bodyPr anchor="ctr">
            <a:spAutoFit/>
          </a:bodyPr>
          <a:lstStyle>
            <a:lvl1pPr>
              <a:lnSpc>
                <a:spcPct val="80000"/>
              </a:lnSpc>
              <a:defRPr sz="65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BF3250DC-8B36-218D-6D50-212EB0BBD19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8524A68-E4CC-D25A-6DE2-D957325644D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425335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s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55B8D2-C963-E4A2-E467-94496D231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EB95803-75F5-094C-03C0-91A8C27F1AA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357563"/>
            <a:ext cx="4152900" cy="350043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BFC8B65-1954-09E7-5FF2-7014E6C8F0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152900" y="1"/>
            <a:ext cx="3912062" cy="685751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B3B30-291B-0259-955A-B312868ADB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04313" y="4376738"/>
            <a:ext cx="2795587" cy="1893887"/>
          </a:xfrm>
        </p:spPr>
        <p:txBody>
          <a:bodyPr/>
          <a:lstStyle>
            <a:lvl4pPr>
              <a:defRPr sz="40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274C72C0-D5F1-8526-2BDA-0E6460C330C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064961" y="0"/>
            <a:ext cx="4114339" cy="3357563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D8318B1-25E6-EF2C-0244-43CD92F8B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000" y="696913"/>
            <a:ext cx="3770934" cy="1765868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21908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Title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FA985-3B61-CED4-73DE-1DFA4E2DD7D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55B8D2-C963-E4A2-E467-94496D231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EB95803-75F5-094C-03C0-91A8C27F1AA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5041900" cy="3357563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8BFC8B65-1954-09E7-5FF2-7014E6C8F0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65850" y="3357563"/>
            <a:ext cx="6022552" cy="3499955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photo or illustration.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69031AD-BE5D-A3B7-1DEC-6584F4E4BF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65850" y="1306512"/>
            <a:ext cx="5736764" cy="911019"/>
          </a:xfrm>
        </p:spPr>
        <p:txBody>
          <a:bodyPr wrap="square" anchor="ctr">
            <a:spAutoFit/>
          </a:bodyPr>
          <a:lstStyle>
            <a:lvl1pPr>
              <a:lnSpc>
                <a:spcPct val="80000"/>
              </a:lnSpc>
              <a:defRPr sz="7400" b="0" i="0">
                <a:solidFill>
                  <a:schemeClr val="accent1"/>
                </a:solidFill>
                <a:latin typeface="+mj-lt"/>
              </a:defRPr>
            </a:lvl1pPr>
            <a:lvl2pPr>
              <a:lnSpc>
                <a:spcPct val="80000"/>
              </a:lnSpc>
              <a:defRPr lang="en-GB" dirty="0" smtClean="0"/>
            </a:lvl2pPr>
            <a:lvl3pPr>
              <a:lnSpc>
                <a:spcPct val="80000"/>
              </a:lnSpc>
              <a:defRPr lang="en-GB" dirty="0" smtClean="0"/>
            </a:lvl3pPr>
            <a:lvl4pPr>
              <a:lnSpc>
                <a:spcPct val="80000"/>
              </a:lnSpc>
              <a:defRPr lang="en-GB" dirty="0" smtClean="0"/>
            </a:lvl4pPr>
            <a:lvl5pPr>
              <a:lnSpc>
                <a:spcPct val="80000"/>
              </a:lnSpc>
              <a:defRPr lang="en-GB" dirty="0"/>
            </a:lvl5pPr>
          </a:lstStyle>
          <a:p>
            <a:pPr lvl="0"/>
            <a:r>
              <a:rPr lang="en-GB"/>
              <a:t>Key text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02A894D-CD72-8370-90B3-68756CDFCB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825" y="4377028"/>
            <a:ext cx="4754562" cy="911019"/>
          </a:xfrm>
        </p:spPr>
        <p:txBody>
          <a:bodyPr wrap="square" anchor="ctr">
            <a:spAutoFit/>
          </a:bodyPr>
          <a:lstStyle>
            <a:lvl1pPr>
              <a:lnSpc>
                <a:spcPct val="80000"/>
              </a:lnSpc>
              <a:defRPr sz="7400" b="0" i="0">
                <a:solidFill>
                  <a:schemeClr val="accent1"/>
                </a:solidFill>
                <a:latin typeface="+mj-lt"/>
              </a:defRPr>
            </a:lvl1pPr>
            <a:lvl2pPr>
              <a:lnSpc>
                <a:spcPct val="80000"/>
              </a:lnSpc>
              <a:defRPr lang="en-GB" dirty="0" smtClean="0"/>
            </a:lvl2pPr>
            <a:lvl3pPr>
              <a:lnSpc>
                <a:spcPct val="80000"/>
              </a:lnSpc>
              <a:defRPr lang="en-GB" dirty="0" smtClean="0"/>
            </a:lvl3pPr>
            <a:lvl4pPr>
              <a:lnSpc>
                <a:spcPct val="80000"/>
              </a:lnSpc>
              <a:defRPr lang="en-GB" dirty="0" smtClean="0"/>
            </a:lvl4pPr>
            <a:lvl5pPr>
              <a:lnSpc>
                <a:spcPct val="80000"/>
              </a:lnSpc>
              <a:defRPr lang="en-GB" dirty="0"/>
            </a:lvl5pPr>
          </a:lstStyle>
          <a:p>
            <a:pPr lvl="0"/>
            <a:r>
              <a:rPr lang="en-GB"/>
              <a:t>goes here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C2786A8-D334-3876-8FBE-DEB6D7183D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90A739A0-430B-5A51-6FFD-B412803CACC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051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L 0.03906 -4.07407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3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03437 -3.7037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9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1"/>
      <p:bldP spid="13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1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x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9858E5CC-B320-8459-7BD7-5CE14C5E3AC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096000" y="0"/>
            <a:ext cx="6095999" cy="6858000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9C68E616-CAC0-EE06-D15E-AFFEF3740E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88925" y="5394325"/>
            <a:ext cx="2795587" cy="876300"/>
          </a:xfrm>
        </p:spPr>
        <p:txBody>
          <a:bodyPr anchor="t"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bg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bg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D8DD8F62-9521-0227-75CF-0AE6364187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8925" y="2338388"/>
            <a:ext cx="3778250" cy="18938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B09A4C51-350E-EA65-5ABE-B10E6D298C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800"/>
            <a:ext cx="5733085" cy="4685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Master title style</a:t>
            </a:r>
            <a:endParaRPr lang="en-GB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5751BFC5-7E94-8966-6D2A-5204BCB942D2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5733085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11A7FC4-4E49-DBC8-BEFF-390A94D13E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80140C9-9001-F8AC-7C84-F6F466CF957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1" name="Graphic 8">
            <a:extLst>
              <a:ext uri="{FF2B5EF4-FFF2-40B4-BE49-F238E27FC236}">
                <a16:creationId xmlns:a16="http://schemas.microsoft.com/office/drawing/2014/main" id="{7D4F0C08-E03B-66AE-1CCB-C718FD31011D}"/>
              </a:ext>
            </a:extLst>
          </p:cNvPr>
          <p:cNvSpPr>
            <a:spLocks noChangeAspect="1"/>
          </p:cNvSpPr>
          <p:nvPr userDrawn="1"/>
        </p:nvSpPr>
        <p:spPr>
          <a:xfrm>
            <a:off x="288304" y="6417655"/>
            <a:ext cx="1159200" cy="144618"/>
          </a:xfrm>
          <a:custGeom>
            <a:avLst/>
            <a:gdLst>
              <a:gd name="connsiteX0" fmla="*/ 5490245 w 10740954"/>
              <a:gd name="connsiteY0" fmla="*/ 754143 h 1339999"/>
              <a:gd name="connsiteX1" fmla="*/ 5740115 w 10740954"/>
              <a:gd name="connsiteY1" fmla="*/ 501451 h 1339999"/>
              <a:gd name="connsiteX2" fmla="*/ 5964018 w 10740954"/>
              <a:gd name="connsiteY2" fmla="*/ 754143 h 1339999"/>
              <a:gd name="connsiteX3" fmla="*/ 5490245 w 10740954"/>
              <a:gd name="connsiteY3" fmla="*/ 754143 h 1339999"/>
              <a:gd name="connsiteX4" fmla="*/ 5739850 w 10740954"/>
              <a:gd name="connsiteY4" fmla="*/ 377202 h 1339999"/>
              <a:gd name="connsiteX5" fmla="*/ 5325432 w 10740954"/>
              <a:gd name="connsiteY5" fmla="*/ 860567 h 1339999"/>
              <a:gd name="connsiteX6" fmla="*/ 5739850 w 10740954"/>
              <a:gd name="connsiteY6" fmla="*/ 1329252 h 1339999"/>
              <a:gd name="connsiteX7" fmla="*/ 6117437 w 10740954"/>
              <a:gd name="connsiteY7" fmla="*/ 1030950 h 1339999"/>
              <a:gd name="connsiteX8" fmla="*/ 5976736 w 10740954"/>
              <a:gd name="connsiteY8" fmla="*/ 994252 h 1339999"/>
              <a:gd name="connsiteX9" fmla="*/ 5754689 w 10740954"/>
              <a:gd name="connsiteY9" fmla="*/ 1201071 h 1339999"/>
              <a:gd name="connsiteX10" fmla="*/ 5484416 w 10740954"/>
              <a:gd name="connsiteY10" fmla="*/ 862402 h 1339999"/>
              <a:gd name="connsiteX11" fmla="*/ 6119027 w 10740954"/>
              <a:gd name="connsiteY11" fmla="*/ 862402 h 1339999"/>
              <a:gd name="connsiteX12" fmla="*/ 6119027 w 10740954"/>
              <a:gd name="connsiteY12" fmla="*/ 811025 h 1339999"/>
              <a:gd name="connsiteX13" fmla="*/ 5739850 w 10740954"/>
              <a:gd name="connsiteY13" fmla="*/ 377202 h 1339999"/>
              <a:gd name="connsiteX14" fmla="*/ 8274584 w 10740954"/>
              <a:gd name="connsiteY14" fmla="*/ 754143 h 1339999"/>
              <a:gd name="connsiteX15" fmla="*/ 8524454 w 10740954"/>
              <a:gd name="connsiteY15" fmla="*/ 501451 h 1339999"/>
              <a:gd name="connsiteX16" fmla="*/ 8748356 w 10740954"/>
              <a:gd name="connsiteY16" fmla="*/ 754143 h 1339999"/>
              <a:gd name="connsiteX17" fmla="*/ 8274584 w 10740954"/>
              <a:gd name="connsiteY17" fmla="*/ 754143 h 1339999"/>
              <a:gd name="connsiteX18" fmla="*/ 8524454 w 10740954"/>
              <a:gd name="connsiteY18" fmla="*/ 377202 h 1339999"/>
              <a:gd name="connsiteX19" fmla="*/ 8110035 w 10740954"/>
              <a:gd name="connsiteY19" fmla="*/ 860567 h 1339999"/>
              <a:gd name="connsiteX20" fmla="*/ 8524454 w 10740954"/>
              <a:gd name="connsiteY20" fmla="*/ 1329252 h 1339999"/>
              <a:gd name="connsiteX21" fmla="*/ 8902041 w 10740954"/>
              <a:gd name="connsiteY21" fmla="*/ 1030950 h 1339999"/>
              <a:gd name="connsiteX22" fmla="*/ 8761340 w 10740954"/>
              <a:gd name="connsiteY22" fmla="*/ 994252 h 1339999"/>
              <a:gd name="connsiteX23" fmla="*/ 8539292 w 10740954"/>
              <a:gd name="connsiteY23" fmla="*/ 1201071 h 1339999"/>
              <a:gd name="connsiteX24" fmla="*/ 8269019 w 10740954"/>
              <a:gd name="connsiteY24" fmla="*/ 862402 h 1339999"/>
              <a:gd name="connsiteX25" fmla="*/ 8903630 w 10740954"/>
              <a:gd name="connsiteY25" fmla="*/ 862402 h 1339999"/>
              <a:gd name="connsiteX26" fmla="*/ 8903630 w 10740954"/>
              <a:gd name="connsiteY26" fmla="*/ 811025 h 1339999"/>
              <a:gd name="connsiteX27" fmla="*/ 8524454 w 10740954"/>
              <a:gd name="connsiteY27" fmla="*/ 377202 h 1339999"/>
              <a:gd name="connsiteX28" fmla="*/ 9484716 w 10740954"/>
              <a:gd name="connsiteY28" fmla="*/ 377202 h 1339999"/>
              <a:gd name="connsiteX29" fmla="*/ 9059169 w 10740954"/>
              <a:gd name="connsiteY29" fmla="*/ 862402 h 1339999"/>
              <a:gd name="connsiteX30" fmla="*/ 9477297 w 10740954"/>
              <a:gd name="connsiteY30" fmla="*/ 1329252 h 1339999"/>
              <a:gd name="connsiteX31" fmla="*/ 9856739 w 10740954"/>
              <a:gd name="connsiteY31" fmla="*/ 1003427 h 1339999"/>
              <a:gd name="connsiteX32" fmla="*/ 9710473 w 10740954"/>
              <a:gd name="connsiteY32" fmla="*/ 968564 h 1339999"/>
              <a:gd name="connsiteX33" fmla="*/ 9488426 w 10740954"/>
              <a:gd name="connsiteY33" fmla="*/ 1199236 h 1339999"/>
              <a:gd name="connsiteX34" fmla="*/ 9220008 w 10740954"/>
              <a:gd name="connsiteY34" fmla="*/ 851392 h 1339999"/>
              <a:gd name="connsiteX35" fmla="*/ 9481006 w 10740954"/>
              <a:gd name="connsiteY35" fmla="*/ 507218 h 1339999"/>
              <a:gd name="connsiteX36" fmla="*/ 9710473 w 10740954"/>
              <a:gd name="connsiteY36" fmla="*/ 726881 h 1339999"/>
              <a:gd name="connsiteX37" fmla="*/ 9856739 w 10740954"/>
              <a:gd name="connsiteY37" fmla="*/ 692018 h 1339999"/>
              <a:gd name="connsiteX38" fmla="*/ 9484716 w 10740954"/>
              <a:gd name="connsiteY38" fmla="*/ 377202 h 1339999"/>
              <a:gd name="connsiteX39" fmla="*/ 5112923 w 10740954"/>
              <a:gd name="connsiteY39" fmla="*/ 29358 h 1339999"/>
              <a:gd name="connsiteX40" fmla="*/ 4868618 w 10740954"/>
              <a:gd name="connsiteY40" fmla="*/ 29358 h 1339999"/>
              <a:gd name="connsiteX41" fmla="*/ 4485467 w 10740954"/>
              <a:gd name="connsiteY41" fmla="*/ 1061881 h 1339999"/>
              <a:gd name="connsiteX42" fmla="*/ 4100726 w 10740954"/>
              <a:gd name="connsiteY42" fmla="*/ 29358 h 1339999"/>
              <a:gd name="connsiteX43" fmla="*/ 3845291 w 10740954"/>
              <a:gd name="connsiteY43" fmla="*/ 29358 h 1339999"/>
              <a:gd name="connsiteX44" fmla="*/ 3845291 w 10740954"/>
              <a:gd name="connsiteY44" fmla="*/ 1310641 h 1339999"/>
              <a:gd name="connsiteX45" fmla="*/ 4006130 w 10740954"/>
              <a:gd name="connsiteY45" fmla="*/ 1310641 h 1339999"/>
              <a:gd name="connsiteX46" fmla="*/ 4006130 w 10740954"/>
              <a:gd name="connsiteY46" fmla="*/ 206819 h 1339999"/>
              <a:gd name="connsiteX47" fmla="*/ 4418694 w 10740954"/>
              <a:gd name="connsiteY47" fmla="*/ 1310641 h 1339999"/>
              <a:gd name="connsiteX48" fmla="*/ 4542701 w 10740954"/>
              <a:gd name="connsiteY48" fmla="*/ 1310641 h 1339999"/>
              <a:gd name="connsiteX49" fmla="*/ 4951820 w 10740954"/>
              <a:gd name="connsiteY49" fmla="*/ 204984 h 1339999"/>
              <a:gd name="connsiteX50" fmla="*/ 4951820 w 10740954"/>
              <a:gd name="connsiteY50" fmla="*/ 1310641 h 1339999"/>
              <a:gd name="connsiteX51" fmla="*/ 5112923 w 10740954"/>
              <a:gd name="connsiteY51" fmla="*/ 1310641 h 1339999"/>
              <a:gd name="connsiteX52" fmla="*/ 5112923 w 10740954"/>
              <a:gd name="connsiteY52" fmla="*/ 29358 h 1339999"/>
              <a:gd name="connsiteX53" fmla="*/ 6688984 w 10740954"/>
              <a:gd name="connsiteY53" fmla="*/ 1198974 h 1339999"/>
              <a:gd name="connsiteX54" fmla="*/ 6435405 w 10740954"/>
              <a:gd name="connsiteY54" fmla="*/ 852965 h 1339999"/>
              <a:gd name="connsiteX55" fmla="*/ 6688984 w 10740954"/>
              <a:gd name="connsiteY55" fmla="*/ 506956 h 1339999"/>
              <a:gd name="connsiteX56" fmla="*/ 6942564 w 10740954"/>
              <a:gd name="connsiteY56" fmla="*/ 852965 h 1339999"/>
              <a:gd name="connsiteX57" fmla="*/ 6688984 w 10740954"/>
              <a:gd name="connsiteY57" fmla="*/ 1198974 h 1339999"/>
              <a:gd name="connsiteX58" fmla="*/ 7092538 w 10740954"/>
              <a:gd name="connsiteY58" fmla="*/ 29358 h 1339999"/>
              <a:gd name="connsiteX59" fmla="*/ 6938854 w 10740954"/>
              <a:gd name="connsiteY59" fmla="*/ 29358 h 1339999"/>
              <a:gd name="connsiteX60" fmla="*/ 6938854 w 10740954"/>
              <a:gd name="connsiteY60" fmla="*/ 571177 h 1339999"/>
              <a:gd name="connsiteX61" fmla="*/ 6663017 w 10740954"/>
              <a:gd name="connsiteY61" fmla="*/ 377202 h 1339999"/>
              <a:gd name="connsiteX62" fmla="*/ 6274301 w 10740954"/>
              <a:gd name="connsiteY62" fmla="*/ 858732 h 1339999"/>
              <a:gd name="connsiteX63" fmla="*/ 6650033 w 10740954"/>
              <a:gd name="connsiteY63" fmla="*/ 1329252 h 1339999"/>
              <a:gd name="connsiteX64" fmla="*/ 6938854 w 10740954"/>
              <a:gd name="connsiteY64" fmla="*/ 1126103 h 1339999"/>
              <a:gd name="connsiteX65" fmla="*/ 6938854 w 10740954"/>
              <a:gd name="connsiteY65" fmla="*/ 1195567 h 1339999"/>
              <a:gd name="connsiteX66" fmla="*/ 6948128 w 10740954"/>
              <a:gd name="connsiteY66" fmla="*/ 1310903 h 1339999"/>
              <a:gd name="connsiteX67" fmla="*/ 7103667 w 10740954"/>
              <a:gd name="connsiteY67" fmla="*/ 1310903 h 1339999"/>
              <a:gd name="connsiteX68" fmla="*/ 7092538 w 10740954"/>
              <a:gd name="connsiteY68" fmla="*/ 1120598 h 1339999"/>
              <a:gd name="connsiteX69" fmla="*/ 7092538 w 10740954"/>
              <a:gd name="connsiteY69" fmla="*/ 29358 h 1339999"/>
              <a:gd name="connsiteX70" fmla="*/ 8258155 w 10740954"/>
              <a:gd name="connsiteY70" fmla="*/ 29358 h 1339999"/>
              <a:gd name="connsiteX71" fmla="*/ 7258942 w 10740954"/>
              <a:gd name="connsiteY71" fmla="*/ 29358 h 1339999"/>
              <a:gd name="connsiteX72" fmla="*/ 7258942 w 10740954"/>
              <a:gd name="connsiteY72" fmla="*/ 163044 h 1339999"/>
              <a:gd name="connsiteX73" fmla="*/ 7678924 w 10740954"/>
              <a:gd name="connsiteY73" fmla="*/ 163044 h 1339999"/>
              <a:gd name="connsiteX74" fmla="*/ 7678924 w 10740954"/>
              <a:gd name="connsiteY74" fmla="*/ 1310903 h 1339999"/>
              <a:gd name="connsiteX75" fmla="*/ 7840028 w 10740954"/>
              <a:gd name="connsiteY75" fmla="*/ 1310903 h 1339999"/>
              <a:gd name="connsiteX76" fmla="*/ 7840028 w 10740954"/>
              <a:gd name="connsiteY76" fmla="*/ 163044 h 1339999"/>
              <a:gd name="connsiteX77" fmla="*/ 8258155 w 10740954"/>
              <a:gd name="connsiteY77" fmla="*/ 163044 h 1339999"/>
              <a:gd name="connsiteX78" fmla="*/ 8258155 w 10740954"/>
              <a:gd name="connsiteY78" fmla="*/ 29358 h 1339999"/>
              <a:gd name="connsiteX79" fmla="*/ 10185835 w 10740954"/>
              <a:gd name="connsiteY79" fmla="*/ 29358 h 1339999"/>
              <a:gd name="connsiteX80" fmla="*/ 10032151 w 10740954"/>
              <a:gd name="connsiteY80" fmla="*/ 29358 h 1339999"/>
              <a:gd name="connsiteX81" fmla="*/ 10032151 w 10740954"/>
              <a:gd name="connsiteY81" fmla="*/ 1310641 h 1339999"/>
              <a:gd name="connsiteX82" fmla="*/ 10185835 w 10740954"/>
              <a:gd name="connsiteY82" fmla="*/ 1310641 h 1339999"/>
              <a:gd name="connsiteX83" fmla="*/ 10185835 w 10740954"/>
              <a:gd name="connsiteY83" fmla="*/ 708532 h 1339999"/>
              <a:gd name="connsiteX84" fmla="*/ 10387480 w 10740954"/>
              <a:gd name="connsiteY84" fmla="*/ 494374 h 1339999"/>
              <a:gd name="connsiteX85" fmla="*/ 10587270 w 10740954"/>
              <a:gd name="connsiteY85" fmla="*/ 708532 h 1339999"/>
              <a:gd name="connsiteX86" fmla="*/ 10587270 w 10740954"/>
              <a:gd name="connsiteY86" fmla="*/ 1310903 h 1339999"/>
              <a:gd name="connsiteX87" fmla="*/ 10740955 w 10740954"/>
              <a:gd name="connsiteY87" fmla="*/ 1310903 h 1339999"/>
              <a:gd name="connsiteX88" fmla="*/ 10740955 w 10740954"/>
              <a:gd name="connsiteY88" fmla="*/ 677339 h 1339999"/>
              <a:gd name="connsiteX89" fmla="*/ 10443125 w 10740954"/>
              <a:gd name="connsiteY89" fmla="*/ 377202 h 1339999"/>
              <a:gd name="connsiteX90" fmla="*/ 10185835 w 10740954"/>
              <a:gd name="connsiteY90" fmla="*/ 536576 h 1339999"/>
              <a:gd name="connsiteX91" fmla="*/ 10185835 w 10740954"/>
              <a:gd name="connsiteY91" fmla="*/ 29358 h 1339999"/>
              <a:gd name="connsiteX92" fmla="*/ 2759431 w 10740954"/>
              <a:gd name="connsiteY92" fmla="*/ 1339999 h 1339999"/>
              <a:gd name="connsiteX93" fmla="*/ 3188688 w 10740954"/>
              <a:gd name="connsiteY93" fmla="*/ 917186 h 1339999"/>
              <a:gd name="connsiteX94" fmla="*/ 3188688 w 10740954"/>
              <a:gd name="connsiteY94" fmla="*/ 29358 h 1339999"/>
              <a:gd name="connsiteX95" fmla="*/ 2959221 w 10740954"/>
              <a:gd name="connsiteY95" fmla="*/ 29358 h 1339999"/>
              <a:gd name="connsiteX96" fmla="*/ 2959221 w 10740954"/>
              <a:gd name="connsiteY96" fmla="*/ 975903 h 1339999"/>
              <a:gd name="connsiteX97" fmla="*/ 2759431 w 10740954"/>
              <a:gd name="connsiteY97" fmla="*/ 1221255 h 1339999"/>
              <a:gd name="connsiteX98" fmla="*/ 2559641 w 10740954"/>
              <a:gd name="connsiteY98" fmla="*/ 957554 h 1339999"/>
              <a:gd name="connsiteX99" fmla="*/ 2559641 w 10740954"/>
              <a:gd name="connsiteY99" fmla="*/ 781928 h 1339999"/>
              <a:gd name="connsiteX100" fmla="*/ 2330175 w 10740954"/>
              <a:gd name="connsiteY100" fmla="*/ 838548 h 1339999"/>
              <a:gd name="connsiteX101" fmla="*/ 2330175 w 10740954"/>
              <a:gd name="connsiteY101" fmla="*/ 917186 h 1339999"/>
              <a:gd name="connsiteX102" fmla="*/ 2759431 w 10740954"/>
              <a:gd name="connsiteY102" fmla="*/ 1339999 h 1339999"/>
              <a:gd name="connsiteX103" fmla="*/ 1537905 w 10740954"/>
              <a:gd name="connsiteY103" fmla="*/ 1206314 h 1339999"/>
              <a:gd name="connsiteX104" fmla="*/ 1251204 w 10740954"/>
              <a:gd name="connsiteY104" fmla="*/ 911682 h 1339999"/>
              <a:gd name="connsiteX105" fmla="*/ 1364082 w 10740954"/>
              <a:gd name="connsiteY105" fmla="*/ 679174 h 1339999"/>
              <a:gd name="connsiteX106" fmla="*/ 1782210 w 10740954"/>
              <a:gd name="connsiteY106" fmla="*/ 1131345 h 1339999"/>
              <a:gd name="connsiteX107" fmla="*/ 1537905 w 10740954"/>
              <a:gd name="connsiteY107" fmla="*/ 1206314 h 1339999"/>
              <a:gd name="connsiteX108" fmla="*/ 1761807 w 10740954"/>
              <a:gd name="connsiteY108" fmla="*/ 550993 h 1339999"/>
              <a:gd name="connsiteX109" fmla="*/ 2004258 w 10740954"/>
              <a:gd name="connsiteY109" fmla="*/ 785336 h 1339999"/>
              <a:gd name="connsiteX110" fmla="*/ 1945168 w 10740954"/>
              <a:gd name="connsiteY110" fmla="*/ 981146 h 1339999"/>
              <a:gd name="connsiteX111" fmla="*/ 1582420 w 10740954"/>
              <a:gd name="connsiteY111" fmla="*/ 585856 h 1339999"/>
              <a:gd name="connsiteX112" fmla="*/ 1761807 w 10740954"/>
              <a:gd name="connsiteY112" fmla="*/ 550993 h 1339999"/>
              <a:gd name="connsiteX113" fmla="*/ 1537905 w 10740954"/>
              <a:gd name="connsiteY113" fmla="*/ 96987 h 1339999"/>
              <a:gd name="connsiteX114" fmla="*/ 1711727 w 10740954"/>
              <a:gd name="connsiteY114" fmla="*/ 272613 h 1339999"/>
              <a:gd name="connsiteX115" fmla="*/ 1532340 w 10740954"/>
              <a:gd name="connsiteY115" fmla="*/ 532644 h 1339999"/>
              <a:gd name="connsiteX116" fmla="*/ 1452848 w 10740954"/>
              <a:gd name="connsiteY116" fmla="*/ 444831 h 1339999"/>
              <a:gd name="connsiteX117" fmla="*/ 1362227 w 10740954"/>
              <a:gd name="connsiteY117" fmla="*/ 263701 h 1339999"/>
              <a:gd name="connsiteX118" fmla="*/ 1537905 w 10740954"/>
              <a:gd name="connsiteY118" fmla="*/ 96987 h 1339999"/>
              <a:gd name="connsiteX119" fmla="*/ 2002403 w 10740954"/>
              <a:gd name="connsiteY119" fmla="*/ 1043532 h 1339999"/>
              <a:gd name="connsiteX120" fmla="*/ 2159797 w 10740954"/>
              <a:gd name="connsiteY120" fmla="*/ 686514 h 1339999"/>
              <a:gd name="connsiteX121" fmla="*/ 1917346 w 10740954"/>
              <a:gd name="connsiteY121" fmla="*/ 454006 h 1339999"/>
              <a:gd name="connsiteX122" fmla="*/ 1695299 w 10740954"/>
              <a:gd name="connsiteY122" fmla="*/ 498044 h 1339999"/>
              <a:gd name="connsiteX123" fmla="*/ 1691589 w 10740954"/>
              <a:gd name="connsiteY123" fmla="*/ 490704 h 1339999"/>
              <a:gd name="connsiteX124" fmla="*/ 1891379 w 10740954"/>
              <a:gd name="connsiteY124" fmla="*/ 249022 h 1339999"/>
              <a:gd name="connsiteX125" fmla="*/ 1543469 w 10740954"/>
              <a:gd name="connsiteY125" fmla="*/ 0 h 1339999"/>
              <a:gd name="connsiteX126" fmla="*/ 1162173 w 10740954"/>
              <a:gd name="connsiteY126" fmla="*/ 316651 h 1339999"/>
              <a:gd name="connsiteX127" fmla="*/ 1310293 w 10740954"/>
              <a:gd name="connsiteY127" fmla="*/ 622292 h 1339999"/>
              <a:gd name="connsiteX128" fmla="*/ 1312147 w 10740954"/>
              <a:gd name="connsiteY128" fmla="*/ 625962 h 1339999"/>
              <a:gd name="connsiteX129" fmla="*/ 1047439 w 10740954"/>
              <a:gd name="connsiteY129" fmla="*/ 993990 h 1339999"/>
              <a:gd name="connsiteX130" fmla="*/ 1419462 w 10740954"/>
              <a:gd name="connsiteY130" fmla="*/ 1339999 h 1339999"/>
              <a:gd name="connsiteX131" fmla="*/ 1837589 w 10740954"/>
              <a:gd name="connsiteY131" fmla="*/ 1191635 h 1339999"/>
              <a:gd name="connsiteX132" fmla="*/ 1948613 w 10740954"/>
              <a:gd name="connsiteY132" fmla="*/ 1310641 h 1339999"/>
              <a:gd name="connsiteX133" fmla="*/ 2239024 w 10740954"/>
              <a:gd name="connsiteY133" fmla="*/ 1310641 h 1339999"/>
              <a:gd name="connsiteX134" fmla="*/ 2239024 w 10740954"/>
              <a:gd name="connsiteY134" fmla="*/ 1301466 h 1339999"/>
              <a:gd name="connsiteX135" fmla="*/ 2002403 w 10740954"/>
              <a:gd name="connsiteY135" fmla="*/ 1043532 h 1339999"/>
              <a:gd name="connsiteX136" fmla="*/ 429257 w 10740954"/>
              <a:gd name="connsiteY136" fmla="*/ 1339999 h 1339999"/>
              <a:gd name="connsiteX137" fmla="*/ 858513 w 10740954"/>
              <a:gd name="connsiteY137" fmla="*/ 917186 h 1339999"/>
              <a:gd name="connsiteX138" fmla="*/ 858513 w 10740954"/>
              <a:gd name="connsiteY138" fmla="*/ 29358 h 1339999"/>
              <a:gd name="connsiteX139" fmla="*/ 629046 w 10740954"/>
              <a:gd name="connsiteY139" fmla="*/ 29358 h 1339999"/>
              <a:gd name="connsiteX140" fmla="*/ 629046 w 10740954"/>
              <a:gd name="connsiteY140" fmla="*/ 975903 h 1339999"/>
              <a:gd name="connsiteX141" fmla="*/ 429257 w 10740954"/>
              <a:gd name="connsiteY141" fmla="*/ 1221255 h 1339999"/>
              <a:gd name="connsiteX142" fmla="*/ 229467 w 10740954"/>
              <a:gd name="connsiteY142" fmla="*/ 957554 h 1339999"/>
              <a:gd name="connsiteX143" fmla="*/ 229467 w 10740954"/>
              <a:gd name="connsiteY143" fmla="*/ 781928 h 1339999"/>
              <a:gd name="connsiteX144" fmla="*/ 0 w 10740954"/>
              <a:gd name="connsiteY144" fmla="*/ 838548 h 1339999"/>
              <a:gd name="connsiteX145" fmla="*/ 0 w 10740954"/>
              <a:gd name="connsiteY145" fmla="*/ 917186 h 1339999"/>
              <a:gd name="connsiteX146" fmla="*/ 429257 w 10740954"/>
              <a:gd name="connsiteY146" fmla="*/ 1339999 h 133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0740954" h="1339999">
                <a:moveTo>
                  <a:pt x="5490245" y="754143"/>
                </a:moveTo>
                <a:cubicBezTo>
                  <a:pt x="5510648" y="592934"/>
                  <a:pt x="5593850" y="501451"/>
                  <a:pt x="5740115" y="501451"/>
                </a:cubicBezTo>
                <a:cubicBezTo>
                  <a:pt x="5878961" y="501451"/>
                  <a:pt x="5960308" y="583759"/>
                  <a:pt x="5964018" y="754143"/>
                </a:cubicBezTo>
                <a:lnTo>
                  <a:pt x="5490245" y="754143"/>
                </a:lnTo>
                <a:moveTo>
                  <a:pt x="5739850" y="377202"/>
                </a:moveTo>
                <a:cubicBezTo>
                  <a:pt x="5495545" y="377202"/>
                  <a:pt x="5325432" y="547586"/>
                  <a:pt x="5325432" y="860567"/>
                </a:cubicBezTo>
                <a:cubicBezTo>
                  <a:pt x="5325432" y="1160704"/>
                  <a:pt x="5482826" y="1329252"/>
                  <a:pt x="5739850" y="1329252"/>
                </a:cubicBezTo>
                <a:cubicBezTo>
                  <a:pt x="5950769" y="1329252"/>
                  <a:pt x="6084050" y="1210246"/>
                  <a:pt x="6117437" y="1030950"/>
                </a:cubicBezTo>
                <a:lnTo>
                  <a:pt x="5976736" y="994252"/>
                </a:lnTo>
                <a:cubicBezTo>
                  <a:pt x="5952624" y="1148121"/>
                  <a:pt x="5869422" y="1201071"/>
                  <a:pt x="5754689" y="1201071"/>
                </a:cubicBezTo>
                <a:cubicBezTo>
                  <a:pt x="5571592" y="1201071"/>
                  <a:pt x="5489981" y="1067386"/>
                  <a:pt x="5484416" y="862402"/>
                </a:cubicBezTo>
                <a:lnTo>
                  <a:pt x="6119027" y="862402"/>
                </a:lnTo>
                <a:lnTo>
                  <a:pt x="6119027" y="811025"/>
                </a:lnTo>
                <a:cubicBezTo>
                  <a:pt x="6119292" y="490704"/>
                  <a:pt x="5943615" y="377202"/>
                  <a:pt x="5739850" y="377202"/>
                </a:cubicBezTo>
                <a:moveTo>
                  <a:pt x="8274584" y="754143"/>
                </a:moveTo>
                <a:cubicBezTo>
                  <a:pt x="8294987" y="592934"/>
                  <a:pt x="8378188" y="501451"/>
                  <a:pt x="8524454" y="501451"/>
                </a:cubicBezTo>
                <a:cubicBezTo>
                  <a:pt x="8663299" y="501451"/>
                  <a:pt x="8744646" y="583759"/>
                  <a:pt x="8748356" y="754143"/>
                </a:cubicBezTo>
                <a:lnTo>
                  <a:pt x="8274584" y="754143"/>
                </a:lnTo>
                <a:moveTo>
                  <a:pt x="8524454" y="377202"/>
                </a:moveTo>
                <a:cubicBezTo>
                  <a:pt x="8280149" y="377202"/>
                  <a:pt x="8110035" y="547586"/>
                  <a:pt x="8110035" y="860567"/>
                </a:cubicBezTo>
                <a:cubicBezTo>
                  <a:pt x="8110035" y="1160704"/>
                  <a:pt x="8267430" y="1329252"/>
                  <a:pt x="8524454" y="1329252"/>
                </a:cubicBezTo>
                <a:cubicBezTo>
                  <a:pt x="8735372" y="1329252"/>
                  <a:pt x="8868654" y="1210246"/>
                  <a:pt x="8902041" y="1030950"/>
                </a:cubicBezTo>
                <a:lnTo>
                  <a:pt x="8761340" y="994252"/>
                </a:lnTo>
                <a:cubicBezTo>
                  <a:pt x="8737227" y="1148121"/>
                  <a:pt x="8654025" y="1201071"/>
                  <a:pt x="8539292" y="1201071"/>
                </a:cubicBezTo>
                <a:cubicBezTo>
                  <a:pt x="8356196" y="1201071"/>
                  <a:pt x="8274584" y="1067386"/>
                  <a:pt x="8269019" y="862402"/>
                </a:cubicBezTo>
                <a:lnTo>
                  <a:pt x="8903630" y="862402"/>
                </a:lnTo>
                <a:lnTo>
                  <a:pt x="8903630" y="811025"/>
                </a:lnTo>
                <a:cubicBezTo>
                  <a:pt x="8903895" y="490704"/>
                  <a:pt x="8727953" y="377202"/>
                  <a:pt x="8524454" y="377202"/>
                </a:cubicBezTo>
                <a:moveTo>
                  <a:pt x="9484716" y="377202"/>
                </a:moveTo>
                <a:cubicBezTo>
                  <a:pt x="9231137" y="377202"/>
                  <a:pt x="9059169" y="552828"/>
                  <a:pt x="9059169" y="862402"/>
                </a:cubicBezTo>
                <a:cubicBezTo>
                  <a:pt x="9059169" y="1166208"/>
                  <a:pt x="9227428" y="1329252"/>
                  <a:pt x="9477297" y="1329252"/>
                </a:cubicBezTo>
                <a:cubicBezTo>
                  <a:pt x="9703054" y="1329252"/>
                  <a:pt x="9830771" y="1191897"/>
                  <a:pt x="9856739" y="1003427"/>
                </a:cubicBezTo>
                <a:lnTo>
                  <a:pt x="9710473" y="968564"/>
                </a:lnTo>
                <a:cubicBezTo>
                  <a:pt x="9684506" y="1140520"/>
                  <a:pt x="9610579" y="1199236"/>
                  <a:pt x="9488426" y="1199236"/>
                </a:cubicBezTo>
                <a:cubicBezTo>
                  <a:pt x="9310894" y="1199236"/>
                  <a:pt x="9220008" y="1071056"/>
                  <a:pt x="9220008" y="851392"/>
                </a:cubicBezTo>
                <a:cubicBezTo>
                  <a:pt x="9220008" y="622554"/>
                  <a:pt x="9316193" y="507218"/>
                  <a:pt x="9481006" y="507218"/>
                </a:cubicBezTo>
                <a:cubicBezTo>
                  <a:pt x="9597595" y="507218"/>
                  <a:pt x="9682651" y="564100"/>
                  <a:pt x="9710473" y="726881"/>
                </a:cubicBezTo>
                <a:lnTo>
                  <a:pt x="9856739" y="692018"/>
                </a:lnTo>
                <a:cubicBezTo>
                  <a:pt x="9830771" y="505383"/>
                  <a:pt x="9703054" y="377202"/>
                  <a:pt x="9484716" y="377202"/>
                </a:cubicBezTo>
                <a:moveTo>
                  <a:pt x="5112923" y="29358"/>
                </a:moveTo>
                <a:lnTo>
                  <a:pt x="4868618" y="29358"/>
                </a:lnTo>
                <a:lnTo>
                  <a:pt x="4485467" y="1061881"/>
                </a:lnTo>
                <a:lnTo>
                  <a:pt x="4100726" y="29358"/>
                </a:lnTo>
                <a:lnTo>
                  <a:pt x="3845291" y="29358"/>
                </a:lnTo>
                <a:lnTo>
                  <a:pt x="3845291" y="1310641"/>
                </a:lnTo>
                <a:lnTo>
                  <a:pt x="4006130" y="1310641"/>
                </a:lnTo>
                <a:lnTo>
                  <a:pt x="4006130" y="206819"/>
                </a:lnTo>
                <a:lnTo>
                  <a:pt x="4418694" y="1310641"/>
                </a:lnTo>
                <a:lnTo>
                  <a:pt x="4542701" y="1310641"/>
                </a:lnTo>
                <a:lnTo>
                  <a:pt x="4951820" y="204984"/>
                </a:lnTo>
                <a:lnTo>
                  <a:pt x="4951820" y="1310641"/>
                </a:lnTo>
                <a:lnTo>
                  <a:pt x="5112923" y="1310641"/>
                </a:lnTo>
                <a:lnTo>
                  <a:pt x="5112923" y="29358"/>
                </a:lnTo>
                <a:moveTo>
                  <a:pt x="6688984" y="1198974"/>
                </a:moveTo>
                <a:cubicBezTo>
                  <a:pt x="6537154" y="1198974"/>
                  <a:pt x="6435405" y="1090977"/>
                  <a:pt x="6435405" y="852965"/>
                </a:cubicBezTo>
                <a:cubicBezTo>
                  <a:pt x="6435405" y="613118"/>
                  <a:pt x="6537154" y="506956"/>
                  <a:pt x="6688984" y="506956"/>
                </a:cubicBezTo>
                <a:cubicBezTo>
                  <a:pt x="6840814" y="506956"/>
                  <a:pt x="6942564" y="613118"/>
                  <a:pt x="6942564" y="852965"/>
                </a:cubicBezTo>
                <a:cubicBezTo>
                  <a:pt x="6942564" y="1090977"/>
                  <a:pt x="6840814" y="1198974"/>
                  <a:pt x="6688984" y="1198974"/>
                </a:cubicBezTo>
                <a:moveTo>
                  <a:pt x="7092538" y="29358"/>
                </a:moveTo>
                <a:lnTo>
                  <a:pt x="6938854" y="29358"/>
                </a:lnTo>
                <a:lnTo>
                  <a:pt x="6938854" y="571177"/>
                </a:lnTo>
                <a:cubicBezTo>
                  <a:pt x="6905467" y="470520"/>
                  <a:pt x="6824120" y="377202"/>
                  <a:pt x="6663017" y="377202"/>
                </a:cubicBezTo>
                <a:cubicBezTo>
                  <a:pt x="6455808" y="377202"/>
                  <a:pt x="6274301" y="538411"/>
                  <a:pt x="6274301" y="858732"/>
                </a:cubicBezTo>
                <a:cubicBezTo>
                  <a:pt x="6274301" y="1182722"/>
                  <a:pt x="6455543" y="1329252"/>
                  <a:pt x="6650033" y="1329252"/>
                </a:cubicBezTo>
                <a:cubicBezTo>
                  <a:pt x="6796299" y="1329252"/>
                  <a:pt x="6903612" y="1245109"/>
                  <a:pt x="6938854" y="1126103"/>
                </a:cubicBezTo>
                <a:lnTo>
                  <a:pt x="6938854" y="1195567"/>
                </a:lnTo>
                <a:cubicBezTo>
                  <a:pt x="6938854" y="1237769"/>
                  <a:pt x="6942564" y="1283380"/>
                  <a:pt x="6948128" y="1310903"/>
                </a:cubicBezTo>
                <a:lnTo>
                  <a:pt x="7103667" y="1310903"/>
                </a:lnTo>
                <a:cubicBezTo>
                  <a:pt x="7096248" y="1266865"/>
                  <a:pt x="7092538" y="1202906"/>
                  <a:pt x="7092538" y="1120598"/>
                </a:cubicBezTo>
                <a:lnTo>
                  <a:pt x="7092538" y="29358"/>
                </a:lnTo>
                <a:moveTo>
                  <a:pt x="8258155" y="29358"/>
                </a:moveTo>
                <a:lnTo>
                  <a:pt x="7258942" y="29358"/>
                </a:lnTo>
                <a:lnTo>
                  <a:pt x="7258942" y="163044"/>
                </a:lnTo>
                <a:lnTo>
                  <a:pt x="7678924" y="163044"/>
                </a:lnTo>
                <a:lnTo>
                  <a:pt x="7678924" y="1310903"/>
                </a:lnTo>
                <a:lnTo>
                  <a:pt x="7840028" y="1310903"/>
                </a:lnTo>
                <a:lnTo>
                  <a:pt x="7840028" y="163044"/>
                </a:lnTo>
                <a:lnTo>
                  <a:pt x="8258155" y="163044"/>
                </a:lnTo>
                <a:lnTo>
                  <a:pt x="8258155" y="29358"/>
                </a:lnTo>
                <a:moveTo>
                  <a:pt x="10185835" y="29358"/>
                </a:moveTo>
                <a:lnTo>
                  <a:pt x="10032151" y="29358"/>
                </a:lnTo>
                <a:lnTo>
                  <a:pt x="10032151" y="1310641"/>
                </a:lnTo>
                <a:lnTo>
                  <a:pt x="10185835" y="1310641"/>
                </a:lnTo>
                <a:lnTo>
                  <a:pt x="10185835" y="708532"/>
                </a:lnTo>
                <a:cubicBezTo>
                  <a:pt x="10185835" y="580352"/>
                  <a:pt x="10250489" y="494374"/>
                  <a:pt x="10387480" y="494374"/>
                </a:cubicBezTo>
                <a:cubicBezTo>
                  <a:pt x="10522617" y="494374"/>
                  <a:pt x="10587270" y="580352"/>
                  <a:pt x="10587270" y="708532"/>
                </a:cubicBezTo>
                <a:lnTo>
                  <a:pt x="10587270" y="1310903"/>
                </a:lnTo>
                <a:lnTo>
                  <a:pt x="10740955" y="1310903"/>
                </a:lnTo>
                <a:lnTo>
                  <a:pt x="10740955" y="677339"/>
                </a:lnTo>
                <a:cubicBezTo>
                  <a:pt x="10740955" y="505383"/>
                  <a:pt x="10633640" y="377202"/>
                  <a:pt x="10443125" y="377202"/>
                </a:cubicBezTo>
                <a:cubicBezTo>
                  <a:pt x="10315408" y="377202"/>
                  <a:pt x="10221077" y="434084"/>
                  <a:pt x="10185835" y="536576"/>
                </a:cubicBezTo>
                <a:lnTo>
                  <a:pt x="10185835" y="29358"/>
                </a:lnTo>
                <a:moveTo>
                  <a:pt x="2759431" y="1339999"/>
                </a:moveTo>
                <a:cubicBezTo>
                  <a:pt x="3068390" y="1339999"/>
                  <a:pt x="3188688" y="1157034"/>
                  <a:pt x="3188688" y="917186"/>
                </a:cubicBezTo>
                <a:lnTo>
                  <a:pt x="3188688" y="29358"/>
                </a:lnTo>
                <a:lnTo>
                  <a:pt x="2959221" y="29358"/>
                </a:lnTo>
                <a:lnTo>
                  <a:pt x="2959221" y="975903"/>
                </a:lnTo>
                <a:cubicBezTo>
                  <a:pt x="2959221" y="1129772"/>
                  <a:pt x="2900132" y="1221255"/>
                  <a:pt x="2759431" y="1221255"/>
                </a:cubicBezTo>
                <a:cubicBezTo>
                  <a:pt x="2620585" y="1221255"/>
                  <a:pt x="2559641" y="1124268"/>
                  <a:pt x="2559641" y="957554"/>
                </a:cubicBezTo>
                <a:lnTo>
                  <a:pt x="2559641" y="781928"/>
                </a:lnTo>
                <a:lnTo>
                  <a:pt x="2330175" y="838548"/>
                </a:lnTo>
                <a:lnTo>
                  <a:pt x="2330175" y="917186"/>
                </a:lnTo>
                <a:cubicBezTo>
                  <a:pt x="2329910" y="1157034"/>
                  <a:pt x="2450207" y="1339999"/>
                  <a:pt x="2759431" y="1339999"/>
                </a:cubicBezTo>
                <a:moveTo>
                  <a:pt x="1537905" y="1206314"/>
                </a:moveTo>
                <a:cubicBezTo>
                  <a:pt x="1360373" y="1206314"/>
                  <a:pt x="1251204" y="1063454"/>
                  <a:pt x="1251204" y="911682"/>
                </a:cubicBezTo>
                <a:cubicBezTo>
                  <a:pt x="1251204" y="816529"/>
                  <a:pt x="1293864" y="728716"/>
                  <a:pt x="1364082" y="679174"/>
                </a:cubicBezTo>
                <a:lnTo>
                  <a:pt x="1782210" y="1131345"/>
                </a:lnTo>
                <a:cubicBezTo>
                  <a:pt x="1704573" y="1176955"/>
                  <a:pt x="1617662" y="1206314"/>
                  <a:pt x="1537905" y="1206314"/>
                </a:cubicBezTo>
                <a:moveTo>
                  <a:pt x="1761807" y="550993"/>
                </a:moveTo>
                <a:cubicBezTo>
                  <a:pt x="1911782" y="550993"/>
                  <a:pt x="2004258" y="636971"/>
                  <a:pt x="2004258" y="785336"/>
                </a:cubicBezTo>
                <a:cubicBezTo>
                  <a:pt x="2004258" y="851130"/>
                  <a:pt x="1985709" y="919021"/>
                  <a:pt x="1945168" y="981146"/>
                </a:cubicBezTo>
                <a:lnTo>
                  <a:pt x="1582420" y="585856"/>
                </a:lnTo>
                <a:cubicBezTo>
                  <a:pt x="1647074" y="560168"/>
                  <a:pt x="1710137" y="550993"/>
                  <a:pt x="1761807" y="550993"/>
                </a:cubicBezTo>
                <a:moveTo>
                  <a:pt x="1537905" y="96987"/>
                </a:moveTo>
                <a:cubicBezTo>
                  <a:pt x="1647074" y="96987"/>
                  <a:pt x="1711727" y="159112"/>
                  <a:pt x="1711727" y="272613"/>
                </a:cubicBezTo>
                <a:cubicBezTo>
                  <a:pt x="1711727" y="376940"/>
                  <a:pt x="1659792" y="475763"/>
                  <a:pt x="1532340" y="532644"/>
                </a:cubicBezTo>
                <a:lnTo>
                  <a:pt x="1452848" y="444831"/>
                </a:lnTo>
                <a:cubicBezTo>
                  <a:pt x="1382630" y="368028"/>
                  <a:pt x="1362227" y="320321"/>
                  <a:pt x="1362227" y="263701"/>
                </a:cubicBezTo>
                <a:cubicBezTo>
                  <a:pt x="1362227" y="157539"/>
                  <a:pt x="1430590" y="96987"/>
                  <a:pt x="1537905" y="96987"/>
                </a:cubicBezTo>
                <a:moveTo>
                  <a:pt x="2002403" y="1043532"/>
                </a:moveTo>
                <a:cubicBezTo>
                  <a:pt x="2102298" y="926361"/>
                  <a:pt x="2159797" y="798180"/>
                  <a:pt x="2159797" y="686514"/>
                </a:cubicBezTo>
                <a:cubicBezTo>
                  <a:pt x="2159797" y="547324"/>
                  <a:pt x="2065466" y="454006"/>
                  <a:pt x="1917346" y="454006"/>
                </a:cubicBezTo>
                <a:cubicBezTo>
                  <a:pt x="1839709" y="454006"/>
                  <a:pt x="1752533" y="476025"/>
                  <a:pt x="1695299" y="498044"/>
                </a:cubicBezTo>
                <a:lnTo>
                  <a:pt x="1691589" y="490704"/>
                </a:lnTo>
                <a:cubicBezTo>
                  <a:pt x="1832290" y="415735"/>
                  <a:pt x="1891379" y="346009"/>
                  <a:pt x="1891379" y="249022"/>
                </a:cubicBezTo>
                <a:cubicBezTo>
                  <a:pt x="1891379" y="109832"/>
                  <a:pt x="1765517" y="0"/>
                  <a:pt x="1543469" y="0"/>
                </a:cubicBezTo>
                <a:cubicBezTo>
                  <a:pt x="1288035" y="0"/>
                  <a:pt x="1162173" y="141025"/>
                  <a:pt x="1162173" y="316651"/>
                </a:cubicBezTo>
                <a:cubicBezTo>
                  <a:pt x="1162173" y="411803"/>
                  <a:pt x="1202978" y="506956"/>
                  <a:pt x="1310293" y="622292"/>
                </a:cubicBezTo>
                <a:lnTo>
                  <a:pt x="1312147" y="625962"/>
                </a:lnTo>
                <a:cubicBezTo>
                  <a:pt x="1130906" y="711940"/>
                  <a:pt x="1047439" y="851130"/>
                  <a:pt x="1047439" y="993990"/>
                </a:cubicBezTo>
                <a:cubicBezTo>
                  <a:pt x="1047439" y="1182460"/>
                  <a:pt x="1193704" y="1339999"/>
                  <a:pt x="1419462" y="1339999"/>
                </a:cubicBezTo>
                <a:cubicBezTo>
                  <a:pt x="1549033" y="1339999"/>
                  <a:pt x="1700863" y="1286787"/>
                  <a:pt x="1837589" y="1191635"/>
                </a:cubicBezTo>
                <a:lnTo>
                  <a:pt x="1948613" y="1310641"/>
                </a:lnTo>
                <a:lnTo>
                  <a:pt x="2239024" y="1310641"/>
                </a:lnTo>
                <a:lnTo>
                  <a:pt x="2239024" y="1301466"/>
                </a:lnTo>
                <a:lnTo>
                  <a:pt x="2002403" y="1043532"/>
                </a:lnTo>
                <a:close/>
                <a:moveTo>
                  <a:pt x="429257" y="1339999"/>
                </a:moveTo>
                <a:cubicBezTo>
                  <a:pt x="738215" y="1339999"/>
                  <a:pt x="858513" y="1157034"/>
                  <a:pt x="858513" y="917186"/>
                </a:cubicBezTo>
                <a:lnTo>
                  <a:pt x="858513" y="29358"/>
                </a:lnTo>
                <a:lnTo>
                  <a:pt x="629046" y="29358"/>
                </a:lnTo>
                <a:lnTo>
                  <a:pt x="629046" y="975903"/>
                </a:lnTo>
                <a:cubicBezTo>
                  <a:pt x="629046" y="1129772"/>
                  <a:pt x="569957" y="1221255"/>
                  <a:pt x="429257" y="1221255"/>
                </a:cubicBezTo>
                <a:cubicBezTo>
                  <a:pt x="290411" y="1221255"/>
                  <a:pt x="229467" y="1124268"/>
                  <a:pt x="229467" y="957554"/>
                </a:cubicBezTo>
                <a:lnTo>
                  <a:pt x="229467" y="781928"/>
                </a:lnTo>
                <a:lnTo>
                  <a:pt x="0" y="838548"/>
                </a:lnTo>
                <a:lnTo>
                  <a:pt x="0" y="917186"/>
                </a:lnTo>
                <a:cubicBezTo>
                  <a:pt x="0" y="1157034"/>
                  <a:pt x="120298" y="1339999"/>
                  <a:pt x="429257" y="1339999"/>
                </a:cubicBezTo>
              </a:path>
            </a:pathLst>
          </a:custGeom>
          <a:solidFill>
            <a:schemeClr val="bg1"/>
          </a:solidFill>
          <a:ln w="2648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4996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x 1-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9858E5CC-B320-8459-7BD7-5CE14C5E3AC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124825" y="285158"/>
            <a:ext cx="3775075" cy="394711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BA241006-FA7F-3ABD-E9C0-8E177A254F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4825" y="4376738"/>
            <a:ext cx="3775075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bg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bg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AE887C0B-D804-38AD-7676-333BDBFC1A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8925" y="4376738"/>
            <a:ext cx="3778250" cy="18938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AE4666F2-0E72-5C8A-DFF8-2DD7C6E4BAA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207732" y="285158"/>
            <a:ext cx="3775075" cy="394711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9C68E616-CAC0-EE06-D15E-AFFEF3740E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207732" y="4376738"/>
            <a:ext cx="3775075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bg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bg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10" name="Title 7">
            <a:extLst>
              <a:ext uri="{FF2B5EF4-FFF2-40B4-BE49-F238E27FC236}">
                <a16:creationId xmlns:a16="http://schemas.microsoft.com/office/drawing/2014/main" id="{E80529FD-0171-E552-588C-C152AED562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800"/>
            <a:ext cx="3775073" cy="454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Master title style</a:t>
            </a:r>
            <a:endParaRPr lang="en-GB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A79EF84-4162-265E-6156-177364480E50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3775075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F964579-0044-A6A8-CFB0-B9A1BB409C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E5414B1-EF73-C187-F9A7-0A4EFBB783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2" name="Graphic 8">
            <a:extLst>
              <a:ext uri="{FF2B5EF4-FFF2-40B4-BE49-F238E27FC236}">
                <a16:creationId xmlns:a16="http://schemas.microsoft.com/office/drawing/2014/main" id="{C73E160C-6851-6DEC-18B6-DB6E30D4889E}"/>
              </a:ext>
            </a:extLst>
          </p:cNvPr>
          <p:cNvSpPr>
            <a:spLocks noChangeAspect="1"/>
          </p:cNvSpPr>
          <p:nvPr userDrawn="1"/>
        </p:nvSpPr>
        <p:spPr>
          <a:xfrm>
            <a:off x="288304" y="6417655"/>
            <a:ext cx="1159200" cy="144618"/>
          </a:xfrm>
          <a:custGeom>
            <a:avLst/>
            <a:gdLst>
              <a:gd name="connsiteX0" fmla="*/ 5490245 w 10740954"/>
              <a:gd name="connsiteY0" fmla="*/ 754143 h 1339999"/>
              <a:gd name="connsiteX1" fmla="*/ 5740115 w 10740954"/>
              <a:gd name="connsiteY1" fmla="*/ 501451 h 1339999"/>
              <a:gd name="connsiteX2" fmla="*/ 5964018 w 10740954"/>
              <a:gd name="connsiteY2" fmla="*/ 754143 h 1339999"/>
              <a:gd name="connsiteX3" fmla="*/ 5490245 w 10740954"/>
              <a:gd name="connsiteY3" fmla="*/ 754143 h 1339999"/>
              <a:gd name="connsiteX4" fmla="*/ 5739850 w 10740954"/>
              <a:gd name="connsiteY4" fmla="*/ 377202 h 1339999"/>
              <a:gd name="connsiteX5" fmla="*/ 5325432 w 10740954"/>
              <a:gd name="connsiteY5" fmla="*/ 860567 h 1339999"/>
              <a:gd name="connsiteX6" fmla="*/ 5739850 w 10740954"/>
              <a:gd name="connsiteY6" fmla="*/ 1329252 h 1339999"/>
              <a:gd name="connsiteX7" fmla="*/ 6117437 w 10740954"/>
              <a:gd name="connsiteY7" fmla="*/ 1030950 h 1339999"/>
              <a:gd name="connsiteX8" fmla="*/ 5976736 w 10740954"/>
              <a:gd name="connsiteY8" fmla="*/ 994252 h 1339999"/>
              <a:gd name="connsiteX9" fmla="*/ 5754689 w 10740954"/>
              <a:gd name="connsiteY9" fmla="*/ 1201071 h 1339999"/>
              <a:gd name="connsiteX10" fmla="*/ 5484416 w 10740954"/>
              <a:gd name="connsiteY10" fmla="*/ 862402 h 1339999"/>
              <a:gd name="connsiteX11" fmla="*/ 6119027 w 10740954"/>
              <a:gd name="connsiteY11" fmla="*/ 862402 h 1339999"/>
              <a:gd name="connsiteX12" fmla="*/ 6119027 w 10740954"/>
              <a:gd name="connsiteY12" fmla="*/ 811025 h 1339999"/>
              <a:gd name="connsiteX13" fmla="*/ 5739850 w 10740954"/>
              <a:gd name="connsiteY13" fmla="*/ 377202 h 1339999"/>
              <a:gd name="connsiteX14" fmla="*/ 8274584 w 10740954"/>
              <a:gd name="connsiteY14" fmla="*/ 754143 h 1339999"/>
              <a:gd name="connsiteX15" fmla="*/ 8524454 w 10740954"/>
              <a:gd name="connsiteY15" fmla="*/ 501451 h 1339999"/>
              <a:gd name="connsiteX16" fmla="*/ 8748356 w 10740954"/>
              <a:gd name="connsiteY16" fmla="*/ 754143 h 1339999"/>
              <a:gd name="connsiteX17" fmla="*/ 8274584 w 10740954"/>
              <a:gd name="connsiteY17" fmla="*/ 754143 h 1339999"/>
              <a:gd name="connsiteX18" fmla="*/ 8524454 w 10740954"/>
              <a:gd name="connsiteY18" fmla="*/ 377202 h 1339999"/>
              <a:gd name="connsiteX19" fmla="*/ 8110035 w 10740954"/>
              <a:gd name="connsiteY19" fmla="*/ 860567 h 1339999"/>
              <a:gd name="connsiteX20" fmla="*/ 8524454 w 10740954"/>
              <a:gd name="connsiteY20" fmla="*/ 1329252 h 1339999"/>
              <a:gd name="connsiteX21" fmla="*/ 8902041 w 10740954"/>
              <a:gd name="connsiteY21" fmla="*/ 1030950 h 1339999"/>
              <a:gd name="connsiteX22" fmla="*/ 8761340 w 10740954"/>
              <a:gd name="connsiteY22" fmla="*/ 994252 h 1339999"/>
              <a:gd name="connsiteX23" fmla="*/ 8539292 w 10740954"/>
              <a:gd name="connsiteY23" fmla="*/ 1201071 h 1339999"/>
              <a:gd name="connsiteX24" fmla="*/ 8269019 w 10740954"/>
              <a:gd name="connsiteY24" fmla="*/ 862402 h 1339999"/>
              <a:gd name="connsiteX25" fmla="*/ 8903630 w 10740954"/>
              <a:gd name="connsiteY25" fmla="*/ 862402 h 1339999"/>
              <a:gd name="connsiteX26" fmla="*/ 8903630 w 10740954"/>
              <a:gd name="connsiteY26" fmla="*/ 811025 h 1339999"/>
              <a:gd name="connsiteX27" fmla="*/ 8524454 w 10740954"/>
              <a:gd name="connsiteY27" fmla="*/ 377202 h 1339999"/>
              <a:gd name="connsiteX28" fmla="*/ 9484716 w 10740954"/>
              <a:gd name="connsiteY28" fmla="*/ 377202 h 1339999"/>
              <a:gd name="connsiteX29" fmla="*/ 9059169 w 10740954"/>
              <a:gd name="connsiteY29" fmla="*/ 862402 h 1339999"/>
              <a:gd name="connsiteX30" fmla="*/ 9477297 w 10740954"/>
              <a:gd name="connsiteY30" fmla="*/ 1329252 h 1339999"/>
              <a:gd name="connsiteX31" fmla="*/ 9856739 w 10740954"/>
              <a:gd name="connsiteY31" fmla="*/ 1003427 h 1339999"/>
              <a:gd name="connsiteX32" fmla="*/ 9710473 w 10740954"/>
              <a:gd name="connsiteY32" fmla="*/ 968564 h 1339999"/>
              <a:gd name="connsiteX33" fmla="*/ 9488426 w 10740954"/>
              <a:gd name="connsiteY33" fmla="*/ 1199236 h 1339999"/>
              <a:gd name="connsiteX34" fmla="*/ 9220008 w 10740954"/>
              <a:gd name="connsiteY34" fmla="*/ 851392 h 1339999"/>
              <a:gd name="connsiteX35" fmla="*/ 9481006 w 10740954"/>
              <a:gd name="connsiteY35" fmla="*/ 507218 h 1339999"/>
              <a:gd name="connsiteX36" fmla="*/ 9710473 w 10740954"/>
              <a:gd name="connsiteY36" fmla="*/ 726881 h 1339999"/>
              <a:gd name="connsiteX37" fmla="*/ 9856739 w 10740954"/>
              <a:gd name="connsiteY37" fmla="*/ 692018 h 1339999"/>
              <a:gd name="connsiteX38" fmla="*/ 9484716 w 10740954"/>
              <a:gd name="connsiteY38" fmla="*/ 377202 h 1339999"/>
              <a:gd name="connsiteX39" fmla="*/ 5112923 w 10740954"/>
              <a:gd name="connsiteY39" fmla="*/ 29358 h 1339999"/>
              <a:gd name="connsiteX40" fmla="*/ 4868618 w 10740954"/>
              <a:gd name="connsiteY40" fmla="*/ 29358 h 1339999"/>
              <a:gd name="connsiteX41" fmla="*/ 4485467 w 10740954"/>
              <a:gd name="connsiteY41" fmla="*/ 1061881 h 1339999"/>
              <a:gd name="connsiteX42" fmla="*/ 4100726 w 10740954"/>
              <a:gd name="connsiteY42" fmla="*/ 29358 h 1339999"/>
              <a:gd name="connsiteX43" fmla="*/ 3845291 w 10740954"/>
              <a:gd name="connsiteY43" fmla="*/ 29358 h 1339999"/>
              <a:gd name="connsiteX44" fmla="*/ 3845291 w 10740954"/>
              <a:gd name="connsiteY44" fmla="*/ 1310641 h 1339999"/>
              <a:gd name="connsiteX45" fmla="*/ 4006130 w 10740954"/>
              <a:gd name="connsiteY45" fmla="*/ 1310641 h 1339999"/>
              <a:gd name="connsiteX46" fmla="*/ 4006130 w 10740954"/>
              <a:gd name="connsiteY46" fmla="*/ 206819 h 1339999"/>
              <a:gd name="connsiteX47" fmla="*/ 4418694 w 10740954"/>
              <a:gd name="connsiteY47" fmla="*/ 1310641 h 1339999"/>
              <a:gd name="connsiteX48" fmla="*/ 4542701 w 10740954"/>
              <a:gd name="connsiteY48" fmla="*/ 1310641 h 1339999"/>
              <a:gd name="connsiteX49" fmla="*/ 4951820 w 10740954"/>
              <a:gd name="connsiteY49" fmla="*/ 204984 h 1339999"/>
              <a:gd name="connsiteX50" fmla="*/ 4951820 w 10740954"/>
              <a:gd name="connsiteY50" fmla="*/ 1310641 h 1339999"/>
              <a:gd name="connsiteX51" fmla="*/ 5112923 w 10740954"/>
              <a:gd name="connsiteY51" fmla="*/ 1310641 h 1339999"/>
              <a:gd name="connsiteX52" fmla="*/ 5112923 w 10740954"/>
              <a:gd name="connsiteY52" fmla="*/ 29358 h 1339999"/>
              <a:gd name="connsiteX53" fmla="*/ 6688984 w 10740954"/>
              <a:gd name="connsiteY53" fmla="*/ 1198974 h 1339999"/>
              <a:gd name="connsiteX54" fmla="*/ 6435405 w 10740954"/>
              <a:gd name="connsiteY54" fmla="*/ 852965 h 1339999"/>
              <a:gd name="connsiteX55" fmla="*/ 6688984 w 10740954"/>
              <a:gd name="connsiteY55" fmla="*/ 506956 h 1339999"/>
              <a:gd name="connsiteX56" fmla="*/ 6942564 w 10740954"/>
              <a:gd name="connsiteY56" fmla="*/ 852965 h 1339999"/>
              <a:gd name="connsiteX57" fmla="*/ 6688984 w 10740954"/>
              <a:gd name="connsiteY57" fmla="*/ 1198974 h 1339999"/>
              <a:gd name="connsiteX58" fmla="*/ 7092538 w 10740954"/>
              <a:gd name="connsiteY58" fmla="*/ 29358 h 1339999"/>
              <a:gd name="connsiteX59" fmla="*/ 6938854 w 10740954"/>
              <a:gd name="connsiteY59" fmla="*/ 29358 h 1339999"/>
              <a:gd name="connsiteX60" fmla="*/ 6938854 w 10740954"/>
              <a:gd name="connsiteY60" fmla="*/ 571177 h 1339999"/>
              <a:gd name="connsiteX61" fmla="*/ 6663017 w 10740954"/>
              <a:gd name="connsiteY61" fmla="*/ 377202 h 1339999"/>
              <a:gd name="connsiteX62" fmla="*/ 6274301 w 10740954"/>
              <a:gd name="connsiteY62" fmla="*/ 858732 h 1339999"/>
              <a:gd name="connsiteX63" fmla="*/ 6650033 w 10740954"/>
              <a:gd name="connsiteY63" fmla="*/ 1329252 h 1339999"/>
              <a:gd name="connsiteX64" fmla="*/ 6938854 w 10740954"/>
              <a:gd name="connsiteY64" fmla="*/ 1126103 h 1339999"/>
              <a:gd name="connsiteX65" fmla="*/ 6938854 w 10740954"/>
              <a:gd name="connsiteY65" fmla="*/ 1195567 h 1339999"/>
              <a:gd name="connsiteX66" fmla="*/ 6948128 w 10740954"/>
              <a:gd name="connsiteY66" fmla="*/ 1310903 h 1339999"/>
              <a:gd name="connsiteX67" fmla="*/ 7103667 w 10740954"/>
              <a:gd name="connsiteY67" fmla="*/ 1310903 h 1339999"/>
              <a:gd name="connsiteX68" fmla="*/ 7092538 w 10740954"/>
              <a:gd name="connsiteY68" fmla="*/ 1120598 h 1339999"/>
              <a:gd name="connsiteX69" fmla="*/ 7092538 w 10740954"/>
              <a:gd name="connsiteY69" fmla="*/ 29358 h 1339999"/>
              <a:gd name="connsiteX70" fmla="*/ 8258155 w 10740954"/>
              <a:gd name="connsiteY70" fmla="*/ 29358 h 1339999"/>
              <a:gd name="connsiteX71" fmla="*/ 7258942 w 10740954"/>
              <a:gd name="connsiteY71" fmla="*/ 29358 h 1339999"/>
              <a:gd name="connsiteX72" fmla="*/ 7258942 w 10740954"/>
              <a:gd name="connsiteY72" fmla="*/ 163044 h 1339999"/>
              <a:gd name="connsiteX73" fmla="*/ 7678924 w 10740954"/>
              <a:gd name="connsiteY73" fmla="*/ 163044 h 1339999"/>
              <a:gd name="connsiteX74" fmla="*/ 7678924 w 10740954"/>
              <a:gd name="connsiteY74" fmla="*/ 1310903 h 1339999"/>
              <a:gd name="connsiteX75" fmla="*/ 7840028 w 10740954"/>
              <a:gd name="connsiteY75" fmla="*/ 1310903 h 1339999"/>
              <a:gd name="connsiteX76" fmla="*/ 7840028 w 10740954"/>
              <a:gd name="connsiteY76" fmla="*/ 163044 h 1339999"/>
              <a:gd name="connsiteX77" fmla="*/ 8258155 w 10740954"/>
              <a:gd name="connsiteY77" fmla="*/ 163044 h 1339999"/>
              <a:gd name="connsiteX78" fmla="*/ 8258155 w 10740954"/>
              <a:gd name="connsiteY78" fmla="*/ 29358 h 1339999"/>
              <a:gd name="connsiteX79" fmla="*/ 10185835 w 10740954"/>
              <a:gd name="connsiteY79" fmla="*/ 29358 h 1339999"/>
              <a:gd name="connsiteX80" fmla="*/ 10032151 w 10740954"/>
              <a:gd name="connsiteY80" fmla="*/ 29358 h 1339999"/>
              <a:gd name="connsiteX81" fmla="*/ 10032151 w 10740954"/>
              <a:gd name="connsiteY81" fmla="*/ 1310641 h 1339999"/>
              <a:gd name="connsiteX82" fmla="*/ 10185835 w 10740954"/>
              <a:gd name="connsiteY82" fmla="*/ 1310641 h 1339999"/>
              <a:gd name="connsiteX83" fmla="*/ 10185835 w 10740954"/>
              <a:gd name="connsiteY83" fmla="*/ 708532 h 1339999"/>
              <a:gd name="connsiteX84" fmla="*/ 10387480 w 10740954"/>
              <a:gd name="connsiteY84" fmla="*/ 494374 h 1339999"/>
              <a:gd name="connsiteX85" fmla="*/ 10587270 w 10740954"/>
              <a:gd name="connsiteY85" fmla="*/ 708532 h 1339999"/>
              <a:gd name="connsiteX86" fmla="*/ 10587270 w 10740954"/>
              <a:gd name="connsiteY86" fmla="*/ 1310903 h 1339999"/>
              <a:gd name="connsiteX87" fmla="*/ 10740955 w 10740954"/>
              <a:gd name="connsiteY87" fmla="*/ 1310903 h 1339999"/>
              <a:gd name="connsiteX88" fmla="*/ 10740955 w 10740954"/>
              <a:gd name="connsiteY88" fmla="*/ 677339 h 1339999"/>
              <a:gd name="connsiteX89" fmla="*/ 10443125 w 10740954"/>
              <a:gd name="connsiteY89" fmla="*/ 377202 h 1339999"/>
              <a:gd name="connsiteX90" fmla="*/ 10185835 w 10740954"/>
              <a:gd name="connsiteY90" fmla="*/ 536576 h 1339999"/>
              <a:gd name="connsiteX91" fmla="*/ 10185835 w 10740954"/>
              <a:gd name="connsiteY91" fmla="*/ 29358 h 1339999"/>
              <a:gd name="connsiteX92" fmla="*/ 2759431 w 10740954"/>
              <a:gd name="connsiteY92" fmla="*/ 1339999 h 1339999"/>
              <a:gd name="connsiteX93" fmla="*/ 3188688 w 10740954"/>
              <a:gd name="connsiteY93" fmla="*/ 917186 h 1339999"/>
              <a:gd name="connsiteX94" fmla="*/ 3188688 w 10740954"/>
              <a:gd name="connsiteY94" fmla="*/ 29358 h 1339999"/>
              <a:gd name="connsiteX95" fmla="*/ 2959221 w 10740954"/>
              <a:gd name="connsiteY95" fmla="*/ 29358 h 1339999"/>
              <a:gd name="connsiteX96" fmla="*/ 2959221 w 10740954"/>
              <a:gd name="connsiteY96" fmla="*/ 975903 h 1339999"/>
              <a:gd name="connsiteX97" fmla="*/ 2759431 w 10740954"/>
              <a:gd name="connsiteY97" fmla="*/ 1221255 h 1339999"/>
              <a:gd name="connsiteX98" fmla="*/ 2559641 w 10740954"/>
              <a:gd name="connsiteY98" fmla="*/ 957554 h 1339999"/>
              <a:gd name="connsiteX99" fmla="*/ 2559641 w 10740954"/>
              <a:gd name="connsiteY99" fmla="*/ 781928 h 1339999"/>
              <a:gd name="connsiteX100" fmla="*/ 2330175 w 10740954"/>
              <a:gd name="connsiteY100" fmla="*/ 838548 h 1339999"/>
              <a:gd name="connsiteX101" fmla="*/ 2330175 w 10740954"/>
              <a:gd name="connsiteY101" fmla="*/ 917186 h 1339999"/>
              <a:gd name="connsiteX102" fmla="*/ 2759431 w 10740954"/>
              <a:gd name="connsiteY102" fmla="*/ 1339999 h 1339999"/>
              <a:gd name="connsiteX103" fmla="*/ 1537905 w 10740954"/>
              <a:gd name="connsiteY103" fmla="*/ 1206314 h 1339999"/>
              <a:gd name="connsiteX104" fmla="*/ 1251204 w 10740954"/>
              <a:gd name="connsiteY104" fmla="*/ 911682 h 1339999"/>
              <a:gd name="connsiteX105" fmla="*/ 1364082 w 10740954"/>
              <a:gd name="connsiteY105" fmla="*/ 679174 h 1339999"/>
              <a:gd name="connsiteX106" fmla="*/ 1782210 w 10740954"/>
              <a:gd name="connsiteY106" fmla="*/ 1131345 h 1339999"/>
              <a:gd name="connsiteX107" fmla="*/ 1537905 w 10740954"/>
              <a:gd name="connsiteY107" fmla="*/ 1206314 h 1339999"/>
              <a:gd name="connsiteX108" fmla="*/ 1761807 w 10740954"/>
              <a:gd name="connsiteY108" fmla="*/ 550993 h 1339999"/>
              <a:gd name="connsiteX109" fmla="*/ 2004258 w 10740954"/>
              <a:gd name="connsiteY109" fmla="*/ 785336 h 1339999"/>
              <a:gd name="connsiteX110" fmla="*/ 1945168 w 10740954"/>
              <a:gd name="connsiteY110" fmla="*/ 981146 h 1339999"/>
              <a:gd name="connsiteX111" fmla="*/ 1582420 w 10740954"/>
              <a:gd name="connsiteY111" fmla="*/ 585856 h 1339999"/>
              <a:gd name="connsiteX112" fmla="*/ 1761807 w 10740954"/>
              <a:gd name="connsiteY112" fmla="*/ 550993 h 1339999"/>
              <a:gd name="connsiteX113" fmla="*/ 1537905 w 10740954"/>
              <a:gd name="connsiteY113" fmla="*/ 96987 h 1339999"/>
              <a:gd name="connsiteX114" fmla="*/ 1711727 w 10740954"/>
              <a:gd name="connsiteY114" fmla="*/ 272613 h 1339999"/>
              <a:gd name="connsiteX115" fmla="*/ 1532340 w 10740954"/>
              <a:gd name="connsiteY115" fmla="*/ 532644 h 1339999"/>
              <a:gd name="connsiteX116" fmla="*/ 1452848 w 10740954"/>
              <a:gd name="connsiteY116" fmla="*/ 444831 h 1339999"/>
              <a:gd name="connsiteX117" fmla="*/ 1362227 w 10740954"/>
              <a:gd name="connsiteY117" fmla="*/ 263701 h 1339999"/>
              <a:gd name="connsiteX118" fmla="*/ 1537905 w 10740954"/>
              <a:gd name="connsiteY118" fmla="*/ 96987 h 1339999"/>
              <a:gd name="connsiteX119" fmla="*/ 2002403 w 10740954"/>
              <a:gd name="connsiteY119" fmla="*/ 1043532 h 1339999"/>
              <a:gd name="connsiteX120" fmla="*/ 2159797 w 10740954"/>
              <a:gd name="connsiteY120" fmla="*/ 686514 h 1339999"/>
              <a:gd name="connsiteX121" fmla="*/ 1917346 w 10740954"/>
              <a:gd name="connsiteY121" fmla="*/ 454006 h 1339999"/>
              <a:gd name="connsiteX122" fmla="*/ 1695299 w 10740954"/>
              <a:gd name="connsiteY122" fmla="*/ 498044 h 1339999"/>
              <a:gd name="connsiteX123" fmla="*/ 1691589 w 10740954"/>
              <a:gd name="connsiteY123" fmla="*/ 490704 h 1339999"/>
              <a:gd name="connsiteX124" fmla="*/ 1891379 w 10740954"/>
              <a:gd name="connsiteY124" fmla="*/ 249022 h 1339999"/>
              <a:gd name="connsiteX125" fmla="*/ 1543469 w 10740954"/>
              <a:gd name="connsiteY125" fmla="*/ 0 h 1339999"/>
              <a:gd name="connsiteX126" fmla="*/ 1162173 w 10740954"/>
              <a:gd name="connsiteY126" fmla="*/ 316651 h 1339999"/>
              <a:gd name="connsiteX127" fmla="*/ 1310293 w 10740954"/>
              <a:gd name="connsiteY127" fmla="*/ 622292 h 1339999"/>
              <a:gd name="connsiteX128" fmla="*/ 1312147 w 10740954"/>
              <a:gd name="connsiteY128" fmla="*/ 625962 h 1339999"/>
              <a:gd name="connsiteX129" fmla="*/ 1047439 w 10740954"/>
              <a:gd name="connsiteY129" fmla="*/ 993990 h 1339999"/>
              <a:gd name="connsiteX130" fmla="*/ 1419462 w 10740954"/>
              <a:gd name="connsiteY130" fmla="*/ 1339999 h 1339999"/>
              <a:gd name="connsiteX131" fmla="*/ 1837589 w 10740954"/>
              <a:gd name="connsiteY131" fmla="*/ 1191635 h 1339999"/>
              <a:gd name="connsiteX132" fmla="*/ 1948613 w 10740954"/>
              <a:gd name="connsiteY132" fmla="*/ 1310641 h 1339999"/>
              <a:gd name="connsiteX133" fmla="*/ 2239024 w 10740954"/>
              <a:gd name="connsiteY133" fmla="*/ 1310641 h 1339999"/>
              <a:gd name="connsiteX134" fmla="*/ 2239024 w 10740954"/>
              <a:gd name="connsiteY134" fmla="*/ 1301466 h 1339999"/>
              <a:gd name="connsiteX135" fmla="*/ 2002403 w 10740954"/>
              <a:gd name="connsiteY135" fmla="*/ 1043532 h 1339999"/>
              <a:gd name="connsiteX136" fmla="*/ 429257 w 10740954"/>
              <a:gd name="connsiteY136" fmla="*/ 1339999 h 1339999"/>
              <a:gd name="connsiteX137" fmla="*/ 858513 w 10740954"/>
              <a:gd name="connsiteY137" fmla="*/ 917186 h 1339999"/>
              <a:gd name="connsiteX138" fmla="*/ 858513 w 10740954"/>
              <a:gd name="connsiteY138" fmla="*/ 29358 h 1339999"/>
              <a:gd name="connsiteX139" fmla="*/ 629046 w 10740954"/>
              <a:gd name="connsiteY139" fmla="*/ 29358 h 1339999"/>
              <a:gd name="connsiteX140" fmla="*/ 629046 w 10740954"/>
              <a:gd name="connsiteY140" fmla="*/ 975903 h 1339999"/>
              <a:gd name="connsiteX141" fmla="*/ 429257 w 10740954"/>
              <a:gd name="connsiteY141" fmla="*/ 1221255 h 1339999"/>
              <a:gd name="connsiteX142" fmla="*/ 229467 w 10740954"/>
              <a:gd name="connsiteY142" fmla="*/ 957554 h 1339999"/>
              <a:gd name="connsiteX143" fmla="*/ 229467 w 10740954"/>
              <a:gd name="connsiteY143" fmla="*/ 781928 h 1339999"/>
              <a:gd name="connsiteX144" fmla="*/ 0 w 10740954"/>
              <a:gd name="connsiteY144" fmla="*/ 838548 h 1339999"/>
              <a:gd name="connsiteX145" fmla="*/ 0 w 10740954"/>
              <a:gd name="connsiteY145" fmla="*/ 917186 h 1339999"/>
              <a:gd name="connsiteX146" fmla="*/ 429257 w 10740954"/>
              <a:gd name="connsiteY146" fmla="*/ 1339999 h 133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0740954" h="1339999">
                <a:moveTo>
                  <a:pt x="5490245" y="754143"/>
                </a:moveTo>
                <a:cubicBezTo>
                  <a:pt x="5510648" y="592934"/>
                  <a:pt x="5593850" y="501451"/>
                  <a:pt x="5740115" y="501451"/>
                </a:cubicBezTo>
                <a:cubicBezTo>
                  <a:pt x="5878961" y="501451"/>
                  <a:pt x="5960308" y="583759"/>
                  <a:pt x="5964018" y="754143"/>
                </a:cubicBezTo>
                <a:lnTo>
                  <a:pt x="5490245" y="754143"/>
                </a:lnTo>
                <a:moveTo>
                  <a:pt x="5739850" y="377202"/>
                </a:moveTo>
                <a:cubicBezTo>
                  <a:pt x="5495545" y="377202"/>
                  <a:pt x="5325432" y="547586"/>
                  <a:pt x="5325432" y="860567"/>
                </a:cubicBezTo>
                <a:cubicBezTo>
                  <a:pt x="5325432" y="1160704"/>
                  <a:pt x="5482826" y="1329252"/>
                  <a:pt x="5739850" y="1329252"/>
                </a:cubicBezTo>
                <a:cubicBezTo>
                  <a:pt x="5950769" y="1329252"/>
                  <a:pt x="6084050" y="1210246"/>
                  <a:pt x="6117437" y="1030950"/>
                </a:cubicBezTo>
                <a:lnTo>
                  <a:pt x="5976736" y="994252"/>
                </a:lnTo>
                <a:cubicBezTo>
                  <a:pt x="5952624" y="1148121"/>
                  <a:pt x="5869422" y="1201071"/>
                  <a:pt x="5754689" y="1201071"/>
                </a:cubicBezTo>
                <a:cubicBezTo>
                  <a:pt x="5571592" y="1201071"/>
                  <a:pt x="5489981" y="1067386"/>
                  <a:pt x="5484416" y="862402"/>
                </a:cubicBezTo>
                <a:lnTo>
                  <a:pt x="6119027" y="862402"/>
                </a:lnTo>
                <a:lnTo>
                  <a:pt x="6119027" y="811025"/>
                </a:lnTo>
                <a:cubicBezTo>
                  <a:pt x="6119292" y="490704"/>
                  <a:pt x="5943615" y="377202"/>
                  <a:pt x="5739850" y="377202"/>
                </a:cubicBezTo>
                <a:moveTo>
                  <a:pt x="8274584" y="754143"/>
                </a:moveTo>
                <a:cubicBezTo>
                  <a:pt x="8294987" y="592934"/>
                  <a:pt x="8378188" y="501451"/>
                  <a:pt x="8524454" y="501451"/>
                </a:cubicBezTo>
                <a:cubicBezTo>
                  <a:pt x="8663299" y="501451"/>
                  <a:pt x="8744646" y="583759"/>
                  <a:pt x="8748356" y="754143"/>
                </a:cubicBezTo>
                <a:lnTo>
                  <a:pt x="8274584" y="754143"/>
                </a:lnTo>
                <a:moveTo>
                  <a:pt x="8524454" y="377202"/>
                </a:moveTo>
                <a:cubicBezTo>
                  <a:pt x="8280149" y="377202"/>
                  <a:pt x="8110035" y="547586"/>
                  <a:pt x="8110035" y="860567"/>
                </a:cubicBezTo>
                <a:cubicBezTo>
                  <a:pt x="8110035" y="1160704"/>
                  <a:pt x="8267430" y="1329252"/>
                  <a:pt x="8524454" y="1329252"/>
                </a:cubicBezTo>
                <a:cubicBezTo>
                  <a:pt x="8735372" y="1329252"/>
                  <a:pt x="8868654" y="1210246"/>
                  <a:pt x="8902041" y="1030950"/>
                </a:cubicBezTo>
                <a:lnTo>
                  <a:pt x="8761340" y="994252"/>
                </a:lnTo>
                <a:cubicBezTo>
                  <a:pt x="8737227" y="1148121"/>
                  <a:pt x="8654025" y="1201071"/>
                  <a:pt x="8539292" y="1201071"/>
                </a:cubicBezTo>
                <a:cubicBezTo>
                  <a:pt x="8356196" y="1201071"/>
                  <a:pt x="8274584" y="1067386"/>
                  <a:pt x="8269019" y="862402"/>
                </a:cubicBezTo>
                <a:lnTo>
                  <a:pt x="8903630" y="862402"/>
                </a:lnTo>
                <a:lnTo>
                  <a:pt x="8903630" y="811025"/>
                </a:lnTo>
                <a:cubicBezTo>
                  <a:pt x="8903895" y="490704"/>
                  <a:pt x="8727953" y="377202"/>
                  <a:pt x="8524454" y="377202"/>
                </a:cubicBezTo>
                <a:moveTo>
                  <a:pt x="9484716" y="377202"/>
                </a:moveTo>
                <a:cubicBezTo>
                  <a:pt x="9231137" y="377202"/>
                  <a:pt x="9059169" y="552828"/>
                  <a:pt x="9059169" y="862402"/>
                </a:cubicBezTo>
                <a:cubicBezTo>
                  <a:pt x="9059169" y="1166208"/>
                  <a:pt x="9227428" y="1329252"/>
                  <a:pt x="9477297" y="1329252"/>
                </a:cubicBezTo>
                <a:cubicBezTo>
                  <a:pt x="9703054" y="1329252"/>
                  <a:pt x="9830771" y="1191897"/>
                  <a:pt x="9856739" y="1003427"/>
                </a:cubicBezTo>
                <a:lnTo>
                  <a:pt x="9710473" y="968564"/>
                </a:lnTo>
                <a:cubicBezTo>
                  <a:pt x="9684506" y="1140520"/>
                  <a:pt x="9610579" y="1199236"/>
                  <a:pt x="9488426" y="1199236"/>
                </a:cubicBezTo>
                <a:cubicBezTo>
                  <a:pt x="9310894" y="1199236"/>
                  <a:pt x="9220008" y="1071056"/>
                  <a:pt x="9220008" y="851392"/>
                </a:cubicBezTo>
                <a:cubicBezTo>
                  <a:pt x="9220008" y="622554"/>
                  <a:pt x="9316193" y="507218"/>
                  <a:pt x="9481006" y="507218"/>
                </a:cubicBezTo>
                <a:cubicBezTo>
                  <a:pt x="9597595" y="507218"/>
                  <a:pt x="9682651" y="564100"/>
                  <a:pt x="9710473" y="726881"/>
                </a:cubicBezTo>
                <a:lnTo>
                  <a:pt x="9856739" y="692018"/>
                </a:lnTo>
                <a:cubicBezTo>
                  <a:pt x="9830771" y="505383"/>
                  <a:pt x="9703054" y="377202"/>
                  <a:pt x="9484716" y="377202"/>
                </a:cubicBezTo>
                <a:moveTo>
                  <a:pt x="5112923" y="29358"/>
                </a:moveTo>
                <a:lnTo>
                  <a:pt x="4868618" y="29358"/>
                </a:lnTo>
                <a:lnTo>
                  <a:pt x="4485467" y="1061881"/>
                </a:lnTo>
                <a:lnTo>
                  <a:pt x="4100726" y="29358"/>
                </a:lnTo>
                <a:lnTo>
                  <a:pt x="3845291" y="29358"/>
                </a:lnTo>
                <a:lnTo>
                  <a:pt x="3845291" y="1310641"/>
                </a:lnTo>
                <a:lnTo>
                  <a:pt x="4006130" y="1310641"/>
                </a:lnTo>
                <a:lnTo>
                  <a:pt x="4006130" y="206819"/>
                </a:lnTo>
                <a:lnTo>
                  <a:pt x="4418694" y="1310641"/>
                </a:lnTo>
                <a:lnTo>
                  <a:pt x="4542701" y="1310641"/>
                </a:lnTo>
                <a:lnTo>
                  <a:pt x="4951820" y="204984"/>
                </a:lnTo>
                <a:lnTo>
                  <a:pt x="4951820" y="1310641"/>
                </a:lnTo>
                <a:lnTo>
                  <a:pt x="5112923" y="1310641"/>
                </a:lnTo>
                <a:lnTo>
                  <a:pt x="5112923" y="29358"/>
                </a:lnTo>
                <a:moveTo>
                  <a:pt x="6688984" y="1198974"/>
                </a:moveTo>
                <a:cubicBezTo>
                  <a:pt x="6537154" y="1198974"/>
                  <a:pt x="6435405" y="1090977"/>
                  <a:pt x="6435405" y="852965"/>
                </a:cubicBezTo>
                <a:cubicBezTo>
                  <a:pt x="6435405" y="613118"/>
                  <a:pt x="6537154" y="506956"/>
                  <a:pt x="6688984" y="506956"/>
                </a:cubicBezTo>
                <a:cubicBezTo>
                  <a:pt x="6840814" y="506956"/>
                  <a:pt x="6942564" y="613118"/>
                  <a:pt x="6942564" y="852965"/>
                </a:cubicBezTo>
                <a:cubicBezTo>
                  <a:pt x="6942564" y="1090977"/>
                  <a:pt x="6840814" y="1198974"/>
                  <a:pt x="6688984" y="1198974"/>
                </a:cubicBezTo>
                <a:moveTo>
                  <a:pt x="7092538" y="29358"/>
                </a:moveTo>
                <a:lnTo>
                  <a:pt x="6938854" y="29358"/>
                </a:lnTo>
                <a:lnTo>
                  <a:pt x="6938854" y="571177"/>
                </a:lnTo>
                <a:cubicBezTo>
                  <a:pt x="6905467" y="470520"/>
                  <a:pt x="6824120" y="377202"/>
                  <a:pt x="6663017" y="377202"/>
                </a:cubicBezTo>
                <a:cubicBezTo>
                  <a:pt x="6455808" y="377202"/>
                  <a:pt x="6274301" y="538411"/>
                  <a:pt x="6274301" y="858732"/>
                </a:cubicBezTo>
                <a:cubicBezTo>
                  <a:pt x="6274301" y="1182722"/>
                  <a:pt x="6455543" y="1329252"/>
                  <a:pt x="6650033" y="1329252"/>
                </a:cubicBezTo>
                <a:cubicBezTo>
                  <a:pt x="6796299" y="1329252"/>
                  <a:pt x="6903612" y="1245109"/>
                  <a:pt x="6938854" y="1126103"/>
                </a:cubicBezTo>
                <a:lnTo>
                  <a:pt x="6938854" y="1195567"/>
                </a:lnTo>
                <a:cubicBezTo>
                  <a:pt x="6938854" y="1237769"/>
                  <a:pt x="6942564" y="1283380"/>
                  <a:pt x="6948128" y="1310903"/>
                </a:cubicBezTo>
                <a:lnTo>
                  <a:pt x="7103667" y="1310903"/>
                </a:lnTo>
                <a:cubicBezTo>
                  <a:pt x="7096248" y="1266865"/>
                  <a:pt x="7092538" y="1202906"/>
                  <a:pt x="7092538" y="1120598"/>
                </a:cubicBezTo>
                <a:lnTo>
                  <a:pt x="7092538" y="29358"/>
                </a:lnTo>
                <a:moveTo>
                  <a:pt x="8258155" y="29358"/>
                </a:moveTo>
                <a:lnTo>
                  <a:pt x="7258942" y="29358"/>
                </a:lnTo>
                <a:lnTo>
                  <a:pt x="7258942" y="163044"/>
                </a:lnTo>
                <a:lnTo>
                  <a:pt x="7678924" y="163044"/>
                </a:lnTo>
                <a:lnTo>
                  <a:pt x="7678924" y="1310903"/>
                </a:lnTo>
                <a:lnTo>
                  <a:pt x="7840028" y="1310903"/>
                </a:lnTo>
                <a:lnTo>
                  <a:pt x="7840028" y="163044"/>
                </a:lnTo>
                <a:lnTo>
                  <a:pt x="8258155" y="163044"/>
                </a:lnTo>
                <a:lnTo>
                  <a:pt x="8258155" y="29358"/>
                </a:lnTo>
                <a:moveTo>
                  <a:pt x="10185835" y="29358"/>
                </a:moveTo>
                <a:lnTo>
                  <a:pt x="10032151" y="29358"/>
                </a:lnTo>
                <a:lnTo>
                  <a:pt x="10032151" y="1310641"/>
                </a:lnTo>
                <a:lnTo>
                  <a:pt x="10185835" y="1310641"/>
                </a:lnTo>
                <a:lnTo>
                  <a:pt x="10185835" y="708532"/>
                </a:lnTo>
                <a:cubicBezTo>
                  <a:pt x="10185835" y="580352"/>
                  <a:pt x="10250489" y="494374"/>
                  <a:pt x="10387480" y="494374"/>
                </a:cubicBezTo>
                <a:cubicBezTo>
                  <a:pt x="10522617" y="494374"/>
                  <a:pt x="10587270" y="580352"/>
                  <a:pt x="10587270" y="708532"/>
                </a:cubicBezTo>
                <a:lnTo>
                  <a:pt x="10587270" y="1310903"/>
                </a:lnTo>
                <a:lnTo>
                  <a:pt x="10740955" y="1310903"/>
                </a:lnTo>
                <a:lnTo>
                  <a:pt x="10740955" y="677339"/>
                </a:lnTo>
                <a:cubicBezTo>
                  <a:pt x="10740955" y="505383"/>
                  <a:pt x="10633640" y="377202"/>
                  <a:pt x="10443125" y="377202"/>
                </a:cubicBezTo>
                <a:cubicBezTo>
                  <a:pt x="10315408" y="377202"/>
                  <a:pt x="10221077" y="434084"/>
                  <a:pt x="10185835" y="536576"/>
                </a:cubicBezTo>
                <a:lnTo>
                  <a:pt x="10185835" y="29358"/>
                </a:lnTo>
                <a:moveTo>
                  <a:pt x="2759431" y="1339999"/>
                </a:moveTo>
                <a:cubicBezTo>
                  <a:pt x="3068390" y="1339999"/>
                  <a:pt x="3188688" y="1157034"/>
                  <a:pt x="3188688" y="917186"/>
                </a:cubicBezTo>
                <a:lnTo>
                  <a:pt x="3188688" y="29358"/>
                </a:lnTo>
                <a:lnTo>
                  <a:pt x="2959221" y="29358"/>
                </a:lnTo>
                <a:lnTo>
                  <a:pt x="2959221" y="975903"/>
                </a:lnTo>
                <a:cubicBezTo>
                  <a:pt x="2959221" y="1129772"/>
                  <a:pt x="2900132" y="1221255"/>
                  <a:pt x="2759431" y="1221255"/>
                </a:cubicBezTo>
                <a:cubicBezTo>
                  <a:pt x="2620585" y="1221255"/>
                  <a:pt x="2559641" y="1124268"/>
                  <a:pt x="2559641" y="957554"/>
                </a:cubicBezTo>
                <a:lnTo>
                  <a:pt x="2559641" y="781928"/>
                </a:lnTo>
                <a:lnTo>
                  <a:pt x="2330175" y="838548"/>
                </a:lnTo>
                <a:lnTo>
                  <a:pt x="2330175" y="917186"/>
                </a:lnTo>
                <a:cubicBezTo>
                  <a:pt x="2329910" y="1157034"/>
                  <a:pt x="2450207" y="1339999"/>
                  <a:pt x="2759431" y="1339999"/>
                </a:cubicBezTo>
                <a:moveTo>
                  <a:pt x="1537905" y="1206314"/>
                </a:moveTo>
                <a:cubicBezTo>
                  <a:pt x="1360373" y="1206314"/>
                  <a:pt x="1251204" y="1063454"/>
                  <a:pt x="1251204" y="911682"/>
                </a:cubicBezTo>
                <a:cubicBezTo>
                  <a:pt x="1251204" y="816529"/>
                  <a:pt x="1293864" y="728716"/>
                  <a:pt x="1364082" y="679174"/>
                </a:cubicBezTo>
                <a:lnTo>
                  <a:pt x="1782210" y="1131345"/>
                </a:lnTo>
                <a:cubicBezTo>
                  <a:pt x="1704573" y="1176955"/>
                  <a:pt x="1617662" y="1206314"/>
                  <a:pt x="1537905" y="1206314"/>
                </a:cubicBezTo>
                <a:moveTo>
                  <a:pt x="1761807" y="550993"/>
                </a:moveTo>
                <a:cubicBezTo>
                  <a:pt x="1911782" y="550993"/>
                  <a:pt x="2004258" y="636971"/>
                  <a:pt x="2004258" y="785336"/>
                </a:cubicBezTo>
                <a:cubicBezTo>
                  <a:pt x="2004258" y="851130"/>
                  <a:pt x="1985709" y="919021"/>
                  <a:pt x="1945168" y="981146"/>
                </a:cubicBezTo>
                <a:lnTo>
                  <a:pt x="1582420" y="585856"/>
                </a:lnTo>
                <a:cubicBezTo>
                  <a:pt x="1647074" y="560168"/>
                  <a:pt x="1710137" y="550993"/>
                  <a:pt x="1761807" y="550993"/>
                </a:cubicBezTo>
                <a:moveTo>
                  <a:pt x="1537905" y="96987"/>
                </a:moveTo>
                <a:cubicBezTo>
                  <a:pt x="1647074" y="96987"/>
                  <a:pt x="1711727" y="159112"/>
                  <a:pt x="1711727" y="272613"/>
                </a:cubicBezTo>
                <a:cubicBezTo>
                  <a:pt x="1711727" y="376940"/>
                  <a:pt x="1659792" y="475763"/>
                  <a:pt x="1532340" y="532644"/>
                </a:cubicBezTo>
                <a:lnTo>
                  <a:pt x="1452848" y="444831"/>
                </a:lnTo>
                <a:cubicBezTo>
                  <a:pt x="1382630" y="368028"/>
                  <a:pt x="1362227" y="320321"/>
                  <a:pt x="1362227" y="263701"/>
                </a:cubicBezTo>
                <a:cubicBezTo>
                  <a:pt x="1362227" y="157539"/>
                  <a:pt x="1430590" y="96987"/>
                  <a:pt x="1537905" y="96987"/>
                </a:cubicBezTo>
                <a:moveTo>
                  <a:pt x="2002403" y="1043532"/>
                </a:moveTo>
                <a:cubicBezTo>
                  <a:pt x="2102298" y="926361"/>
                  <a:pt x="2159797" y="798180"/>
                  <a:pt x="2159797" y="686514"/>
                </a:cubicBezTo>
                <a:cubicBezTo>
                  <a:pt x="2159797" y="547324"/>
                  <a:pt x="2065466" y="454006"/>
                  <a:pt x="1917346" y="454006"/>
                </a:cubicBezTo>
                <a:cubicBezTo>
                  <a:pt x="1839709" y="454006"/>
                  <a:pt x="1752533" y="476025"/>
                  <a:pt x="1695299" y="498044"/>
                </a:cubicBezTo>
                <a:lnTo>
                  <a:pt x="1691589" y="490704"/>
                </a:lnTo>
                <a:cubicBezTo>
                  <a:pt x="1832290" y="415735"/>
                  <a:pt x="1891379" y="346009"/>
                  <a:pt x="1891379" y="249022"/>
                </a:cubicBezTo>
                <a:cubicBezTo>
                  <a:pt x="1891379" y="109832"/>
                  <a:pt x="1765517" y="0"/>
                  <a:pt x="1543469" y="0"/>
                </a:cubicBezTo>
                <a:cubicBezTo>
                  <a:pt x="1288035" y="0"/>
                  <a:pt x="1162173" y="141025"/>
                  <a:pt x="1162173" y="316651"/>
                </a:cubicBezTo>
                <a:cubicBezTo>
                  <a:pt x="1162173" y="411803"/>
                  <a:pt x="1202978" y="506956"/>
                  <a:pt x="1310293" y="622292"/>
                </a:cubicBezTo>
                <a:lnTo>
                  <a:pt x="1312147" y="625962"/>
                </a:lnTo>
                <a:cubicBezTo>
                  <a:pt x="1130906" y="711940"/>
                  <a:pt x="1047439" y="851130"/>
                  <a:pt x="1047439" y="993990"/>
                </a:cubicBezTo>
                <a:cubicBezTo>
                  <a:pt x="1047439" y="1182460"/>
                  <a:pt x="1193704" y="1339999"/>
                  <a:pt x="1419462" y="1339999"/>
                </a:cubicBezTo>
                <a:cubicBezTo>
                  <a:pt x="1549033" y="1339999"/>
                  <a:pt x="1700863" y="1286787"/>
                  <a:pt x="1837589" y="1191635"/>
                </a:cubicBezTo>
                <a:lnTo>
                  <a:pt x="1948613" y="1310641"/>
                </a:lnTo>
                <a:lnTo>
                  <a:pt x="2239024" y="1310641"/>
                </a:lnTo>
                <a:lnTo>
                  <a:pt x="2239024" y="1301466"/>
                </a:lnTo>
                <a:lnTo>
                  <a:pt x="2002403" y="1043532"/>
                </a:lnTo>
                <a:close/>
                <a:moveTo>
                  <a:pt x="429257" y="1339999"/>
                </a:moveTo>
                <a:cubicBezTo>
                  <a:pt x="738215" y="1339999"/>
                  <a:pt x="858513" y="1157034"/>
                  <a:pt x="858513" y="917186"/>
                </a:cubicBezTo>
                <a:lnTo>
                  <a:pt x="858513" y="29358"/>
                </a:lnTo>
                <a:lnTo>
                  <a:pt x="629046" y="29358"/>
                </a:lnTo>
                <a:lnTo>
                  <a:pt x="629046" y="975903"/>
                </a:lnTo>
                <a:cubicBezTo>
                  <a:pt x="629046" y="1129772"/>
                  <a:pt x="569957" y="1221255"/>
                  <a:pt x="429257" y="1221255"/>
                </a:cubicBezTo>
                <a:cubicBezTo>
                  <a:pt x="290411" y="1221255"/>
                  <a:pt x="229467" y="1124268"/>
                  <a:pt x="229467" y="957554"/>
                </a:cubicBezTo>
                <a:lnTo>
                  <a:pt x="229467" y="781928"/>
                </a:lnTo>
                <a:lnTo>
                  <a:pt x="0" y="838548"/>
                </a:lnTo>
                <a:lnTo>
                  <a:pt x="0" y="917186"/>
                </a:lnTo>
                <a:cubicBezTo>
                  <a:pt x="0" y="1157034"/>
                  <a:pt x="120298" y="1339999"/>
                  <a:pt x="429257" y="1339999"/>
                </a:cubicBezTo>
              </a:path>
            </a:pathLst>
          </a:custGeom>
          <a:solidFill>
            <a:schemeClr val="bg1"/>
          </a:solidFill>
          <a:ln w="2648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66397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Slide x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9858E5CC-B320-8459-7BD7-5CE14C5E3AC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161089" y="1309284"/>
            <a:ext cx="2795588" cy="2922992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BA241006-FA7F-3ABD-E9C0-8E177A254F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61088" y="4376738"/>
            <a:ext cx="2797905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bg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bg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AE4666F2-0E72-5C8A-DFF8-2DD7C6E4BAA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225801" y="1309284"/>
            <a:ext cx="2795588" cy="2922992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9C68E616-CAC0-EE06-D15E-AFFEF3740E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25800" y="4376738"/>
            <a:ext cx="2794731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bg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bg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2D83ADDB-0799-3ABA-AFB5-0EF907EBBC1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119384" y="1309284"/>
            <a:ext cx="2795588" cy="2922992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A40ED4D-9D7E-FA31-0E92-48608769B8D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19383" y="4376738"/>
            <a:ext cx="2797905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bg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bg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48FEEB1-636D-38E4-1003-F9C2F00099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8925" y="4376738"/>
            <a:ext cx="2776485" cy="18938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C45B8B1D-DD68-528A-E1DB-9EC7F9835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800"/>
            <a:ext cx="9649446" cy="4685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6CA54C-86BC-245E-8EEE-F0C02489F097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1" y="713620"/>
            <a:ext cx="9649445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B0F98AA2-E2DC-E0E0-4C8F-760BB9A932E3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Slide footer goes here if required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82FD8FC-F7B2-9C6C-B17A-E86A85F913ED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2FE962B9-55CF-301C-F9FE-9E2C49D09B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6BB3364-67C4-5377-3B5B-253D786DED3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7" name="Graphic 8">
            <a:extLst>
              <a:ext uri="{FF2B5EF4-FFF2-40B4-BE49-F238E27FC236}">
                <a16:creationId xmlns:a16="http://schemas.microsoft.com/office/drawing/2014/main" id="{99BAE8CC-7C5B-0C8C-C2AB-0A178BEFBB94}"/>
              </a:ext>
            </a:extLst>
          </p:cNvPr>
          <p:cNvSpPr>
            <a:spLocks noChangeAspect="1"/>
          </p:cNvSpPr>
          <p:nvPr userDrawn="1"/>
        </p:nvSpPr>
        <p:spPr>
          <a:xfrm>
            <a:off x="288304" y="6417655"/>
            <a:ext cx="1159200" cy="144618"/>
          </a:xfrm>
          <a:custGeom>
            <a:avLst/>
            <a:gdLst>
              <a:gd name="connsiteX0" fmla="*/ 5490245 w 10740954"/>
              <a:gd name="connsiteY0" fmla="*/ 754143 h 1339999"/>
              <a:gd name="connsiteX1" fmla="*/ 5740115 w 10740954"/>
              <a:gd name="connsiteY1" fmla="*/ 501451 h 1339999"/>
              <a:gd name="connsiteX2" fmla="*/ 5964018 w 10740954"/>
              <a:gd name="connsiteY2" fmla="*/ 754143 h 1339999"/>
              <a:gd name="connsiteX3" fmla="*/ 5490245 w 10740954"/>
              <a:gd name="connsiteY3" fmla="*/ 754143 h 1339999"/>
              <a:gd name="connsiteX4" fmla="*/ 5739850 w 10740954"/>
              <a:gd name="connsiteY4" fmla="*/ 377202 h 1339999"/>
              <a:gd name="connsiteX5" fmla="*/ 5325432 w 10740954"/>
              <a:gd name="connsiteY5" fmla="*/ 860567 h 1339999"/>
              <a:gd name="connsiteX6" fmla="*/ 5739850 w 10740954"/>
              <a:gd name="connsiteY6" fmla="*/ 1329252 h 1339999"/>
              <a:gd name="connsiteX7" fmla="*/ 6117437 w 10740954"/>
              <a:gd name="connsiteY7" fmla="*/ 1030950 h 1339999"/>
              <a:gd name="connsiteX8" fmla="*/ 5976736 w 10740954"/>
              <a:gd name="connsiteY8" fmla="*/ 994252 h 1339999"/>
              <a:gd name="connsiteX9" fmla="*/ 5754689 w 10740954"/>
              <a:gd name="connsiteY9" fmla="*/ 1201071 h 1339999"/>
              <a:gd name="connsiteX10" fmla="*/ 5484416 w 10740954"/>
              <a:gd name="connsiteY10" fmla="*/ 862402 h 1339999"/>
              <a:gd name="connsiteX11" fmla="*/ 6119027 w 10740954"/>
              <a:gd name="connsiteY11" fmla="*/ 862402 h 1339999"/>
              <a:gd name="connsiteX12" fmla="*/ 6119027 w 10740954"/>
              <a:gd name="connsiteY12" fmla="*/ 811025 h 1339999"/>
              <a:gd name="connsiteX13" fmla="*/ 5739850 w 10740954"/>
              <a:gd name="connsiteY13" fmla="*/ 377202 h 1339999"/>
              <a:gd name="connsiteX14" fmla="*/ 8274584 w 10740954"/>
              <a:gd name="connsiteY14" fmla="*/ 754143 h 1339999"/>
              <a:gd name="connsiteX15" fmla="*/ 8524454 w 10740954"/>
              <a:gd name="connsiteY15" fmla="*/ 501451 h 1339999"/>
              <a:gd name="connsiteX16" fmla="*/ 8748356 w 10740954"/>
              <a:gd name="connsiteY16" fmla="*/ 754143 h 1339999"/>
              <a:gd name="connsiteX17" fmla="*/ 8274584 w 10740954"/>
              <a:gd name="connsiteY17" fmla="*/ 754143 h 1339999"/>
              <a:gd name="connsiteX18" fmla="*/ 8524454 w 10740954"/>
              <a:gd name="connsiteY18" fmla="*/ 377202 h 1339999"/>
              <a:gd name="connsiteX19" fmla="*/ 8110035 w 10740954"/>
              <a:gd name="connsiteY19" fmla="*/ 860567 h 1339999"/>
              <a:gd name="connsiteX20" fmla="*/ 8524454 w 10740954"/>
              <a:gd name="connsiteY20" fmla="*/ 1329252 h 1339999"/>
              <a:gd name="connsiteX21" fmla="*/ 8902041 w 10740954"/>
              <a:gd name="connsiteY21" fmla="*/ 1030950 h 1339999"/>
              <a:gd name="connsiteX22" fmla="*/ 8761340 w 10740954"/>
              <a:gd name="connsiteY22" fmla="*/ 994252 h 1339999"/>
              <a:gd name="connsiteX23" fmla="*/ 8539292 w 10740954"/>
              <a:gd name="connsiteY23" fmla="*/ 1201071 h 1339999"/>
              <a:gd name="connsiteX24" fmla="*/ 8269019 w 10740954"/>
              <a:gd name="connsiteY24" fmla="*/ 862402 h 1339999"/>
              <a:gd name="connsiteX25" fmla="*/ 8903630 w 10740954"/>
              <a:gd name="connsiteY25" fmla="*/ 862402 h 1339999"/>
              <a:gd name="connsiteX26" fmla="*/ 8903630 w 10740954"/>
              <a:gd name="connsiteY26" fmla="*/ 811025 h 1339999"/>
              <a:gd name="connsiteX27" fmla="*/ 8524454 w 10740954"/>
              <a:gd name="connsiteY27" fmla="*/ 377202 h 1339999"/>
              <a:gd name="connsiteX28" fmla="*/ 9484716 w 10740954"/>
              <a:gd name="connsiteY28" fmla="*/ 377202 h 1339999"/>
              <a:gd name="connsiteX29" fmla="*/ 9059169 w 10740954"/>
              <a:gd name="connsiteY29" fmla="*/ 862402 h 1339999"/>
              <a:gd name="connsiteX30" fmla="*/ 9477297 w 10740954"/>
              <a:gd name="connsiteY30" fmla="*/ 1329252 h 1339999"/>
              <a:gd name="connsiteX31" fmla="*/ 9856739 w 10740954"/>
              <a:gd name="connsiteY31" fmla="*/ 1003427 h 1339999"/>
              <a:gd name="connsiteX32" fmla="*/ 9710473 w 10740954"/>
              <a:gd name="connsiteY32" fmla="*/ 968564 h 1339999"/>
              <a:gd name="connsiteX33" fmla="*/ 9488426 w 10740954"/>
              <a:gd name="connsiteY33" fmla="*/ 1199236 h 1339999"/>
              <a:gd name="connsiteX34" fmla="*/ 9220008 w 10740954"/>
              <a:gd name="connsiteY34" fmla="*/ 851392 h 1339999"/>
              <a:gd name="connsiteX35" fmla="*/ 9481006 w 10740954"/>
              <a:gd name="connsiteY35" fmla="*/ 507218 h 1339999"/>
              <a:gd name="connsiteX36" fmla="*/ 9710473 w 10740954"/>
              <a:gd name="connsiteY36" fmla="*/ 726881 h 1339999"/>
              <a:gd name="connsiteX37" fmla="*/ 9856739 w 10740954"/>
              <a:gd name="connsiteY37" fmla="*/ 692018 h 1339999"/>
              <a:gd name="connsiteX38" fmla="*/ 9484716 w 10740954"/>
              <a:gd name="connsiteY38" fmla="*/ 377202 h 1339999"/>
              <a:gd name="connsiteX39" fmla="*/ 5112923 w 10740954"/>
              <a:gd name="connsiteY39" fmla="*/ 29358 h 1339999"/>
              <a:gd name="connsiteX40" fmla="*/ 4868618 w 10740954"/>
              <a:gd name="connsiteY40" fmla="*/ 29358 h 1339999"/>
              <a:gd name="connsiteX41" fmla="*/ 4485467 w 10740954"/>
              <a:gd name="connsiteY41" fmla="*/ 1061881 h 1339999"/>
              <a:gd name="connsiteX42" fmla="*/ 4100726 w 10740954"/>
              <a:gd name="connsiteY42" fmla="*/ 29358 h 1339999"/>
              <a:gd name="connsiteX43" fmla="*/ 3845291 w 10740954"/>
              <a:gd name="connsiteY43" fmla="*/ 29358 h 1339999"/>
              <a:gd name="connsiteX44" fmla="*/ 3845291 w 10740954"/>
              <a:gd name="connsiteY44" fmla="*/ 1310641 h 1339999"/>
              <a:gd name="connsiteX45" fmla="*/ 4006130 w 10740954"/>
              <a:gd name="connsiteY45" fmla="*/ 1310641 h 1339999"/>
              <a:gd name="connsiteX46" fmla="*/ 4006130 w 10740954"/>
              <a:gd name="connsiteY46" fmla="*/ 206819 h 1339999"/>
              <a:gd name="connsiteX47" fmla="*/ 4418694 w 10740954"/>
              <a:gd name="connsiteY47" fmla="*/ 1310641 h 1339999"/>
              <a:gd name="connsiteX48" fmla="*/ 4542701 w 10740954"/>
              <a:gd name="connsiteY48" fmla="*/ 1310641 h 1339999"/>
              <a:gd name="connsiteX49" fmla="*/ 4951820 w 10740954"/>
              <a:gd name="connsiteY49" fmla="*/ 204984 h 1339999"/>
              <a:gd name="connsiteX50" fmla="*/ 4951820 w 10740954"/>
              <a:gd name="connsiteY50" fmla="*/ 1310641 h 1339999"/>
              <a:gd name="connsiteX51" fmla="*/ 5112923 w 10740954"/>
              <a:gd name="connsiteY51" fmla="*/ 1310641 h 1339999"/>
              <a:gd name="connsiteX52" fmla="*/ 5112923 w 10740954"/>
              <a:gd name="connsiteY52" fmla="*/ 29358 h 1339999"/>
              <a:gd name="connsiteX53" fmla="*/ 6688984 w 10740954"/>
              <a:gd name="connsiteY53" fmla="*/ 1198974 h 1339999"/>
              <a:gd name="connsiteX54" fmla="*/ 6435405 w 10740954"/>
              <a:gd name="connsiteY54" fmla="*/ 852965 h 1339999"/>
              <a:gd name="connsiteX55" fmla="*/ 6688984 w 10740954"/>
              <a:gd name="connsiteY55" fmla="*/ 506956 h 1339999"/>
              <a:gd name="connsiteX56" fmla="*/ 6942564 w 10740954"/>
              <a:gd name="connsiteY56" fmla="*/ 852965 h 1339999"/>
              <a:gd name="connsiteX57" fmla="*/ 6688984 w 10740954"/>
              <a:gd name="connsiteY57" fmla="*/ 1198974 h 1339999"/>
              <a:gd name="connsiteX58" fmla="*/ 7092538 w 10740954"/>
              <a:gd name="connsiteY58" fmla="*/ 29358 h 1339999"/>
              <a:gd name="connsiteX59" fmla="*/ 6938854 w 10740954"/>
              <a:gd name="connsiteY59" fmla="*/ 29358 h 1339999"/>
              <a:gd name="connsiteX60" fmla="*/ 6938854 w 10740954"/>
              <a:gd name="connsiteY60" fmla="*/ 571177 h 1339999"/>
              <a:gd name="connsiteX61" fmla="*/ 6663017 w 10740954"/>
              <a:gd name="connsiteY61" fmla="*/ 377202 h 1339999"/>
              <a:gd name="connsiteX62" fmla="*/ 6274301 w 10740954"/>
              <a:gd name="connsiteY62" fmla="*/ 858732 h 1339999"/>
              <a:gd name="connsiteX63" fmla="*/ 6650033 w 10740954"/>
              <a:gd name="connsiteY63" fmla="*/ 1329252 h 1339999"/>
              <a:gd name="connsiteX64" fmla="*/ 6938854 w 10740954"/>
              <a:gd name="connsiteY64" fmla="*/ 1126103 h 1339999"/>
              <a:gd name="connsiteX65" fmla="*/ 6938854 w 10740954"/>
              <a:gd name="connsiteY65" fmla="*/ 1195567 h 1339999"/>
              <a:gd name="connsiteX66" fmla="*/ 6948128 w 10740954"/>
              <a:gd name="connsiteY66" fmla="*/ 1310903 h 1339999"/>
              <a:gd name="connsiteX67" fmla="*/ 7103667 w 10740954"/>
              <a:gd name="connsiteY67" fmla="*/ 1310903 h 1339999"/>
              <a:gd name="connsiteX68" fmla="*/ 7092538 w 10740954"/>
              <a:gd name="connsiteY68" fmla="*/ 1120598 h 1339999"/>
              <a:gd name="connsiteX69" fmla="*/ 7092538 w 10740954"/>
              <a:gd name="connsiteY69" fmla="*/ 29358 h 1339999"/>
              <a:gd name="connsiteX70" fmla="*/ 8258155 w 10740954"/>
              <a:gd name="connsiteY70" fmla="*/ 29358 h 1339999"/>
              <a:gd name="connsiteX71" fmla="*/ 7258942 w 10740954"/>
              <a:gd name="connsiteY71" fmla="*/ 29358 h 1339999"/>
              <a:gd name="connsiteX72" fmla="*/ 7258942 w 10740954"/>
              <a:gd name="connsiteY72" fmla="*/ 163044 h 1339999"/>
              <a:gd name="connsiteX73" fmla="*/ 7678924 w 10740954"/>
              <a:gd name="connsiteY73" fmla="*/ 163044 h 1339999"/>
              <a:gd name="connsiteX74" fmla="*/ 7678924 w 10740954"/>
              <a:gd name="connsiteY74" fmla="*/ 1310903 h 1339999"/>
              <a:gd name="connsiteX75" fmla="*/ 7840028 w 10740954"/>
              <a:gd name="connsiteY75" fmla="*/ 1310903 h 1339999"/>
              <a:gd name="connsiteX76" fmla="*/ 7840028 w 10740954"/>
              <a:gd name="connsiteY76" fmla="*/ 163044 h 1339999"/>
              <a:gd name="connsiteX77" fmla="*/ 8258155 w 10740954"/>
              <a:gd name="connsiteY77" fmla="*/ 163044 h 1339999"/>
              <a:gd name="connsiteX78" fmla="*/ 8258155 w 10740954"/>
              <a:gd name="connsiteY78" fmla="*/ 29358 h 1339999"/>
              <a:gd name="connsiteX79" fmla="*/ 10185835 w 10740954"/>
              <a:gd name="connsiteY79" fmla="*/ 29358 h 1339999"/>
              <a:gd name="connsiteX80" fmla="*/ 10032151 w 10740954"/>
              <a:gd name="connsiteY80" fmla="*/ 29358 h 1339999"/>
              <a:gd name="connsiteX81" fmla="*/ 10032151 w 10740954"/>
              <a:gd name="connsiteY81" fmla="*/ 1310641 h 1339999"/>
              <a:gd name="connsiteX82" fmla="*/ 10185835 w 10740954"/>
              <a:gd name="connsiteY82" fmla="*/ 1310641 h 1339999"/>
              <a:gd name="connsiteX83" fmla="*/ 10185835 w 10740954"/>
              <a:gd name="connsiteY83" fmla="*/ 708532 h 1339999"/>
              <a:gd name="connsiteX84" fmla="*/ 10387480 w 10740954"/>
              <a:gd name="connsiteY84" fmla="*/ 494374 h 1339999"/>
              <a:gd name="connsiteX85" fmla="*/ 10587270 w 10740954"/>
              <a:gd name="connsiteY85" fmla="*/ 708532 h 1339999"/>
              <a:gd name="connsiteX86" fmla="*/ 10587270 w 10740954"/>
              <a:gd name="connsiteY86" fmla="*/ 1310903 h 1339999"/>
              <a:gd name="connsiteX87" fmla="*/ 10740955 w 10740954"/>
              <a:gd name="connsiteY87" fmla="*/ 1310903 h 1339999"/>
              <a:gd name="connsiteX88" fmla="*/ 10740955 w 10740954"/>
              <a:gd name="connsiteY88" fmla="*/ 677339 h 1339999"/>
              <a:gd name="connsiteX89" fmla="*/ 10443125 w 10740954"/>
              <a:gd name="connsiteY89" fmla="*/ 377202 h 1339999"/>
              <a:gd name="connsiteX90" fmla="*/ 10185835 w 10740954"/>
              <a:gd name="connsiteY90" fmla="*/ 536576 h 1339999"/>
              <a:gd name="connsiteX91" fmla="*/ 10185835 w 10740954"/>
              <a:gd name="connsiteY91" fmla="*/ 29358 h 1339999"/>
              <a:gd name="connsiteX92" fmla="*/ 2759431 w 10740954"/>
              <a:gd name="connsiteY92" fmla="*/ 1339999 h 1339999"/>
              <a:gd name="connsiteX93" fmla="*/ 3188688 w 10740954"/>
              <a:gd name="connsiteY93" fmla="*/ 917186 h 1339999"/>
              <a:gd name="connsiteX94" fmla="*/ 3188688 w 10740954"/>
              <a:gd name="connsiteY94" fmla="*/ 29358 h 1339999"/>
              <a:gd name="connsiteX95" fmla="*/ 2959221 w 10740954"/>
              <a:gd name="connsiteY95" fmla="*/ 29358 h 1339999"/>
              <a:gd name="connsiteX96" fmla="*/ 2959221 w 10740954"/>
              <a:gd name="connsiteY96" fmla="*/ 975903 h 1339999"/>
              <a:gd name="connsiteX97" fmla="*/ 2759431 w 10740954"/>
              <a:gd name="connsiteY97" fmla="*/ 1221255 h 1339999"/>
              <a:gd name="connsiteX98" fmla="*/ 2559641 w 10740954"/>
              <a:gd name="connsiteY98" fmla="*/ 957554 h 1339999"/>
              <a:gd name="connsiteX99" fmla="*/ 2559641 w 10740954"/>
              <a:gd name="connsiteY99" fmla="*/ 781928 h 1339999"/>
              <a:gd name="connsiteX100" fmla="*/ 2330175 w 10740954"/>
              <a:gd name="connsiteY100" fmla="*/ 838548 h 1339999"/>
              <a:gd name="connsiteX101" fmla="*/ 2330175 w 10740954"/>
              <a:gd name="connsiteY101" fmla="*/ 917186 h 1339999"/>
              <a:gd name="connsiteX102" fmla="*/ 2759431 w 10740954"/>
              <a:gd name="connsiteY102" fmla="*/ 1339999 h 1339999"/>
              <a:gd name="connsiteX103" fmla="*/ 1537905 w 10740954"/>
              <a:gd name="connsiteY103" fmla="*/ 1206314 h 1339999"/>
              <a:gd name="connsiteX104" fmla="*/ 1251204 w 10740954"/>
              <a:gd name="connsiteY104" fmla="*/ 911682 h 1339999"/>
              <a:gd name="connsiteX105" fmla="*/ 1364082 w 10740954"/>
              <a:gd name="connsiteY105" fmla="*/ 679174 h 1339999"/>
              <a:gd name="connsiteX106" fmla="*/ 1782210 w 10740954"/>
              <a:gd name="connsiteY106" fmla="*/ 1131345 h 1339999"/>
              <a:gd name="connsiteX107" fmla="*/ 1537905 w 10740954"/>
              <a:gd name="connsiteY107" fmla="*/ 1206314 h 1339999"/>
              <a:gd name="connsiteX108" fmla="*/ 1761807 w 10740954"/>
              <a:gd name="connsiteY108" fmla="*/ 550993 h 1339999"/>
              <a:gd name="connsiteX109" fmla="*/ 2004258 w 10740954"/>
              <a:gd name="connsiteY109" fmla="*/ 785336 h 1339999"/>
              <a:gd name="connsiteX110" fmla="*/ 1945168 w 10740954"/>
              <a:gd name="connsiteY110" fmla="*/ 981146 h 1339999"/>
              <a:gd name="connsiteX111" fmla="*/ 1582420 w 10740954"/>
              <a:gd name="connsiteY111" fmla="*/ 585856 h 1339999"/>
              <a:gd name="connsiteX112" fmla="*/ 1761807 w 10740954"/>
              <a:gd name="connsiteY112" fmla="*/ 550993 h 1339999"/>
              <a:gd name="connsiteX113" fmla="*/ 1537905 w 10740954"/>
              <a:gd name="connsiteY113" fmla="*/ 96987 h 1339999"/>
              <a:gd name="connsiteX114" fmla="*/ 1711727 w 10740954"/>
              <a:gd name="connsiteY114" fmla="*/ 272613 h 1339999"/>
              <a:gd name="connsiteX115" fmla="*/ 1532340 w 10740954"/>
              <a:gd name="connsiteY115" fmla="*/ 532644 h 1339999"/>
              <a:gd name="connsiteX116" fmla="*/ 1452848 w 10740954"/>
              <a:gd name="connsiteY116" fmla="*/ 444831 h 1339999"/>
              <a:gd name="connsiteX117" fmla="*/ 1362227 w 10740954"/>
              <a:gd name="connsiteY117" fmla="*/ 263701 h 1339999"/>
              <a:gd name="connsiteX118" fmla="*/ 1537905 w 10740954"/>
              <a:gd name="connsiteY118" fmla="*/ 96987 h 1339999"/>
              <a:gd name="connsiteX119" fmla="*/ 2002403 w 10740954"/>
              <a:gd name="connsiteY119" fmla="*/ 1043532 h 1339999"/>
              <a:gd name="connsiteX120" fmla="*/ 2159797 w 10740954"/>
              <a:gd name="connsiteY120" fmla="*/ 686514 h 1339999"/>
              <a:gd name="connsiteX121" fmla="*/ 1917346 w 10740954"/>
              <a:gd name="connsiteY121" fmla="*/ 454006 h 1339999"/>
              <a:gd name="connsiteX122" fmla="*/ 1695299 w 10740954"/>
              <a:gd name="connsiteY122" fmla="*/ 498044 h 1339999"/>
              <a:gd name="connsiteX123" fmla="*/ 1691589 w 10740954"/>
              <a:gd name="connsiteY123" fmla="*/ 490704 h 1339999"/>
              <a:gd name="connsiteX124" fmla="*/ 1891379 w 10740954"/>
              <a:gd name="connsiteY124" fmla="*/ 249022 h 1339999"/>
              <a:gd name="connsiteX125" fmla="*/ 1543469 w 10740954"/>
              <a:gd name="connsiteY125" fmla="*/ 0 h 1339999"/>
              <a:gd name="connsiteX126" fmla="*/ 1162173 w 10740954"/>
              <a:gd name="connsiteY126" fmla="*/ 316651 h 1339999"/>
              <a:gd name="connsiteX127" fmla="*/ 1310293 w 10740954"/>
              <a:gd name="connsiteY127" fmla="*/ 622292 h 1339999"/>
              <a:gd name="connsiteX128" fmla="*/ 1312147 w 10740954"/>
              <a:gd name="connsiteY128" fmla="*/ 625962 h 1339999"/>
              <a:gd name="connsiteX129" fmla="*/ 1047439 w 10740954"/>
              <a:gd name="connsiteY129" fmla="*/ 993990 h 1339999"/>
              <a:gd name="connsiteX130" fmla="*/ 1419462 w 10740954"/>
              <a:gd name="connsiteY130" fmla="*/ 1339999 h 1339999"/>
              <a:gd name="connsiteX131" fmla="*/ 1837589 w 10740954"/>
              <a:gd name="connsiteY131" fmla="*/ 1191635 h 1339999"/>
              <a:gd name="connsiteX132" fmla="*/ 1948613 w 10740954"/>
              <a:gd name="connsiteY132" fmla="*/ 1310641 h 1339999"/>
              <a:gd name="connsiteX133" fmla="*/ 2239024 w 10740954"/>
              <a:gd name="connsiteY133" fmla="*/ 1310641 h 1339999"/>
              <a:gd name="connsiteX134" fmla="*/ 2239024 w 10740954"/>
              <a:gd name="connsiteY134" fmla="*/ 1301466 h 1339999"/>
              <a:gd name="connsiteX135" fmla="*/ 2002403 w 10740954"/>
              <a:gd name="connsiteY135" fmla="*/ 1043532 h 1339999"/>
              <a:gd name="connsiteX136" fmla="*/ 429257 w 10740954"/>
              <a:gd name="connsiteY136" fmla="*/ 1339999 h 1339999"/>
              <a:gd name="connsiteX137" fmla="*/ 858513 w 10740954"/>
              <a:gd name="connsiteY137" fmla="*/ 917186 h 1339999"/>
              <a:gd name="connsiteX138" fmla="*/ 858513 w 10740954"/>
              <a:gd name="connsiteY138" fmla="*/ 29358 h 1339999"/>
              <a:gd name="connsiteX139" fmla="*/ 629046 w 10740954"/>
              <a:gd name="connsiteY139" fmla="*/ 29358 h 1339999"/>
              <a:gd name="connsiteX140" fmla="*/ 629046 w 10740954"/>
              <a:gd name="connsiteY140" fmla="*/ 975903 h 1339999"/>
              <a:gd name="connsiteX141" fmla="*/ 429257 w 10740954"/>
              <a:gd name="connsiteY141" fmla="*/ 1221255 h 1339999"/>
              <a:gd name="connsiteX142" fmla="*/ 229467 w 10740954"/>
              <a:gd name="connsiteY142" fmla="*/ 957554 h 1339999"/>
              <a:gd name="connsiteX143" fmla="*/ 229467 w 10740954"/>
              <a:gd name="connsiteY143" fmla="*/ 781928 h 1339999"/>
              <a:gd name="connsiteX144" fmla="*/ 0 w 10740954"/>
              <a:gd name="connsiteY144" fmla="*/ 838548 h 1339999"/>
              <a:gd name="connsiteX145" fmla="*/ 0 w 10740954"/>
              <a:gd name="connsiteY145" fmla="*/ 917186 h 1339999"/>
              <a:gd name="connsiteX146" fmla="*/ 429257 w 10740954"/>
              <a:gd name="connsiteY146" fmla="*/ 1339999 h 133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0740954" h="1339999">
                <a:moveTo>
                  <a:pt x="5490245" y="754143"/>
                </a:moveTo>
                <a:cubicBezTo>
                  <a:pt x="5510648" y="592934"/>
                  <a:pt x="5593850" y="501451"/>
                  <a:pt x="5740115" y="501451"/>
                </a:cubicBezTo>
                <a:cubicBezTo>
                  <a:pt x="5878961" y="501451"/>
                  <a:pt x="5960308" y="583759"/>
                  <a:pt x="5964018" y="754143"/>
                </a:cubicBezTo>
                <a:lnTo>
                  <a:pt x="5490245" y="754143"/>
                </a:lnTo>
                <a:moveTo>
                  <a:pt x="5739850" y="377202"/>
                </a:moveTo>
                <a:cubicBezTo>
                  <a:pt x="5495545" y="377202"/>
                  <a:pt x="5325432" y="547586"/>
                  <a:pt x="5325432" y="860567"/>
                </a:cubicBezTo>
                <a:cubicBezTo>
                  <a:pt x="5325432" y="1160704"/>
                  <a:pt x="5482826" y="1329252"/>
                  <a:pt x="5739850" y="1329252"/>
                </a:cubicBezTo>
                <a:cubicBezTo>
                  <a:pt x="5950769" y="1329252"/>
                  <a:pt x="6084050" y="1210246"/>
                  <a:pt x="6117437" y="1030950"/>
                </a:cubicBezTo>
                <a:lnTo>
                  <a:pt x="5976736" y="994252"/>
                </a:lnTo>
                <a:cubicBezTo>
                  <a:pt x="5952624" y="1148121"/>
                  <a:pt x="5869422" y="1201071"/>
                  <a:pt x="5754689" y="1201071"/>
                </a:cubicBezTo>
                <a:cubicBezTo>
                  <a:pt x="5571592" y="1201071"/>
                  <a:pt x="5489981" y="1067386"/>
                  <a:pt x="5484416" y="862402"/>
                </a:cubicBezTo>
                <a:lnTo>
                  <a:pt x="6119027" y="862402"/>
                </a:lnTo>
                <a:lnTo>
                  <a:pt x="6119027" y="811025"/>
                </a:lnTo>
                <a:cubicBezTo>
                  <a:pt x="6119292" y="490704"/>
                  <a:pt x="5943615" y="377202"/>
                  <a:pt x="5739850" y="377202"/>
                </a:cubicBezTo>
                <a:moveTo>
                  <a:pt x="8274584" y="754143"/>
                </a:moveTo>
                <a:cubicBezTo>
                  <a:pt x="8294987" y="592934"/>
                  <a:pt x="8378188" y="501451"/>
                  <a:pt x="8524454" y="501451"/>
                </a:cubicBezTo>
                <a:cubicBezTo>
                  <a:pt x="8663299" y="501451"/>
                  <a:pt x="8744646" y="583759"/>
                  <a:pt x="8748356" y="754143"/>
                </a:cubicBezTo>
                <a:lnTo>
                  <a:pt x="8274584" y="754143"/>
                </a:lnTo>
                <a:moveTo>
                  <a:pt x="8524454" y="377202"/>
                </a:moveTo>
                <a:cubicBezTo>
                  <a:pt x="8280149" y="377202"/>
                  <a:pt x="8110035" y="547586"/>
                  <a:pt x="8110035" y="860567"/>
                </a:cubicBezTo>
                <a:cubicBezTo>
                  <a:pt x="8110035" y="1160704"/>
                  <a:pt x="8267430" y="1329252"/>
                  <a:pt x="8524454" y="1329252"/>
                </a:cubicBezTo>
                <a:cubicBezTo>
                  <a:pt x="8735372" y="1329252"/>
                  <a:pt x="8868654" y="1210246"/>
                  <a:pt x="8902041" y="1030950"/>
                </a:cubicBezTo>
                <a:lnTo>
                  <a:pt x="8761340" y="994252"/>
                </a:lnTo>
                <a:cubicBezTo>
                  <a:pt x="8737227" y="1148121"/>
                  <a:pt x="8654025" y="1201071"/>
                  <a:pt x="8539292" y="1201071"/>
                </a:cubicBezTo>
                <a:cubicBezTo>
                  <a:pt x="8356196" y="1201071"/>
                  <a:pt x="8274584" y="1067386"/>
                  <a:pt x="8269019" y="862402"/>
                </a:cubicBezTo>
                <a:lnTo>
                  <a:pt x="8903630" y="862402"/>
                </a:lnTo>
                <a:lnTo>
                  <a:pt x="8903630" y="811025"/>
                </a:lnTo>
                <a:cubicBezTo>
                  <a:pt x="8903895" y="490704"/>
                  <a:pt x="8727953" y="377202"/>
                  <a:pt x="8524454" y="377202"/>
                </a:cubicBezTo>
                <a:moveTo>
                  <a:pt x="9484716" y="377202"/>
                </a:moveTo>
                <a:cubicBezTo>
                  <a:pt x="9231137" y="377202"/>
                  <a:pt x="9059169" y="552828"/>
                  <a:pt x="9059169" y="862402"/>
                </a:cubicBezTo>
                <a:cubicBezTo>
                  <a:pt x="9059169" y="1166208"/>
                  <a:pt x="9227428" y="1329252"/>
                  <a:pt x="9477297" y="1329252"/>
                </a:cubicBezTo>
                <a:cubicBezTo>
                  <a:pt x="9703054" y="1329252"/>
                  <a:pt x="9830771" y="1191897"/>
                  <a:pt x="9856739" y="1003427"/>
                </a:cubicBezTo>
                <a:lnTo>
                  <a:pt x="9710473" y="968564"/>
                </a:lnTo>
                <a:cubicBezTo>
                  <a:pt x="9684506" y="1140520"/>
                  <a:pt x="9610579" y="1199236"/>
                  <a:pt x="9488426" y="1199236"/>
                </a:cubicBezTo>
                <a:cubicBezTo>
                  <a:pt x="9310894" y="1199236"/>
                  <a:pt x="9220008" y="1071056"/>
                  <a:pt x="9220008" y="851392"/>
                </a:cubicBezTo>
                <a:cubicBezTo>
                  <a:pt x="9220008" y="622554"/>
                  <a:pt x="9316193" y="507218"/>
                  <a:pt x="9481006" y="507218"/>
                </a:cubicBezTo>
                <a:cubicBezTo>
                  <a:pt x="9597595" y="507218"/>
                  <a:pt x="9682651" y="564100"/>
                  <a:pt x="9710473" y="726881"/>
                </a:cubicBezTo>
                <a:lnTo>
                  <a:pt x="9856739" y="692018"/>
                </a:lnTo>
                <a:cubicBezTo>
                  <a:pt x="9830771" y="505383"/>
                  <a:pt x="9703054" y="377202"/>
                  <a:pt x="9484716" y="377202"/>
                </a:cubicBezTo>
                <a:moveTo>
                  <a:pt x="5112923" y="29358"/>
                </a:moveTo>
                <a:lnTo>
                  <a:pt x="4868618" y="29358"/>
                </a:lnTo>
                <a:lnTo>
                  <a:pt x="4485467" y="1061881"/>
                </a:lnTo>
                <a:lnTo>
                  <a:pt x="4100726" y="29358"/>
                </a:lnTo>
                <a:lnTo>
                  <a:pt x="3845291" y="29358"/>
                </a:lnTo>
                <a:lnTo>
                  <a:pt x="3845291" y="1310641"/>
                </a:lnTo>
                <a:lnTo>
                  <a:pt x="4006130" y="1310641"/>
                </a:lnTo>
                <a:lnTo>
                  <a:pt x="4006130" y="206819"/>
                </a:lnTo>
                <a:lnTo>
                  <a:pt x="4418694" y="1310641"/>
                </a:lnTo>
                <a:lnTo>
                  <a:pt x="4542701" y="1310641"/>
                </a:lnTo>
                <a:lnTo>
                  <a:pt x="4951820" y="204984"/>
                </a:lnTo>
                <a:lnTo>
                  <a:pt x="4951820" y="1310641"/>
                </a:lnTo>
                <a:lnTo>
                  <a:pt x="5112923" y="1310641"/>
                </a:lnTo>
                <a:lnTo>
                  <a:pt x="5112923" y="29358"/>
                </a:lnTo>
                <a:moveTo>
                  <a:pt x="6688984" y="1198974"/>
                </a:moveTo>
                <a:cubicBezTo>
                  <a:pt x="6537154" y="1198974"/>
                  <a:pt x="6435405" y="1090977"/>
                  <a:pt x="6435405" y="852965"/>
                </a:cubicBezTo>
                <a:cubicBezTo>
                  <a:pt x="6435405" y="613118"/>
                  <a:pt x="6537154" y="506956"/>
                  <a:pt x="6688984" y="506956"/>
                </a:cubicBezTo>
                <a:cubicBezTo>
                  <a:pt x="6840814" y="506956"/>
                  <a:pt x="6942564" y="613118"/>
                  <a:pt x="6942564" y="852965"/>
                </a:cubicBezTo>
                <a:cubicBezTo>
                  <a:pt x="6942564" y="1090977"/>
                  <a:pt x="6840814" y="1198974"/>
                  <a:pt x="6688984" y="1198974"/>
                </a:cubicBezTo>
                <a:moveTo>
                  <a:pt x="7092538" y="29358"/>
                </a:moveTo>
                <a:lnTo>
                  <a:pt x="6938854" y="29358"/>
                </a:lnTo>
                <a:lnTo>
                  <a:pt x="6938854" y="571177"/>
                </a:lnTo>
                <a:cubicBezTo>
                  <a:pt x="6905467" y="470520"/>
                  <a:pt x="6824120" y="377202"/>
                  <a:pt x="6663017" y="377202"/>
                </a:cubicBezTo>
                <a:cubicBezTo>
                  <a:pt x="6455808" y="377202"/>
                  <a:pt x="6274301" y="538411"/>
                  <a:pt x="6274301" y="858732"/>
                </a:cubicBezTo>
                <a:cubicBezTo>
                  <a:pt x="6274301" y="1182722"/>
                  <a:pt x="6455543" y="1329252"/>
                  <a:pt x="6650033" y="1329252"/>
                </a:cubicBezTo>
                <a:cubicBezTo>
                  <a:pt x="6796299" y="1329252"/>
                  <a:pt x="6903612" y="1245109"/>
                  <a:pt x="6938854" y="1126103"/>
                </a:cubicBezTo>
                <a:lnTo>
                  <a:pt x="6938854" y="1195567"/>
                </a:lnTo>
                <a:cubicBezTo>
                  <a:pt x="6938854" y="1237769"/>
                  <a:pt x="6942564" y="1283380"/>
                  <a:pt x="6948128" y="1310903"/>
                </a:cubicBezTo>
                <a:lnTo>
                  <a:pt x="7103667" y="1310903"/>
                </a:lnTo>
                <a:cubicBezTo>
                  <a:pt x="7096248" y="1266865"/>
                  <a:pt x="7092538" y="1202906"/>
                  <a:pt x="7092538" y="1120598"/>
                </a:cubicBezTo>
                <a:lnTo>
                  <a:pt x="7092538" y="29358"/>
                </a:lnTo>
                <a:moveTo>
                  <a:pt x="8258155" y="29358"/>
                </a:moveTo>
                <a:lnTo>
                  <a:pt x="7258942" y="29358"/>
                </a:lnTo>
                <a:lnTo>
                  <a:pt x="7258942" y="163044"/>
                </a:lnTo>
                <a:lnTo>
                  <a:pt x="7678924" y="163044"/>
                </a:lnTo>
                <a:lnTo>
                  <a:pt x="7678924" y="1310903"/>
                </a:lnTo>
                <a:lnTo>
                  <a:pt x="7840028" y="1310903"/>
                </a:lnTo>
                <a:lnTo>
                  <a:pt x="7840028" y="163044"/>
                </a:lnTo>
                <a:lnTo>
                  <a:pt x="8258155" y="163044"/>
                </a:lnTo>
                <a:lnTo>
                  <a:pt x="8258155" y="29358"/>
                </a:lnTo>
                <a:moveTo>
                  <a:pt x="10185835" y="29358"/>
                </a:moveTo>
                <a:lnTo>
                  <a:pt x="10032151" y="29358"/>
                </a:lnTo>
                <a:lnTo>
                  <a:pt x="10032151" y="1310641"/>
                </a:lnTo>
                <a:lnTo>
                  <a:pt x="10185835" y="1310641"/>
                </a:lnTo>
                <a:lnTo>
                  <a:pt x="10185835" y="708532"/>
                </a:lnTo>
                <a:cubicBezTo>
                  <a:pt x="10185835" y="580352"/>
                  <a:pt x="10250489" y="494374"/>
                  <a:pt x="10387480" y="494374"/>
                </a:cubicBezTo>
                <a:cubicBezTo>
                  <a:pt x="10522617" y="494374"/>
                  <a:pt x="10587270" y="580352"/>
                  <a:pt x="10587270" y="708532"/>
                </a:cubicBezTo>
                <a:lnTo>
                  <a:pt x="10587270" y="1310903"/>
                </a:lnTo>
                <a:lnTo>
                  <a:pt x="10740955" y="1310903"/>
                </a:lnTo>
                <a:lnTo>
                  <a:pt x="10740955" y="677339"/>
                </a:lnTo>
                <a:cubicBezTo>
                  <a:pt x="10740955" y="505383"/>
                  <a:pt x="10633640" y="377202"/>
                  <a:pt x="10443125" y="377202"/>
                </a:cubicBezTo>
                <a:cubicBezTo>
                  <a:pt x="10315408" y="377202"/>
                  <a:pt x="10221077" y="434084"/>
                  <a:pt x="10185835" y="536576"/>
                </a:cubicBezTo>
                <a:lnTo>
                  <a:pt x="10185835" y="29358"/>
                </a:lnTo>
                <a:moveTo>
                  <a:pt x="2759431" y="1339999"/>
                </a:moveTo>
                <a:cubicBezTo>
                  <a:pt x="3068390" y="1339999"/>
                  <a:pt x="3188688" y="1157034"/>
                  <a:pt x="3188688" y="917186"/>
                </a:cubicBezTo>
                <a:lnTo>
                  <a:pt x="3188688" y="29358"/>
                </a:lnTo>
                <a:lnTo>
                  <a:pt x="2959221" y="29358"/>
                </a:lnTo>
                <a:lnTo>
                  <a:pt x="2959221" y="975903"/>
                </a:lnTo>
                <a:cubicBezTo>
                  <a:pt x="2959221" y="1129772"/>
                  <a:pt x="2900132" y="1221255"/>
                  <a:pt x="2759431" y="1221255"/>
                </a:cubicBezTo>
                <a:cubicBezTo>
                  <a:pt x="2620585" y="1221255"/>
                  <a:pt x="2559641" y="1124268"/>
                  <a:pt x="2559641" y="957554"/>
                </a:cubicBezTo>
                <a:lnTo>
                  <a:pt x="2559641" y="781928"/>
                </a:lnTo>
                <a:lnTo>
                  <a:pt x="2330175" y="838548"/>
                </a:lnTo>
                <a:lnTo>
                  <a:pt x="2330175" y="917186"/>
                </a:lnTo>
                <a:cubicBezTo>
                  <a:pt x="2329910" y="1157034"/>
                  <a:pt x="2450207" y="1339999"/>
                  <a:pt x="2759431" y="1339999"/>
                </a:cubicBezTo>
                <a:moveTo>
                  <a:pt x="1537905" y="1206314"/>
                </a:moveTo>
                <a:cubicBezTo>
                  <a:pt x="1360373" y="1206314"/>
                  <a:pt x="1251204" y="1063454"/>
                  <a:pt x="1251204" y="911682"/>
                </a:cubicBezTo>
                <a:cubicBezTo>
                  <a:pt x="1251204" y="816529"/>
                  <a:pt x="1293864" y="728716"/>
                  <a:pt x="1364082" y="679174"/>
                </a:cubicBezTo>
                <a:lnTo>
                  <a:pt x="1782210" y="1131345"/>
                </a:lnTo>
                <a:cubicBezTo>
                  <a:pt x="1704573" y="1176955"/>
                  <a:pt x="1617662" y="1206314"/>
                  <a:pt x="1537905" y="1206314"/>
                </a:cubicBezTo>
                <a:moveTo>
                  <a:pt x="1761807" y="550993"/>
                </a:moveTo>
                <a:cubicBezTo>
                  <a:pt x="1911782" y="550993"/>
                  <a:pt x="2004258" y="636971"/>
                  <a:pt x="2004258" y="785336"/>
                </a:cubicBezTo>
                <a:cubicBezTo>
                  <a:pt x="2004258" y="851130"/>
                  <a:pt x="1985709" y="919021"/>
                  <a:pt x="1945168" y="981146"/>
                </a:cubicBezTo>
                <a:lnTo>
                  <a:pt x="1582420" y="585856"/>
                </a:lnTo>
                <a:cubicBezTo>
                  <a:pt x="1647074" y="560168"/>
                  <a:pt x="1710137" y="550993"/>
                  <a:pt x="1761807" y="550993"/>
                </a:cubicBezTo>
                <a:moveTo>
                  <a:pt x="1537905" y="96987"/>
                </a:moveTo>
                <a:cubicBezTo>
                  <a:pt x="1647074" y="96987"/>
                  <a:pt x="1711727" y="159112"/>
                  <a:pt x="1711727" y="272613"/>
                </a:cubicBezTo>
                <a:cubicBezTo>
                  <a:pt x="1711727" y="376940"/>
                  <a:pt x="1659792" y="475763"/>
                  <a:pt x="1532340" y="532644"/>
                </a:cubicBezTo>
                <a:lnTo>
                  <a:pt x="1452848" y="444831"/>
                </a:lnTo>
                <a:cubicBezTo>
                  <a:pt x="1382630" y="368028"/>
                  <a:pt x="1362227" y="320321"/>
                  <a:pt x="1362227" y="263701"/>
                </a:cubicBezTo>
                <a:cubicBezTo>
                  <a:pt x="1362227" y="157539"/>
                  <a:pt x="1430590" y="96987"/>
                  <a:pt x="1537905" y="96987"/>
                </a:cubicBezTo>
                <a:moveTo>
                  <a:pt x="2002403" y="1043532"/>
                </a:moveTo>
                <a:cubicBezTo>
                  <a:pt x="2102298" y="926361"/>
                  <a:pt x="2159797" y="798180"/>
                  <a:pt x="2159797" y="686514"/>
                </a:cubicBezTo>
                <a:cubicBezTo>
                  <a:pt x="2159797" y="547324"/>
                  <a:pt x="2065466" y="454006"/>
                  <a:pt x="1917346" y="454006"/>
                </a:cubicBezTo>
                <a:cubicBezTo>
                  <a:pt x="1839709" y="454006"/>
                  <a:pt x="1752533" y="476025"/>
                  <a:pt x="1695299" y="498044"/>
                </a:cubicBezTo>
                <a:lnTo>
                  <a:pt x="1691589" y="490704"/>
                </a:lnTo>
                <a:cubicBezTo>
                  <a:pt x="1832290" y="415735"/>
                  <a:pt x="1891379" y="346009"/>
                  <a:pt x="1891379" y="249022"/>
                </a:cubicBezTo>
                <a:cubicBezTo>
                  <a:pt x="1891379" y="109832"/>
                  <a:pt x="1765517" y="0"/>
                  <a:pt x="1543469" y="0"/>
                </a:cubicBezTo>
                <a:cubicBezTo>
                  <a:pt x="1288035" y="0"/>
                  <a:pt x="1162173" y="141025"/>
                  <a:pt x="1162173" y="316651"/>
                </a:cubicBezTo>
                <a:cubicBezTo>
                  <a:pt x="1162173" y="411803"/>
                  <a:pt x="1202978" y="506956"/>
                  <a:pt x="1310293" y="622292"/>
                </a:cubicBezTo>
                <a:lnTo>
                  <a:pt x="1312147" y="625962"/>
                </a:lnTo>
                <a:cubicBezTo>
                  <a:pt x="1130906" y="711940"/>
                  <a:pt x="1047439" y="851130"/>
                  <a:pt x="1047439" y="993990"/>
                </a:cubicBezTo>
                <a:cubicBezTo>
                  <a:pt x="1047439" y="1182460"/>
                  <a:pt x="1193704" y="1339999"/>
                  <a:pt x="1419462" y="1339999"/>
                </a:cubicBezTo>
                <a:cubicBezTo>
                  <a:pt x="1549033" y="1339999"/>
                  <a:pt x="1700863" y="1286787"/>
                  <a:pt x="1837589" y="1191635"/>
                </a:cubicBezTo>
                <a:lnTo>
                  <a:pt x="1948613" y="1310641"/>
                </a:lnTo>
                <a:lnTo>
                  <a:pt x="2239024" y="1310641"/>
                </a:lnTo>
                <a:lnTo>
                  <a:pt x="2239024" y="1301466"/>
                </a:lnTo>
                <a:lnTo>
                  <a:pt x="2002403" y="1043532"/>
                </a:lnTo>
                <a:close/>
                <a:moveTo>
                  <a:pt x="429257" y="1339999"/>
                </a:moveTo>
                <a:cubicBezTo>
                  <a:pt x="738215" y="1339999"/>
                  <a:pt x="858513" y="1157034"/>
                  <a:pt x="858513" y="917186"/>
                </a:cubicBezTo>
                <a:lnTo>
                  <a:pt x="858513" y="29358"/>
                </a:lnTo>
                <a:lnTo>
                  <a:pt x="629046" y="29358"/>
                </a:lnTo>
                <a:lnTo>
                  <a:pt x="629046" y="975903"/>
                </a:lnTo>
                <a:cubicBezTo>
                  <a:pt x="629046" y="1129772"/>
                  <a:pt x="569957" y="1221255"/>
                  <a:pt x="429257" y="1221255"/>
                </a:cubicBezTo>
                <a:cubicBezTo>
                  <a:pt x="290411" y="1221255"/>
                  <a:pt x="229467" y="1124268"/>
                  <a:pt x="229467" y="957554"/>
                </a:cubicBezTo>
                <a:lnTo>
                  <a:pt x="229467" y="781928"/>
                </a:lnTo>
                <a:lnTo>
                  <a:pt x="0" y="838548"/>
                </a:lnTo>
                <a:lnTo>
                  <a:pt x="0" y="917186"/>
                </a:lnTo>
                <a:cubicBezTo>
                  <a:pt x="0" y="1157034"/>
                  <a:pt x="120298" y="1339999"/>
                  <a:pt x="429257" y="1339999"/>
                </a:cubicBezTo>
              </a:path>
            </a:pathLst>
          </a:custGeom>
          <a:solidFill>
            <a:schemeClr val="bg1"/>
          </a:solidFill>
          <a:ln w="2648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7029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x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9858E5CC-B320-8459-7BD7-5CE14C5E3AC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161089" y="1309284"/>
            <a:ext cx="2795588" cy="2922992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BA241006-FA7F-3ABD-E9C0-8E177A254F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61088" y="4376738"/>
            <a:ext cx="2797905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AE4666F2-0E72-5C8A-DFF8-2DD7C6E4BAA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225801" y="1309284"/>
            <a:ext cx="2795588" cy="2922992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9C68E616-CAC0-EE06-D15E-AFFEF3740E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25800" y="4376738"/>
            <a:ext cx="2794731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2D83ADDB-0799-3ABA-AFB5-0EF907EBBC1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119384" y="1309284"/>
            <a:ext cx="2795588" cy="2922992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A40ED4D-9D7E-FA31-0E92-48608769B8D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19383" y="4376738"/>
            <a:ext cx="2797905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5068F87-7E7A-B5CF-3CBC-E18B6DD0D73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91479" y="1309284"/>
            <a:ext cx="2795588" cy="2922992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4F951B9-FA91-8764-4AF1-2302D32F8D5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91478" y="4376738"/>
            <a:ext cx="2794731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5F91C3EF-5967-CDBE-EACE-2531D873C36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125200" y="293525"/>
            <a:ext cx="3778870" cy="87805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itle 7">
            <a:extLst>
              <a:ext uri="{FF2B5EF4-FFF2-40B4-BE49-F238E27FC236}">
                <a16:creationId xmlns:a16="http://schemas.microsoft.com/office/drawing/2014/main" id="{DA47195B-21A0-9A63-E4DA-58F9F29E98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800"/>
            <a:ext cx="5733085" cy="4685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Master title style</a:t>
            </a:r>
            <a:endParaRPr lang="en-GB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B220D96-C4B3-B7EB-A87A-9845F48C33C3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288302" y="713620"/>
            <a:ext cx="5732229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8ADE633-E7BE-BFBD-EC2E-F332BC0313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857C9A-75A6-8DCA-3EB5-883D09F80D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687679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x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DD93883-FE82-F5D7-6954-1E4205A257B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2100" y="2338388"/>
            <a:ext cx="1811338" cy="1893887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AF95DAC-024B-BE13-C7C3-B8E962C0E2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2100" y="4376738"/>
            <a:ext cx="1811338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D5C0A3F1-8272-1EE9-CC5E-D2F51E9382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51075" y="2338388"/>
            <a:ext cx="1811338" cy="1893887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07824833-215E-5CBF-9B67-8C5BFCFF60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51075" y="4376738"/>
            <a:ext cx="1811338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BC82D359-5E82-6645-4BA5-091395FFBE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206875" y="2338388"/>
            <a:ext cx="1811338" cy="1893887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988FBE5D-B4CD-CE1A-E7E9-92C4741B19D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06875" y="4376738"/>
            <a:ext cx="1811338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AE6CF7F4-E399-5395-4477-3A071CFE8BF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165850" y="2338388"/>
            <a:ext cx="1811338" cy="1893887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7F69C6C1-FD43-DD7E-F8C1-DD938FA7E8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65850" y="4376738"/>
            <a:ext cx="1811338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C3F6ED5E-6C41-2A6E-8284-782D115E0AC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29587" y="2338388"/>
            <a:ext cx="1811338" cy="1893887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DE4654D5-A3A7-62DC-42E2-4450D8FF91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29587" y="4376738"/>
            <a:ext cx="1811338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9858E5CC-B320-8459-7BD7-5CE14C5E3AC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0088562" y="2338388"/>
            <a:ext cx="1811338" cy="1893887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BA241006-FA7F-3ABD-E9C0-8E177A254F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088562" y="4376738"/>
            <a:ext cx="1811338" cy="189388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7BD20165-AAB7-7FF2-32A4-4043B7F5215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24205" y="295200"/>
            <a:ext cx="3778870" cy="8763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604F17DC-3526-6523-F6A2-A614A5877E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800"/>
            <a:ext cx="6710984" cy="54418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Master title style</a:t>
            </a:r>
            <a:endParaRPr lang="en-GB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2B84ACE-520E-A875-5184-5F9EE6A46C07}"/>
              </a:ext>
            </a:extLst>
          </p:cNvPr>
          <p:cNvSpPr>
            <a:spLocks noGrp="1"/>
          </p:cNvSpPr>
          <p:nvPr>
            <p:ph type="subTitle" idx="26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DF158B96-16A6-3F2D-3147-76DEBDE8CDF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3FC4CAE-A252-62BA-9FA3-7EEACEEDD03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874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6FA03A0-6747-2547-825A-5B8C61DF3D4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238" y="1749425"/>
            <a:ext cx="6578600" cy="4065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3" name="Título 12">
            <a:extLst>
              <a:ext uri="{FF2B5EF4-FFF2-40B4-BE49-F238E27FC236}">
                <a16:creationId xmlns:a16="http://schemas.microsoft.com/office/drawing/2014/main" id="{6B47CEF0-B45B-7542-B4C1-D693C193FF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1902" y="619220"/>
            <a:ext cx="6574536" cy="709621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s-E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s-ES"/>
              <a:t>Text </a:t>
            </a:r>
            <a:r>
              <a:rPr lang="es-ES" err="1"/>
              <a:t>Slide</a:t>
            </a:r>
            <a:endParaRPr lang="es-ES"/>
          </a:p>
        </p:txBody>
      </p:sp>
      <p:pic>
        <p:nvPicPr>
          <p:cNvPr id="4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687D752F-8985-7E4A-A96F-1B2D3768AC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6" r="17708"/>
          <a:stretch/>
        </p:blipFill>
        <p:spPr>
          <a:xfrm>
            <a:off x="8196192" y="0"/>
            <a:ext cx="4006296" cy="6876000"/>
          </a:xfrm>
          <a:prstGeom prst="rect">
            <a:avLst/>
          </a:prstGeom>
        </p:spPr>
      </p:pic>
      <p:sp>
        <p:nvSpPr>
          <p:cNvPr id="5" name="TextBox 17">
            <a:extLst>
              <a:ext uri="{FF2B5EF4-FFF2-40B4-BE49-F238E27FC236}">
                <a16:creationId xmlns:a16="http://schemas.microsoft.com/office/drawing/2014/main" id="{9F99DC26-93F4-6E44-993E-A7C07D92B550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/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/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sp>
        <p:nvSpPr>
          <p:cNvPr id="6" name="Rectangle: Rounded Corners 6">
            <a:extLst>
              <a:ext uri="{FF2B5EF4-FFF2-40B4-BE49-F238E27FC236}">
                <a16:creationId xmlns:a16="http://schemas.microsoft.com/office/drawing/2014/main" id="{E644F23D-D5A2-9240-8A03-14EEDB95FF6B}"/>
              </a:ext>
            </a:extLst>
          </p:cNvPr>
          <p:cNvSpPr/>
          <p:nvPr userDrawn="1"/>
        </p:nvSpPr>
        <p:spPr>
          <a:xfrm flipV="1">
            <a:off x="756481" y="1453162"/>
            <a:ext cx="792358" cy="45719"/>
          </a:xfrm>
          <a:prstGeom prst="roundRect">
            <a:avLst>
              <a:gd name="adj" fmla="val 93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6518EF2-686A-DC4B-8153-DA974EDC64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04238" y="3359150"/>
            <a:ext cx="3184525" cy="386073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lang="en-GB" sz="1400" kern="1200" dirty="0" smtClean="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defRPr>
            </a:lvl1pPr>
          </a:lstStyle>
          <a:p>
            <a:r>
              <a:rPr lang="en-US" sz="1400" kern="12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Key</a:t>
            </a:r>
            <a:r>
              <a:rPr lang="en-US" sz="1400">
                <a:solidFill>
                  <a:schemeClr val="bg1"/>
                </a:solidFill>
                <a:latin typeface="Noto Serif JP Light" panose="02020300000000000000" pitchFamily="18" charset="-128"/>
                <a:ea typeface="Liberation Sans" panose="020B0604020202020204" pitchFamily="34" charset="0"/>
                <a:cs typeface="Liberation Sans" panose="020B0604020202020204" pitchFamily="34" charset="0"/>
              </a:rPr>
              <a:t> takeaway</a:t>
            </a:r>
            <a:endParaRPr lang="id-ID" sz="1400">
              <a:solidFill>
                <a:schemeClr val="bg1"/>
              </a:solidFill>
              <a:latin typeface="Noto Serif JP Light" panose="02020300000000000000" pitchFamily="18" charset="-128"/>
              <a:ea typeface="Liberation Sans" panose="020B0604020202020204" pitchFamily="34" charset="0"/>
              <a:cs typeface="Liberation Sans" panose="020B0604020202020204" pitchFamily="34" charset="0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5DC68A9-EE62-A84C-B0C5-63CE05762B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04238" y="3876675"/>
            <a:ext cx="3184525" cy="22352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1pPr>
            <a:lvl2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2pPr>
            <a:lvl3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3pPr>
            <a:lvl4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GB" sz="2800" kern="1200" dirty="0" smtClean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4pPr>
            <a:lvl5pPr marL="0" algn="l" defTabSz="914400" rtl="0" eaLnBrk="1" latinLnBrk="0" hangingPunct="1">
              <a:tabLst>
                <a:tab pos="1431925" algn="l"/>
                <a:tab pos="1616075" algn="l"/>
                <a:tab pos="2517775" algn="l"/>
              </a:tabLst>
              <a:defRPr lang="en-AU" sz="2800" kern="1200" dirty="0">
                <a:solidFill>
                  <a:schemeClr val="bg1"/>
                </a:solidFill>
                <a:latin typeface="+mn-lt"/>
                <a:ea typeface="Noto Serif JP Light" panose="02020300000000000000" pitchFamily="18" charset="-128"/>
                <a:cs typeface="Poppins" panose="00000500000000000000" pitchFamily="2" charset="0"/>
              </a:defRPr>
            </a:lvl5pPr>
          </a:lstStyle>
          <a:p>
            <a:pPr>
              <a:tabLst>
                <a:tab pos="1431925" algn="l"/>
                <a:tab pos="1616075" algn="l"/>
                <a:tab pos="2517775" algn="l"/>
              </a:tabLst>
            </a:pPr>
            <a:r>
              <a:rPr lang="en-GB" sz="2800">
                <a:solidFill>
                  <a:schemeClr val="bg1"/>
                </a:solidFill>
                <a:ea typeface="Noto Serif JP Light" panose="02020300000000000000" pitchFamily="18" charset="-128"/>
                <a:cs typeface="Poppins" panose="00000500000000000000" pitchFamily="2" charset="0"/>
              </a:rPr>
              <a:t>We treat each client's business as our own and our employees as our greatest asset.</a:t>
            </a:r>
          </a:p>
        </p:txBody>
      </p:sp>
    </p:spTree>
    <p:extLst>
      <p:ext uri="{BB962C8B-B14F-4D97-AF65-F5344CB8AC3E}">
        <p14:creationId xmlns:p14="http://schemas.microsoft.com/office/powerpoint/2010/main" val="114723243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x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EA39B-2942-9741-8948-C5E41AE57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Slide footer goes here if required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02CF3-9045-EF62-4E25-544B1DCA8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DD93883-FE82-F5D7-6954-1E4205A257B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92100" y="1325991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AF95DAC-024B-BE13-C7C3-B8E962C0E2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2100" y="3133126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D5C0A3F1-8272-1EE9-CC5E-D2F51E9382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51075" y="1325991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07824833-215E-5CBF-9B67-8C5BFCFF60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51075" y="3133126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BC82D359-5E82-6645-4BA5-091395FFBE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206875" y="1325991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988FBE5D-B4CD-CE1A-E7E9-92C4741B19D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06875" y="3133126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AE6CF7F4-E399-5395-4477-3A071CFE8BF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165850" y="1325991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7F69C6C1-FD43-DD7E-F8C1-DD938FA7E8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65850" y="3133126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C3F6ED5E-6C41-2A6E-8284-782D115E0AC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129587" y="1325991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DE4654D5-A3A7-62DC-42E2-4450D8FF91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29587" y="3133126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9858E5CC-B320-8459-7BD7-5CE14C5E3AC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0088562" y="1325991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BA241006-FA7F-3ABD-E9C0-8E177A254F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088562" y="3133126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7BD20165-AAB7-7FF2-32A4-4043B7F5215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24205" y="295200"/>
            <a:ext cx="3778870" cy="8763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1E351EF8-8286-87AC-38C6-7E9DC74AA5D5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92100" y="3832986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7D881FA5-55EC-F926-2B2E-C6A382AF84D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2100" y="5640121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BBC82E01-F7FE-2EAB-B8E7-5960A7A5860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251075" y="3832986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AF3DAD82-5491-5A1C-AF05-DBECB12413C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251075" y="5640121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D56B49B1-E5CE-83C1-0D25-0898269814D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206875" y="3832986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D879563-9332-8DE6-BC2B-72B716864FC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206875" y="5640121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34E06054-2590-E998-043B-8F545070935C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165850" y="3832986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37" name="Text Placeholder 10">
            <a:extLst>
              <a:ext uri="{FF2B5EF4-FFF2-40B4-BE49-F238E27FC236}">
                <a16:creationId xmlns:a16="http://schemas.microsoft.com/office/drawing/2014/main" id="{B2E849EB-3C88-7D18-ED79-F55E7AB9250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65850" y="5640121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3A8CC4AE-06AB-5A91-10DC-6C53FFB4A23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8129587" y="3832986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5B2ACD70-936B-5D18-96B7-1BF64FC6E2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29587" y="5640121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96B65B4A-309C-6AFF-3233-21C6FE13D295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0088562" y="3832986"/>
            <a:ext cx="1810800" cy="1742358"/>
          </a:xfrm>
          <a:solidFill>
            <a:srgbClr val="F6F3F2"/>
          </a:solidFill>
        </p:spPr>
        <p:txBody>
          <a:bodyPr vert="horz" lIns="0" tIns="0" rIns="0" bIns="0" rtlCol="0">
            <a:noAutofit/>
          </a:bodyPr>
          <a:lstStyle>
            <a:lvl1pPr>
              <a:defRPr lang="en-GB" sz="1200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the icon to add a team member headshot.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56786C68-DCD8-DE01-5F52-6FF88150DD6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088562" y="5640121"/>
            <a:ext cx="1811338" cy="464807"/>
          </a:xfrm>
        </p:spPr>
        <p:txBody>
          <a:bodyPr wrap="square">
            <a:spAutoFit/>
          </a:bodyPr>
          <a:lstStyle>
            <a:lvl1pPr>
              <a:spcBef>
                <a:spcPts val="0"/>
              </a:spcBef>
              <a:spcAft>
                <a:spcPts val="0"/>
              </a:spcAft>
              <a:defRPr lang="en-GB" sz="1400" b="1" i="0" kern="1200" dirty="0">
                <a:solidFill>
                  <a:schemeClr val="tx1"/>
                </a:solidFill>
                <a:latin typeface="Johnson Text" pitchFamily="2" charset="77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sz="1400" b="0" i="0">
                <a:solidFill>
                  <a:schemeClr val="tx1"/>
                </a:solidFill>
                <a:latin typeface="Johnson Text" pitchFamily="2" charset="77"/>
              </a:defRPr>
            </a:lvl2pPr>
            <a:lvl3pPr marL="320675" indent="-320675">
              <a:spcBef>
                <a:spcPts val="0"/>
              </a:spcBef>
              <a:spcAft>
                <a:spcPts val="0"/>
              </a:spcAft>
              <a:tabLst/>
              <a:defRPr/>
            </a:lvl3pPr>
            <a:lvl4pPr>
              <a:spcBef>
                <a:spcPts val="0"/>
              </a:spcBef>
              <a:spcAft>
                <a:spcPts val="0"/>
              </a:spcAft>
              <a:defRPr/>
            </a:lvl4pPr>
            <a:lvl5pPr>
              <a:spcBef>
                <a:spcPts val="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GB" err="1"/>
              <a:t>Firstname</a:t>
            </a:r>
            <a:r>
              <a:rPr lang="en-GB"/>
              <a:t> Surname</a:t>
            </a:r>
          </a:p>
          <a:p>
            <a:pPr lvl="1"/>
            <a:r>
              <a:rPr lang="en-GB"/>
              <a:t>Role, Location</a:t>
            </a:r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520EE9D3-6988-A53A-4B71-0F5506C1DB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303" y="262800"/>
            <a:ext cx="6710984" cy="54418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29A91CD-56E3-1B05-9890-3FE2231364A5}"/>
              </a:ext>
            </a:extLst>
          </p:cNvPr>
          <p:cNvSpPr>
            <a:spLocks noGrp="1"/>
          </p:cNvSpPr>
          <p:nvPr>
            <p:ph type="subTitle" idx="38" hasCustomPrompt="1"/>
          </p:nvPr>
        </p:nvSpPr>
        <p:spPr>
          <a:xfrm>
            <a:off x="288302" y="713620"/>
            <a:ext cx="6713538" cy="292965"/>
          </a:xfrm>
        </p:spPr>
        <p:txBody>
          <a:bodyPr vert="horz" wrap="square" lIns="0" tIns="0" rIns="0" bIns="0" rtlCol="0" anchor="t">
            <a:spAutoFit/>
          </a:bodyPr>
          <a:lstStyle>
            <a:lvl1pPr>
              <a:defRPr lang="en-GB" b="1" dirty="0"/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/>
              <a:t>Subtitle goes here if required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3AA3C18-F5C0-CFE2-1F37-5A3D1ADCF3F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338513" y="6403975"/>
            <a:ext cx="2520000" cy="168275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950">
                <a:solidFill>
                  <a:schemeClr val="tx2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65E9686-5FEA-8121-11E9-AFA9D246DF2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28976" y="6332768"/>
            <a:ext cx="18000" cy="3132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/>
          <a:p>
            <a:pPr lvl="0"/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66764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F71E3-AC39-2207-0CC4-1E24866107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1593" y="280800"/>
            <a:ext cx="5734050" cy="896849"/>
          </a:xfrm>
        </p:spPr>
        <p:txBody>
          <a:bodyPr wrap="square" anchor="t">
            <a:spAutoFit/>
          </a:bodyPr>
          <a:lstStyle>
            <a:lvl1pPr algn="l">
              <a:lnSpc>
                <a:spcPct val="80000"/>
              </a:lnSpc>
              <a:defRPr sz="7000" b="0" i="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Master title</a:t>
            </a:r>
          </a:p>
        </p:txBody>
      </p:sp>
      <p:sp>
        <p:nvSpPr>
          <p:cNvPr id="8" name="Text Placeholder 31">
            <a:extLst>
              <a:ext uri="{FF2B5EF4-FFF2-40B4-BE49-F238E27FC236}">
                <a16:creationId xmlns:a16="http://schemas.microsoft.com/office/drawing/2014/main" id="{8A0CEBF6-57E1-CA60-B5FC-67612D686C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7338" y="1321765"/>
            <a:ext cx="2795587" cy="1891335"/>
          </a:xfrm>
        </p:spPr>
        <p:txBody>
          <a:bodyPr anchor="t"/>
          <a:lstStyle>
            <a:lvl1pPr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Supporting details – delete if not required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D47F296-0E32-0EF7-CF93-7C190F10CB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227934" y="6254750"/>
            <a:ext cx="2671966" cy="246221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7BAC45C-832E-6EC8-690D-5C4E26750E6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01138" y="6159530"/>
            <a:ext cx="18000" cy="3960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12" name="Graphic 6">
            <a:extLst>
              <a:ext uri="{FF2B5EF4-FFF2-40B4-BE49-F238E27FC236}">
                <a16:creationId xmlns:a16="http://schemas.microsoft.com/office/drawing/2014/main" id="{BF1E0969-1DDE-DDA5-C583-FC49A3972A7E}"/>
              </a:ext>
            </a:extLst>
          </p:cNvPr>
          <p:cNvSpPr>
            <a:spLocks noChangeAspect="1"/>
          </p:cNvSpPr>
          <p:nvPr userDrawn="1"/>
        </p:nvSpPr>
        <p:spPr>
          <a:xfrm>
            <a:off x="295014" y="6157305"/>
            <a:ext cx="2028986" cy="406800"/>
          </a:xfrm>
          <a:custGeom>
            <a:avLst/>
            <a:gdLst>
              <a:gd name="connsiteX0" fmla="*/ 950465 w 9611734"/>
              <a:gd name="connsiteY0" fmla="*/ 818675 h 1927097"/>
              <a:gd name="connsiteX1" fmla="*/ 803768 w 9611734"/>
              <a:gd name="connsiteY1" fmla="*/ 568646 h 1927097"/>
              <a:gd name="connsiteX2" fmla="*/ 950465 w 9611734"/>
              <a:gd name="connsiteY2" fmla="*/ 318617 h 1927097"/>
              <a:gd name="connsiteX3" fmla="*/ 1097162 w 9611734"/>
              <a:gd name="connsiteY3" fmla="*/ 568646 h 1927097"/>
              <a:gd name="connsiteX4" fmla="*/ 950465 w 9611734"/>
              <a:gd name="connsiteY4" fmla="*/ 818675 h 1927097"/>
              <a:gd name="connsiteX5" fmla="*/ 950465 w 9611734"/>
              <a:gd name="connsiteY5" fmla="*/ 251429 h 1927097"/>
              <a:gd name="connsiteX6" fmla="*/ 652338 w 9611734"/>
              <a:gd name="connsiteY6" fmla="*/ 568646 h 1927097"/>
              <a:gd name="connsiteX7" fmla="*/ 950465 w 9611734"/>
              <a:gd name="connsiteY7" fmla="*/ 885863 h 1927097"/>
              <a:gd name="connsiteX8" fmla="*/ 1248591 w 9611734"/>
              <a:gd name="connsiteY8" fmla="*/ 568646 h 1927097"/>
              <a:gd name="connsiteX9" fmla="*/ 950465 w 9611734"/>
              <a:gd name="connsiteY9" fmla="*/ 251429 h 1927097"/>
              <a:gd name="connsiteX10" fmla="*/ 2283534 w 9611734"/>
              <a:gd name="connsiteY10" fmla="*/ 251429 h 1927097"/>
              <a:gd name="connsiteX11" fmla="*/ 2114929 w 9611734"/>
              <a:gd name="connsiteY11" fmla="*/ 340488 h 1927097"/>
              <a:gd name="connsiteX12" fmla="*/ 2107568 w 9611734"/>
              <a:gd name="connsiteY12" fmla="*/ 340488 h 1927097"/>
              <a:gd name="connsiteX13" fmla="*/ 2107568 w 9611734"/>
              <a:gd name="connsiteY13" fmla="*/ 263677 h 1927097"/>
              <a:gd name="connsiteX14" fmla="*/ 1963324 w 9611734"/>
              <a:gd name="connsiteY14" fmla="*/ 263677 h 1927097"/>
              <a:gd name="connsiteX15" fmla="*/ 1963324 w 9611734"/>
              <a:gd name="connsiteY15" fmla="*/ 873615 h 1927097"/>
              <a:gd name="connsiteX16" fmla="*/ 2107568 w 9611734"/>
              <a:gd name="connsiteY16" fmla="*/ 873615 h 1927097"/>
              <a:gd name="connsiteX17" fmla="*/ 2107568 w 9611734"/>
              <a:gd name="connsiteY17" fmla="*/ 479412 h 1927097"/>
              <a:gd name="connsiteX18" fmla="*/ 2228501 w 9611734"/>
              <a:gd name="connsiteY18" fmla="*/ 336638 h 1927097"/>
              <a:gd name="connsiteX19" fmla="*/ 2332433 w 9611734"/>
              <a:gd name="connsiteY19" fmla="*/ 456142 h 1927097"/>
              <a:gd name="connsiteX20" fmla="*/ 2332433 w 9611734"/>
              <a:gd name="connsiteY20" fmla="*/ 873265 h 1927097"/>
              <a:gd name="connsiteX21" fmla="*/ 2476677 w 9611734"/>
              <a:gd name="connsiteY21" fmla="*/ 873265 h 1927097"/>
              <a:gd name="connsiteX22" fmla="*/ 2476677 w 9611734"/>
              <a:gd name="connsiteY22" fmla="*/ 455092 h 1927097"/>
              <a:gd name="connsiteX23" fmla="*/ 2283534 w 9611734"/>
              <a:gd name="connsiteY23" fmla="*/ 251429 h 1927097"/>
              <a:gd name="connsiteX24" fmla="*/ 2803897 w 9611734"/>
              <a:gd name="connsiteY24" fmla="*/ 251429 h 1927097"/>
              <a:gd name="connsiteX25" fmla="*/ 2570444 w 9611734"/>
              <a:gd name="connsiteY25" fmla="*/ 427097 h 1927097"/>
              <a:gd name="connsiteX26" fmla="*/ 2718368 w 9611734"/>
              <a:gd name="connsiteY26" fmla="*/ 602765 h 1927097"/>
              <a:gd name="connsiteX27" fmla="*/ 2840528 w 9611734"/>
              <a:gd name="connsiteY27" fmla="*/ 633209 h 1927097"/>
              <a:gd name="connsiteX28" fmla="*/ 2934645 w 9611734"/>
              <a:gd name="connsiteY28" fmla="*/ 723493 h 1927097"/>
              <a:gd name="connsiteX29" fmla="*/ 2813712 w 9611734"/>
              <a:gd name="connsiteY29" fmla="*/ 821125 h 1927097"/>
              <a:gd name="connsiteX30" fmla="*/ 2674376 w 9611734"/>
              <a:gd name="connsiteY30" fmla="*/ 679576 h 1927097"/>
              <a:gd name="connsiteX31" fmla="*/ 2544855 w 9611734"/>
              <a:gd name="connsiteY31" fmla="*/ 716144 h 1927097"/>
              <a:gd name="connsiteX32" fmla="*/ 2797763 w 9611734"/>
              <a:gd name="connsiteY32" fmla="*/ 885688 h 1927097"/>
              <a:gd name="connsiteX33" fmla="*/ 3051898 w 9611734"/>
              <a:gd name="connsiteY33" fmla="*/ 686924 h 1927097"/>
              <a:gd name="connsiteX34" fmla="*/ 2889427 w 9611734"/>
              <a:gd name="connsiteY34" fmla="*/ 503908 h 1927097"/>
              <a:gd name="connsiteX35" fmla="*/ 2772174 w 9611734"/>
              <a:gd name="connsiteY35" fmla="*/ 474688 h 1927097"/>
              <a:gd name="connsiteX36" fmla="*/ 2687872 w 9611734"/>
              <a:gd name="connsiteY36" fmla="*/ 394203 h 1927097"/>
              <a:gd name="connsiteX37" fmla="*/ 2791804 w 9611734"/>
              <a:gd name="connsiteY37" fmla="*/ 316167 h 1927097"/>
              <a:gd name="connsiteX38" fmla="*/ 2916418 w 9611734"/>
              <a:gd name="connsiteY38" fmla="*/ 433221 h 1927097"/>
              <a:gd name="connsiteX39" fmla="*/ 3038578 w 9611734"/>
              <a:gd name="connsiteY39" fmla="*/ 396652 h 1927097"/>
              <a:gd name="connsiteX40" fmla="*/ 2803897 w 9611734"/>
              <a:gd name="connsiteY40" fmla="*/ 251429 h 1927097"/>
              <a:gd name="connsiteX41" fmla="*/ 3409965 w 9611734"/>
              <a:gd name="connsiteY41" fmla="*/ 818675 h 1927097"/>
              <a:gd name="connsiteX42" fmla="*/ 3263268 w 9611734"/>
              <a:gd name="connsiteY42" fmla="*/ 568646 h 1927097"/>
              <a:gd name="connsiteX43" fmla="*/ 3409965 w 9611734"/>
              <a:gd name="connsiteY43" fmla="*/ 318617 h 1927097"/>
              <a:gd name="connsiteX44" fmla="*/ 3556663 w 9611734"/>
              <a:gd name="connsiteY44" fmla="*/ 568646 h 1927097"/>
              <a:gd name="connsiteX45" fmla="*/ 3409965 w 9611734"/>
              <a:gd name="connsiteY45" fmla="*/ 818675 h 1927097"/>
              <a:gd name="connsiteX46" fmla="*/ 3409965 w 9611734"/>
              <a:gd name="connsiteY46" fmla="*/ 251429 h 1927097"/>
              <a:gd name="connsiteX47" fmla="*/ 3111839 w 9611734"/>
              <a:gd name="connsiteY47" fmla="*/ 568646 h 1927097"/>
              <a:gd name="connsiteX48" fmla="*/ 3409965 w 9611734"/>
              <a:gd name="connsiteY48" fmla="*/ 885863 h 1927097"/>
              <a:gd name="connsiteX49" fmla="*/ 3708092 w 9611734"/>
              <a:gd name="connsiteY49" fmla="*/ 568646 h 1927097"/>
              <a:gd name="connsiteX50" fmla="*/ 3409965 w 9611734"/>
              <a:gd name="connsiteY50" fmla="*/ 251429 h 1927097"/>
              <a:gd name="connsiteX51" fmla="*/ 4113656 w 9611734"/>
              <a:gd name="connsiteY51" fmla="*/ 251429 h 1927097"/>
              <a:gd name="connsiteX52" fmla="*/ 3945051 w 9611734"/>
              <a:gd name="connsiteY52" fmla="*/ 340488 h 1927097"/>
              <a:gd name="connsiteX53" fmla="*/ 3937690 w 9611734"/>
              <a:gd name="connsiteY53" fmla="*/ 340488 h 1927097"/>
              <a:gd name="connsiteX54" fmla="*/ 3937690 w 9611734"/>
              <a:gd name="connsiteY54" fmla="*/ 263677 h 1927097"/>
              <a:gd name="connsiteX55" fmla="*/ 3793446 w 9611734"/>
              <a:gd name="connsiteY55" fmla="*/ 263677 h 1927097"/>
              <a:gd name="connsiteX56" fmla="*/ 3793446 w 9611734"/>
              <a:gd name="connsiteY56" fmla="*/ 873615 h 1927097"/>
              <a:gd name="connsiteX57" fmla="*/ 3937690 w 9611734"/>
              <a:gd name="connsiteY57" fmla="*/ 873615 h 1927097"/>
              <a:gd name="connsiteX58" fmla="*/ 3937690 w 9611734"/>
              <a:gd name="connsiteY58" fmla="*/ 479412 h 1927097"/>
              <a:gd name="connsiteX59" fmla="*/ 4058623 w 9611734"/>
              <a:gd name="connsiteY59" fmla="*/ 336638 h 1927097"/>
              <a:gd name="connsiteX60" fmla="*/ 4162555 w 9611734"/>
              <a:gd name="connsiteY60" fmla="*/ 456142 h 1927097"/>
              <a:gd name="connsiteX61" fmla="*/ 4162555 w 9611734"/>
              <a:gd name="connsiteY61" fmla="*/ 873265 h 1927097"/>
              <a:gd name="connsiteX62" fmla="*/ 4306799 w 9611734"/>
              <a:gd name="connsiteY62" fmla="*/ 873265 h 1927097"/>
              <a:gd name="connsiteX63" fmla="*/ 4306799 w 9611734"/>
              <a:gd name="connsiteY63" fmla="*/ 455092 h 1927097"/>
              <a:gd name="connsiteX64" fmla="*/ 4113656 w 9611734"/>
              <a:gd name="connsiteY64" fmla="*/ 251429 h 1927097"/>
              <a:gd name="connsiteX65" fmla="*/ 6255401 w 9611734"/>
              <a:gd name="connsiteY65" fmla="*/ 818675 h 1927097"/>
              <a:gd name="connsiteX66" fmla="*/ 6108704 w 9611734"/>
              <a:gd name="connsiteY66" fmla="*/ 568646 h 1927097"/>
              <a:gd name="connsiteX67" fmla="*/ 6255401 w 9611734"/>
              <a:gd name="connsiteY67" fmla="*/ 318617 h 1927097"/>
              <a:gd name="connsiteX68" fmla="*/ 6402098 w 9611734"/>
              <a:gd name="connsiteY68" fmla="*/ 568646 h 1927097"/>
              <a:gd name="connsiteX69" fmla="*/ 6255401 w 9611734"/>
              <a:gd name="connsiteY69" fmla="*/ 818675 h 1927097"/>
              <a:gd name="connsiteX70" fmla="*/ 6255401 w 9611734"/>
              <a:gd name="connsiteY70" fmla="*/ 251429 h 1927097"/>
              <a:gd name="connsiteX71" fmla="*/ 5957274 w 9611734"/>
              <a:gd name="connsiteY71" fmla="*/ 568646 h 1927097"/>
              <a:gd name="connsiteX72" fmla="*/ 6255401 w 9611734"/>
              <a:gd name="connsiteY72" fmla="*/ 885863 h 1927097"/>
              <a:gd name="connsiteX73" fmla="*/ 6553528 w 9611734"/>
              <a:gd name="connsiteY73" fmla="*/ 568646 h 1927097"/>
              <a:gd name="connsiteX74" fmla="*/ 6255401 w 9611734"/>
              <a:gd name="connsiteY74" fmla="*/ 251429 h 1927097"/>
              <a:gd name="connsiteX75" fmla="*/ 7588295 w 9611734"/>
              <a:gd name="connsiteY75" fmla="*/ 251429 h 1927097"/>
              <a:gd name="connsiteX76" fmla="*/ 7419689 w 9611734"/>
              <a:gd name="connsiteY76" fmla="*/ 340488 h 1927097"/>
              <a:gd name="connsiteX77" fmla="*/ 7412328 w 9611734"/>
              <a:gd name="connsiteY77" fmla="*/ 340488 h 1927097"/>
              <a:gd name="connsiteX78" fmla="*/ 7412328 w 9611734"/>
              <a:gd name="connsiteY78" fmla="*/ 263677 h 1927097"/>
              <a:gd name="connsiteX79" fmla="*/ 7268085 w 9611734"/>
              <a:gd name="connsiteY79" fmla="*/ 263677 h 1927097"/>
              <a:gd name="connsiteX80" fmla="*/ 7268085 w 9611734"/>
              <a:gd name="connsiteY80" fmla="*/ 873615 h 1927097"/>
              <a:gd name="connsiteX81" fmla="*/ 7412328 w 9611734"/>
              <a:gd name="connsiteY81" fmla="*/ 873615 h 1927097"/>
              <a:gd name="connsiteX82" fmla="*/ 7412328 w 9611734"/>
              <a:gd name="connsiteY82" fmla="*/ 479412 h 1927097"/>
              <a:gd name="connsiteX83" fmla="*/ 7533262 w 9611734"/>
              <a:gd name="connsiteY83" fmla="*/ 336638 h 1927097"/>
              <a:gd name="connsiteX84" fmla="*/ 7637194 w 9611734"/>
              <a:gd name="connsiteY84" fmla="*/ 456142 h 1927097"/>
              <a:gd name="connsiteX85" fmla="*/ 7637194 w 9611734"/>
              <a:gd name="connsiteY85" fmla="*/ 873265 h 1927097"/>
              <a:gd name="connsiteX86" fmla="*/ 7781438 w 9611734"/>
              <a:gd name="connsiteY86" fmla="*/ 873265 h 1927097"/>
              <a:gd name="connsiteX87" fmla="*/ 7781438 w 9611734"/>
              <a:gd name="connsiteY87" fmla="*/ 455092 h 1927097"/>
              <a:gd name="connsiteX88" fmla="*/ 7588295 w 9611734"/>
              <a:gd name="connsiteY88" fmla="*/ 251429 h 1927097"/>
              <a:gd name="connsiteX89" fmla="*/ 8108833 w 9611734"/>
              <a:gd name="connsiteY89" fmla="*/ 251429 h 1927097"/>
              <a:gd name="connsiteX90" fmla="*/ 7875380 w 9611734"/>
              <a:gd name="connsiteY90" fmla="*/ 427097 h 1927097"/>
              <a:gd name="connsiteX91" fmla="*/ 8023304 w 9611734"/>
              <a:gd name="connsiteY91" fmla="*/ 602765 h 1927097"/>
              <a:gd name="connsiteX92" fmla="*/ 8145464 w 9611734"/>
              <a:gd name="connsiteY92" fmla="*/ 633209 h 1927097"/>
              <a:gd name="connsiteX93" fmla="*/ 8239581 w 9611734"/>
              <a:gd name="connsiteY93" fmla="*/ 723493 h 1927097"/>
              <a:gd name="connsiteX94" fmla="*/ 8118648 w 9611734"/>
              <a:gd name="connsiteY94" fmla="*/ 821125 h 1927097"/>
              <a:gd name="connsiteX95" fmla="*/ 7979312 w 9611734"/>
              <a:gd name="connsiteY95" fmla="*/ 679576 h 1927097"/>
              <a:gd name="connsiteX96" fmla="*/ 7849791 w 9611734"/>
              <a:gd name="connsiteY96" fmla="*/ 716144 h 1927097"/>
              <a:gd name="connsiteX97" fmla="*/ 8102699 w 9611734"/>
              <a:gd name="connsiteY97" fmla="*/ 885688 h 1927097"/>
              <a:gd name="connsiteX98" fmla="*/ 8356834 w 9611734"/>
              <a:gd name="connsiteY98" fmla="*/ 686924 h 1927097"/>
              <a:gd name="connsiteX99" fmla="*/ 8194363 w 9611734"/>
              <a:gd name="connsiteY99" fmla="*/ 503908 h 1927097"/>
              <a:gd name="connsiteX100" fmla="*/ 8077110 w 9611734"/>
              <a:gd name="connsiteY100" fmla="*/ 474688 h 1927097"/>
              <a:gd name="connsiteX101" fmla="*/ 7992808 w 9611734"/>
              <a:gd name="connsiteY101" fmla="*/ 394203 h 1927097"/>
              <a:gd name="connsiteX102" fmla="*/ 8096740 w 9611734"/>
              <a:gd name="connsiteY102" fmla="*/ 316167 h 1927097"/>
              <a:gd name="connsiteX103" fmla="*/ 8221353 w 9611734"/>
              <a:gd name="connsiteY103" fmla="*/ 433221 h 1927097"/>
              <a:gd name="connsiteX104" fmla="*/ 8343514 w 9611734"/>
              <a:gd name="connsiteY104" fmla="*/ 396652 h 1927097"/>
              <a:gd name="connsiteX105" fmla="*/ 8108833 w 9611734"/>
              <a:gd name="connsiteY105" fmla="*/ 251429 h 1927097"/>
              <a:gd name="connsiteX106" fmla="*/ 8714726 w 9611734"/>
              <a:gd name="connsiteY106" fmla="*/ 818675 h 1927097"/>
              <a:gd name="connsiteX107" fmla="*/ 8568028 w 9611734"/>
              <a:gd name="connsiteY107" fmla="*/ 568646 h 1927097"/>
              <a:gd name="connsiteX108" fmla="*/ 8714726 w 9611734"/>
              <a:gd name="connsiteY108" fmla="*/ 318617 h 1927097"/>
              <a:gd name="connsiteX109" fmla="*/ 8861423 w 9611734"/>
              <a:gd name="connsiteY109" fmla="*/ 568646 h 1927097"/>
              <a:gd name="connsiteX110" fmla="*/ 8714726 w 9611734"/>
              <a:gd name="connsiteY110" fmla="*/ 818675 h 1927097"/>
              <a:gd name="connsiteX111" fmla="*/ 8714726 w 9611734"/>
              <a:gd name="connsiteY111" fmla="*/ 251429 h 1927097"/>
              <a:gd name="connsiteX112" fmla="*/ 8416599 w 9611734"/>
              <a:gd name="connsiteY112" fmla="*/ 568646 h 1927097"/>
              <a:gd name="connsiteX113" fmla="*/ 8714726 w 9611734"/>
              <a:gd name="connsiteY113" fmla="*/ 885863 h 1927097"/>
              <a:gd name="connsiteX114" fmla="*/ 9012852 w 9611734"/>
              <a:gd name="connsiteY114" fmla="*/ 568646 h 1927097"/>
              <a:gd name="connsiteX115" fmla="*/ 8714726 w 9611734"/>
              <a:gd name="connsiteY115" fmla="*/ 251429 h 1927097"/>
              <a:gd name="connsiteX116" fmla="*/ 9418592 w 9611734"/>
              <a:gd name="connsiteY116" fmla="*/ 251429 h 1927097"/>
              <a:gd name="connsiteX117" fmla="*/ 9249987 w 9611734"/>
              <a:gd name="connsiteY117" fmla="*/ 340488 h 1927097"/>
              <a:gd name="connsiteX118" fmla="*/ 9242625 w 9611734"/>
              <a:gd name="connsiteY118" fmla="*/ 340488 h 1927097"/>
              <a:gd name="connsiteX119" fmla="*/ 9242625 w 9611734"/>
              <a:gd name="connsiteY119" fmla="*/ 263677 h 1927097"/>
              <a:gd name="connsiteX120" fmla="*/ 9098382 w 9611734"/>
              <a:gd name="connsiteY120" fmla="*/ 263677 h 1927097"/>
              <a:gd name="connsiteX121" fmla="*/ 9098382 w 9611734"/>
              <a:gd name="connsiteY121" fmla="*/ 873615 h 1927097"/>
              <a:gd name="connsiteX122" fmla="*/ 9242625 w 9611734"/>
              <a:gd name="connsiteY122" fmla="*/ 873615 h 1927097"/>
              <a:gd name="connsiteX123" fmla="*/ 9242625 w 9611734"/>
              <a:gd name="connsiteY123" fmla="*/ 479412 h 1927097"/>
              <a:gd name="connsiteX124" fmla="*/ 9363559 w 9611734"/>
              <a:gd name="connsiteY124" fmla="*/ 336638 h 1927097"/>
              <a:gd name="connsiteX125" fmla="*/ 9467491 w 9611734"/>
              <a:gd name="connsiteY125" fmla="*/ 456142 h 1927097"/>
              <a:gd name="connsiteX126" fmla="*/ 9467491 w 9611734"/>
              <a:gd name="connsiteY126" fmla="*/ 873265 h 1927097"/>
              <a:gd name="connsiteX127" fmla="*/ 9611734 w 9611734"/>
              <a:gd name="connsiteY127" fmla="*/ 873265 h 1927097"/>
              <a:gd name="connsiteX128" fmla="*/ 9611734 w 9611734"/>
              <a:gd name="connsiteY128" fmla="*/ 455092 h 1927097"/>
              <a:gd name="connsiteX129" fmla="*/ 9418592 w 9611734"/>
              <a:gd name="connsiteY129" fmla="*/ 251429 h 1927097"/>
              <a:gd name="connsiteX130" fmla="*/ 566984 w 9611734"/>
              <a:gd name="connsiteY130" fmla="*/ 19596 h 1927097"/>
              <a:gd name="connsiteX131" fmla="*/ 415379 w 9611734"/>
              <a:gd name="connsiteY131" fmla="*/ 19596 h 1927097"/>
              <a:gd name="connsiteX132" fmla="*/ 415379 w 9611734"/>
              <a:gd name="connsiteY132" fmla="*/ 650356 h 1927097"/>
              <a:gd name="connsiteX133" fmla="*/ 283404 w 9611734"/>
              <a:gd name="connsiteY133" fmla="*/ 813776 h 1927097"/>
              <a:gd name="connsiteX134" fmla="*/ 151429 w 9611734"/>
              <a:gd name="connsiteY134" fmla="*/ 638108 h 1927097"/>
              <a:gd name="connsiteX135" fmla="*/ 151429 w 9611734"/>
              <a:gd name="connsiteY135" fmla="*/ 521055 h 1927097"/>
              <a:gd name="connsiteX136" fmla="*/ 0 w 9611734"/>
              <a:gd name="connsiteY136" fmla="*/ 558848 h 1927097"/>
              <a:gd name="connsiteX137" fmla="*/ 0 w 9611734"/>
              <a:gd name="connsiteY137" fmla="*/ 611338 h 1927097"/>
              <a:gd name="connsiteX138" fmla="*/ 283580 w 9611734"/>
              <a:gd name="connsiteY138" fmla="*/ 893212 h 1927097"/>
              <a:gd name="connsiteX139" fmla="*/ 566984 w 9611734"/>
              <a:gd name="connsiteY139" fmla="*/ 611338 h 1927097"/>
              <a:gd name="connsiteX140" fmla="*/ 566984 w 9611734"/>
              <a:gd name="connsiteY140" fmla="*/ 19596 h 1927097"/>
              <a:gd name="connsiteX141" fmla="*/ 1478364 w 9611734"/>
              <a:gd name="connsiteY141" fmla="*/ 19596 h 1927097"/>
              <a:gd name="connsiteX142" fmla="*/ 1334121 w 9611734"/>
              <a:gd name="connsiteY142" fmla="*/ 19596 h 1927097"/>
              <a:gd name="connsiteX143" fmla="*/ 1334121 w 9611734"/>
              <a:gd name="connsiteY143" fmla="*/ 873440 h 1927097"/>
              <a:gd name="connsiteX144" fmla="*/ 1478364 w 9611734"/>
              <a:gd name="connsiteY144" fmla="*/ 873440 h 1927097"/>
              <a:gd name="connsiteX145" fmla="*/ 1478364 w 9611734"/>
              <a:gd name="connsiteY145" fmla="*/ 479412 h 1927097"/>
              <a:gd name="connsiteX146" fmla="*/ 1599298 w 9611734"/>
              <a:gd name="connsiteY146" fmla="*/ 336638 h 1927097"/>
              <a:gd name="connsiteX147" fmla="*/ 1703230 w 9611734"/>
              <a:gd name="connsiteY147" fmla="*/ 456142 h 1927097"/>
              <a:gd name="connsiteX148" fmla="*/ 1703230 w 9611734"/>
              <a:gd name="connsiteY148" fmla="*/ 873265 h 1927097"/>
              <a:gd name="connsiteX149" fmla="*/ 1847474 w 9611734"/>
              <a:gd name="connsiteY149" fmla="*/ 873265 h 1927097"/>
              <a:gd name="connsiteX150" fmla="*/ 1847474 w 9611734"/>
              <a:gd name="connsiteY150" fmla="*/ 455092 h 1927097"/>
              <a:gd name="connsiteX151" fmla="*/ 1654331 w 9611734"/>
              <a:gd name="connsiteY151" fmla="*/ 251429 h 1927097"/>
              <a:gd name="connsiteX152" fmla="*/ 1485726 w 9611734"/>
              <a:gd name="connsiteY152" fmla="*/ 340488 h 1927097"/>
              <a:gd name="connsiteX153" fmla="*/ 1478364 w 9611734"/>
              <a:gd name="connsiteY153" fmla="*/ 340488 h 1927097"/>
              <a:gd name="connsiteX154" fmla="*/ 1478364 w 9611734"/>
              <a:gd name="connsiteY154" fmla="*/ 19596 h 1927097"/>
              <a:gd name="connsiteX155" fmla="*/ 5871744 w 9611734"/>
              <a:gd name="connsiteY155" fmla="*/ 19596 h 1927097"/>
              <a:gd name="connsiteX156" fmla="*/ 5720315 w 9611734"/>
              <a:gd name="connsiteY156" fmla="*/ 19596 h 1927097"/>
              <a:gd name="connsiteX157" fmla="*/ 5720315 w 9611734"/>
              <a:gd name="connsiteY157" fmla="*/ 650356 h 1927097"/>
              <a:gd name="connsiteX158" fmla="*/ 5588340 w 9611734"/>
              <a:gd name="connsiteY158" fmla="*/ 813776 h 1927097"/>
              <a:gd name="connsiteX159" fmla="*/ 5456366 w 9611734"/>
              <a:gd name="connsiteY159" fmla="*/ 638108 h 1927097"/>
              <a:gd name="connsiteX160" fmla="*/ 5456366 w 9611734"/>
              <a:gd name="connsiteY160" fmla="*/ 521055 h 1927097"/>
              <a:gd name="connsiteX161" fmla="*/ 5304936 w 9611734"/>
              <a:gd name="connsiteY161" fmla="*/ 558848 h 1927097"/>
              <a:gd name="connsiteX162" fmla="*/ 5304936 w 9611734"/>
              <a:gd name="connsiteY162" fmla="*/ 611338 h 1927097"/>
              <a:gd name="connsiteX163" fmla="*/ 5588515 w 9611734"/>
              <a:gd name="connsiteY163" fmla="*/ 893212 h 1927097"/>
              <a:gd name="connsiteX164" fmla="*/ 5871920 w 9611734"/>
              <a:gd name="connsiteY164" fmla="*/ 611338 h 1927097"/>
              <a:gd name="connsiteX165" fmla="*/ 5871920 w 9611734"/>
              <a:gd name="connsiteY165" fmla="*/ 19596 h 1927097"/>
              <a:gd name="connsiteX166" fmla="*/ 6783125 w 9611734"/>
              <a:gd name="connsiteY166" fmla="*/ 19596 h 1927097"/>
              <a:gd name="connsiteX167" fmla="*/ 6638882 w 9611734"/>
              <a:gd name="connsiteY167" fmla="*/ 19596 h 1927097"/>
              <a:gd name="connsiteX168" fmla="*/ 6638882 w 9611734"/>
              <a:gd name="connsiteY168" fmla="*/ 873440 h 1927097"/>
              <a:gd name="connsiteX169" fmla="*/ 6783125 w 9611734"/>
              <a:gd name="connsiteY169" fmla="*/ 873440 h 1927097"/>
              <a:gd name="connsiteX170" fmla="*/ 6783125 w 9611734"/>
              <a:gd name="connsiteY170" fmla="*/ 479412 h 1927097"/>
              <a:gd name="connsiteX171" fmla="*/ 6904059 w 9611734"/>
              <a:gd name="connsiteY171" fmla="*/ 336638 h 1927097"/>
              <a:gd name="connsiteX172" fmla="*/ 7007991 w 9611734"/>
              <a:gd name="connsiteY172" fmla="*/ 456142 h 1927097"/>
              <a:gd name="connsiteX173" fmla="*/ 7007991 w 9611734"/>
              <a:gd name="connsiteY173" fmla="*/ 873265 h 1927097"/>
              <a:gd name="connsiteX174" fmla="*/ 7152234 w 9611734"/>
              <a:gd name="connsiteY174" fmla="*/ 873265 h 1927097"/>
              <a:gd name="connsiteX175" fmla="*/ 7152234 w 9611734"/>
              <a:gd name="connsiteY175" fmla="*/ 455092 h 1927097"/>
              <a:gd name="connsiteX176" fmla="*/ 6959092 w 9611734"/>
              <a:gd name="connsiteY176" fmla="*/ 251429 h 1927097"/>
              <a:gd name="connsiteX177" fmla="*/ 6790486 w 9611734"/>
              <a:gd name="connsiteY177" fmla="*/ 340488 h 1927097"/>
              <a:gd name="connsiteX178" fmla="*/ 6783125 w 9611734"/>
              <a:gd name="connsiteY178" fmla="*/ 340488 h 1927097"/>
              <a:gd name="connsiteX179" fmla="*/ 6783125 w 9611734"/>
              <a:gd name="connsiteY179" fmla="*/ 19596 h 1927097"/>
              <a:gd name="connsiteX180" fmla="*/ 4781944 w 9611734"/>
              <a:gd name="connsiteY180" fmla="*/ 803978 h 1927097"/>
              <a:gd name="connsiteX181" fmla="*/ 4592482 w 9611734"/>
              <a:gd name="connsiteY181" fmla="*/ 607489 h 1927097"/>
              <a:gd name="connsiteX182" fmla="*/ 4666970 w 9611734"/>
              <a:gd name="connsiteY182" fmla="*/ 452642 h 1927097"/>
              <a:gd name="connsiteX183" fmla="*/ 4943188 w 9611734"/>
              <a:gd name="connsiteY183" fmla="*/ 753937 h 1927097"/>
              <a:gd name="connsiteX184" fmla="*/ 4781944 w 9611734"/>
              <a:gd name="connsiteY184" fmla="*/ 803978 h 1927097"/>
              <a:gd name="connsiteX185" fmla="*/ 5050801 w 9611734"/>
              <a:gd name="connsiteY185" fmla="*/ 653855 h 1927097"/>
              <a:gd name="connsiteX186" fmla="*/ 4811388 w 9611734"/>
              <a:gd name="connsiteY186" fmla="*/ 390354 h 1927097"/>
              <a:gd name="connsiteX187" fmla="*/ 4929868 w 9611734"/>
              <a:gd name="connsiteY187" fmla="*/ 367083 h 1927097"/>
              <a:gd name="connsiteX188" fmla="*/ 5089885 w 9611734"/>
              <a:gd name="connsiteY188" fmla="*/ 523154 h 1927097"/>
              <a:gd name="connsiteX189" fmla="*/ 5050801 w 9611734"/>
              <a:gd name="connsiteY189" fmla="*/ 653855 h 1927097"/>
              <a:gd name="connsiteX190" fmla="*/ 4778263 w 9611734"/>
              <a:gd name="connsiteY190" fmla="*/ 355010 h 1927097"/>
              <a:gd name="connsiteX191" fmla="*/ 4725684 w 9611734"/>
              <a:gd name="connsiteY191" fmla="*/ 296396 h 1927097"/>
              <a:gd name="connsiteX192" fmla="*/ 4665743 w 9611734"/>
              <a:gd name="connsiteY192" fmla="*/ 175668 h 1927097"/>
              <a:gd name="connsiteX193" fmla="*/ 4781768 w 9611734"/>
              <a:gd name="connsiteY193" fmla="*/ 64738 h 1927097"/>
              <a:gd name="connsiteX194" fmla="*/ 4896568 w 9611734"/>
              <a:gd name="connsiteY194" fmla="*/ 181792 h 1927097"/>
              <a:gd name="connsiteX195" fmla="*/ 4778263 w 9611734"/>
              <a:gd name="connsiteY195" fmla="*/ 355010 h 1927097"/>
              <a:gd name="connsiteX196" fmla="*/ 4785624 w 9611734"/>
              <a:gd name="connsiteY196" fmla="*/ 0 h 1927097"/>
              <a:gd name="connsiteX197" fmla="*/ 4533943 w 9611734"/>
              <a:gd name="connsiteY197" fmla="*/ 211011 h 1927097"/>
              <a:gd name="connsiteX198" fmla="*/ 4631741 w 9611734"/>
              <a:gd name="connsiteY198" fmla="*/ 414674 h 1927097"/>
              <a:gd name="connsiteX199" fmla="*/ 4632968 w 9611734"/>
              <a:gd name="connsiteY199" fmla="*/ 417124 h 1927097"/>
              <a:gd name="connsiteX200" fmla="*/ 4458228 w 9611734"/>
              <a:gd name="connsiteY200" fmla="*/ 662254 h 1927097"/>
              <a:gd name="connsiteX201" fmla="*/ 4703775 w 9611734"/>
              <a:gd name="connsiteY201" fmla="*/ 892862 h 1927097"/>
              <a:gd name="connsiteX202" fmla="*/ 4979994 w 9611734"/>
              <a:gd name="connsiteY202" fmla="*/ 794005 h 1927097"/>
              <a:gd name="connsiteX203" fmla="*/ 5053255 w 9611734"/>
              <a:gd name="connsiteY203" fmla="*/ 873265 h 1927097"/>
              <a:gd name="connsiteX204" fmla="*/ 5245170 w 9611734"/>
              <a:gd name="connsiteY204" fmla="*/ 873265 h 1927097"/>
              <a:gd name="connsiteX205" fmla="*/ 5245170 w 9611734"/>
              <a:gd name="connsiteY205" fmla="*/ 867141 h 1927097"/>
              <a:gd name="connsiteX206" fmla="*/ 5088834 w 9611734"/>
              <a:gd name="connsiteY206" fmla="*/ 695148 h 1927097"/>
              <a:gd name="connsiteX207" fmla="*/ 5192766 w 9611734"/>
              <a:gd name="connsiteY207" fmla="*/ 457191 h 1927097"/>
              <a:gd name="connsiteX208" fmla="*/ 5032749 w 9611734"/>
              <a:gd name="connsiteY208" fmla="*/ 302345 h 1927097"/>
              <a:gd name="connsiteX209" fmla="*/ 4886051 w 9611734"/>
              <a:gd name="connsiteY209" fmla="*/ 331564 h 1927097"/>
              <a:gd name="connsiteX210" fmla="*/ 4883598 w 9611734"/>
              <a:gd name="connsiteY210" fmla="*/ 326665 h 1927097"/>
              <a:gd name="connsiteX211" fmla="*/ 5015573 w 9611734"/>
              <a:gd name="connsiteY211" fmla="*/ 165695 h 1927097"/>
              <a:gd name="connsiteX212" fmla="*/ 4785624 w 9611734"/>
              <a:gd name="connsiteY212" fmla="*/ 0 h 1927097"/>
              <a:gd name="connsiteX213" fmla="*/ 1128885 w 9611734"/>
              <a:gd name="connsiteY213" fmla="*/ 1543918 h 1927097"/>
              <a:gd name="connsiteX214" fmla="*/ 1293810 w 9611734"/>
              <a:gd name="connsiteY214" fmla="*/ 1375599 h 1927097"/>
              <a:gd name="connsiteX215" fmla="*/ 1441734 w 9611734"/>
              <a:gd name="connsiteY215" fmla="*/ 1543918 h 1927097"/>
              <a:gd name="connsiteX216" fmla="*/ 1128885 w 9611734"/>
              <a:gd name="connsiteY216" fmla="*/ 1543918 h 1927097"/>
              <a:gd name="connsiteX217" fmla="*/ 1293810 w 9611734"/>
              <a:gd name="connsiteY217" fmla="*/ 1292664 h 1927097"/>
              <a:gd name="connsiteX218" fmla="*/ 1020045 w 9611734"/>
              <a:gd name="connsiteY218" fmla="*/ 1614780 h 1927097"/>
              <a:gd name="connsiteX219" fmla="*/ 1293810 w 9611734"/>
              <a:gd name="connsiteY219" fmla="*/ 1927098 h 1927097"/>
              <a:gd name="connsiteX220" fmla="*/ 1543037 w 9611734"/>
              <a:gd name="connsiteY220" fmla="*/ 1728334 h 1927097"/>
              <a:gd name="connsiteX221" fmla="*/ 1450147 w 9611734"/>
              <a:gd name="connsiteY221" fmla="*/ 1704013 h 1927097"/>
              <a:gd name="connsiteX222" fmla="*/ 1303450 w 9611734"/>
              <a:gd name="connsiteY222" fmla="*/ 1841888 h 1927097"/>
              <a:gd name="connsiteX223" fmla="*/ 1125029 w 9611734"/>
              <a:gd name="connsiteY223" fmla="*/ 1616180 h 1927097"/>
              <a:gd name="connsiteX224" fmla="*/ 1544089 w 9611734"/>
              <a:gd name="connsiteY224" fmla="*/ 1616180 h 1927097"/>
              <a:gd name="connsiteX225" fmla="*/ 1544089 w 9611734"/>
              <a:gd name="connsiteY225" fmla="*/ 1582061 h 1927097"/>
              <a:gd name="connsiteX226" fmla="*/ 1293810 w 9611734"/>
              <a:gd name="connsiteY226" fmla="*/ 1292664 h 1927097"/>
              <a:gd name="connsiteX227" fmla="*/ 2967595 w 9611734"/>
              <a:gd name="connsiteY227" fmla="*/ 1543918 h 1927097"/>
              <a:gd name="connsiteX228" fmla="*/ 3132520 w 9611734"/>
              <a:gd name="connsiteY228" fmla="*/ 1375599 h 1927097"/>
              <a:gd name="connsiteX229" fmla="*/ 3280444 w 9611734"/>
              <a:gd name="connsiteY229" fmla="*/ 1543918 h 1927097"/>
              <a:gd name="connsiteX230" fmla="*/ 2967595 w 9611734"/>
              <a:gd name="connsiteY230" fmla="*/ 1543918 h 1927097"/>
              <a:gd name="connsiteX231" fmla="*/ 3132520 w 9611734"/>
              <a:gd name="connsiteY231" fmla="*/ 1292664 h 1927097"/>
              <a:gd name="connsiteX232" fmla="*/ 2858756 w 9611734"/>
              <a:gd name="connsiteY232" fmla="*/ 1614780 h 1927097"/>
              <a:gd name="connsiteX233" fmla="*/ 3132520 w 9611734"/>
              <a:gd name="connsiteY233" fmla="*/ 1927098 h 1927097"/>
              <a:gd name="connsiteX234" fmla="*/ 3381748 w 9611734"/>
              <a:gd name="connsiteY234" fmla="*/ 1728334 h 1927097"/>
              <a:gd name="connsiteX235" fmla="*/ 3288857 w 9611734"/>
              <a:gd name="connsiteY235" fmla="*/ 1704013 h 1927097"/>
              <a:gd name="connsiteX236" fmla="*/ 3142160 w 9611734"/>
              <a:gd name="connsiteY236" fmla="*/ 1841888 h 1927097"/>
              <a:gd name="connsiteX237" fmla="*/ 2963740 w 9611734"/>
              <a:gd name="connsiteY237" fmla="*/ 1616180 h 1927097"/>
              <a:gd name="connsiteX238" fmla="*/ 3382799 w 9611734"/>
              <a:gd name="connsiteY238" fmla="*/ 1616180 h 1927097"/>
              <a:gd name="connsiteX239" fmla="*/ 3382799 w 9611734"/>
              <a:gd name="connsiteY239" fmla="*/ 1582061 h 1927097"/>
              <a:gd name="connsiteX240" fmla="*/ 3132520 w 9611734"/>
              <a:gd name="connsiteY240" fmla="*/ 1292664 h 1927097"/>
              <a:gd name="connsiteX241" fmla="*/ 3766631 w 9611734"/>
              <a:gd name="connsiteY241" fmla="*/ 1292664 h 1927097"/>
              <a:gd name="connsiteX242" fmla="*/ 3485505 w 9611734"/>
              <a:gd name="connsiteY242" fmla="*/ 1616005 h 1927097"/>
              <a:gd name="connsiteX243" fmla="*/ 3761723 w 9611734"/>
              <a:gd name="connsiteY243" fmla="*/ 1927098 h 1927097"/>
              <a:gd name="connsiteX244" fmla="*/ 4012178 w 9611734"/>
              <a:gd name="connsiteY244" fmla="*/ 1709962 h 1927097"/>
              <a:gd name="connsiteX245" fmla="*/ 3915606 w 9611734"/>
              <a:gd name="connsiteY245" fmla="*/ 1686692 h 1927097"/>
              <a:gd name="connsiteX246" fmla="*/ 3768909 w 9611734"/>
              <a:gd name="connsiteY246" fmla="*/ 1840313 h 1927097"/>
              <a:gd name="connsiteX247" fmla="*/ 3591716 w 9611734"/>
              <a:gd name="connsiteY247" fmla="*/ 1608481 h 1927097"/>
              <a:gd name="connsiteX248" fmla="*/ 3764002 w 9611734"/>
              <a:gd name="connsiteY248" fmla="*/ 1379098 h 1927097"/>
              <a:gd name="connsiteX249" fmla="*/ 3915606 w 9611734"/>
              <a:gd name="connsiteY249" fmla="*/ 1525546 h 1927097"/>
              <a:gd name="connsiteX250" fmla="*/ 4012178 w 9611734"/>
              <a:gd name="connsiteY250" fmla="*/ 1502275 h 1927097"/>
              <a:gd name="connsiteX251" fmla="*/ 3766631 w 9611734"/>
              <a:gd name="connsiteY251" fmla="*/ 1292664 h 1927097"/>
              <a:gd name="connsiteX252" fmla="*/ 879833 w 9611734"/>
              <a:gd name="connsiteY252" fmla="*/ 1060831 h 1927097"/>
              <a:gd name="connsiteX253" fmla="*/ 718589 w 9611734"/>
              <a:gd name="connsiteY253" fmla="*/ 1060831 h 1927097"/>
              <a:gd name="connsiteX254" fmla="*/ 465680 w 9611734"/>
              <a:gd name="connsiteY254" fmla="*/ 1748805 h 1927097"/>
              <a:gd name="connsiteX255" fmla="*/ 211545 w 9611734"/>
              <a:gd name="connsiteY255" fmla="*/ 1060831 h 1927097"/>
              <a:gd name="connsiteX256" fmla="*/ 42765 w 9611734"/>
              <a:gd name="connsiteY256" fmla="*/ 1060831 h 1927097"/>
              <a:gd name="connsiteX257" fmla="*/ 42765 w 9611734"/>
              <a:gd name="connsiteY257" fmla="*/ 1914675 h 1927097"/>
              <a:gd name="connsiteX258" fmla="*/ 148976 w 9611734"/>
              <a:gd name="connsiteY258" fmla="*/ 1914675 h 1927097"/>
              <a:gd name="connsiteX259" fmla="*/ 148976 w 9611734"/>
              <a:gd name="connsiteY259" fmla="*/ 1179284 h 1927097"/>
              <a:gd name="connsiteX260" fmla="*/ 421513 w 9611734"/>
              <a:gd name="connsiteY260" fmla="*/ 1914850 h 1927097"/>
              <a:gd name="connsiteX261" fmla="*/ 503362 w 9611734"/>
              <a:gd name="connsiteY261" fmla="*/ 1914850 h 1927097"/>
              <a:gd name="connsiteX262" fmla="*/ 773447 w 9611734"/>
              <a:gd name="connsiteY262" fmla="*/ 1178060 h 1927097"/>
              <a:gd name="connsiteX263" fmla="*/ 773447 w 9611734"/>
              <a:gd name="connsiteY263" fmla="*/ 1914850 h 1927097"/>
              <a:gd name="connsiteX264" fmla="*/ 879833 w 9611734"/>
              <a:gd name="connsiteY264" fmla="*/ 1914850 h 1927097"/>
              <a:gd name="connsiteX265" fmla="*/ 879833 w 9611734"/>
              <a:gd name="connsiteY265" fmla="*/ 1060831 h 1927097"/>
              <a:gd name="connsiteX266" fmla="*/ 1920559 w 9611734"/>
              <a:gd name="connsiteY266" fmla="*/ 1840488 h 1927097"/>
              <a:gd name="connsiteX267" fmla="*/ 1753181 w 9611734"/>
              <a:gd name="connsiteY267" fmla="*/ 1609881 h 1927097"/>
              <a:gd name="connsiteX268" fmla="*/ 1920559 w 9611734"/>
              <a:gd name="connsiteY268" fmla="*/ 1379273 h 1927097"/>
              <a:gd name="connsiteX269" fmla="*/ 2087938 w 9611734"/>
              <a:gd name="connsiteY269" fmla="*/ 1609881 h 1927097"/>
              <a:gd name="connsiteX270" fmla="*/ 1920559 w 9611734"/>
              <a:gd name="connsiteY270" fmla="*/ 1840488 h 1927097"/>
              <a:gd name="connsiteX271" fmla="*/ 2186963 w 9611734"/>
              <a:gd name="connsiteY271" fmla="*/ 1060831 h 1927097"/>
              <a:gd name="connsiteX272" fmla="*/ 2085659 w 9611734"/>
              <a:gd name="connsiteY272" fmla="*/ 1060831 h 1927097"/>
              <a:gd name="connsiteX273" fmla="*/ 2085659 w 9611734"/>
              <a:gd name="connsiteY273" fmla="*/ 1421965 h 1927097"/>
              <a:gd name="connsiteX274" fmla="*/ 1903559 w 9611734"/>
              <a:gd name="connsiteY274" fmla="*/ 1292664 h 1927097"/>
              <a:gd name="connsiteX275" fmla="*/ 1646970 w 9611734"/>
              <a:gd name="connsiteY275" fmla="*/ 1613555 h 1927097"/>
              <a:gd name="connsiteX276" fmla="*/ 1894971 w 9611734"/>
              <a:gd name="connsiteY276" fmla="*/ 1927098 h 1927097"/>
              <a:gd name="connsiteX277" fmla="*/ 2085659 w 9611734"/>
              <a:gd name="connsiteY277" fmla="*/ 1791672 h 1927097"/>
              <a:gd name="connsiteX278" fmla="*/ 2085659 w 9611734"/>
              <a:gd name="connsiteY278" fmla="*/ 1838039 h 1927097"/>
              <a:gd name="connsiteX279" fmla="*/ 2091794 w 9611734"/>
              <a:gd name="connsiteY279" fmla="*/ 1914850 h 1927097"/>
              <a:gd name="connsiteX280" fmla="*/ 2194499 w 9611734"/>
              <a:gd name="connsiteY280" fmla="*/ 1914850 h 1927097"/>
              <a:gd name="connsiteX281" fmla="*/ 2187138 w 9611734"/>
              <a:gd name="connsiteY281" fmla="*/ 1787998 h 1927097"/>
              <a:gd name="connsiteX282" fmla="*/ 2187138 w 9611734"/>
              <a:gd name="connsiteY282" fmla="*/ 1060831 h 1927097"/>
              <a:gd name="connsiteX283" fmla="*/ 2956729 w 9611734"/>
              <a:gd name="connsiteY283" fmla="*/ 1060831 h 1927097"/>
              <a:gd name="connsiteX284" fmla="*/ 2296854 w 9611734"/>
              <a:gd name="connsiteY284" fmla="*/ 1060831 h 1927097"/>
              <a:gd name="connsiteX285" fmla="*/ 2296854 w 9611734"/>
              <a:gd name="connsiteY285" fmla="*/ 1149890 h 1927097"/>
              <a:gd name="connsiteX286" fmla="*/ 2574300 w 9611734"/>
              <a:gd name="connsiteY286" fmla="*/ 1149890 h 1927097"/>
              <a:gd name="connsiteX287" fmla="*/ 2574300 w 9611734"/>
              <a:gd name="connsiteY287" fmla="*/ 1914850 h 1927097"/>
              <a:gd name="connsiteX288" fmla="*/ 2680686 w 9611734"/>
              <a:gd name="connsiteY288" fmla="*/ 1914850 h 1927097"/>
              <a:gd name="connsiteX289" fmla="*/ 2680686 w 9611734"/>
              <a:gd name="connsiteY289" fmla="*/ 1149890 h 1927097"/>
              <a:gd name="connsiteX290" fmla="*/ 2956904 w 9611734"/>
              <a:gd name="connsiteY290" fmla="*/ 1149890 h 1927097"/>
              <a:gd name="connsiteX291" fmla="*/ 2956904 w 9611734"/>
              <a:gd name="connsiteY291" fmla="*/ 1060831 h 1927097"/>
              <a:gd name="connsiteX292" fmla="*/ 4229682 w 9611734"/>
              <a:gd name="connsiteY292" fmla="*/ 1060831 h 1927097"/>
              <a:gd name="connsiteX293" fmla="*/ 4128203 w 9611734"/>
              <a:gd name="connsiteY293" fmla="*/ 1060831 h 1927097"/>
              <a:gd name="connsiteX294" fmla="*/ 4128203 w 9611734"/>
              <a:gd name="connsiteY294" fmla="*/ 1914675 h 1927097"/>
              <a:gd name="connsiteX295" fmla="*/ 4229682 w 9611734"/>
              <a:gd name="connsiteY295" fmla="*/ 1914675 h 1927097"/>
              <a:gd name="connsiteX296" fmla="*/ 4229682 w 9611734"/>
              <a:gd name="connsiteY296" fmla="*/ 1513473 h 1927097"/>
              <a:gd name="connsiteX297" fmla="*/ 4362884 w 9611734"/>
              <a:gd name="connsiteY297" fmla="*/ 1370699 h 1927097"/>
              <a:gd name="connsiteX298" fmla="*/ 4494859 w 9611734"/>
              <a:gd name="connsiteY298" fmla="*/ 1513473 h 1927097"/>
              <a:gd name="connsiteX299" fmla="*/ 4494859 w 9611734"/>
              <a:gd name="connsiteY299" fmla="*/ 1914850 h 1927097"/>
              <a:gd name="connsiteX300" fmla="*/ 4596338 w 9611734"/>
              <a:gd name="connsiteY300" fmla="*/ 1914850 h 1927097"/>
              <a:gd name="connsiteX301" fmla="*/ 4596338 w 9611734"/>
              <a:gd name="connsiteY301" fmla="*/ 1492827 h 1927097"/>
              <a:gd name="connsiteX302" fmla="*/ 4399515 w 9611734"/>
              <a:gd name="connsiteY302" fmla="*/ 1292839 h 1927097"/>
              <a:gd name="connsiteX303" fmla="*/ 4229682 w 9611734"/>
              <a:gd name="connsiteY303" fmla="*/ 1399044 h 1927097"/>
              <a:gd name="connsiteX304" fmla="*/ 4229682 w 9611734"/>
              <a:gd name="connsiteY304" fmla="*/ 1060831 h 192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9611734" h="1927097">
                <a:moveTo>
                  <a:pt x="950465" y="818675"/>
                </a:moveTo>
                <a:cubicBezTo>
                  <a:pt x="856347" y="818675"/>
                  <a:pt x="803768" y="729617"/>
                  <a:pt x="803768" y="568646"/>
                </a:cubicBezTo>
                <a:cubicBezTo>
                  <a:pt x="803768" y="405226"/>
                  <a:pt x="856347" y="318617"/>
                  <a:pt x="950465" y="318617"/>
                </a:cubicBezTo>
                <a:cubicBezTo>
                  <a:pt x="1044582" y="318617"/>
                  <a:pt x="1097162" y="406451"/>
                  <a:pt x="1097162" y="568646"/>
                </a:cubicBezTo>
                <a:cubicBezTo>
                  <a:pt x="1097162" y="732066"/>
                  <a:pt x="1044582" y="818675"/>
                  <a:pt x="950465" y="818675"/>
                </a:cubicBezTo>
                <a:moveTo>
                  <a:pt x="950465" y="251429"/>
                </a:moveTo>
                <a:cubicBezTo>
                  <a:pt x="758549" y="251429"/>
                  <a:pt x="652338" y="394203"/>
                  <a:pt x="652338" y="568646"/>
                </a:cubicBezTo>
                <a:cubicBezTo>
                  <a:pt x="652338" y="743089"/>
                  <a:pt x="758724" y="885863"/>
                  <a:pt x="950465" y="885863"/>
                </a:cubicBezTo>
                <a:cubicBezTo>
                  <a:pt x="1142381" y="885863"/>
                  <a:pt x="1248591" y="743089"/>
                  <a:pt x="1248591" y="568646"/>
                </a:cubicBezTo>
                <a:cubicBezTo>
                  <a:pt x="1248767" y="394028"/>
                  <a:pt x="1142381" y="251429"/>
                  <a:pt x="950465" y="251429"/>
                </a:cubicBezTo>
                <a:moveTo>
                  <a:pt x="2283534" y="251429"/>
                </a:moveTo>
                <a:cubicBezTo>
                  <a:pt x="2193097" y="251429"/>
                  <a:pt x="2142971" y="290447"/>
                  <a:pt x="2114929" y="340488"/>
                </a:cubicBezTo>
                <a:lnTo>
                  <a:pt x="2107568" y="340488"/>
                </a:lnTo>
                <a:lnTo>
                  <a:pt x="2107568" y="263677"/>
                </a:lnTo>
                <a:lnTo>
                  <a:pt x="1963324" y="263677"/>
                </a:lnTo>
                <a:lnTo>
                  <a:pt x="1963324" y="873615"/>
                </a:lnTo>
                <a:lnTo>
                  <a:pt x="2107568" y="873615"/>
                </a:lnTo>
                <a:lnTo>
                  <a:pt x="2107568" y="479412"/>
                </a:lnTo>
                <a:cubicBezTo>
                  <a:pt x="2107568" y="389129"/>
                  <a:pt x="2154013" y="336638"/>
                  <a:pt x="2228501" y="336638"/>
                </a:cubicBezTo>
                <a:cubicBezTo>
                  <a:pt x="2300535" y="336638"/>
                  <a:pt x="2332433" y="384230"/>
                  <a:pt x="2332433" y="456142"/>
                </a:cubicBezTo>
                <a:lnTo>
                  <a:pt x="2332433" y="873265"/>
                </a:lnTo>
                <a:lnTo>
                  <a:pt x="2476677" y="873265"/>
                </a:lnTo>
                <a:lnTo>
                  <a:pt x="2476677" y="455092"/>
                </a:lnTo>
                <a:cubicBezTo>
                  <a:pt x="2476502" y="329465"/>
                  <a:pt x="2410602" y="251429"/>
                  <a:pt x="2283534" y="251429"/>
                </a:cubicBezTo>
                <a:moveTo>
                  <a:pt x="2803897" y="251429"/>
                </a:moveTo>
                <a:cubicBezTo>
                  <a:pt x="2670696" y="251429"/>
                  <a:pt x="2570444" y="307594"/>
                  <a:pt x="2570444" y="427097"/>
                </a:cubicBezTo>
                <a:cubicBezTo>
                  <a:pt x="2570444" y="528403"/>
                  <a:pt x="2640024" y="583168"/>
                  <a:pt x="2718368" y="602765"/>
                </a:cubicBezTo>
                <a:lnTo>
                  <a:pt x="2840528" y="633209"/>
                </a:lnTo>
                <a:cubicBezTo>
                  <a:pt x="2905201" y="649131"/>
                  <a:pt x="2934645" y="672227"/>
                  <a:pt x="2934645" y="723493"/>
                </a:cubicBezTo>
                <a:cubicBezTo>
                  <a:pt x="2934645" y="785781"/>
                  <a:pt x="2890654" y="821125"/>
                  <a:pt x="2813712" y="821125"/>
                </a:cubicBezTo>
                <a:cubicBezTo>
                  <a:pt x="2730636" y="821125"/>
                  <a:pt x="2687872" y="780882"/>
                  <a:pt x="2674376" y="679576"/>
                </a:cubicBezTo>
                <a:lnTo>
                  <a:pt x="2544855" y="716144"/>
                </a:lnTo>
                <a:cubicBezTo>
                  <a:pt x="2552216" y="821125"/>
                  <a:pt x="2650014" y="885688"/>
                  <a:pt x="2797763" y="885688"/>
                </a:cubicBezTo>
                <a:cubicBezTo>
                  <a:pt x="2962688" y="885688"/>
                  <a:pt x="3051898" y="808877"/>
                  <a:pt x="3051898" y="686924"/>
                </a:cubicBezTo>
                <a:cubicBezTo>
                  <a:pt x="3051898" y="572320"/>
                  <a:pt x="2972503" y="524729"/>
                  <a:pt x="2889427" y="503908"/>
                </a:cubicBezTo>
                <a:lnTo>
                  <a:pt x="2772174" y="474688"/>
                </a:lnTo>
                <a:cubicBezTo>
                  <a:pt x="2713461" y="459991"/>
                  <a:pt x="2687872" y="433221"/>
                  <a:pt x="2687872" y="394203"/>
                </a:cubicBezTo>
                <a:cubicBezTo>
                  <a:pt x="2687872" y="345387"/>
                  <a:pt x="2729409" y="316167"/>
                  <a:pt x="2791804" y="316167"/>
                </a:cubicBezTo>
                <a:cubicBezTo>
                  <a:pt x="2865065" y="316167"/>
                  <a:pt x="2910284" y="356410"/>
                  <a:pt x="2916418" y="433221"/>
                </a:cubicBezTo>
                <a:lnTo>
                  <a:pt x="3038578" y="396652"/>
                </a:lnTo>
                <a:cubicBezTo>
                  <a:pt x="3023856" y="311093"/>
                  <a:pt x="2939553" y="251429"/>
                  <a:pt x="2803897" y="251429"/>
                </a:cubicBezTo>
                <a:moveTo>
                  <a:pt x="3409965" y="818675"/>
                </a:moveTo>
                <a:cubicBezTo>
                  <a:pt x="3315848" y="818675"/>
                  <a:pt x="3263268" y="729617"/>
                  <a:pt x="3263268" y="568646"/>
                </a:cubicBezTo>
                <a:cubicBezTo>
                  <a:pt x="3263268" y="405226"/>
                  <a:pt x="3315848" y="318617"/>
                  <a:pt x="3409965" y="318617"/>
                </a:cubicBezTo>
                <a:cubicBezTo>
                  <a:pt x="3504083" y="318617"/>
                  <a:pt x="3556663" y="406451"/>
                  <a:pt x="3556663" y="568646"/>
                </a:cubicBezTo>
                <a:cubicBezTo>
                  <a:pt x="3556487" y="732066"/>
                  <a:pt x="3504083" y="818675"/>
                  <a:pt x="3409965" y="818675"/>
                </a:cubicBezTo>
                <a:moveTo>
                  <a:pt x="3409965" y="251429"/>
                </a:moveTo>
                <a:cubicBezTo>
                  <a:pt x="3218050" y="251429"/>
                  <a:pt x="3111839" y="394203"/>
                  <a:pt x="3111839" y="568646"/>
                </a:cubicBezTo>
                <a:cubicBezTo>
                  <a:pt x="3111839" y="743089"/>
                  <a:pt x="3218225" y="885863"/>
                  <a:pt x="3409965" y="885863"/>
                </a:cubicBezTo>
                <a:cubicBezTo>
                  <a:pt x="3601881" y="885863"/>
                  <a:pt x="3708092" y="743089"/>
                  <a:pt x="3708092" y="568646"/>
                </a:cubicBezTo>
                <a:cubicBezTo>
                  <a:pt x="3708092" y="394028"/>
                  <a:pt x="3601706" y="251429"/>
                  <a:pt x="3409965" y="251429"/>
                </a:cubicBezTo>
                <a:moveTo>
                  <a:pt x="4113656" y="251429"/>
                </a:moveTo>
                <a:cubicBezTo>
                  <a:pt x="4023219" y="251429"/>
                  <a:pt x="3973094" y="290447"/>
                  <a:pt x="3945051" y="340488"/>
                </a:cubicBezTo>
                <a:lnTo>
                  <a:pt x="3937690" y="340488"/>
                </a:lnTo>
                <a:lnTo>
                  <a:pt x="3937690" y="263677"/>
                </a:lnTo>
                <a:lnTo>
                  <a:pt x="3793446" y="263677"/>
                </a:lnTo>
                <a:lnTo>
                  <a:pt x="3793446" y="873615"/>
                </a:lnTo>
                <a:lnTo>
                  <a:pt x="3937690" y="873615"/>
                </a:lnTo>
                <a:lnTo>
                  <a:pt x="3937690" y="479412"/>
                </a:lnTo>
                <a:cubicBezTo>
                  <a:pt x="3937690" y="389129"/>
                  <a:pt x="3984135" y="336638"/>
                  <a:pt x="4058623" y="336638"/>
                </a:cubicBezTo>
                <a:cubicBezTo>
                  <a:pt x="4130657" y="336638"/>
                  <a:pt x="4162555" y="384230"/>
                  <a:pt x="4162555" y="456142"/>
                </a:cubicBezTo>
                <a:lnTo>
                  <a:pt x="4162555" y="873265"/>
                </a:lnTo>
                <a:lnTo>
                  <a:pt x="4306799" y="873265"/>
                </a:lnTo>
                <a:lnTo>
                  <a:pt x="4306799" y="455092"/>
                </a:lnTo>
                <a:cubicBezTo>
                  <a:pt x="4306799" y="329465"/>
                  <a:pt x="4240724" y="251429"/>
                  <a:pt x="4113656" y="251429"/>
                </a:cubicBezTo>
                <a:moveTo>
                  <a:pt x="6255401" y="818675"/>
                </a:moveTo>
                <a:cubicBezTo>
                  <a:pt x="6161283" y="818675"/>
                  <a:pt x="6108704" y="729617"/>
                  <a:pt x="6108704" y="568646"/>
                </a:cubicBezTo>
                <a:cubicBezTo>
                  <a:pt x="6108704" y="405226"/>
                  <a:pt x="6161283" y="318617"/>
                  <a:pt x="6255401" y="318617"/>
                </a:cubicBezTo>
                <a:cubicBezTo>
                  <a:pt x="6349518" y="318617"/>
                  <a:pt x="6402098" y="406451"/>
                  <a:pt x="6402098" y="568646"/>
                </a:cubicBezTo>
                <a:cubicBezTo>
                  <a:pt x="6402098" y="732066"/>
                  <a:pt x="6349518" y="818675"/>
                  <a:pt x="6255401" y="818675"/>
                </a:cubicBezTo>
                <a:moveTo>
                  <a:pt x="6255401" y="251429"/>
                </a:moveTo>
                <a:cubicBezTo>
                  <a:pt x="6063485" y="251429"/>
                  <a:pt x="5957274" y="394203"/>
                  <a:pt x="5957274" y="568646"/>
                </a:cubicBezTo>
                <a:cubicBezTo>
                  <a:pt x="5957274" y="743089"/>
                  <a:pt x="6063660" y="885863"/>
                  <a:pt x="6255401" y="885863"/>
                </a:cubicBezTo>
                <a:cubicBezTo>
                  <a:pt x="6447316" y="885863"/>
                  <a:pt x="6553528" y="743089"/>
                  <a:pt x="6553528" y="568646"/>
                </a:cubicBezTo>
                <a:cubicBezTo>
                  <a:pt x="6553528" y="394028"/>
                  <a:pt x="6447316" y="251429"/>
                  <a:pt x="6255401" y="251429"/>
                </a:cubicBezTo>
                <a:moveTo>
                  <a:pt x="7588295" y="251429"/>
                </a:moveTo>
                <a:cubicBezTo>
                  <a:pt x="7497858" y="251429"/>
                  <a:pt x="7447732" y="290447"/>
                  <a:pt x="7419689" y="340488"/>
                </a:cubicBezTo>
                <a:lnTo>
                  <a:pt x="7412328" y="340488"/>
                </a:lnTo>
                <a:lnTo>
                  <a:pt x="7412328" y="263677"/>
                </a:lnTo>
                <a:lnTo>
                  <a:pt x="7268085" y="263677"/>
                </a:lnTo>
                <a:lnTo>
                  <a:pt x="7268085" y="873615"/>
                </a:lnTo>
                <a:lnTo>
                  <a:pt x="7412328" y="873615"/>
                </a:lnTo>
                <a:lnTo>
                  <a:pt x="7412328" y="479412"/>
                </a:lnTo>
                <a:cubicBezTo>
                  <a:pt x="7412328" y="389129"/>
                  <a:pt x="7458774" y="336638"/>
                  <a:pt x="7533262" y="336638"/>
                </a:cubicBezTo>
                <a:cubicBezTo>
                  <a:pt x="7605295" y="336638"/>
                  <a:pt x="7637194" y="384230"/>
                  <a:pt x="7637194" y="456142"/>
                </a:cubicBezTo>
                <a:lnTo>
                  <a:pt x="7637194" y="873265"/>
                </a:lnTo>
                <a:lnTo>
                  <a:pt x="7781438" y="873265"/>
                </a:lnTo>
                <a:lnTo>
                  <a:pt x="7781438" y="455092"/>
                </a:lnTo>
                <a:cubicBezTo>
                  <a:pt x="7781438" y="329465"/>
                  <a:pt x="7715362" y="251429"/>
                  <a:pt x="7588295" y="251429"/>
                </a:cubicBezTo>
                <a:moveTo>
                  <a:pt x="8108833" y="251429"/>
                </a:moveTo>
                <a:cubicBezTo>
                  <a:pt x="7975631" y="251429"/>
                  <a:pt x="7875380" y="307594"/>
                  <a:pt x="7875380" y="427097"/>
                </a:cubicBezTo>
                <a:cubicBezTo>
                  <a:pt x="7875380" y="528403"/>
                  <a:pt x="7944960" y="583168"/>
                  <a:pt x="8023304" y="602765"/>
                </a:cubicBezTo>
                <a:lnTo>
                  <a:pt x="8145464" y="633209"/>
                </a:lnTo>
                <a:cubicBezTo>
                  <a:pt x="8210137" y="649131"/>
                  <a:pt x="8239581" y="672227"/>
                  <a:pt x="8239581" y="723493"/>
                </a:cubicBezTo>
                <a:cubicBezTo>
                  <a:pt x="8239581" y="785781"/>
                  <a:pt x="8195589" y="821125"/>
                  <a:pt x="8118648" y="821125"/>
                </a:cubicBezTo>
                <a:cubicBezTo>
                  <a:pt x="8035573" y="821125"/>
                  <a:pt x="7992808" y="780882"/>
                  <a:pt x="7979312" y="679576"/>
                </a:cubicBezTo>
                <a:lnTo>
                  <a:pt x="7849791" y="716144"/>
                </a:lnTo>
                <a:cubicBezTo>
                  <a:pt x="7857152" y="821125"/>
                  <a:pt x="7954950" y="885688"/>
                  <a:pt x="8102699" y="885688"/>
                </a:cubicBezTo>
                <a:cubicBezTo>
                  <a:pt x="8267624" y="885688"/>
                  <a:pt x="8356834" y="808877"/>
                  <a:pt x="8356834" y="686924"/>
                </a:cubicBezTo>
                <a:cubicBezTo>
                  <a:pt x="8356834" y="572320"/>
                  <a:pt x="8277439" y="524729"/>
                  <a:pt x="8194363" y="503908"/>
                </a:cubicBezTo>
                <a:lnTo>
                  <a:pt x="8077110" y="474688"/>
                </a:lnTo>
                <a:cubicBezTo>
                  <a:pt x="8018396" y="459991"/>
                  <a:pt x="7992808" y="433221"/>
                  <a:pt x="7992808" y="394203"/>
                </a:cubicBezTo>
                <a:cubicBezTo>
                  <a:pt x="7992808" y="345387"/>
                  <a:pt x="8034346" y="316167"/>
                  <a:pt x="8096740" y="316167"/>
                </a:cubicBezTo>
                <a:cubicBezTo>
                  <a:pt x="8170001" y="316167"/>
                  <a:pt x="8215220" y="356410"/>
                  <a:pt x="8221353" y="433221"/>
                </a:cubicBezTo>
                <a:lnTo>
                  <a:pt x="8343514" y="396652"/>
                </a:lnTo>
                <a:cubicBezTo>
                  <a:pt x="8328791" y="311093"/>
                  <a:pt x="8244489" y="251429"/>
                  <a:pt x="8108833" y="251429"/>
                </a:cubicBezTo>
                <a:moveTo>
                  <a:pt x="8714726" y="818675"/>
                </a:moveTo>
                <a:cubicBezTo>
                  <a:pt x="8620608" y="818675"/>
                  <a:pt x="8568028" y="729617"/>
                  <a:pt x="8568028" y="568646"/>
                </a:cubicBezTo>
                <a:cubicBezTo>
                  <a:pt x="8568028" y="405226"/>
                  <a:pt x="8620608" y="318617"/>
                  <a:pt x="8714726" y="318617"/>
                </a:cubicBezTo>
                <a:cubicBezTo>
                  <a:pt x="8808844" y="318617"/>
                  <a:pt x="8861423" y="406451"/>
                  <a:pt x="8861423" y="568646"/>
                </a:cubicBezTo>
                <a:cubicBezTo>
                  <a:pt x="8861423" y="732066"/>
                  <a:pt x="8808844" y="818675"/>
                  <a:pt x="8714726" y="818675"/>
                </a:cubicBezTo>
                <a:moveTo>
                  <a:pt x="8714726" y="251429"/>
                </a:moveTo>
                <a:cubicBezTo>
                  <a:pt x="8522810" y="251429"/>
                  <a:pt x="8416599" y="394203"/>
                  <a:pt x="8416599" y="568646"/>
                </a:cubicBezTo>
                <a:cubicBezTo>
                  <a:pt x="8416599" y="743089"/>
                  <a:pt x="8522810" y="885863"/>
                  <a:pt x="8714726" y="885863"/>
                </a:cubicBezTo>
                <a:cubicBezTo>
                  <a:pt x="8906641" y="885863"/>
                  <a:pt x="9012852" y="743089"/>
                  <a:pt x="9012852" y="568646"/>
                </a:cubicBezTo>
                <a:cubicBezTo>
                  <a:pt x="9012852" y="394028"/>
                  <a:pt x="8906641" y="251429"/>
                  <a:pt x="8714726" y="251429"/>
                </a:cubicBezTo>
                <a:moveTo>
                  <a:pt x="9418592" y="251429"/>
                </a:moveTo>
                <a:cubicBezTo>
                  <a:pt x="9328155" y="251429"/>
                  <a:pt x="9278029" y="290447"/>
                  <a:pt x="9249987" y="340488"/>
                </a:cubicBezTo>
                <a:lnTo>
                  <a:pt x="9242625" y="340488"/>
                </a:lnTo>
                <a:lnTo>
                  <a:pt x="9242625" y="263677"/>
                </a:lnTo>
                <a:lnTo>
                  <a:pt x="9098382" y="263677"/>
                </a:lnTo>
                <a:lnTo>
                  <a:pt x="9098382" y="873615"/>
                </a:lnTo>
                <a:lnTo>
                  <a:pt x="9242625" y="873615"/>
                </a:lnTo>
                <a:lnTo>
                  <a:pt x="9242625" y="479412"/>
                </a:lnTo>
                <a:cubicBezTo>
                  <a:pt x="9242625" y="389129"/>
                  <a:pt x="9289071" y="336638"/>
                  <a:pt x="9363559" y="336638"/>
                </a:cubicBezTo>
                <a:cubicBezTo>
                  <a:pt x="9435593" y="336638"/>
                  <a:pt x="9467491" y="384230"/>
                  <a:pt x="9467491" y="456142"/>
                </a:cubicBezTo>
                <a:lnTo>
                  <a:pt x="9467491" y="873265"/>
                </a:lnTo>
                <a:lnTo>
                  <a:pt x="9611734" y="873265"/>
                </a:lnTo>
                <a:lnTo>
                  <a:pt x="9611734" y="455092"/>
                </a:lnTo>
                <a:cubicBezTo>
                  <a:pt x="9611560" y="329465"/>
                  <a:pt x="9545660" y="251429"/>
                  <a:pt x="9418592" y="251429"/>
                </a:cubicBezTo>
                <a:moveTo>
                  <a:pt x="566984" y="19596"/>
                </a:moveTo>
                <a:lnTo>
                  <a:pt x="415379" y="19596"/>
                </a:lnTo>
                <a:lnTo>
                  <a:pt x="415379" y="650356"/>
                </a:lnTo>
                <a:cubicBezTo>
                  <a:pt x="415379" y="752887"/>
                  <a:pt x="376295" y="813776"/>
                  <a:pt x="283404" y="813776"/>
                </a:cubicBezTo>
                <a:cubicBezTo>
                  <a:pt x="191740" y="813776"/>
                  <a:pt x="151429" y="749213"/>
                  <a:pt x="151429" y="638108"/>
                </a:cubicBezTo>
                <a:lnTo>
                  <a:pt x="151429" y="521055"/>
                </a:lnTo>
                <a:lnTo>
                  <a:pt x="0" y="558848"/>
                </a:lnTo>
                <a:lnTo>
                  <a:pt x="0" y="611338"/>
                </a:lnTo>
                <a:cubicBezTo>
                  <a:pt x="0" y="771084"/>
                  <a:pt x="79395" y="893212"/>
                  <a:pt x="283580" y="893212"/>
                </a:cubicBezTo>
                <a:cubicBezTo>
                  <a:pt x="487589" y="893212"/>
                  <a:pt x="566984" y="771259"/>
                  <a:pt x="566984" y="611338"/>
                </a:cubicBezTo>
                <a:lnTo>
                  <a:pt x="566984" y="19596"/>
                </a:lnTo>
                <a:moveTo>
                  <a:pt x="1478364" y="19596"/>
                </a:moveTo>
                <a:lnTo>
                  <a:pt x="1334121" y="19596"/>
                </a:lnTo>
                <a:lnTo>
                  <a:pt x="1334121" y="873440"/>
                </a:lnTo>
                <a:lnTo>
                  <a:pt x="1478364" y="873440"/>
                </a:lnTo>
                <a:lnTo>
                  <a:pt x="1478364" y="479412"/>
                </a:lnTo>
                <a:cubicBezTo>
                  <a:pt x="1478364" y="389129"/>
                  <a:pt x="1524810" y="336638"/>
                  <a:pt x="1599298" y="336638"/>
                </a:cubicBezTo>
                <a:cubicBezTo>
                  <a:pt x="1671332" y="336638"/>
                  <a:pt x="1703230" y="384230"/>
                  <a:pt x="1703230" y="456142"/>
                </a:cubicBezTo>
                <a:lnTo>
                  <a:pt x="1703230" y="873265"/>
                </a:lnTo>
                <a:lnTo>
                  <a:pt x="1847474" y="873265"/>
                </a:lnTo>
                <a:lnTo>
                  <a:pt x="1847474" y="455092"/>
                </a:lnTo>
                <a:cubicBezTo>
                  <a:pt x="1847474" y="329465"/>
                  <a:pt x="1781398" y="251429"/>
                  <a:pt x="1654331" y="251429"/>
                </a:cubicBezTo>
                <a:cubicBezTo>
                  <a:pt x="1563894" y="251429"/>
                  <a:pt x="1513768" y="290447"/>
                  <a:pt x="1485726" y="340488"/>
                </a:cubicBezTo>
                <a:lnTo>
                  <a:pt x="1478364" y="340488"/>
                </a:lnTo>
                <a:lnTo>
                  <a:pt x="1478364" y="19596"/>
                </a:lnTo>
                <a:moveTo>
                  <a:pt x="5871744" y="19596"/>
                </a:moveTo>
                <a:lnTo>
                  <a:pt x="5720315" y="19596"/>
                </a:lnTo>
                <a:lnTo>
                  <a:pt x="5720315" y="650356"/>
                </a:lnTo>
                <a:cubicBezTo>
                  <a:pt x="5720315" y="752887"/>
                  <a:pt x="5681231" y="813776"/>
                  <a:pt x="5588340" y="813776"/>
                </a:cubicBezTo>
                <a:cubicBezTo>
                  <a:pt x="5496676" y="813776"/>
                  <a:pt x="5456366" y="749213"/>
                  <a:pt x="5456366" y="638108"/>
                </a:cubicBezTo>
                <a:lnTo>
                  <a:pt x="5456366" y="521055"/>
                </a:lnTo>
                <a:lnTo>
                  <a:pt x="5304936" y="558848"/>
                </a:lnTo>
                <a:lnTo>
                  <a:pt x="5304936" y="611338"/>
                </a:lnTo>
                <a:cubicBezTo>
                  <a:pt x="5304936" y="771084"/>
                  <a:pt x="5384331" y="893212"/>
                  <a:pt x="5588515" y="893212"/>
                </a:cubicBezTo>
                <a:cubicBezTo>
                  <a:pt x="5792700" y="893212"/>
                  <a:pt x="5871920" y="771259"/>
                  <a:pt x="5871920" y="611338"/>
                </a:cubicBezTo>
                <a:lnTo>
                  <a:pt x="5871920" y="19596"/>
                </a:lnTo>
                <a:moveTo>
                  <a:pt x="6783125" y="19596"/>
                </a:moveTo>
                <a:lnTo>
                  <a:pt x="6638882" y="19596"/>
                </a:lnTo>
                <a:lnTo>
                  <a:pt x="6638882" y="873440"/>
                </a:lnTo>
                <a:lnTo>
                  <a:pt x="6783125" y="873440"/>
                </a:lnTo>
                <a:lnTo>
                  <a:pt x="6783125" y="479412"/>
                </a:lnTo>
                <a:cubicBezTo>
                  <a:pt x="6783125" y="389129"/>
                  <a:pt x="6829571" y="336638"/>
                  <a:pt x="6904059" y="336638"/>
                </a:cubicBezTo>
                <a:cubicBezTo>
                  <a:pt x="6976092" y="336638"/>
                  <a:pt x="7007991" y="384230"/>
                  <a:pt x="7007991" y="456142"/>
                </a:cubicBezTo>
                <a:lnTo>
                  <a:pt x="7007991" y="873265"/>
                </a:lnTo>
                <a:lnTo>
                  <a:pt x="7152234" y="873265"/>
                </a:lnTo>
                <a:lnTo>
                  <a:pt x="7152234" y="455092"/>
                </a:lnTo>
                <a:cubicBezTo>
                  <a:pt x="7152234" y="329465"/>
                  <a:pt x="7086335" y="251429"/>
                  <a:pt x="6959092" y="251429"/>
                </a:cubicBezTo>
                <a:cubicBezTo>
                  <a:pt x="6868655" y="251429"/>
                  <a:pt x="6818529" y="290447"/>
                  <a:pt x="6790486" y="340488"/>
                </a:cubicBezTo>
                <a:lnTo>
                  <a:pt x="6783125" y="340488"/>
                </a:lnTo>
                <a:lnTo>
                  <a:pt x="6783125" y="19596"/>
                </a:lnTo>
                <a:moveTo>
                  <a:pt x="4781944" y="803978"/>
                </a:moveTo>
                <a:cubicBezTo>
                  <a:pt x="4664691" y="803978"/>
                  <a:pt x="4592482" y="708795"/>
                  <a:pt x="4592482" y="607489"/>
                </a:cubicBezTo>
                <a:cubicBezTo>
                  <a:pt x="4592482" y="543976"/>
                  <a:pt x="4620524" y="485536"/>
                  <a:pt x="4666970" y="452642"/>
                </a:cubicBezTo>
                <a:lnTo>
                  <a:pt x="4943188" y="753937"/>
                </a:lnTo>
                <a:cubicBezTo>
                  <a:pt x="4892010" y="784382"/>
                  <a:pt x="4834523" y="803978"/>
                  <a:pt x="4781944" y="803978"/>
                </a:cubicBezTo>
                <a:moveTo>
                  <a:pt x="5050801" y="653855"/>
                </a:moveTo>
                <a:lnTo>
                  <a:pt x="4811388" y="390354"/>
                </a:lnTo>
                <a:cubicBezTo>
                  <a:pt x="4854153" y="373207"/>
                  <a:pt x="4895691" y="367083"/>
                  <a:pt x="4929868" y="367083"/>
                </a:cubicBezTo>
                <a:cubicBezTo>
                  <a:pt x="5028893" y="367083"/>
                  <a:pt x="5089885" y="424472"/>
                  <a:pt x="5089885" y="523154"/>
                </a:cubicBezTo>
                <a:cubicBezTo>
                  <a:pt x="5089885" y="567246"/>
                  <a:pt x="5077617" y="612388"/>
                  <a:pt x="5050801" y="653855"/>
                </a:cubicBezTo>
                <a:moveTo>
                  <a:pt x="4778263" y="355010"/>
                </a:moveTo>
                <a:lnTo>
                  <a:pt x="4725684" y="296396"/>
                </a:lnTo>
                <a:cubicBezTo>
                  <a:pt x="4679238" y="245130"/>
                  <a:pt x="4665743" y="213461"/>
                  <a:pt x="4665743" y="175668"/>
                </a:cubicBezTo>
                <a:cubicBezTo>
                  <a:pt x="4665743" y="104981"/>
                  <a:pt x="4710961" y="64738"/>
                  <a:pt x="4781768" y="64738"/>
                </a:cubicBezTo>
                <a:cubicBezTo>
                  <a:pt x="4853803" y="64738"/>
                  <a:pt x="4896568" y="106206"/>
                  <a:pt x="4896568" y="181792"/>
                </a:cubicBezTo>
                <a:cubicBezTo>
                  <a:pt x="4896743" y="251429"/>
                  <a:pt x="4862566" y="317217"/>
                  <a:pt x="4778263" y="355010"/>
                </a:cubicBezTo>
                <a:moveTo>
                  <a:pt x="4785624" y="0"/>
                </a:moveTo>
                <a:cubicBezTo>
                  <a:pt x="4617019" y="0"/>
                  <a:pt x="4533943" y="93958"/>
                  <a:pt x="4533943" y="211011"/>
                </a:cubicBezTo>
                <a:cubicBezTo>
                  <a:pt x="4533943" y="274350"/>
                  <a:pt x="4560759" y="337863"/>
                  <a:pt x="4631741" y="414674"/>
                </a:cubicBezTo>
                <a:lnTo>
                  <a:pt x="4632968" y="417124"/>
                </a:lnTo>
                <a:cubicBezTo>
                  <a:pt x="4513262" y="474513"/>
                  <a:pt x="4458228" y="567246"/>
                  <a:pt x="4458228" y="662254"/>
                </a:cubicBezTo>
                <a:cubicBezTo>
                  <a:pt x="4458228" y="787881"/>
                  <a:pt x="4554800" y="892862"/>
                  <a:pt x="4703775" y="892862"/>
                </a:cubicBezTo>
                <a:cubicBezTo>
                  <a:pt x="4789305" y="892862"/>
                  <a:pt x="4889557" y="857518"/>
                  <a:pt x="4979994" y="794005"/>
                </a:cubicBezTo>
                <a:lnTo>
                  <a:pt x="5053255" y="873265"/>
                </a:lnTo>
                <a:lnTo>
                  <a:pt x="5245170" y="873265"/>
                </a:lnTo>
                <a:lnTo>
                  <a:pt x="5245170" y="867141"/>
                </a:lnTo>
                <a:lnTo>
                  <a:pt x="5088834" y="695148"/>
                </a:lnTo>
                <a:cubicBezTo>
                  <a:pt x="5154909" y="617112"/>
                  <a:pt x="5192766" y="531728"/>
                  <a:pt x="5192766" y="457191"/>
                </a:cubicBezTo>
                <a:cubicBezTo>
                  <a:pt x="5192766" y="364458"/>
                  <a:pt x="5130372" y="302345"/>
                  <a:pt x="5032749" y="302345"/>
                </a:cubicBezTo>
                <a:cubicBezTo>
                  <a:pt x="4981396" y="302345"/>
                  <a:pt x="4923909" y="317042"/>
                  <a:pt x="4886051" y="331564"/>
                </a:cubicBezTo>
                <a:lnTo>
                  <a:pt x="4883598" y="326665"/>
                </a:lnTo>
                <a:cubicBezTo>
                  <a:pt x="4976489" y="276624"/>
                  <a:pt x="5015573" y="230258"/>
                  <a:pt x="5015573" y="165695"/>
                </a:cubicBezTo>
                <a:cubicBezTo>
                  <a:pt x="5015398" y="73312"/>
                  <a:pt x="4932322" y="0"/>
                  <a:pt x="4785624" y="0"/>
                </a:cubicBezTo>
                <a:moveTo>
                  <a:pt x="1128885" y="1543918"/>
                </a:moveTo>
                <a:cubicBezTo>
                  <a:pt x="1142381" y="1436662"/>
                  <a:pt x="1197239" y="1375599"/>
                  <a:pt x="1293810" y="1375599"/>
                </a:cubicBezTo>
                <a:cubicBezTo>
                  <a:pt x="1385474" y="1375599"/>
                  <a:pt x="1439280" y="1430538"/>
                  <a:pt x="1441734" y="1543918"/>
                </a:cubicBezTo>
                <a:lnTo>
                  <a:pt x="1128885" y="1543918"/>
                </a:lnTo>
                <a:moveTo>
                  <a:pt x="1293810" y="1292664"/>
                </a:moveTo>
                <a:cubicBezTo>
                  <a:pt x="1132566" y="1292664"/>
                  <a:pt x="1020045" y="1406043"/>
                  <a:pt x="1020045" y="1614780"/>
                </a:cubicBezTo>
                <a:cubicBezTo>
                  <a:pt x="1020045" y="1814768"/>
                  <a:pt x="1123978" y="1927098"/>
                  <a:pt x="1293810" y="1927098"/>
                </a:cubicBezTo>
                <a:cubicBezTo>
                  <a:pt x="1433146" y="1927098"/>
                  <a:pt x="1521129" y="1847837"/>
                  <a:pt x="1543037" y="1728334"/>
                </a:cubicBezTo>
                <a:lnTo>
                  <a:pt x="1450147" y="1704013"/>
                </a:lnTo>
                <a:cubicBezTo>
                  <a:pt x="1434198" y="1806545"/>
                  <a:pt x="1379339" y="1841888"/>
                  <a:pt x="1303450" y="1841888"/>
                </a:cubicBezTo>
                <a:cubicBezTo>
                  <a:pt x="1182516" y="1841888"/>
                  <a:pt x="1128710" y="1752829"/>
                  <a:pt x="1125029" y="1616180"/>
                </a:cubicBezTo>
                <a:lnTo>
                  <a:pt x="1544089" y="1616180"/>
                </a:lnTo>
                <a:lnTo>
                  <a:pt x="1544089" y="1582061"/>
                </a:lnTo>
                <a:cubicBezTo>
                  <a:pt x="1544440" y="1368250"/>
                  <a:pt x="1428238" y="1292664"/>
                  <a:pt x="1293810" y="1292664"/>
                </a:cubicBezTo>
                <a:moveTo>
                  <a:pt x="2967595" y="1543918"/>
                </a:moveTo>
                <a:cubicBezTo>
                  <a:pt x="2981091" y="1436662"/>
                  <a:pt x="3035949" y="1375599"/>
                  <a:pt x="3132520" y="1375599"/>
                </a:cubicBezTo>
                <a:cubicBezTo>
                  <a:pt x="3224184" y="1375599"/>
                  <a:pt x="3277991" y="1430538"/>
                  <a:pt x="3280444" y="1543918"/>
                </a:cubicBezTo>
                <a:lnTo>
                  <a:pt x="2967595" y="1543918"/>
                </a:lnTo>
                <a:moveTo>
                  <a:pt x="3132520" y="1292664"/>
                </a:moveTo>
                <a:cubicBezTo>
                  <a:pt x="2971276" y="1292664"/>
                  <a:pt x="2858756" y="1406043"/>
                  <a:pt x="2858756" y="1614780"/>
                </a:cubicBezTo>
                <a:cubicBezTo>
                  <a:pt x="2858756" y="1814768"/>
                  <a:pt x="2962688" y="1927098"/>
                  <a:pt x="3132520" y="1927098"/>
                </a:cubicBezTo>
                <a:cubicBezTo>
                  <a:pt x="3271856" y="1927098"/>
                  <a:pt x="3359839" y="1847837"/>
                  <a:pt x="3381748" y="1728334"/>
                </a:cubicBezTo>
                <a:lnTo>
                  <a:pt x="3288857" y="1704013"/>
                </a:lnTo>
                <a:cubicBezTo>
                  <a:pt x="3272908" y="1806545"/>
                  <a:pt x="3218050" y="1841888"/>
                  <a:pt x="3142160" y="1841888"/>
                </a:cubicBezTo>
                <a:cubicBezTo>
                  <a:pt x="3021227" y="1841888"/>
                  <a:pt x="2967420" y="1752829"/>
                  <a:pt x="2963740" y="1616180"/>
                </a:cubicBezTo>
                <a:lnTo>
                  <a:pt x="3382799" y="1616180"/>
                </a:lnTo>
                <a:lnTo>
                  <a:pt x="3382799" y="1582061"/>
                </a:lnTo>
                <a:cubicBezTo>
                  <a:pt x="3383150" y="1368250"/>
                  <a:pt x="3266949" y="1292664"/>
                  <a:pt x="3132520" y="1292664"/>
                </a:cubicBezTo>
                <a:moveTo>
                  <a:pt x="3766631" y="1292664"/>
                </a:moveTo>
                <a:cubicBezTo>
                  <a:pt x="3599252" y="1292664"/>
                  <a:pt x="3485505" y="1409717"/>
                  <a:pt x="3485505" y="1616005"/>
                </a:cubicBezTo>
                <a:cubicBezTo>
                  <a:pt x="3485505" y="1818442"/>
                  <a:pt x="3596623" y="1927098"/>
                  <a:pt x="3761723" y="1927098"/>
                </a:cubicBezTo>
                <a:cubicBezTo>
                  <a:pt x="3910874" y="1927098"/>
                  <a:pt x="3995177" y="1835589"/>
                  <a:pt x="4012178" y="1709962"/>
                </a:cubicBezTo>
                <a:lnTo>
                  <a:pt x="3915606" y="1686692"/>
                </a:lnTo>
                <a:cubicBezTo>
                  <a:pt x="3898430" y="1801296"/>
                  <a:pt x="3849531" y="1840313"/>
                  <a:pt x="3768909" y="1840313"/>
                </a:cubicBezTo>
                <a:cubicBezTo>
                  <a:pt x="3651657" y="1840313"/>
                  <a:pt x="3591716" y="1754929"/>
                  <a:pt x="3591716" y="1608481"/>
                </a:cubicBezTo>
                <a:cubicBezTo>
                  <a:pt x="3591716" y="1455909"/>
                  <a:pt x="3655337" y="1379098"/>
                  <a:pt x="3764002" y="1379098"/>
                </a:cubicBezTo>
                <a:cubicBezTo>
                  <a:pt x="3840943" y="1379098"/>
                  <a:pt x="3897204" y="1416891"/>
                  <a:pt x="3915606" y="1525546"/>
                </a:cubicBezTo>
                <a:lnTo>
                  <a:pt x="4012178" y="1502275"/>
                </a:lnTo>
                <a:cubicBezTo>
                  <a:pt x="3995177" y="1378048"/>
                  <a:pt x="3910874" y="1292664"/>
                  <a:pt x="3766631" y="1292664"/>
                </a:cubicBezTo>
                <a:moveTo>
                  <a:pt x="879833" y="1060831"/>
                </a:moveTo>
                <a:lnTo>
                  <a:pt x="718589" y="1060831"/>
                </a:lnTo>
                <a:lnTo>
                  <a:pt x="465680" y="1748805"/>
                </a:lnTo>
                <a:lnTo>
                  <a:pt x="211545" y="1060831"/>
                </a:lnTo>
                <a:lnTo>
                  <a:pt x="42765" y="1060831"/>
                </a:lnTo>
                <a:lnTo>
                  <a:pt x="42765" y="1914675"/>
                </a:lnTo>
                <a:lnTo>
                  <a:pt x="148976" y="1914675"/>
                </a:lnTo>
                <a:lnTo>
                  <a:pt x="148976" y="1179284"/>
                </a:lnTo>
                <a:lnTo>
                  <a:pt x="421513" y="1914850"/>
                </a:lnTo>
                <a:lnTo>
                  <a:pt x="503362" y="1914850"/>
                </a:lnTo>
                <a:lnTo>
                  <a:pt x="773447" y="1178060"/>
                </a:lnTo>
                <a:lnTo>
                  <a:pt x="773447" y="1914850"/>
                </a:lnTo>
                <a:lnTo>
                  <a:pt x="879833" y="1914850"/>
                </a:lnTo>
                <a:lnTo>
                  <a:pt x="879833" y="1060831"/>
                </a:lnTo>
                <a:moveTo>
                  <a:pt x="1920559" y="1840488"/>
                </a:moveTo>
                <a:cubicBezTo>
                  <a:pt x="1820307" y="1840488"/>
                  <a:pt x="1753181" y="1768577"/>
                  <a:pt x="1753181" y="1609881"/>
                </a:cubicBezTo>
                <a:cubicBezTo>
                  <a:pt x="1753181" y="1450135"/>
                  <a:pt x="1820307" y="1379273"/>
                  <a:pt x="1920559" y="1379273"/>
                </a:cubicBezTo>
                <a:cubicBezTo>
                  <a:pt x="2020811" y="1379273"/>
                  <a:pt x="2087938" y="1449960"/>
                  <a:pt x="2087938" y="1609881"/>
                </a:cubicBezTo>
                <a:cubicBezTo>
                  <a:pt x="2087938" y="1768402"/>
                  <a:pt x="2020811" y="1840488"/>
                  <a:pt x="1920559" y="1840488"/>
                </a:cubicBezTo>
                <a:moveTo>
                  <a:pt x="2186963" y="1060831"/>
                </a:moveTo>
                <a:lnTo>
                  <a:pt x="2085659" y="1060831"/>
                </a:lnTo>
                <a:lnTo>
                  <a:pt x="2085659" y="1421965"/>
                </a:lnTo>
                <a:cubicBezTo>
                  <a:pt x="2063576" y="1354777"/>
                  <a:pt x="2009945" y="1292664"/>
                  <a:pt x="1903559" y="1292664"/>
                </a:cubicBezTo>
                <a:cubicBezTo>
                  <a:pt x="1766676" y="1292664"/>
                  <a:pt x="1646970" y="1400094"/>
                  <a:pt x="1646970" y="1613555"/>
                </a:cubicBezTo>
                <a:cubicBezTo>
                  <a:pt x="1646970" y="1829465"/>
                  <a:pt x="1766676" y="1927098"/>
                  <a:pt x="1894971" y="1927098"/>
                </a:cubicBezTo>
                <a:cubicBezTo>
                  <a:pt x="1991542" y="1927098"/>
                  <a:pt x="2062349" y="1870933"/>
                  <a:pt x="2085659" y="1791672"/>
                </a:cubicBezTo>
                <a:lnTo>
                  <a:pt x="2085659" y="1838039"/>
                </a:lnTo>
                <a:cubicBezTo>
                  <a:pt x="2085659" y="1866034"/>
                  <a:pt x="2088113" y="1896653"/>
                  <a:pt x="2091794" y="1914850"/>
                </a:cubicBezTo>
                <a:lnTo>
                  <a:pt x="2194499" y="1914850"/>
                </a:lnTo>
                <a:cubicBezTo>
                  <a:pt x="2189592" y="1885630"/>
                  <a:pt x="2187138" y="1842938"/>
                  <a:pt x="2187138" y="1787998"/>
                </a:cubicBezTo>
                <a:lnTo>
                  <a:pt x="2187138" y="1060831"/>
                </a:lnTo>
                <a:moveTo>
                  <a:pt x="2956729" y="1060831"/>
                </a:moveTo>
                <a:lnTo>
                  <a:pt x="2296854" y="1060831"/>
                </a:lnTo>
                <a:lnTo>
                  <a:pt x="2296854" y="1149890"/>
                </a:lnTo>
                <a:lnTo>
                  <a:pt x="2574300" y="1149890"/>
                </a:lnTo>
                <a:lnTo>
                  <a:pt x="2574300" y="1914850"/>
                </a:lnTo>
                <a:lnTo>
                  <a:pt x="2680686" y="1914850"/>
                </a:lnTo>
                <a:lnTo>
                  <a:pt x="2680686" y="1149890"/>
                </a:lnTo>
                <a:lnTo>
                  <a:pt x="2956904" y="1149890"/>
                </a:lnTo>
                <a:lnTo>
                  <a:pt x="2956904" y="1060831"/>
                </a:lnTo>
                <a:moveTo>
                  <a:pt x="4229682" y="1060831"/>
                </a:moveTo>
                <a:lnTo>
                  <a:pt x="4128203" y="1060831"/>
                </a:lnTo>
                <a:lnTo>
                  <a:pt x="4128203" y="1914675"/>
                </a:lnTo>
                <a:lnTo>
                  <a:pt x="4229682" y="1914675"/>
                </a:lnTo>
                <a:lnTo>
                  <a:pt x="4229682" y="1513473"/>
                </a:lnTo>
                <a:cubicBezTo>
                  <a:pt x="4229682" y="1428089"/>
                  <a:pt x="4272447" y="1370699"/>
                  <a:pt x="4362884" y="1370699"/>
                </a:cubicBezTo>
                <a:cubicBezTo>
                  <a:pt x="4452094" y="1370699"/>
                  <a:pt x="4494859" y="1428089"/>
                  <a:pt x="4494859" y="1513473"/>
                </a:cubicBezTo>
                <a:lnTo>
                  <a:pt x="4494859" y="1914850"/>
                </a:lnTo>
                <a:lnTo>
                  <a:pt x="4596338" y="1914850"/>
                </a:lnTo>
                <a:lnTo>
                  <a:pt x="4596338" y="1492827"/>
                </a:lnTo>
                <a:cubicBezTo>
                  <a:pt x="4596338" y="1378223"/>
                  <a:pt x="4525530" y="1292839"/>
                  <a:pt x="4399515" y="1292839"/>
                </a:cubicBezTo>
                <a:cubicBezTo>
                  <a:pt x="4315212" y="1292839"/>
                  <a:pt x="4252817" y="1330632"/>
                  <a:pt x="4229682" y="1399044"/>
                </a:cubicBezTo>
                <a:lnTo>
                  <a:pt x="4229682" y="1060831"/>
                </a:lnTo>
              </a:path>
            </a:pathLst>
          </a:custGeom>
          <a:solidFill>
            <a:schemeClr val="bg1"/>
          </a:solidFill>
          <a:ln w="17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63870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[Accessible Version]">
    <p:bg>
      <p:bgPr>
        <a:solidFill>
          <a:srgbClr val="F6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F71E3-AC39-2207-0CC4-1E24866107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1593" y="280800"/>
            <a:ext cx="5734050" cy="896849"/>
          </a:xfrm>
        </p:spPr>
        <p:txBody>
          <a:bodyPr wrap="square" anchor="t">
            <a:spAutoFit/>
          </a:bodyPr>
          <a:lstStyle>
            <a:lvl1pPr algn="l">
              <a:lnSpc>
                <a:spcPct val="80000"/>
              </a:lnSpc>
              <a:defRPr sz="7000" b="0" i="0" spc="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/>
              <a:t>Master title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62189A9-01B1-4394-4CA7-D901B0BA82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227934" y="6254750"/>
            <a:ext cx="2671966" cy="246221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2"/>
                </a:solidFill>
                <a:latin typeface="+mn-lt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GB"/>
              <a:t>Focus area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DE21D86-CE1C-C9F1-9E55-AF63812835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01138" y="6159530"/>
            <a:ext cx="18000" cy="396000"/>
          </a:xfrm>
          <a:custGeom>
            <a:avLst/>
            <a:gdLst>
              <a:gd name="connsiteX0" fmla="*/ 0 w 10800"/>
              <a:gd name="connsiteY0" fmla="*/ 0 h 97200"/>
              <a:gd name="connsiteX1" fmla="*/ 10800 w 10800"/>
              <a:gd name="connsiteY1" fmla="*/ 0 h 97200"/>
              <a:gd name="connsiteX2" fmla="*/ 10800 w 10800"/>
              <a:gd name="connsiteY2" fmla="*/ 97200 h 97200"/>
              <a:gd name="connsiteX3" fmla="*/ 0 w 10800"/>
              <a:gd name="connsiteY3" fmla="*/ 97200 h 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0" h="97200">
                <a:moveTo>
                  <a:pt x="0" y="0"/>
                </a:moveTo>
                <a:lnTo>
                  <a:pt x="10800" y="0"/>
                </a:lnTo>
                <a:lnTo>
                  <a:pt x="10800" y="97200"/>
                </a:lnTo>
                <a:lnTo>
                  <a:pt x="0" y="97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6" name="Text Placeholder 31">
            <a:extLst>
              <a:ext uri="{FF2B5EF4-FFF2-40B4-BE49-F238E27FC236}">
                <a16:creationId xmlns:a16="http://schemas.microsoft.com/office/drawing/2014/main" id="{E47AFA7D-A34A-D03E-F7A3-33469B4BD4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7338" y="1321765"/>
            <a:ext cx="2795587" cy="1891335"/>
          </a:xfrm>
        </p:spPr>
        <p:txBody>
          <a:bodyPr anchor="t"/>
          <a:lstStyle>
            <a:lvl1pPr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/>
              <a:t>Supporting details – delete if not required</a:t>
            </a:r>
          </a:p>
        </p:txBody>
      </p:sp>
      <p:sp>
        <p:nvSpPr>
          <p:cNvPr id="7" name="Graphic 6">
            <a:extLst>
              <a:ext uri="{FF2B5EF4-FFF2-40B4-BE49-F238E27FC236}">
                <a16:creationId xmlns:a16="http://schemas.microsoft.com/office/drawing/2014/main" id="{A16D3097-29EE-4F99-DD34-B62F92479E68}"/>
              </a:ext>
            </a:extLst>
          </p:cNvPr>
          <p:cNvSpPr>
            <a:spLocks noChangeAspect="1"/>
          </p:cNvSpPr>
          <p:nvPr userDrawn="1"/>
        </p:nvSpPr>
        <p:spPr>
          <a:xfrm>
            <a:off x="295014" y="6157305"/>
            <a:ext cx="2028986" cy="406800"/>
          </a:xfrm>
          <a:custGeom>
            <a:avLst/>
            <a:gdLst>
              <a:gd name="connsiteX0" fmla="*/ 950465 w 9611734"/>
              <a:gd name="connsiteY0" fmla="*/ 818675 h 1927097"/>
              <a:gd name="connsiteX1" fmla="*/ 803768 w 9611734"/>
              <a:gd name="connsiteY1" fmla="*/ 568646 h 1927097"/>
              <a:gd name="connsiteX2" fmla="*/ 950465 w 9611734"/>
              <a:gd name="connsiteY2" fmla="*/ 318617 h 1927097"/>
              <a:gd name="connsiteX3" fmla="*/ 1097162 w 9611734"/>
              <a:gd name="connsiteY3" fmla="*/ 568646 h 1927097"/>
              <a:gd name="connsiteX4" fmla="*/ 950465 w 9611734"/>
              <a:gd name="connsiteY4" fmla="*/ 818675 h 1927097"/>
              <a:gd name="connsiteX5" fmla="*/ 950465 w 9611734"/>
              <a:gd name="connsiteY5" fmla="*/ 251429 h 1927097"/>
              <a:gd name="connsiteX6" fmla="*/ 652338 w 9611734"/>
              <a:gd name="connsiteY6" fmla="*/ 568646 h 1927097"/>
              <a:gd name="connsiteX7" fmla="*/ 950465 w 9611734"/>
              <a:gd name="connsiteY7" fmla="*/ 885863 h 1927097"/>
              <a:gd name="connsiteX8" fmla="*/ 1248591 w 9611734"/>
              <a:gd name="connsiteY8" fmla="*/ 568646 h 1927097"/>
              <a:gd name="connsiteX9" fmla="*/ 950465 w 9611734"/>
              <a:gd name="connsiteY9" fmla="*/ 251429 h 1927097"/>
              <a:gd name="connsiteX10" fmla="*/ 2283534 w 9611734"/>
              <a:gd name="connsiteY10" fmla="*/ 251429 h 1927097"/>
              <a:gd name="connsiteX11" fmla="*/ 2114929 w 9611734"/>
              <a:gd name="connsiteY11" fmla="*/ 340488 h 1927097"/>
              <a:gd name="connsiteX12" fmla="*/ 2107568 w 9611734"/>
              <a:gd name="connsiteY12" fmla="*/ 340488 h 1927097"/>
              <a:gd name="connsiteX13" fmla="*/ 2107568 w 9611734"/>
              <a:gd name="connsiteY13" fmla="*/ 263677 h 1927097"/>
              <a:gd name="connsiteX14" fmla="*/ 1963324 w 9611734"/>
              <a:gd name="connsiteY14" fmla="*/ 263677 h 1927097"/>
              <a:gd name="connsiteX15" fmla="*/ 1963324 w 9611734"/>
              <a:gd name="connsiteY15" fmla="*/ 873615 h 1927097"/>
              <a:gd name="connsiteX16" fmla="*/ 2107568 w 9611734"/>
              <a:gd name="connsiteY16" fmla="*/ 873615 h 1927097"/>
              <a:gd name="connsiteX17" fmla="*/ 2107568 w 9611734"/>
              <a:gd name="connsiteY17" fmla="*/ 479412 h 1927097"/>
              <a:gd name="connsiteX18" fmla="*/ 2228501 w 9611734"/>
              <a:gd name="connsiteY18" fmla="*/ 336638 h 1927097"/>
              <a:gd name="connsiteX19" fmla="*/ 2332433 w 9611734"/>
              <a:gd name="connsiteY19" fmla="*/ 456142 h 1927097"/>
              <a:gd name="connsiteX20" fmla="*/ 2332433 w 9611734"/>
              <a:gd name="connsiteY20" fmla="*/ 873265 h 1927097"/>
              <a:gd name="connsiteX21" fmla="*/ 2476677 w 9611734"/>
              <a:gd name="connsiteY21" fmla="*/ 873265 h 1927097"/>
              <a:gd name="connsiteX22" fmla="*/ 2476677 w 9611734"/>
              <a:gd name="connsiteY22" fmla="*/ 455092 h 1927097"/>
              <a:gd name="connsiteX23" fmla="*/ 2283534 w 9611734"/>
              <a:gd name="connsiteY23" fmla="*/ 251429 h 1927097"/>
              <a:gd name="connsiteX24" fmla="*/ 2803897 w 9611734"/>
              <a:gd name="connsiteY24" fmla="*/ 251429 h 1927097"/>
              <a:gd name="connsiteX25" fmla="*/ 2570444 w 9611734"/>
              <a:gd name="connsiteY25" fmla="*/ 427097 h 1927097"/>
              <a:gd name="connsiteX26" fmla="*/ 2718368 w 9611734"/>
              <a:gd name="connsiteY26" fmla="*/ 602765 h 1927097"/>
              <a:gd name="connsiteX27" fmla="*/ 2840528 w 9611734"/>
              <a:gd name="connsiteY27" fmla="*/ 633209 h 1927097"/>
              <a:gd name="connsiteX28" fmla="*/ 2934645 w 9611734"/>
              <a:gd name="connsiteY28" fmla="*/ 723493 h 1927097"/>
              <a:gd name="connsiteX29" fmla="*/ 2813712 w 9611734"/>
              <a:gd name="connsiteY29" fmla="*/ 821125 h 1927097"/>
              <a:gd name="connsiteX30" fmla="*/ 2674376 w 9611734"/>
              <a:gd name="connsiteY30" fmla="*/ 679576 h 1927097"/>
              <a:gd name="connsiteX31" fmla="*/ 2544855 w 9611734"/>
              <a:gd name="connsiteY31" fmla="*/ 716144 h 1927097"/>
              <a:gd name="connsiteX32" fmla="*/ 2797763 w 9611734"/>
              <a:gd name="connsiteY32" fmla="*/ 885688 h 1927097"/>
              <a:gd name="connsiteX33" fmla="*/ 3051898 w 9611734"/>
              <a:gd name="connsiteY33" fmla="*/ 686924 h 1927097"/>
              <a:gd name="connsiteX34" fmla="*/ 2889427 w 9611734"/>
              <a:gd name="connsiteY34" fmla="*/ 503908 h 1927097"/>
              <a:gd name="connsiteX35" fmla="*/ 2772174 w 9611734"/>
              <a:gd name="connsiteY35" fmla="*/ 474688 h 1927097"/>
              <a:gd name="connsiteX36" fmla="*/ 2687872 w 9611734"/>
              <a:gd name="connsiteY36" fmla="*/ 394203 h 1927097"/>
              <a:gd name="connsiteX37" fmla="*/ 2791804 w 9611734"/>
              <a:gd name="connsiteY37" fmla="*/ 316167 h 1927097"/>
              <a:gd name="connsiteX38" fmla="*/ 2916418 w 9611734"/>
              <a:gd name="connsiteY38" fmla="*/ 433221 h 1927097"/>
              <a:gd name="connsiteX39" fmla="*/ 3038578 w 9611734"/>
              <a:gd name="connsiteY39" fmla="*/ 396652 h 1927097"/>
              <a:gd name="connsiteX40" fmla="*/ 2803897 w 9611734"/>
              <a:gd name="connsiteY40" fmla="*/ 251429 h 1927097"/>
              <a:gd name="connsiteX41" fmla="*/ 3409965 w 9611734"/>
              <a:gd name="connsiteY41" fmla="*/ 818675 h 1927097"/>
              <a:gd name="connsiteX42" fmla="*/ 3263268 w 9611734"/>
              <a:gd name="connsiteY42" fmla="*/ 568646 h 1927097"/>
              <a:gd name="connsiteX43" fmla="*/ 3409965 w 9611734"/>
              <a:gd name="connsiteY43" fmla="*/ 318617 h 1927097"/>
              <a:gd name="connsiteX44" fmla="*/ 3556663 w 9611734"/>
              <a:gd name="connsiteY44" fmla="*/ 568646 h 1927097"/>
              <a:gd name="connsiteX45" fmla="*/ 3409965 w 9611734"/>
              <a:gd name="connsiteY45" fmla="*/ 818675 h 1927097"/>
              <a:gd name="connsiteX46" fmla="*/ 3409965 w 9611734"/>
              <a:gd name="connsiteY46" fmla="*/ 251429 h 1927097"/>
              <a:gd name="connsiteX47" fmla="*/ 3111839 w 9611734"/>
              <a:gd name="connsiteY47" fmla="*/ 568646 h 1927097"/>
              <a:gd name="connsiteX48" fmla="*/ 3409965 w 9611734"/>
              <a:gd name="connsiteY48" fmla="*/ 885863 h 1927097"/>
              <a:gd name="connsiteX49" fmla="*/ 3708092 w 9611734"/>
              <a:gd name="connsiteY49" fmla="*/ 568646 h 1927097"/>
              <a:gd name="connsiteX50" fmla="*/ 3409965 w 9611734"/>
              <a:gd name="connsiteY50" fmla="*/ 251429 h 1927097"/>
              <a:gd name="connsiteX51" fmla="*/ 4113656 w 9611734"/>
              <a:gd name="connsiteY51" fmla="*/ 251429 h 1927097"/>
              <a:gd name="connsiteX52" fmla="*/ 3945051 w 9611734"/>
              <a:gd name="connsiteY52" fmla="*/ 340488 h 1927097"/>
              <a:gd name="connsiteX53" fmla="*/ 3937690 w 9611734"/>
              <a:gd name="connsiteY53" fmla="*/ 340488 h 1927097"/>
              <a:gd name="connsiteX54" fmla="*/ 3937690 w 9611734"/>
              <a:gd name="connsiteY54" fmla="*/ 263677 h 1927097"/>
              <a:gd name="connsiteX55" fmla="*/ 3793446 w 9611734"/>
              <a:gd name="connsiteY55" fmla="*/ 263677 h 1927097"/>
              <a:gd name="connsiteX56" fmla="*/ 3793446 w 9611734"/>
              <a:gd name="connsiteY56" fmla="*/ 873615 h 1927097"/>
              <a:gd name="connsiteX57" fmla="*/ 3937690 w 9611734"/>
              <a:gd name="connsiteY57" fmla="*/ 873615 h 1927097"/>
              <a:gd name="connsiteX58" fmla="*/ 3937690 w 9611734"/>
              <a:gd name="connsiteY58" fmla="*/ 479412 h 1927097"/>
              <a:gd name="connsiteX59" fmla="*/ 4058623 w 9611734"/>
              <a:gd name="connsiteY59" fmla="*/ 336638 h 1927097"/>
              <a:gd name="connsiteX60" fmla="*/ 4162555 w 9611734"/>
              <a:gd name="connsiteY60" fmla="*/ 456142 h 1927097"/>
              <a:gd name="connsiteX61" fmla="*/ 4162555 w 9611734"/>
              <a:gd name="connsiteY61" fmla="*/ 873265 h 1927097"/>
              <a:gd name="connsiteX62" fmla="*/ 4306799 w 9611734"/>
              <a:gd name="connsiteY62" fmla="*/ 873265 h 1927097"/>
              <a:gd name="connsiteX63" fmla="*/ 4306799 w 9611734"/>
              <a:gd name="connsiteY63" fmla="*/ 455092 h 1927097"/>
              <a:gd name="connsiteX64" fmla="*/ 4113656 w 9611734"/>
              <a:gd name="connsiteY64" fmla="*/ 251429 h 1927097"/>
              <a:gd name="connsiteX65" fmla="*/ 6255401 w 9611734"/>
              <a:gd name="connsiteY65" fmla="*/ 818675 h 1927097"/>
              <a:gd name="connsiteX66" fmla="*/ 6108704 w 9611734"/>
              <a:gd name="connsiteY66" fmla="*/ 568646 h 1927097"/>
              <a:gd name="connsiteX67" fmla="*/ 6255401 w 9611734"/>
              <a:gd name="connsiteY67" fmla="*/ 318617 h 1927097"/>
              <a:gd name="connsiteX68" fmla="*/ 6402098 w 9611734"/>
              <a:gd name="connsiteY68" fmla="*/ 568646 h 1927097"/>
              <a:gd name="connsiteX69" fmla="*/ 6255401 w 9611734"/>
              <a:gd name="connsiteY69" fmla="*/ 818675 h 1927097"/>
              <a:gd name="connsiteX70" fmla="*/ 6255401 w 9611734"/>
              <a:gd name="connsiteY70" fmla="*/ 251429 h 1927097"/>
              <a:gd name="connsiteX71" fmla="*/ 5957274 w 9611734"/>
              <a:gd name="connsiteY71" fmla="*/ 568646 h 1927097"/>
              <a:gd name="connsiteX72" fmla="*/ 6255401 w 9611734"/>
              <a:gd name="connsiteY72" fmla="*/ 885863 h 1927097"/>
              <a:gd name="connsiteX73" fmla="*/ 6553528 w 9611734"/>
              <a:gd name="connsiteY73" fmla="*/ 568646 h 1927097"/>
              <a:gd name="connsiteX74" fmla="*/ 6255401 w 9611734"/>
              <a:gd name="connsiteY74" fmla="*/ 251429 h 1927097"/>
              <a:gd name="connsiteX75" fmla="*/ 7588295 w 9611734"/>
              <a:gd name="connsiteY75" fmla="*/ 251429 h 1927097"/>
              <a:gd name="connsiteX76" fmla="*/ 7419689 w 9611734"/>
              <a:gd name="connsiteY76" fmla="*/ 340488 h 1927097"/>
              <a:gd name="connsiteX77" fmla="*/ 7412328 w 9611734"/>
              <a:gd name="connsiteY77" fmla="*/ 340488 h 1927097"/>
              <a:gd name="connsiteX78" fmla="*/ 7412328 w 9611734"/>
              <a:gd name="connsiteY78" fmla="*/ 263677 h 1927097"/>
              <a:gd name="connsiteX79" fmla="*/ 7268085 w 9611734"/>
              <a:gd name="connsiteY79" fmla="*/ 263677 h 1927097"/>
              <a:gd name="connsiteX80" fmla="*/ 7268085 w 9611734"/>
              <a:gd name="connsiteY80" fmla="*/ 873615 h 1927097"/>
              <a:gd name="connsiteX81" fmla="*/ 7412328 w 9611734"/>
              <a:gd name="connsiteY81" fmla="*/ 873615 h 1927097"/>
              <a:gd name="connsiteX82" fmla="*/ 7412328 w 9611734"/>
              <a:gd name="connsiteY82" fmla="*/ 479412 h 1927097"/>
              <a:gd name="connsiteX83" fmla="*/ 7533262 w 9611734"/>
              <a:gd name="connsiteY83" fmla="*/ 336638 h 1927097"/>
              <a:gd name="connsiteX84" fmla="*/ 7637194 w 9611734"/>
              <a:gd name="connsiteY84" fmla="*/ 456142 h 1927097"/>
              <a:gd name="connsiteX85" fmla="*/ 7637194 w 9611734"/>
              <a:gd name="connsiteY85" fmla="*/ 873265 h 1927097"/>
              <a:gd name="connsiteX86" fmla="*/ 7781438 w 9611734"/>
              <a:gd name="connsiteY86" fmla="*/ 873265 h 1927097"/>
              <a:gd name="connsiteX87" fmla="*/ 7781438 w 9611734"/>
              <a:gd name="connsiteY87" fmla="*/ 455092 h 1927097"/>
              <a:gd name="connsiteX88" fmla="*/ 7588295 w 9611734"/>
              <a:gd name="connsiteY88" fmla="*/ 251429 h 1927097"/>
              <a:gd name="connsiteX89" fmla="*/ 8108833 w 9611734"/>
              <a:gd name="connsiteY89" fmla="*/ 251429 h 1927097"/>
              <a:gd name="connsiteX90" fmla="*/ 7875380 w 9611734"/>
              <a:gd name="connsiteY90" fmla="*/ 427097 h 1927097"/>
              <a:gd name="connsiteX91" fmla="*/ 8023304 w 9611734"/>
              <a:gd name="connsiteY91" fmla="*/ 602765 h 1927097"/>
              <a:gd name="connsiteX92" fmla="*/ 8145464 w 9611734"/>
              <a:gd name="connsiteY92" fmla="*/ 633209 h 1927097"/>
              <a:gd name="connsiteX93" fmla="*/ 8239581 w 9611734"/>
              <a:gd name="connsiteY93" fmla="*/ 723493 h 1927097"/>
              <a:gd name="connsiteX94" fmla="*/ 8118648 w 9611734"/>
              <a:gd name="connsiteY94" fmla="*/ 821125 h 1927097"/>
              <a:gd name="connsiteX95" fmla="*/ 7979312 w 9611734"/>
              <a:gd name="connsiteY95" fmla="*/ 679576 h 1927097"/>
              <a:gd name="connsiteX96" fmla="*/ 7849791 w 9611734"/>
              <a:gd name="connsiteY96" fmla="*/ 716144 h 1927097"/>
              <a:gd name="connsiteX97" fmla="*/ 8102699 w 9611734"/>
              <a:gd name="connsiteY97" fmla="*/ 885688 h 1927097"/>
              <a:gd name="connsiteX98" fmla="*/ 8356834 w 9611734"/>
              <a:gd name="connsiteY98" fmla="*/ 686924 h 1927097"/>
              <a:gd name="connsiteX99" fmla="*/ 8194363 w 9611734"/>
              <a:gd name="connsiteY99" fmla="*/ 503908 h 1927097"/>
              <a:gd name="connsiteX100" fmla="*/ 8077110 w 9611734"/>
              <a:gd name="connsiteY100" fmla="*/ 474688 h 1927097"/>
              <a:gd name="connsiteX101" fmla="*/ 7992808 w 9611734"/>
              <a:gd name="connsiteY101" fmla="*/ 394203 h 1927097"/>
              <a:gd name="connsiteX102" fmla="*/ 8096740 w 9611734"/>
              <a:gd name="connsiteY102" fmla="*/ 316167 h 1927097"/>
              <a:gd name="connsiteX103" fmla="*/ 8221353 w 9611734"/>
              <a:gd name="connsiteY103" fmla="*/ 433221 h 1927097"/>
              <a:gd name="connsiteX104" fmla="*/ 8343514 w 9611734"/>
              <a:gd name="connsiteY104" fmla="*/ 396652 h 1927097"/>
              <a:gd name="connsiteX105" fmla="*/ 8108833 w 9611734"/>
              <a:gd name="connsiteY105" fmla="*/ 251429 h 1927097"/>
              <a:gd name="connsiteX106" fmla="*/ 8714726 w 9611734"/>
              <a:gd name="connsiteY106" fmla="*/ 818675 h 1927097"/>
              <a:gd name="connsiteX107" fmla="*/ 8568028 w 9611734"/>
              <a:gd name="connsiteY107" fmla="*/ 568646 h 1927097"/>
              <a:gd name="connsiteX108" fmla="*/ 8714726 w 9611734"/>
              <a:gd name="connsiteY108" fmla="*/ 318617 h 1927097"/>
              <a:gd name="connsiteX109" fmla="*/ 8861423 w 9611734"/>
              <a:gd name="connsiteY109" fmla="*/ 568646 h 1927097"/>
              <a:gd name="connsiteX110" fmla="*/ 8714726 w 9611734"/>
              <a:gd name="connsiteY110" fmla="*/ 818675 h 1927097"/>
              <a:gd name="connsiteX111" fmla="*/ 8714726 w 9611734"/>
              <a:gd name="connsiteY111" fmla="*/ 251429 h 1927097"/>
              <a:gd name="connsiteX112" fmla="*/ 8416599 w 9611734"/>
              <a:gd name="connsiteY112" fmla="*/ 568646 h 1927097"/>
              <a:gd name="connsiteX113" fmla="*/ 8714726 w 9611734"/>
              <a:gd name="connsiteY113" fmla="*/ 885863 h 1927097"/>
              <a:gd name="connsiteX114" fmla="*/ 9012852 w 9611734"/>
              <a:gd name="connsiteY114" fmla="*/ 568646 h 1927097"/>
              <a:gd name="connsiteX115" fmla="*/ 8714726 w 9611734"/>
              <a:gd name="connsiteY115" fmla="*/ 251429 h 1927097"/>
              <a:gd name="connsiteX116" fmla="*/ 9418592 w 9611734"/>
              <a:gd name="connsiteY116" fmla="*/ 251429 h 1927097"/>
              <a:gd name="connsiteX117" fmla="*/ 9249987 w 9611734"/>
              <a:gd name="connsiteY117" fmla="*/ 340488 h 1927097"/>
              <a:gd name="connsiteX118" fmla="*/ 9242625 w 9611734"/>
              <a:gd name="connsiteY118" fmla="*/ 340488 h 1927097"/>
              <a:gd name="connsiteX119" fmla="*/ 9242625 w 9611734"/>
              <a:gd name="connsiteY119" fmla="*/ 263677 h 1927097"/>
              <a:gd name="connsiteX120" fmla="*/ 9098382 w 9611734"/>
              <a:gd name="connsiteY120" fmla="*/ 263677 h 1927097"/>
              <a:gd name="connsiteX121" fmla="*/ 9098382 w 9611734"/>
              <a:gd name="connsiteY121" fmla="*/ 873615 h 1927097"/>
              <a:gd name="connsiteX122" fmla="*/ 9242625 w 9611734"/>
              <a:gd name="connsiteY122" fmla="*/ 873615 h 1927097"/>
              <a:gd name="connsiteX123" fmla="*/ 9242625 w 9611734"/>
              <a:gd name="connsiteY123" fmla="*/ 479412 h 1927097"/>
              <a:gd name="connsiteX124" fmla="*/ 9363559 w 9611734"/>
              <a:gd name="connsiteY124" fmla="*/ 336638 h 1927097"/>
              <a:gd name="connsiteX125" fmla="*/ 9467491 w 9611734"/>
              <a:gd name="connsiteY125" fmla="*/ 456142 h 1927097"/>
              <a:gd name="connsiteX126" fmla="*/ 9467491 w 9611734"/>
              <a:gd name="connsiteY126" fmla="*/ 873265 h 1927097"/>
              <a:gd name="connsiteX127" fmla="*/ 9611734 w 9611734"/>
              <a:gd name="connsiteY127" fmla="*/ 873265 h 1927097"/>
              <a:gd name="connsiteX128" fmla="*/ 9611734 w 9611734"/>
              <a:gd name="connsiteY128" fmla="*/ 455092 h 1927097"/>
              <a:gd name="connsiteX129" fmla="*/ 9418592 w 9611734"/>
              <a:gd name="connsiteY129" fmla="*/ 251429 h 1927097"/>
              <a:gd name="connsiteX130" fmla="*/ 566984 w 9611734"/>
              <a:gd name="connsiteY130" fmla="*/ 19596 h 1927097"/>
              <a:gd name="connsiteX131" fmla="*/ 415379 w 9611734"/>
              <a:gd name="connsiteY131" fmla="*/ 19596 h 1927097"/>
              <a:gd name="connsiteX132" fmla="*/ 415379 w 9611734"/>
              <a:gd name="connsiteY132" fmla="*/ 650356 h 1927097"/>
              <a:gd name="connsiteX133" fmla="*/ 283404 w 9611734"/>
              <a:gd name="connsiteY133" fmla="*/ 813776 h 1927097"/>
              <a:gd name="connsiteX134" fmla="*/ 151429 w 9611734"/>
              <a:gd name="connsiteY134" fmla="*/ 638108 h 1927097"/>
              <a:gd name="connsiteX135" fmla="*/ 151429 w 9611734"/>
              <a:gd name="connsiteY135" fmla="*/ 521055 h 1927097"/>
              <a:gd name="connsiteX136" fmla="*/ 0 w 9611734"/>
              <a:gd name="connsiteY136" fmla="*/ 558848 h 1927097"/>
              <a:gd name="connsiteX137" fmla="*/ 0 w 9611734"/>
              <a:gd name="connsiteY137" fmla="*/ 611338 h 1927097"/>
              <a:gd name="connsiteX138" fmla="*/ 283580 w 9611734"/>
              <a:gd name="connsiteY138" fmla="*/ 893212 h 1927097"/>
              <a:gd name="connsiteX139" fmla="*/ 566984 w 9611734"/>
              <a:gd name="connsiteY139" fmla="*/ 611338 h 1927097"/>
              <a:gd name="connsiteX140" fmla="*/ 566984 w 9611734"/>
              <a:gd name="connsiteY140" fmla="*/ 19596 h 1927097"/>
              <a:gd name="connsiteX141" fmla="*/ 1478364 w 9611734"/>
              <a:gd name="connsiteY141" fmla="*/ 19596 h 1927097"/>
              <a:gd name="connsiteX142" fmla="*/ 1334121 w 9611734"/>
              <a:gd name="connsiteY142" fmla="*/ 19596 h 1927097"/>
              <a:gd name="connsiteX143" fmla="*/ 1334121 w 9611734"/>
              <a:gd name="connsiteY143" fmla="*/ 873440 h 1927097"/>
              <a:gd name="connsiteX144" fmla="*/ 1478364 w 9611734"/>
              <a:gd name="connsiteY144" fmla="*/ 873440 h 1927097"/>
              <a:gd name="connsiteX145" fmla="*/ 1478364 w 9611734"/>
              <a:gd name="connsiteY145" fmla="*/ 479412 h 1927097"/>
              <a:gd name="connsiteX146" fmla="*/ 1599298 w 9611734"/>
              <a:gd name="connsiteY146" fmla="*/ 336638 h 1927097"/>
              <a:gd name="connsiteX147" fmla="*/ 1703230 w 9611734"/>
              <a:gd name="connsiteY147" fmla="*/ 456142 h 1927097"/>
              <a:gd name="connsiteX148" fmla="*/ 1703230 w 9611734"/>
              <a:gd name="connsiteY148" fmla="*/ 873265 h 1927097"/>
              <a:gd name="connsiteX149" fmla="*/ 1847474 w 9611734"/>
              <a:gd name="connsiteY149" fmla="*/ 873265 h 1927097"/>
              <a:gd name="connsiteX150" fmla="*/ 1847474 w 9611734"/>
              <a:gd name="connsiteY150" fmla="*/ 455092 h 1927097"/>
              <a:gd name="connsiteX151" fmla="*/ 1654331 w 9611734"/>
              <a:gd name="connsiteY151" fmla="*/ 251429 h 1927097"/>
              <a:gd name="connsiteX152" fmla="*/ 1485726 w 9611734"/>
              <a:gd name="connsiteY152" fmla="*/ 340488 h 1927097"/>
              <a:gd name="connsiteX153" fmla="*/ 1478364 w 9611734"/>
              <a:gd name="connsiteY153" fmla="*/ 340488 h 1927097"/>
              <a:gd name="connsiteX154" fmla="*/ 1478364 w 9611734"/>
              <a:gd name="connsiteY154" fmla="*/ 19596 h 1927097"/>
              <a:gd name="connsiteX155" fmla="*/ 5871744 w 9611734"/>
              <a:gd name="connsiteY155" fmla="*/ 19596 h 1927097"/>
              <a:gd name="connsiteX156" fmla="*/ 5720315 w 9611734"/>
              <a:gd name="connsiteY156" fmla="*/ 19596 h 1927097"/>
              <a:gd name="connsiteX157" fmla="*/ 5720315 w 9611734"/>
              <a:gd name="connsiteY157" fmla="*/ 650356 h 1927097"/>
              <a:gd name="connsiteX158" fmla="*/ 5588340 w 9611734"/>
              <a:gd name="connsiteY158" fmla="*/ 813776 h 1927097"/>
              <a:gd name="connsiteX159" fmla="*/ 5456366 w 9611734"/>
              <a:gd name="connsiteY159" fmla="*/ 638108 h 1927097"/>
              <a:gd name="connsiteX160" fmla="*/ 5456366 w 9611734"/>
              <a:gd name="connsiteY160" fmla="*/ 521055 h 1927097"/>
              <a:gd name="connsiteX161" fmla="*/ 5304936 w 9611734"/>
              <a:gd name="connsiteY161" fmla="*/ 558848 h 1927097"/>
              <a:gd name="connsiteX162" fmla="*/ 5304936 w 9611734"/>
              <a:gd name="connsiteY162" fmla="*/ 611338 h 1927097"/>
              <a:gd name="connsiteX163" fmla="*/ 5588515 w 9611734"/>
              <a:gd name="connsiteY163" fmla="*/ 893212 h 1927097"/>
              <a:gd name="connsiteX164" fmla="*/ 5871920 w 9611734"/>
              <a:gd name="connsiteY164" fmla="*/ 611338 h 1927097"/>
              <a:gd name="connsiteX165" fmla="*/ 5871920 w 9611734"/>
              <a:gd name="connsiteY165" fmla="*/ 19596 h 1927097"/>
              <a:gd name="connsiteX166" fmla="*/ 6783125 w 9611734"/>
              <a:gd name="connsiteY166" fmla="*/ 19596 h 1927097"/>
              <a:gd name="connsiteX167" fmla="*/ 6638882 w 9611734"/>
              <a:gd name="connsiteY167" fmla="*/ 19596 h 1927097"/>
              <a:gd name="connsiteX168" fmla="*/ 6638882 w 9611734"/>
              <a:gd name="connsiteY168" fmla="*/ 873440 h 1927097"/>
              <a:gd name="connsiteX169" fmla="*/ 6783125 w 9611734"/>
              <a:gd name="connsiteY169" fmla="*/ 873440 h 1927097"/>
              <a:gd name="connsiteX170" fmla="*/ 6783125 w 9611734"/>
              <a:gd name="connsiteY170" fmla="*/ 479412 h 1927097"/>
              <a:gd name="connsiteX171" fmla="*/ 6904059 w 9611734"/>
              <a:gd name="connsiteY171" fmla="*/ 336638 h 1927097"/>
              <a:gd name="connsiteX172" fmla="*/ 7007991 w 9611734"/>
              <a:gd name="connsiteY172" fmla="*/ 456142 h 1927097"/>
              <a:gd name="connsiteX173" fmla="*/ 7007991 w 9611734"/>
              <a:gd name="connsiteY173" fmla="*/ 873265 h 1927097"/>
              <a:gd name="connsiteX174" fmla="*/ 7152234 w 9611734"/>
              <a:gd name="connsiteY174" fmla="*/ 873265 h 1927097"/>
              <a:gd name="connsiteX175" fmla="*/ 7152234 w 9611734"/>
              <a:gd name="connsiteY175" fmla="*/ 455092 h 1927097"/>
              <a:gd name="connsiteX176" fmla="*/ 6959092 w 9611734"/>
              <a:gd name="connsiteY176" fmla="*/ 251429 h 1927097"/>
              <a:gd name="connsiteX177" fmla="*/ 6790486 w 9611734"/>
              <a:gd name="connsiteY177" fmla="*/ 340488 h 1927097"/>
              <a:gd name="connsiteX178" fmla="*/ 6783125 w 9611734"/>
              <a:gd name="connsiteY178" fmla="*/ 340488 h 1927097"/>
              <a:gd name="connsiteX179" fmla="*/ 6783125 w 9611734"/>
              <a:gd name="connsiteY179" fmla="*/ 19596 h 1927097"/>
              <a:gd name="connsiteX180" fmla="*/ 4781944 w 9611734"/>
              <a:gd name="connsiteY180" fmla="*/ 803978 h 1927097"/>
              <a:gd name="connsiteX181" fmla="*/ 4592482 w 9611734"/>
              <a:gd name="connsiteY181" fmla="*/ 607489 h 1927097"/>
              <a:gd name="connsiteX182" fmla="*/ 4666970 w 9611734"/>
              <a:gd name="connsiteY182" fmla="*/ 452642 h 1927097"/>
              <a:gd name="connsiteX183" fmla="*/ 4943188 w 9611734"/>
              <a:gd name="connsiteY183" fmla="*/ 753937 h 1927097"/>
              <a:gd name="connsiteX184" fmla="*/ 4781944 w 9611734"/>
              <a:gd name="connsiteY184" fmla="*/ 803978 h 1927097"/>
              <a:gd name="connsiteX185" fmla="*/ 5050801 w 9611734"/>
              <a:gd name="connsiteY185" fmla="*/ 653855 h 1927097"/>
              <a:gd name="connsiteX186" fmla="*/ 4811388 w 9611734"/>
              <a:gd name="connsiteY186" fmla="*/ 390354 h 1927097"/>
              <a:gd name="connsiteX187" fmla="*/ 4929868 w 9611734"/>
              <a:gd name="connsiteY187" fmla="*/ 367083 h 1927097"/>
              <a:gd name="connsiteX188" fmla="*/ 5089885 w 9611734"/>
              <a:gd name="connsiteY188" fmla="*/ 523154 h 1927097"/>
              <a:gd name="connsiteX189" fmla="*/ 5050801 w 9611734"/>
              <a:gd name="connsiteY189" fmla="*/ 653855 h 1927097"/>
              <a:gd name="connsiteX190" fmla="*/ 4778263 w 9611734"/>
              <a:gd name="connsiteY190" fmla="*/ 355010 h 1927097"/>
              <a:gd name="connsiteX191" fmla="*/ 4725684 w 9611734"/>
              <a:gd name="connsiteY191" fmla="*/ 296396 h 1927097"/>
              <a:gd name="connsiteX192" fmla="*/ 4665743 w 9611734"/>
              <a:gd name="connsiteY192" fmla="*/ 175668 h 1927097"/>
              <a:gd name="connsiteX193" fmla="*/ 4781768 w 9611734"/>
              <a:gd name="connsiteY193" fmla="*/ 64738 h 1927097"/>
              <a:gd name="connsiteX194" fmla="*/ 4896568 w 9611734"/>
              <a:gd name="connsiteY194" fmla="*/ 181792 h 1927097"/>
              <a:gd name="connsiteX195" fmla="*/ 4778263 w 9611734"/>
              <a:gd name="connsiteY195" fmla="*/ 355010 h 1927097"/>
              <a:gd name="connsiteX196" fmla="*/ 4785624 w 9611734"/>
              <a:gd name="connsiteY196" fmla="*/ 0 h 1927097"/>
              <a:gd name="connsiteX197" fmla="*/ 4533943 w 9611734"/>
              <a:gd name="connsiteY197" fmla="*/ 211011 h 1927097"/>
              <a:gd name="connsiteX198" fmla="*/ 4631741 w 9611734"/>
              <a:gd name="connsiteY198" fmla="*/ 414674 h 1927097"/>
              <a:gd name="connsiteX199" fmla="*/ 4632968 w 9611734"/>
              <a:gd name="connsiteY199" fmla="*/ 417124 h 1927097"/>
              <a:gd name="connsiteX200" fmla="*/ 4458228 w 9611734"/>
              <a:gd name="connsiteY200" fmla="*/ 662254 h 1927097"/>
              <a:gd name="connsiteX201" fmla="*/ 4703775 w 9611734"/>
              <a:gd name="connsiteY201" fmla="*/ 892862 h 1927097"/>
              <a:gd name="connsiteX202" fmla="*/ 4979994 w 9611734"/>
              <a:gd name="connsiteY202" fmla="*/ 794005 h 1927097"/>
              <a:gd name="connsiteX203" fmla="*/ 5053255 w 9611734"/>
              <a:gd name="connsiteY203" fmla="*/ 873265 h 1927097"/>
              <a:gd name="connsiteX204" fmla="*/ 5245170 w 9611734"/>
              <a:gd name="connsiteY204" fmla="*/ 873265 h 1927097"/>
              <a:gd name="connsiteX205" fmla="*/ 5245170 w 9611734"/>
              <a:gd name="connsiteY205" fmla="*/ 867141 h 1927097"/>
              <a:gd name="connsiteX206" fmla="*/ 5088834 w 9611734"/>
              <a:gd name="connsiteY206" fmla="*/ 695148 h 1927097"/>
              <a:gd name="connsiteX207" fmla="*/ 5192766 w 9611734"/>
              <a:gd name="connsiteY207" fmla="*/ 457191 h 1927097"/>
              <a:gd name="connsiteX208" fmla="*/ 5032749 w 9611734"/>
              <a:gd name="connsiteY208" fmla="*/ 302345 h 1927097"/>
              <a:gd name="connsiteX209" fmla="*/ 4886051 w 9611734"/>
              <a:gd name="connsiteY209" fmla="*/ 331564 h 1927097"/>
              <a:gd name="connsiteX210" fmla="*/ 4883598 w 9611734"/>
              <a:gd name="connsiteY210" fmla="*/ 326665 h 1927097"/>
              <a:gd name="connsiteX211" fmla="*/ 5015573 w 9611734"/>
              <a:gd name="connsiteY211" fmla="*/ 165695 h 1927097"/>
              <a:gd name="connsiteX212" fmla="*/ 4785624 w 9611734"/>
              <a:gd name="connsiteY212" fmla="*/ 0 h 1927097"/>
              <a:gd name="connsiteX213" fmla="*/ 1128885 w 9611734"/>
              <a:gd name="connsiteY213" fmla="*/ 1543918 h 1927097"/>
              <a:gd name="connsiteX214" fmla="*/ 1293810 w 9611734"/>
              <a:gd name="connsiteY214" fmla="*/ 1375599 h 1927097"/>
              <a:gd name="connsiteX215" fmla="*/ 1441734 w 9611734"/>
              <a:gd name="connsiteY215" fmla="*/ 1543918 h 1927097"/>
              <a:gd name="connsiteX216" fmla="*/ 1128885 w 9611734"/>
              <a:gd name="connsiteY216" fmla="*/ 1543918 h 1927097"/>
              <a:gd name="connsiteX217" fmla="*/ 1293810 w 9611734"/>
              <a:gd name="connsiteY217" fmla="*/ 1292664 h 1927097"/>
              <a:gd name="connsiteX218" fmla="*/ 1020045 w 9611734"/>
              <a:gd name="connsiteY218" fmla="*/ 1614780 h 1927097"/>
              <a:gd name="connsiteX219" fmla="*/ 1293810 w 9611734"/>
              <a:gd name="connsiteY219" fmla="*/ 1927098 h 1927097"/>
              <a:gd name="connsiteX220" fmla="*/ 1543037 w 9611734"/>
              <a:gd name="connsiteY220" fmla="*/ 1728334 h 1927097"/>
              <a:gd name="connsiteX221" fmla="*/ 1450147 w 9611734"/>
              <a:gd name="connsiteY221" fmla="*/ 1704013 h 1927097"/>
              <a:gd name="connsiteX222" fmla="*/ 1303450 w 9611734"/>
              <a:gd name="connsiteY222" fmla="*/ 1841888 h 1927097"/>
              <a:gd name="connsiteX223" fmla="*/ 1125029 w 9611734"/>
              <a:gd name="connsiteY223" fmla="*/ 1616180 h 1927097"/>
              <a:gd name="connsiteX224" fmla="*/ 1544089 w 9611734"/>
              <a:gd name="connsiteY224" fmla="*/ 1616180 h 1927097"/>
              <a:gd name="connsiteX225" fmla="*/ 1544089 w 9611734"/>
              <a:gd name="connsiteY225" fmla="*/ 1582061 h 1927097"/>
              <a:gd name="connsiteX226" fmla="*/ 1293810 w 9611734"/>
              <a:gd name="connsiteY226" fmla="*/ 1292664 h 1927097"/>
              <a:gd name="connsiteX227" fmla="*/ 2967595 w 9611734"/>
              <a:gd name="connsiteY227" fmla="*/ 1543918 h 1927097"/>
              <a:gd name="connsiteX228" fmla="*/ 3132520 w 9611734"/>
              <a:gd name="connsiteY228" fmla="*/ 1375599 h 1927097"/>
              <a:gd name="connsiteX229" fmla="*/ 3280444 w 9611734"/>
              <a:gd name="connsiteY229" fmla="*/ 1543918 h 1927097"/>
              <a:gd name="connsiteX230" fmla="*/ 2967595 w 9611734"/>
              <a:gd name="connsiteY230" fmla="*/ 1543918 h 1927097"/>
              <a:gd name="connsiteX231" fmla="*/ 3132520 w 9611734"/>
              <a:gd name="connsiteY231" fmla="*/ 1292664 h 1927097"/>
              <a:gd name="connsiteX232" fmla="*/ 2858756 w 9611734"/>
              <a:gd name="connsiteY232" fmla="*/ 1614780 h 1927097"/>
              <a:gd name="connsiteX233" fmla="*/ 3132520 w 9611734"/>
              <a:gd name="connsiteY233" fmla="*/ 1927098 h 1927097"/>
              <a:gd name="connsiteX234" fmla="*/ 3381748 w 9611734"/>
              <a:gd name="connsiteY234" fmla="*/ 1728334 h 1927097"/>
              <a:gd name="connsiteX235" fmla="*/ 3288857 w 9611734"/>
              <a:gd name="connsiteY235" fmla="*/ 1704013 h 1927097"/>
              <a:gd name="connsiteX236" fmla="*/ 3142160 w 9611734"/>
              <a:gd name="connsiteY236" fmla="*/ 1841888 h 1927097"/>
              <a:gd name="connsiteX237" fmla="*/ 2963740 w 9611734"/>
              <a:gd name="connsiteY237" fmla="*/ 1616180 h 1927097"/>
              <a:gd name="connsiteX238" fmla="*/ 3382799 w 9611734"/>
              <a:gd name="connsiteY238" fmla="*/ 1616180 h 1927097"/>
              <a:gd name="connsiteX239" fmla="*/ 3382799 w 9611734"/>
              <a:gd name="connsiteY239" fmla="*/ 1582061 h 1927097"/>
              <a:gd name="connsiteX240" fmla="*/ 3132520 w 9611734"/>
              <a:gd name="connsiteY240" fmla="*/ 1292664 h 1927097"/>
              <a:gd name="connsiteX241" fmla="*/ 3766631 w 9611734"/>
              <a:gd name="connsiteY241" fmla="*/ 1292664 h 1927097"/>
              <a:gd name="connsiteX242" fmla="*/ 3485505 w 9611734"/>
              <a:gd name="connsiteY242" fmla="*/ 1616005 h 1927097"/>
              <a:gd name="connsiteX243" fmla="*/ 3761723 w 9611734"/>
              <a:gd name="connsiteY243" fmla="*/ 1927098 h 1927097"/>
              <a:gd name="connsiteX244" fmla="*/ 4012178 w 9611734"/>
              <a:gd name="connsiteY244" fmla="*/ 1709962 h 1927097"/>
              <a:gd name="connsiteX245" fmla="*/ 3915606 w 9611734"/>
              <a:gd name="connsiteY245" fmla="*/ 1686692 h 1927097"/>
              <a:gd name="connsiteX246" fmla="*/ 3768909 w 9611734"/>
              <a:gd name="connsiteY246" fmla="*/ 1840313 h 1927097"/>
              <a:gd name="connsiteX247" fmla="*/ 3591716 w 9611734"/>
              <a:gd name="connsiteY247" fmla="*/ 1608481 h 1927097"/>
              <a:gd name="connsiteX248" fmla="*/ 3764002 w 9611734"/>
              <a:gd name="connsiteY248" fmla="*/ 1379098 h 1927097"/>
              <a:gd name="connsiteX249" fmla="*/ 3915606 w 9611734"/>
              <a:gd name="connsiteY249" fmla="*/ 1525546 h 1927097"/>
              <a:gd name="connsiteX250" fmla="*/ 4012178 w 9611734"/>
              <a:gd name="connsiteY250" fmla="*/ 1502275 h 1927097"/>
              <a:gd name="connsiteX251" fmla="*/ 3766631 w 9611734"/>
              <a:gd name="connsiteY251" fmla="*/ 1292664 h 1927097"/>
              <a:gd name="connsiteX252" fmla="*/ 879833 w 9611734"/>
              <a:gd name="connsiteY252" fmla="*/ 1060831 h 1927097"/>
              <a:gd name="connsiteX253" fmla="*/ 718589 w 9611734"/>
              <a:gd name="connsiteY253" fmla="*/ 1060831 h 1927097"/>
              <a:gd name="connsiteX254" fmla="*/ 465680 w 9611734"/>
              <a:gd name="connsiteY254" fmla="*/ 1748805 h 1927097"/>
              <a:gd name="connsiteX255" fmla="*/ 211545 w 9611734"/>
              <a:gd name="connsiteY255" fmla="*/ 1060831 h 1927097"/>
              <a:gd name="connsiteX256" fmla="*/ 42765 w 9611734"/>
              <a:gd name="connsiteY256" fmla="*/ 1060831 h 1927097"/>
              <a:gd name="connsiteX257" fmla="*/ 42765 w 9611734"/>
              <a:gd name="connsiteY257" fmla="*/ 1914675 h 1927097"/>
              <a:gd name="connsiteX258" fmla="*/ 148976 w 9611734"/>
              <a:gd name="connsiteY258" fmla="*/ 1914675 h 1927097"/>
              <a:gd name="connsiteX259" fmla="*/ 148976 w 9611734"/>
              <a:gd name="connsiteY259" fmla="*/ 1179284 h 1927097"/>
              <a:gd name="connsiteX260" fmla="*/ 421513 w 9611734"/>
              <a:gd name="connsiteY260" fmla="*/ 1914850 h 1927097"/>
              <a:gd name="connsiteX261" fmla="*/ 503362 w 9611734"/>
              <a:gd name="connsiteY261" fmla="*/ 1914850 h 1927097"/>
              <a:gd name="connsiteX262" fmla="*/ 773447 w 9611734"/>
              <a:gd name="connsiteY262" fmla="*/ 1178060 h 1927097"/>
              <a:gd name="connsiteX263" fmla="*/ 773447 w 9611734"/>
              <a:gd name="connsiteY263" fmla="*/ 1914850 h 1927097"/>
              <a:gd name="connsiteX264" fmla="*/ 879833 w 9611734"/>
              <a:gd name="connsiteY264" fmla="*/ 1914850 h 1927097"/>
              <a:gd name="connsiteX265" fmla="*/ 879833 w 9611734"/>
              <a:gd name="connsiteY265" fmla="*/ 1060831 h 1927097"/>
              <a:gd name="connsiteX266" fmla="*/ 1920559 w 9611734"/>
              <a:gd name="connsiteY266" fmla="*/ 1840488 h 1927097"/>
              <a:gd name="connsiteX267" fmla="*/ 1753181 w 9611734"/>
              <a:gd name="connsiteY267" fmla="*/ 1609881 h 1927097"/>
              <a:gd name="connsiteX268" fmla="*/ 1920559 w 9611734"/>
              <a:gd name="connsiteY268" fmla="*/ 1379273 h 1927097"/>
              <a:gd name="connsiteX269" fmla="*/ 2087938 w 9611734"/>
              <a:gd name="connsiteY269" fmla="*/ 1609881 h 1927097"/>
              <a:gd name="connsiteX270" fmla="*/ 1920559 w 9611734"/>
              <a:gd name="connsiteY270" fmla="*/ 1840488 h 1927097"/>
              <a:gd name="connsiteX271" fmla="*/ 2186963 w 9611734"/>
              <a:gd name="connsiteY271" fmla="*/ 1060831 h 1927097"/>
              <a:gd name="connsiteX272" fmla="*/ 2085659 w 9611734"/>
              <a:gd name="connsiteY272" fmla="*/ 1060831 h 1927097"/>
              <a:gd name="connsiteX273" fmla="*/ 2085659 w 9611734"/>
              <a:gd name="connsiteY273" fmla="*/ 1421965 h 1927097"/>
              <a:gd name="connsiteX274" fmla="*/ 1903559 w 9611734"/>
              <a:gd name="connsiteY274" fmla="*/ 1292664 h 1927097"/>
              <a:gd name="connsiteX275" fmla="*/ 1646970 w 9611734"/>
              <a:gd name="connsiteY275" fmla="*/ 1613555 h 1927097"/>
              <a:gd name="connsiteX276" fmla="*/ 1894971 w 9611734"/>
              <a:gd name="connsiteY276" fmla="*/ 1927098 h 1927097"/>
              <a:gd name="connsiteX277" fmla="*/ 2085659 w 9611734"/>
              <a:gd name="connsiteY277" fmla="*/ 1791672 h 1927097"/>
              <a:gd name="connsiteX278" fmla="*/ 2085659 w 9611734"/>
              <a:gd name="connsiteY278" fmla="*/ 1838039 h 1927097"/>
              <a:gd name="connsiteX279" fmla="*/ 2091794 w 9611734"/>
              <a:gd name="connsiteY279" fmla="*/ 1914850 h 1927097"/>
              <a:gd name="connsiteX280" fmla="*/ 2194499 w 9611734"/>
              <a:gd name="connsiteY280" fmla="*/ 1914850 h 1927097"/>
              <a:gd name="connsiteX281" fmla="*/ 2187138 w 9611734"/>
              <a:gd name="connsiteY281" fmla="*/ 1787998 h 1927097"/>
              <a:gd name="connsiteX282" fmla="*/ 2187138 w 9611734"/>
              <a:gd name="connsiteY282" fmla="*/ 1060831 h 1927097"/>
              <a:gd name="connsiteX283" fmla="*/ 2956729 w 9611734"/>
              <a:gd name="connsiteY283" fmla="*/ 1060831 h 1927097"/>
              <a:gd name="connsiteX284" fmla="*/ 2296854 w 9611734"/>
              <a:gd name="connsiteY284" fmla="*/ 1060831 h 1927097"/>
              <a:gd name="connsiteX285" fmla="*/ 2296854 w 9611734"/>
              <a:gd name="connsiteY285" fmla="*/ 1149890 h 1927097"/>
              <a:gd name="connsiteX286" fmla="*/ 2574300 w 9611734"/>
              <a:gd name="connsiteY286" fmla="*/ 1149890 h 1927097"/>
              <a:gd name="connsiteX287" fmla="*/ 2574300 w 9611734"/>
              <a:gd name="connsiteY287" fmla="*/ 1914850 h 1927097"/>
              <a:gd name="connsiteX288" fmla="*/ 2680686 w 9611734"/>
              <a:gd name="connsiteY288" fmla="*/ 1914850 h 1927097"/>
              <a:gd name="connsiteX289" fmla="*/ 2680686 w 9611734"/>
              <a:gd name="connsiteY289" fmla="*/ 1149890 h 1927097"/>
              <a:gd name="connsiteX290" fmla="*/ 2956904 w 9611734"/>
              <a:gd name="connsiteY290" fmla="*/ 1149890 h 1927097"/>
              <a:gd name="connsiteX291" fmla="*/ 2956904 w 9611734"/>
              <a:gd name="connsiteY291" fmla="*/ 1060831 h 1927097"/>
              <a:gd name="connsiteX292" fmla="*/ 4229682 w 9611734"/>
              <a:gd name="connsiteY292" fmla="*/ 1060831 h 1927097"/>
              <a:gd name="connsiteX293" fmla="*/ 4128203 w 9611734"/>
              <a:gd name="connsiteY293" fmla="*/ 1060831 h 1927097"/>
              <a:gd name="connsiteX294" fmla="*/ 4128203 w 9611734"/>
              <a:gd name="connsiteY294" fmla="*/ 1914675 h 1927097"/>
              <a:gd name="connsiteX295" fmla="*/ 4229682 w 9611734"/>
              <a:gd name="connsiteY295" fmla="*/ 1914675 h 1927097"/>
              <a:gd name="connsiteX296" fmla="*/ 4229682 w 9611734"/>
              <a:gd name="connsiteY296" fmla="*/ 1513473 h 1927097"/>
              <a:gd name="connsiteX297" fmla="*/ 4362884 w 9611734"/>
              <a:gd name="connsiteY297" fmla="*/ 1370699 h 1927097"/>
              <a:gd name="connsiteX298" fmla="*/ 4494859 w 9611734"/>
              <a:gd name="connsiteY298" fmla="*/ 1513473 h 1927097"/>
              <a:gd name="connsiteX299" fmla="*/ 4494859 w 9611734"/>
              <a:gd name="connsiteY299" fmla="*/ 1914850 h 1927097"/>
              <a:gd name="connsiteX300" fmla="*/ 4596338 w 9611734"/>
              <a:gd name="connsiteY300" fmla="*/ 1914850 h 1927097"/>
              <a:gd name="connsiteX301" fmla="*/ 4596338 w 9611734"/>
              <a:gd name="connsiteY301" fmla="*/ 1492827 h 1927097"/>
              <a:gd name="connsiteX302" fmla="*/ 4399515 w 9611734"/>
              <a:gd name="connsiteY302" fmla="*/ 1292839 h 1927097"/>
              <a:gd name="connsiteX303" fmla="*/ 4229682 w 9611734"/>
              <a:gd name="connsiteY303" fmla="*/ 1399044 h 1927097"/>
              <a:gd name="connsiteX304" fmla="*/ 4229682 w 9611734"/>
              <a:gd name="connsiteY304" fmla="*/ 1060831 h 192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9611734" h="1927097">
                <a:moveTo>
                  <a:pt x="950465" y="818675"/>
                </a:moveTo>
                <a:cubicBezTo>
                  <a:pt x="856347" y="818675"/>
                  <a:pt x="803768" y="729617"/>
                  <a:pt x="803768" y="568646"/>
                </a:cubicBezTo>
                <a:cubicBezTo>
                  <a:pt x="803768" y="405226"/>
                  <a:pt x="856347" y="318617"/>
                  <a:pt x="950465" y="318617"/>
                </a:cubicBezTo>
                <a:cubicBezTo>
                  <a:pt x="1044582" y="318617"/>
                  <a:pt x="1097162" y="406451"/>
                  <a:pt x="1097162" y="568646"/>
                </a:cubicBezTo>
                <a:cubicBezTo>
                  <a:pt x="1097162" y="732066"/>
                  <a:pt x="1044582" y="818675"/>
                  <a:pt x="950465" y="818675"/>
                </a:cubicBezTo>
                <a:moveTo>
                  <a:pt x="950465" y="251429"/>
                </a:moveTo>
                <a:cubicBezTo>
                  <a:pt x="758549" y="251429"/>
                  <a:pt x="652338" y="394203"/>
                  <a:pt x="652338" y="568646"/>
                </a:cubicBezTo>
                <a:cubicBezTo>
                  <a:pt x="652338" y="743089"/>
                  <a:pt x="758724" y="885863"/>
                  <a:pt x="950465" y="885863"/>
                </a:cubicBezTo>
                <a:cubicBezTo>
                  <a:pt x="1142381" y="885863"/>
                  <a:pt x="1248591" y="743089"/>
                  <a:pt x="1248591" y="568646"/>
                </a:cubicBezTo>
                <a:cubicBezTo>
                  <a:pt x="1248767" y="394028"/>
                  <a:pt x="1142381" y="251429"/>
                  <a:pt x="950465" y="251429"/>
                </a:cubicBezTo>
                <a:moveTo>
                  <a:pt x="2283534" y="251429"/>
                </a:moveTo>
                <a:cubicBezTo>
                  <a:pt x="2193097" y="251429"/>
                  <a:pt x="2142971" y="290447"/>
                  <a:pt x="2114929" y="340488"/>
                </a:cubicBezTo>
                <a:lnTo>
                  <a:pt x="2107568" y="340488"/>
                </a:lnTo>
                <a:lnTo>
                  <a:pt x="2107568" y="263677"/>
                </a:lnTo>
                <a:lnTo>
                  <a:pt x="1963324" y="263677"/>
                </a:lnTo>
                <a:lnTo>
                  <a:pt x="1963324" y="873615"/>
                </a:lnTo>
                <a:lnTo>
                  <a:pt x="2107568" y="873615"/>
                </a:lnTo>
                <a:lnTo>
                  <a:pt x="2107568" y="479412"/>
                </a:lnTo>
                <a:cubicBezTo>
                  <a:pt x="2107568" y="389129"/>
                  <a:pt x="2154013" y="336638"/>
                  <a:pt x="2228501" y="336638"/>
                </a:cubicBezTo>
                <a:cubicBezTo>
                  <a:pt x="2300535" y="336638"/>
                  <a:pt x="2332433" y="384230"/>
                  <a:pt x="2332433" y="456142"/>
                </a:cubicBezTo>
                <a:lnTo>
                  <a:pt x="2332433" y="873265"/>
                </a:lnTo>
                <a:lnTo>
                  <a:pt x="2476677" y="873265"/>
                </a:lnTo>
                <a:lnTo>
                  <a:pt x="2476677" y="455092"/>
                </a:lnTo>
                <a:cubicBezTo>
                  <a:pt x="2476502" y="329465"/>
                  <a:pt x="2410602" y="251429"/>
                  <a:pt x="2283534" y="251429"/>
                </a:cubicBezTo>
                <a:moveTo>
                  <a:pt x="2803897" y="251429"/>
                </a:moveTo>
                <a:cubicBezTo>
                  <a:pt x="2670696" y="251429"/>
                  <a:pt x="2570444" y="307594"/>
                  <a:pt x="2570444" y="427097"/>
                </a:cubicBezTo>
                <a:cubicBezTo>
                  <a:pt x="2570444" y="528403"/>
                  <a:pt x="2640024" y="583168"/>
                  <a:pt x="2718368" y="602765"/>
                </a:cubicBezTo>
                <a:lnTo>
                  <a:pt x="2840528" y="633209"/>
                </a:lnTo>
                <a:cubicBezTo>
                  <a:pt x="2905201" y="649131"/>
                  <a:pt x="2934645" y="672227"/>
                  <a:pt x="2934645" y="723493"/>
                </a:cubicBezTo>
                <a:cubicBezTo>
                  <a:pt x="2934645" y="785781"/>
                  <a:pt x="2890654" y="821125"/>
                  <a:pt x="2813712" y="821125"/>
                </a:cubicBezTo>
                <a:cubicBezTo>
                  <a:pt x="2730636" y="821125"/>
                  <a:pt x="2687872" y="780882"/>
                  <a:pt x="2674376" y="679576"/>
                </a:cubicBezTo>
                <a:lnTo>
                  <a:pt x="2544855" y="716144"/>
                </a:lnTo>
                <a:cubicBezTo>
                  <a:pt x="2552216" y="821125"/>
                  <a:pt x="2650014" y="885688"/>
                  <a:pt x="2797763" y="885688"/>
                </a:cubicBezTo>
                <a:cubicBezTo>
                  <a:pt x="2962688" y="885688"/>
                  <a:pt x="3051898" y="808877"/>
                  <a:pt x="3051898" y="686924"/>
                </a:cubicBezTo>
                <a:cubicBezTo>
                  <a:pt x="3051898" y="572320"/>
                  <a:pt x="2972503" y="524729"/>
                  <a:pt x="2889427" y="503908"/>
                </a:cubicBezTo>
                <a:lnTo>
                  <a:pt x="2772174" y="474688"/>
                </a:lnTo>
                <a:cubicBezTo>
                  <a:pt x="2713461" y="459991"/>
                  <a:pt x="2687872" y="433221"/>
                  <a:pt x="2687872" y="394203"/>
                </a:cubicBezTo>
                <a:cubicBezTo>
                  <a:pt x="2687872" y="345387"/>
                  <a:pt x="2729409" y="316167"/>
                  <a:pt x="2791804" y="316167"/>
                </a:cubicBezTo>
                <a:cubicBezTo>
                  <a:pt x="2865065" y="316167"/>
                  <a:pt x="2910284" y="356410"/>
                  <a:pt x="2916418" y="433221"/>
                </a:cubicBezTo>
                <a:lnTo>
                  <a:pt x="3038578" y="396652"/>
                </a:lnTo>
                <a:cubicBezTo>
                  <a:pt x="3023856" y="311093"/>
                  <a:pt x="2939553" y="251429"/>
                  <a:pt x="2803897" y="251429"/>
                </a:cubicBezTo>
                <a:moveTo>
                  <a:pt x="3409965" y="818675"/>
                </a:moveTo>
                <a:cubicBezTo>
                  <a:pt x="3315848" y="818675"/>
                  <a:pt x="3263268" y="729617"/>
                  <a:pt x="3263268" y="568646"/>
                </a:cubicBezTo>
                <a:cubicBezTo>
                  <a:pt x="3263268" y="405226"/>
                  <a:pt x="3315848" y="318617"/>
                  <a:pt x="3409965" y="318617"/>
                </a:cubicBezTo>
                <a:cubicBezTo>
                  <a:pt x="3504083" y="318617"/>
                  <a:pt x="3556663" y="406451"/>
                  <a:pt x="3556663" y="568646"/>
                </a:cubicBezTo>
                <a:cubicBezTo>
                  <a:pt x="3556487" y="732066"/>
                  <a:pt x="3504083" y="818675"/>
                  <a:pt x="3409965" y="818675"/>
                </a:cubicBezTo>
                <a:moveTo>
                  <a:pt x="3409965" y="251429"/>
                </a:moveTo>
                <a:cubicBezTo>
                  <a:pt x="3218050" y="251429"/>
                  <a:pt x="3111839" y="394203"/>
                  <a:pt x="3111839" y="568646"/>
                </a:cubicBezTo>
                <a:cubicBezTo>
                  <a:pt x="3111839" y="743089"/>
                  <a:pt x="3218225" y="885863"/>
                  <a:pt x="3409965" y="885863"/>
                </a:cubicBezTo>
                <a:cubicBezTo>
                  <a:pt x="3601881" y="885863"/>
                  <a:pt x="3708092" y="743089"/>
                  <a:pt x="3708092" y="568646"/>
                </a:cubicBezTo>
                <a:cubicBezTo>
                  <a:pt x="3708092" y="394028"/>
                  <a:pt x="3601706" y="251429"/>
                  <a:pt x="3409965" y="251429"/>
                </a:cubicBezTo>
                <a:moveTo>
                  <a:pt x="4113656" y="251429"/>
                </a:moveTo>
                <a:cubicBezTo>
                  <a:pt x="4023219" y="251429"/>
                  <a:pt x="3973094" y="290447"/>
                  <a:pt x="3945051" y="340488"/>
                </a:cubicBezTo>
                <a:lnTo>
                  <a:pt x="3937690" y="340488"/>
                </a:lnTo>
                <a:lnTo>
                  <a:pt x="3937690" y="263677"/>
                </a:lnTo>
                <a:lnTo>
                  <a:pt x="3793446" y="263677"/>
                </a:lnTo>
                <a:lnTo>
                  <a:pt x="3793446" y="873615"/>
                </a:lnTo>
                <a:lnTo>
                  <a:pt x="3937690" y="873615"/>
                </a:lnTo>
                <a:lnTo>
                  <a:pt x="3937690" y="479412"/>
                </a:lnTo>
                <a:cubicBezTo>
                  <a:pt x="3937690" y="389129"/>
                  <a:pt x="3984135" y="336638"/>
                  <a:pt x="4058623" y="336638"/>
                </a:cubicBezTo>
                <a:cubicBezTo>
                  <a:pt x="4130657" y="336638"/>
                  <a:pt x="4162555" y="384230"/>
                  <a:pt x="4162555" y="456142"/>
                </a:cubicBezTo>
                <a:lnTo>
                  <a:pt x="4162555" y="873265"/>
                </a:lnTo>
                <a:lnTo>
                  <a:pt x="4306799" y="873265"/>
                </a:lnTo>
                <a:lnTo>
                  <a:pt x="4306799" y="455092"/>
                </a:lnTo>
                <a:cubicBezTo>
                  <a:pt x="4306799" y="329465"/>
                  <a:pt x="4240724" y="251429"/>
                  <a:pt x="4113656" y="251429"/>
                </a:cubicBezTo>
                <a:moveTo>
                  <a:pt x="6255401" y="818675"/>
                </a:moveTo>
                <a:cubicBezTo>
                  <a:pt x="6161283" y="818675"/>
                  <a:pt x="6108704" y="729617"/>
                  <a:pt x="6108704" y="568646"/>
                </a:cubicBezTo>
                <a:cubicBezTo>
                  <a:pt x="6108704" y="405226"/>
                  <a:pt x="6161283" y="318617"/>
                  <a:pt x="6255401" y="318617"/>
                </a:cubicBezTo>
                <a:cubicBezTo>
                  <a:pt x="6349518" y="318617"/>
                  <a:pt x="6402098" y="406451"/>
                  <a:pt x="6402098" y="568646"/>
                </a:cubicBezTo>
                <a:cubicBezTo>
                  <a:pt x="6402098" y="732066"/>
                  <a:pt x="6349518" y="818675"/>
                  <a:pt x="6255401" y="818675"/>
                </a:cubicBezTo>
                <a:moveTo>
                  <a:pt x="6255401" y="251429"/>
                </a:moveTo>
                <a:cubicBezTo>
                  <a:pt x="6063485" y="251429"/>
                  <a:pt x="5957274" y="394203"/>
                  <a:pt x="5957274" y="568646"/>
                </a:cubicBezTo>
                <a:cubicBezTo>
                  <a:pt x="5957274" y="743089"/>
                  <a:pt x="6063660" y="885863"/>
                  <a:pt x="6255401" y="885863"/>
                </a:cubicBezTo>
                <a:cubicBezTo>
                  <a:pt x="6447316" y="885863"/>
                  <a:pt x="6553528" y="743089"/>
                  <a:pt x="6553528" y="568646"/>
                </a:cubicBezTo>
                <a:cubicBezTo>
                  <a:pt x="6553528" y="394028"/>
                  <a:pt x="6447316" y="251429"/>
                  <a:pt x="6255401" y="251429"/>
                </a:cubicBezTo>
                <a:moveTo>
                  <a:pt x="7588295" y="251429"/>
                </a:moveTo>
                <a:cubicBezTo>
                  <a:pt x="7497858" y="251429"/>
                  <a:pt x="7447732" y="290447"/>
                  <a:pt x="7419689" y="340488"/>
                </a:cubicBezTo>
                <a:lnTo>
                  <a:pt x="7412328" y="340488"/>
                </a:lnTo>
                <a:lnTo>
                  <a:pt x="7412328" y="263677"/>
                </a:lnTo>
                <a:lnTo>
                  <a:pt x="7268085" y="263677"/>
                </a:lnTo>
                <a:lnTo>
                  <a:pt x="7268085" y="873615"/>
                </a:lnTo>
                <a:lnTo>
                  <a:pt x="7412328" y="873615"/>
                </a:lnTo>
                <a:lnTo>
                  <a:pt x="7412328" y="479412"/>
                </a:lnTo>
                <a:cubicBezTo>
                  <a:pt x="7412328" y="389129"/>
                  <a:pt x="7458774" y="336638"/>
                  <a:pt x="7533262" y="336638"/>
                </a:cubicBezTo>
                <a:cubicBezTo>
                  <a:pt x="7605295" y="336638"/>
                  <a:pt x="7637194" y="384230"/>
                  <a:pt x="7637194" y="456142"/>
                </a:cubicBezTo>
                <a:lnTo>
                  <a:pt x="7637194" y="873265"/>
                </a:lnTo>
                <a:lnTo>
                  <a:pt x="7781438" y="873265"/>
                </a:lnTo>
                <a:lnTo>
                  <a:pt x="7781438" y="455092"/>
                </a:lnTo>
                <a:cubicBezTo>
                  <a:pt x="7781438" y="329465"/>
                  <a:pt x="7715362" y="251429"/>
                  <a:pt x="7588295" y="251429"/>
                </a:cubicBezTo>
                <a:moveTo>
                  <a:pt x="8108833" y="251429"/>
                </a:moveTo>
                <a:cubicBezTo>
                  <a:pt x="7975631" y="251429"/>
                  <a:pt x="7875380" y="307594"/>
                  <a:pt x="7875380" y="427097"/>
                </a:cubicBezTo>
                <a:cubicBezTo>
                  <a:pt x="7875380" y="528403"/>
                  <a:pt x="7944960" y="583168"/>
                  <a:pt x="8023304" y="602765"/>
                </a:cubicBezTo>
                <a:lnTo>
                  <a:pt x="8145464" y="633209"/>
                </a:lnTo>
                <a:cubicBezTo>
                  <a:pt x="8210137" y="649131"/>
                  <a:pt x="8239581" y="672227"/>
                  <a:pt x="8239581" y="723493"/>
                </a:cubicBezTo>
                <a:cubicBezTo>
                  <a:pt x="8239581" y="785781"/>
                  <a:pt x="8195589" y="821125"/>
                  <a:pt x="8118648" y="821125"/>
                </a:cubicBezTo>
                <a:cubicBezTo>
                  <a:pt x="8035573" y="821125"/>
                  <a:pt x="7992808" y="780882"/>
                  <a:pt x="7979312" y="679576"/>
                </a:cubicBezTo>
                <a:lnTo>
                  <a:pt x="7849791" y="716144"/>
                </a:lnTo>
                <a:cubicBezTo>
                  <a:pt x="7857152" y="821125"/>
                  <a:pt x="7954950" y="885688"/>
                  <a:pt x="8102699" y="885688"/>
                </a:cubicBezTo>
                <a:cubicBezTo>
                  <a:pt x="8267624" y="885688"/>
                  <a:pt x="8356834" y="808877"/>
                  <a:pt x="8356834" y="686924"/>
                </a:cubicBezTo>
                <a:cubicBezTo>
                  <a:pt x="8356834" y="572320"/>
                  <a:pt x="8277439" y="524729"/>
                  <a:pt x="8194363" y="503908"/>
                </a:cubicBezTo>
                <a:lnTo>
                  <a:pt x="8077110" y="474688"/>
                </a:lnTo>
                <a:cubicBezTo>
                  <a:pt x="8018396" y="459991"/>
                  <a:pt x="7992808" y="433221"/>
                  <a:pt x="7992808" y="394203"/>
                </a:cubicBezTo>
                <a:cubicBezTo>
                  <a:pt x="7992808" y="345387"/>
                  <a:pt x="8034346" y="316167"/>
                  <a:pt x="8096740" y="316167"/>
                </a:cubicBezTo>
                <a:cubicBezTo>
                  <a:pt x="8170001" y="316167"/>
                  <a:pt x="8215220" y="356410"/>
                  <a:pt x="8221353" y="433221"/>
                </a:cubicBezTo>
                <a:lnTo>
                  <a:pt x="8343514" y="396652"/>
                </a:lnTo>
                <a:cubicBezTo>
                  <a:pt x="8328791" y="311093"/>
                  <a:pt x="8244489" y="251429"/>
                  <a:pt x="8108833" y="251429"/>
                </a:cubicBezTo>
                <a:moveTo>
                  <a:pt x="8714726" y="818675"/>
                </a:moveTo>
                <a:cubicBezTo>
                  <a:pt x="8620608" y="818675"/>
                  <a:pt x="8568028" y="729617"/>
                  <a:pt x="8568028" y="568646"/>
                </a:cubicBezTo>
                <a:cubicBezTo>
                  <a:pt x="8568028" y="405226"/>
                  <a:pt x="8620608" y="318617"/>
                  <a:pt x="8714726" y="318617"/>
                </a:cubicBezTo>
                <a:cubicBezTo>
                  <a:pt x="8808844" y="318617"/>
                  <a:pt x="8861423" y="406451"/>
                  <a:pt x="8861423" y="568646"/>
                </a:cubicBezTo>
                <a:cubicBezTo>
                  <a:pt x="8861423" y="732066"/>
                  <a:pt x="8808844" y="818675"/>
                  <a:pt x="8714726" y="818675"/>
                </a:cubicBezTo>
                <a:moveTo>
                  <a:pt x="8714726" y="251429"/>
                </a:moveTo>
                <a:cubicBezTo>
                  <a:pt x="8522810" y="251429"/>
                  <a:pt x="8416599" y="394203"/>
                  <a:pt x="8416599" y="568646"/>
                </a:cubicBezTo>
                <a:cubicBezTo>
                  <a:pt x="8416599" y="743089"/>
                  <a:pt x="8522810" y="885863"/>
                  <a:pt x="8714726" y="885863"/>
                </a:cubicBezTo>
                <a:cubicBezTo>
                  <a:pt x="8906641" y="885863"/>
                  <a:pt x="9012852" y="743089"/>
                  <a:pt x="9012852" y="568646"/>
                </a:cubicBezTo>
                <a:cubicBezTo>
                  <a:pt x="9012852" y="394028"/>
                  <a:pt x="8906641" y="251429"/>
                  <a:pt x="8714726" y="251429"/>
                </a:cubicBezTo>
                <a:moveTo>
                  <a:pt x="9418592" y="251429"/>
                </a:moveTo>
                <a:cubicBezTo>
                  <a:pt x="9328155" y="251429"/>
                  <a:pt x="9278029" y="290447"/>
                  <a:pt x="9249987" y="340488"/>
                </a:cubicBezTo>
                <a:lnTo>
                  <a:pt x="9242625" y="340488"/>
                </a:lnTo>
                <a:lnTo>
                  <a:pt x="9242625" y="263677"/>
                </a:lnTo>
                <a:lnTo>
                  <a:pt x="9098382" y="263677"/>
                </a:lnTo>
                <a:lnTo>
                  <a:pt x="9098382" y="873615"/>
                </a:lnTo>
                <a:lnTo>
                  <a:pt x="9242625" y="873615"/>
                </a:lnTo>
                <a:lnTo>
                  <a:pt x="9242625" y="479412"/>
                </a:lnTo>
                <a:cubicBezTo>
                  <a:pt x="9242625" y="389129"/>
                  <a:pt x="9289071" y="336638"/>
                  <a:pt x="9363559" y="336638"/>
                </a:cubicBezTo>
                <a:cubicBezTo>
                  <a:pt x="9435593" y="336638"/>
                  <a:pt x="9467491" y="384230"/>
                  <a:pt x="9467491" y="456142"/>
                </a:cubicBezTo>
                <a:lnTo>
                  <a:pt x="9467491" y="873265"/>
                </a:lnTo>
                <a:lnTo>
                  <a:pt x="9611734" y="873265"/>
                </a:lnTo>
                <a:lnTo>
                  <a:pt x="9611734" y="455092"/>
                </a:lnTo>
                <a:cubicBezTo>
                  <a:pt x="9611560" y="329465"/>
                  <a:pt x="9545660" y="251429"/>
                  <a:pt x="9418592" y="251429"/>
                </a:cubicBezTo>
                <a:moveTo>
                  <a:pt x="566984" y="19596"/>
                </a:moveTo>
                <a:lnTo>
                  <a:pt x="415379" y="19596"/>
                </a:lnTo>
                <a:lnTo>
                  <a:pt x="415379" y="650356"/>
                </a:lnTo>
                <a:cubicBezTo>
                  <a:pt x="415379" y="752887"/>
                  <a:pt x="376295" y="813776"/>
                  <a:pt x="283404" y="813776"/>
                </a:cubicBezTo>
                <a:cubicBezTo>
                  <a:pt x="191740" y="813776"/>
                  <a:pt x="151429" y="749213"/>
                  <a:pt x="151429" y="638108"/>
                </a:cubicBezTo>
                <a:lnTo>
                  <a:pt x="151429" y="521055"/>
                </a:lnTo>
                <a:lnTo>
                  <a:pt x="0" y="558848"/>
                </a:lnTo>
                <a:lnTo>
                  <a:pt x="0" y="611338"/>
                </a:lnTo>
                <a:cubicBezTo>
                  <a:pt x="0" y="771084"/>
                  <a:pt x="79395" y="893212"/>
                  <a:pt x="283580" y="893212"/>
                </a:cubicBezTo>
                <a:cubicBezTo>
                  <a:pt x="487589" y="893212"/>
                  <a:pt x="566984" y="771259"/>
                  <a:pt x="566984" y="611338"/>
                </a:cubicBezTo>
                <a:lnTo>
                  <a:pt x="566984" y="19596"/>
                </a:lnTo>
                <a:moveTo>
                  <a:pt x="1478364" y="19596"/>
                </a:moveTo>
                <a:lnTo>
                  <a:pt x="1334121" y="19596"/>
                </a:lnTo>
                <a:lnTo>
                  <a:pt x="1334121" y="873440"/>
                </a:lnTo>
                <a:lnTo>
                  <a:pt x="1478364" y="873440"/>
                </a:lnTo>
                <a:lnTo>
                  <a:pt x="1478364" y="479412"/>
                </a:lnTo>
                <a:cubicBezTo>
                  <a:pt x="1478364" y="389129"/>
                  <a:pt x="1524810" y="336638"/>
                  <a:pt x="1599298" y="336638"/>
                </a:cubicBezTo>
                <a:cubicBezTo>
                  <a:pt x="1671332" y="336638"/>
                  <a:pt x="1703230" y="384230"/>
                  <a:pt x="1703230" y="456142"/>
                </a:cubicBezTo>
                <a:lnTo>
                  <a:pt x="1703230" y="873265"/>
                </a:lnTo>
                <a:lnTo>
                  <a:pt x="1847474" y="873265"/>
                </a:lnTo>
                <a:lnTo>
                  <a:pt x="1847474" y="455092"/>
                </a:lnTo>
                <a:cubicBezTo>
                  <a:pt x="1847474" y="329465"/>
                  <a:pt x="1781398" y="251429"/>
                  <a:pt x="1654331" y="251429"/>
                </a:cubicBezTo>
                <a:cubicBezTo>
                  <a:pt x="1563894" y="251429"/>
                  <a:pt x="1513768" y="290447"/>
                  <a:pt x="1485726" y="340488"/>
                </a:cubicBezTo>
                <a:lnTo>
                  <a:pt x="1478364" y="340488"/>
                </a:lnTo>
                <a:lnTo>
                  <a:pt x="1478364" y="19596"/>
                </a:lnTo>
                <a:moveTo>
                  <a:pt x="5871744" y="19596"/>
                </a:moveTo>
                <a:lnTo>
                  <a:pt x="5720315" y="19596"/>
                </a:lnTo>
                <a:lnTo>
                  <a:pt x="5720315" y="650356"/>
                </a:lnTo>
                <a:cubicBezTo>
                  <a:pt x="5720315" y="752887"/>
                  <a:pt x="5681231" y="813776"/>
                  <a:pt x="5588340" y="813776"/>
                </a:cubicBezTo>
                <a:cubicBezTo>
                  <a:pt x="5496676" y="813776"/>
                  <a:pt x="5456366" y="749213"/>
                  <a:pt x="5456366" y="638108"/>
                </a:cubicBezTo>
                <a:lnTo>
                  <a:pt x="5456366" y="521055"/>
                </a:lnTo>
                <a:lnTo>
                  <a:pt x="5304936" y="558848"/>
                </a:lnTo>
                <a:lnTo>
                  <a:pt x="5304936" y="611338"/>
                </a:lnTo>
                <a:cubicBezTo>
                  <a:pt x="5304936" y="771084"/>
                  <a:pt x="5384331" y="893212"/>
                  <a:pt x="5588515" y="893212"/>
                </a:cubicBezTo>
                <a:cubicBezTo>
                  <a:pt x="5792700" y="893212"/>
                  <a:pt x="5871920" y="771259"/>
                  <a:pt x="5871920" y="611338"/>
                </a:cubicBezTo>
                <a:lnTo>
                  <a:pt x="5871920" y="19596"/>
                </a:lnTo>
                <a:moveTo>
                  <a:pt x="6783125" y="19596"/>
                </a:moveTo>
                <a:lnTo>
                  <a:pt x="6638882" y="19596"/>
                </a:lnTo>
                <a:lnTo>
                  <a:pt x="6638882" y="873440"/>
                </a:lnTo>
                <a:lnTo>
                  <a:pt x="6783125" y="873440"/>
                </a:lnTo>
                <a:lnTo>
                  <a:pt x="6783125" y="479412"/>
                </a:lnTo>
                <a:cubicBezTo>
                  <a:pt x="6783125" y="389129"/>
                  <a:pt x="6829571" y="336638"/>
                  <a:pt x="6904059" y="336638"/>
                </a:cubicBezTo>
                <a:cubicBezTo>
                  <a:pt x="6976092" y="336638"/>
                  <a:pt x="7007991" y="384230"/>
                  <a:pt x="7007991" y="456142"/>
                </a:cubicBezTo>
                <a:lnTo>
                  <a:pt x="7007991" y="873265"/>
                </a:lnTo>
                <a:lnTo>
                  <a:pt x="7152234" y="873265"/>
                </a:lnTo>
                <a:lnTo>
                  <a:pt x="7152234" y="455092"/>
                </a:lnTo>
                <a:cubicBezTo>
                  <a:pt x="7152234" y="329465"/>
                  <a:pt x="7086335" y="251429"/>
                  <a:pt x="6959092" y="251429"/>
                </a:cubicBezTo>
                <a:cubicBezTo>
                  <a:pt x="6868655" y="251429"/>
                  <a:pt x="6818529" y="290447"/>
                  <a:pt x="6790486" y="340488"/>
                </a:cubicBezTo>
                <a:lnTo>
                  <a:pt x="6783125" y="340488"/>
                </a:lnTo>
                <a:lnTo>
                  <a:pt x="6783125" y="19596"/>
                </a:lnTo>
                <a:moveTo>
                  <a:pt x="4781944" y="803978"/>
                </a:moveTo>
                <a:cubicBezTo>
                  <a:pt x="4664691" y="803978"/>
                  <a:pt x="4592482" y="708795"/>
                  <a:pt x="4592482" y="607489"/>
                </a:cubicBezTo>
                <a:cubicBezTo>
                  <a:pt x="4592482" y="543976"/>
                  <a:pt x="4620524" y="485536"/>
                  <a:pt x="4666970" y="452642"/>
                </a:cubicBezTo>
                <a:lnTo>
                  <a:pt x="4943188" y="753937"/>
                </a:lnTo>
                <a:cubicBezTo>
                  <a:pt x="4892010" y="784382"/>
                  <a:pt x="4834523" y="803978"/>
                  <a:pt x="4781944" y="803978"/>
                </a:cubicBezTo>
                <a:moveTo>
                  <a:pt x="5050801" y="653855"/>
                </a:moveTo>
                <a:lnTo>
                  <a:pt x="4811388" y="390354"/>
                </a:lnTo>
                <a:cubicBezTo>
                  <a:pt x="4854153" y="373207"/>
                  <a:pt x="4895691" y="367083"/>
                  <a:pt x="4929868" y="367083"/>
                </a:cubicBezTo>
                <a:cubicBezTo>
                  <a:pt x="5028893" y="367083"/>
                  <a:pt x="5089885" y="424472"/>
                  <a:pt x="5089885" y="523154"/>
                </a:cubicBezTo>
                <a:cubicBezTo>
                  <a:pt x="5089885" y="567246"/>
                  <a:pt x="5077617" y="612388"/>
                  <a:pt x="5050801" y="653855"/>
                </a:cubicBezTo>
                <a:moveTo>
                  <a:pt x="4778263" y="355010"/>
                </a:moveTo>
                <a:lnTo>
                  <a:pt x="4725684" y="296396"/>
                </a:lnTo>
                <a:cubicBezTo>
                  <a:pt x="4679238" y="245130"/>
                  <a:pt x="4665743" y="213461"/>
                  <a:pt x="4665743" y="175668"/>
                </a:cubicBezTo>
                <a:cubicBezTo>
                  <a:pt x="4665743" y="104981"/>
                  <a:pt x="4710961" y="64738"/>
                  <a:pt x="4781768" y="64738"/>
                </a:cubicBezTo>
                <a:cubicBezTo>
                  <a:pt x="4853803" y="64738"/>
                  <a:pt x="4896568" y="106206"/>
                  <a:pt x="4896568" y="181792"/>
                </a:cubicBezTo>
                <a:cubicBezTo>
                  <a:pt x="4896743" y="251429"/>
                  <a:pt x="4862566" y="317217"/>
                  <a:pt x="4778263" y="355010"/>
                </a:cubicBezTo>
                <a:moveTo>
                  <a:pt x="4785624" y="0"/>
                </a:moveTo>
                <a:cubicBezTo>
                  <a:pt x="4617019" y="0"/>
                  <a:pt x="4533943" y="93958"/>
                  <a:pt x="4533943" y="211011"/>
                </a:cubicBezTo>
                <a:cubicBezTo>
                  <a:pt x="4533943" y="274350"/>
                  <a:pt x="4560759" y="337863"/>
                  <a:pt x="4631741" y="414674"/>
                </a:cubicBezTo>
                <a:lnTo>
                  <a:pt x="4632968" y="417124"/>
                </a:lnTo>
                <a:cubicBezTo>
                  <a:pt x="4513262" y="474513"/>
                  <a:pt x="4458228" y="567246"/>
                  <a:pt x="4458228" y="662254"/>
                </a:cubicBezTo>
                <a:cubicBezTo>
                  <a:pt x="4458228" y="787881"/>
                  <a:pt x="4554800" y="892862"/>
                  <a:pt x="4703775" y="892862"/>
                </a:cubicBezTo>
                <a:cubicBezTo>
                  <a:pt x="4789305" y="892862"/>
                  <a:pt x="4889557" y="857518"/>
                  <a:pt x="4979994" y="794005"/>
                </a:cubicBezTo>
                <a:lnTo>
                  <a:pt x="5053255" y="873265"/>
                </a:lnTo>
                <a:lnTo>
                  <a:pt x="5245170" y="873265"/>
                </a:lnTo>
                <a:lnTo>
                  <a:pt x="5245170" y="867141"/>
                </a:lnTo>
                <a:lnTo>
                  <a:pt x="5088834" y="695148"/>
                </a:lnTo>
                <a:cubicBezTo>
                  <a:pt x="5154909" y="617112"/>
                  <a:pt x="5192766" y="531728"/>
                  <a:pt x="5192766" y="457191"/>
                </a:cubicBezTo>
                <a:cubicBezTo>
                  <a:pt x="5192766" y="364458"/>
                  <a:pt x="5130372" y="302345"/>
                  <a:pt x="5032749" y="302345"/>
                </a:cubicBezTo>
                <a:cubicBezTo>
                  <a:pt x="4981396" y="302345"/>
                  <a:pt x="4923909" y="317042"/>
                  <a:pt x="4886051" y="331564"/>
                </a:cubicBezTo>
                <a:lnTo>
                  <a:pt x="4883598" y="326665"/>
                </a:lnTo>
                <a:cubicBezTo>
                  <a:pt x="4976489" y="276624"/>
                  <a:pt x="5015573" y="230258"/>
                  <a:pt x="5015573" y="165695"/>
                </a:cubicBezTo>
                <a:cubicBezTo>
                  <a:pt x="5015398" y="73312"/>
                  <a:pt x="4932322" y="0"/>
                  <a:pt x="4785624" y="0"/>
                </a:cubicBezTo>
                <a:moveTo>
                  <a:pt x="1128885" y="1543918"/>
                </a:moveTo>
                <a:cubicBezTo>
                  <a:pt x="1142381" y="1436662"/>
                  <a:pt x="1197239" y="1375599"/>
                  <a:pt x="1293810" y="1375599"/>
                </a:cubicBezTo>
                <a:cubicBezTo>
                  <a:pt x="1385474" y="1375599"/>
                  <a:pt x="1439280" y="1430538"/>
                  <a:pt x="1441734" y="1543918"/>
                </a:cubicBezTo>
                <a:lnTo>
                  <a:pt x="1128885" y="1543918"/>
                </a:lnTo>
                <a:moveTo>
                  <a:pt x="1293810" y="1292664"/>
                </a:moveTo>
                <a:cubicBezTo>
                  <a:pt x="1132566" y="1292664"/>
                  <a:pt x="1020045" y="1406043"/>
                  <a:pt x="1020045" y="1614780"/>
                </a:cubicBezTo>
                <a:cubicBezTo>
                  <a:pt x="1020045" y="1814768"/>
                  <a:pt x="1123978" y="1927098"/>
                  <a:pt x="1293810" y="1927098"/>
                </a:cubicBezTo>
                <a:cubicBezTo>
                  <a:pt x="1433146" y="1927098"/>
                  <a:pt x="1521129" y="1847837"/>
                  <a:pt x="1543037" y="1728334"/>
                </a:cubicBezTo>
                <a:lnTo>
                  <a:pt x="1450147" y="1704013"/>
                </a:lnTo>
                <a:cubicBezTo>
                  <a:pt x="1434198" y="1806545"/>
                  <a:pt x="1379339" y="1841888"/>
                  <a:pt x="1303450" y="1841888"/>
                </a:cubicBezTo>
                <a:cubicBezTo>
                  <a:pt x="1182516" y="1841888"/>
                  <a:pt x="1128710" y="1752829"/>
                  <a:pt x="1125029" y="1616180"/>
                </a:cubicBezTo>
                <a:lnTo>
                  <a:pt x="1544089" y="1616180"/>
                </a:lnTo>
                <a:lnTo>
                  <a:pt x="1544089" y="1582061"/>
                </a:lnTo>
                <a:cubicBezTo>
                  <a:pt x="1544440" y="1368250"/>
                  <a:pt x="1428238" y="1292664"/>
                  <a:pt x="1293810" y="1292664"/>
                </a:cubicBezTo>
                <a:moveTo>
                  <a:pt x="2967595" y="1543918"/>
                </a:moveTo>
                <a:cubicBezTo>
                  <a:pt x="2981091" y="1436662"/>
                  <a:pt x="3035949" y="1375599"/>
                  <a:pt x="3132520" y="1375599"/>
                </a:cubicBezTo>
                <a:cubicBezTo>
                  <a:pt x="3224184" y="1375599"/>
                  <a:pt x="3277991" y="1430538"/>
                  <a:pt x="3280444" y="1543918"/>
                </a:cubicBezTo>
                <a:lnTo>
                  <a:pt x="2967595" y="1543918"/>
                </a:lnTo>
                <a:moveTo>
                  <a:pt x="3132520" y="1292664"/>
                </a:moveTo>
                <a:cubicBezTo>
                  <a:pt x="2971276" y="1292664"/>
                  <a:pt x="2858756" y="1406043"/>
                  <a:pt x="2858756" y="1614780"/>
                </a:cubicBezTo>
                <a:cubicBezTo>
                  <a:pt x="2858756" y="1814768"/>
                  <a:pt x="2962688" y="1927098"/>
                  <a:pt x="3132520" y="1927098"/>
                </a:cubicBezTo>
                <a:cubicBezTo>
                  <a:pt x="3271856" y="1927098"/>
                  <a:pt x="3359839" y="1847837"/>
                  <a:pt x="3381748" y="1728334"/>
                </a:cubicBezTo>
                <a:lnTo>
                  <a:pt x="3288857" y="1704013"/>
                </a:lnTo>
                <a:cubicBezTo>
                  <a:pt x="3272908" y="1806545"/>
                  <a:pt x="3218050" y="1841888"/>
                  <a:pt x="3142160" y="1841888"/>
                </a:cubicBezTo>
                <a:cubicBezTo>
                  <a:pt x="3021227" y="1841888"/>
                  <a:pt x="2967420" y="1752829"/>
                  <a:pt x="2963740" y="1616180"/>
                </a:cubicBezTo>
                <a:lnTo>
                  <a:pt x="3382799" y="1616180"/>
                </a:lnTo>
                <a:lnTo>
                  <a:pt x="3382799" y="1582061"/>
                </a:lnTo>
                <a:cubicBezTo>
                  <a:pt x="3383150" y="1368250"/>
                  <a:pt x="3266949" y="1292664"/>
                  <a:pt x="3132520" y="1292664"/>
                </a:cubicBezTo>
                <a:moveTo>
                  <a:pt x="3766631" y="1292664"/>
                </a:moveTo>
                <a:cubicBezTo>
                  <a:pt x="3599252" y="1292664"/>
                  <a:pt x="3485505" y="1409717"/>
                  <a:pt x="3485505" y="1616005"/>
                </a:cubicBezTo>
                <a:cubicBezTo>
                  <a:pt x="3485505" y="1818442"/>
                  <a:pt x="3596623" y="1927098"/>
                  <a:pt x="3761723" y="1927098"/>
                </a:cubicBezTo>
                <a:cubicBezTo>
                  <a:pt x="3910874" y="1927098"/>
                  <a:pt x="3995177" y="1835589"/>
                  <a:pt x="4012178" y="1709962"/>
                </a:cubicBezTo>
                <a:lnTo>
                  <a:pt x="3915606" y="1686692"/>
                </a:lnTo>
                <a:cubicBezTo>
                  <a:pt x="3898430" y="1801296"/>
                  <a:pt x="3849531" y="1840313"/>
                  <a:pt x="3768909" y="1840313"/>
                </a:cubicBezTo>
                <a:cubicBezTo>
                  <a:pt x="3651657" y="1840313"/>
                  <a:pt x="3591716" y="1754929"/>
                  <a:pt x="3591716" y="1608481"/>
                </a:cubicBezTo>
                <a:cubicBezTo>
                  <a:pt x="3591716" y="1455909"/>
                  <a:pt x="3655337" y="1379098"/>
                  <a:pt x="3764002" y="1379098"/>
                </a:cubicBezTo>
                <a:cubicBezTo>
                  <a:pt x="3840943" y="1379098"/>
                  <a:pt x="3897204" y="1416891"/>
                  <a:pt x="3915606" y="1525546"/>
                </a:cubicBezTo>
                <a:lnTo>
                  <a:pt x="4012178" y="1502275"/>
                </a:lnTo>
                <a:cubicBezTo>
                  <a:pt x="3995177" y="1378048"/>
                  <a:pt x="3910874" y="1292664"/>
                  <a:pt x="3766631" y="1292664"/>
                </a:cubicBezTo>
                <a:moveTo>
                  <a:pt x="879833" y="1060831"/>
                </a:moveTo>
                <a:lnTo>
                  <a:pt x="718589" y="1060831"/>
                </a:lnTo>
                <a:lnTo>
                  <a:pt x="465680" y="1748805"/>
                </a:lnTo>
                <a:lnTo>
                  <a:pt x="211545" y="1060831"/>
                </a:lnTo>
                <a:lnTo>
                  <a:pt x="42765" y="1060831"/>
                </a:lnTo>
                <a:lnTo>
                  <a:pt x="42765" y="1914675"/>
                </a:lnTo>
                <a:lnTo>
                  <a:pt x="148976" y="1914675"/>
                </a:lnTo>
                <a:lnTo>
                  <a:pt x="148976" y="1179284"/>
                </a:lnTo>
                <a:lnTo>
                  <a:pt x="421513" y="1914850"/>
                </a:lnTo>
                <a:lnTo>
                  <a:pt x="503362" y="1914850"/>
                </a:lnTo>
                <a:lnTo>
                  <a:pt x="773447" y="1178060"/>
                </a:lnTo>
                <a:lnTo>
                  <a:pt x="773447" y="1914850"/>
                </a:lnTo>
                <a:lnTo>
                  <a:pt x="879833" y="1914850"/>
                </a:lnTo>
                <a:lnTo>
                  <a:pt x="879833" y="1060831"/>
                </a:lnTo>
                <a:moveTo>
                  <a:pt x="1920559" y="1840488"/>
                </a:moveTo>
                <a:cubicBezTo>
                  <a:pt x="1820307" y="1840488"/>
                  <a:pt x="1753181" y="1768577"/>
                  <a:pt x="1753181" y="1609881"/>
                </a:cubicBezTo>
                <a:cubicBezTo>
                  <a:pt x="1753181" y="1450135"/>
                  <a:pt x="1820307" y="1379273"/>
                  <a:pt x="1920559" y="1379273"/>
                </a:cubicBezTo>
                <a:cubicBezTo>
                  <a:pt x="2020811" y="1379273"/>
                  <a:pt x="2087938" y="1449960"/>
                  <a:pt x="2087938" y="1609881"/>
                </a:cubicBezTo>
                <a:cubicBezTo>
                  <a:pt x="2087938" y="1768402"/>
                  <a:pt x="2020811" y="1840488"/>
                  <a:pt x="1920559" y="1840488"/>
                </a:cubicBezTo>
                <a:moveTo>
                  <a:pt x="2186963" y="1060831"/>
                </a:moveTo>
                <a:lnTo>
                  <a:pt x="2085659" y="1060831"/>
                </a:lnTo>
                <a:lnTo>
                  <a:pt x="2085659" y="1421965"/>
                </a:lnTo>
                <a:cubicBezTo>
                  <a:pt x="2063576" y="1354777"/>
                  <a:pt x="2009945" y="1292664"/>
                  <a:pt x="1903559" y="1292664"/>
                </a:cubicBezTo>
                <a:cubicBezTo>
                  <a:pt x="1766676" y="1292664"/>
                  <a:pt x="1646970" y="1400094"/>
                  <a:pt x="1646970" y="1613555"/>
                </a:cubicBezTo>
                <a:cubicBezTo>
                  <a:pt x="1646970" y="1829465"/>
                  <a:pt x="1766676" y="1927098"/>
                  <a:pt x="1894971" y="1927098"/>
                </a:cubicBezTo>
                <a:cubicBezTo>
                  <a:pt x="1991542" y="1927098"/>
                  <a:pt x="2062349" y="1870933"/>
                  <a:pt x="2085659" y="1791672"/>
                </a:cubicBezTo>
                <a:lnTo>
                  <a:pt x="2085659" y="1838039"/>
                </a:lnTo>
                <a:cubicBezTo>
                  <a:pt x="2085659" y="1866034"/>
                  <a:pt x="2088113" y="1896653"/>
                  <a:pt x="2091794" y="1914850"/>
                </a:cubicBezTo>
                <a:lnTo>
                  <a:pt x="2194499" y="1914850"/>
                </a:lnTo>
                <a:cubicBezTo>
                  <a:pt x="2189592" y="1885630"/>
                  <a:pt x="2187138" y="1842938"/>
                  <a:pt x="2187138" y="1787998"/>
                </a:cubicBezTo>
                <a:lnTo>
                  <a:pt x="2187138" y="1060831"/>
                </a:lnTo>
                <a:moveTo>
                  <a:pt x="2956729" y="1060831"/>
                </a:moveTo>
                <a:lnTo>
                  <a:pt x="2296854" y="1060831"/>
                </a:lnTo>
                <a:lnTo>
                  <a:pt x="2296854" y="1149890"/>
                </a:lnTo>
                <a:lnTo>
                  <a:pt x="2574300" y="1149890"/>
                </a:lnTo>
                <a:lnTo>
                  <a:pt x="2574300" y="1914850"/>
                </a:lnTo>
                <a:lnTo>
                  <a:pt x="2680686" y="1914850"/>
                </a:lnTo>
                <a:lnTo>
                  <a:pt x="2680686" y="1149890"/>
                </a:lnTo>
                <a:lnTo>
                  <a:pt x="2956904" y="1149890"/>
                </a:lnTo>
                <a:lnTo>
                  <a:pt x="2956904" y="1060831"/>
                </a:lnTo>
                <a:moveTo>
                  <a:pt x="4229682" y="1060831"/>
                </a:moveTo>
                <a:lnTo>
                  <a:pt x="4128203" y="1060831"/>
                </a:lnTo>
                <a:lnTo>
                  <a:pt x="4128203" y="1914675"/>
                </a:lnTo>
                <a:lnTo>
                  <a:pt x="4229682" y="1914675"/>
                </a:lnTo>
                <a:lnTo>
                  <a:pt x="4229682" y="1513473"/>
                </a:lnTo>
                <a:cubicBezTo>
                  <a:pt x="4229682" y="1428089"/>
                  <a:pt x="4272447" y="1370699"/>
                  <a:pt x="4362884" y="1370699"/>
                </a:cubicBezTo>
                <a:cubicBezTo>
                  <a:pt x="4452094" y="1370699"/>
                  <a:pt x="4494859" y="1428089"/>
                  <a:pt x="4494859" y="1513473"/>
                </a:cubicBezTo>
                <a:lnTo>
                  <a:pt x="4494859" y="1914850"/>
                </a:lnTo>
                <a:lnTo>
                  <a:pt x="4596338" y="1914850"/>
                </a:lnTo>
                <a:lnTo>
                  <a:pt x="4596338" y="1492827"/>
                </a:lnTo>
                <a:cubicBezTo>
                  <a:pt x="4596338" y="1378223"/>
                  <a:pt x="4525530" y="1292839"/>
                  <a:pt x="4399515" y="1292839"/>
                </a:cubicBezTo>
                <a:cubicBezTo>
                  <a:pt x="4315212" y="1292839"/>
                  <a:pt x="4252817" y="1330632"/>
                  <a:pt x="4229682" y="1399044"/>
                </a:cubicBezTo>
                <a:lnTo>
                  <a:pt x="4229682" y="1060831"/>
                </a:lnTo>
              </a:path>
            </a:pathLst>
          </a:custGeom>
          <a:solidFill>
            <a:schemeClr val="tx2"/>
          </a:solidFill>
          <a:ln w="17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61841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1B2363D-B6D2-5D44-6F3B-457E5F37B57D}"/>
              </a:ext>
            </a:extLst>
          </p:cNvPr>
          <p:cNvSpPr/>
          <p:nvPr userDrawn="1"/>
        </p:nvSpPr>
        <p:spPr>
          <a:xfrm>
            <a:off x="0" y="1"/>
            <a:ext cx="12192000" cy="6107289"/>
          </a:xfrm>
          <a:prstGeom prst="rect">
            <a:avLst/>
          </a:prstGeom>
          <a:solidFill>
            <a:srgbClr val="F6F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+mn-lt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AC08568-CB34-FA3A-354B-5E34EE1B1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599879"/>
            <a:ext cx="11610516" cy="457819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450DE-2BB5-2901-3769-3BBFA07946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B68AB9-3222-3CF5-BF4D-DB291E97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D767-5246-2244-A4A3-B8AFB218393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43DEE11-107C-6B66-46B9-BE5E88B65B71}"/>
              </a:ext>
            </a:extLst>
          </p:cNvPr>
          <p:cNvSpPr>
            <a:spLocks noGrp="1"/>
          </p:cNvSpPr>
          <p:nvPr>
            <p:ph type="subTitle" idx="15" hasCustomPrompt="1"/>
          </p:nvPr>
        </p:nvSpPr>
        <p:spPr>
          <a:xfrm>
            <a:off x="297927" y="262267"/>
            <a:ext cx="11610516" cy="260392"/>
          </a:xfrm>
        </p:spPr>
        <p:txBody>
          <a:bodyPr wrap="square" anchor="t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600" b="1" dirty="0" smtClean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2pPr>
            <a:lvl3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3pPr>
            <a:lvl4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4pPr>
            <a:lvl5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5pPr>
            <a:lvl6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6pPr>
            <a:lvl7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7pPr>
            <a:lvl8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 smtClean="0">
                <a:solidFill>
                  <a:schemeClr val="tx1"/>
                </a:solidFill>
                <a:latin typeface="+mn-lt"/>
              </a:defRPr>
            </a:lvl8pPr>
            <a:lvl9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800" dirty="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en-GB"/>
              <a:t>Subtitle goes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4147555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slideLayout" Target="../slideLayouts/slideLayout72.xml"/><Relationship Id="rId39" Type="http://schemas.openxmlformats.org/officeDocument/2006/relationships/slideLayout" Target="../slideLayouts/slideLayout85.xml"/><Relationship Id="rId21" Type="http://schemas.openxmlformats.org/officeDocument/2006/relationships/slideLayout" Target="../slideLayouts/slideLayout67.xml"/><Relationship Id="rId34" Type="http://schemas.openxmlformats.org/officeDocument/2006/relationships/slideLayout" Target="../slideLayouts/slideLayout80.xml"/><Relationship Id="rId42" Type="http://schemas.openxmlformats.org/officeDocument/2006/relationships/slideLayout" Target="../slideLayouts/slideLayout88.xml"/><Relationship Id="rId47" Type="http://schemas.openxmlformats.org/officeDocument/2006/relationships/slideLayout" Target="../slideLayouts/slideLayout93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9" Type="http://schemas.openxmlformats.org/officeDocument/2006/relationships/slideLayout" Target="../slideLayouts/slideLayout75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32" Type="http://schemas.openxmlformats.org/officeDocument/2006/relationships/slideLayout" Target="../slideLayouts/slideLayout78.xml"/><Relationship Id="rId37" Type="http://schemas.openxmlformats.org/officeDocument/2006/relationships/slideLayout" Target="../slideLayouts/slideLayout83.xml"/><Relationship Id="rId40" Type="http://schemas.openxmlformats.org/officeDocument/2006/relationships/slideLayout" Target="../slideLayouts/slideLayout86.xml"/><Relationship Id="rId45" Type="http://schemas.openxmlformats.org/officeDocument/2006/relationships/slideLayout" Target="../slideLayouts/slideLayout91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28" Type="http://schemas.openxmlformats.org/officeDocument/2006/relationships/slideLayout" Target="../slideLayouts/slideLayout74.xml"/><Relationship Id="rId36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77.xml"/><Relationship Id="rId44" Type="http://schemas.openxmlformats.org/officeDocument/2006/relationships/slideLayout" Target="../slideLayouts/slideLayout90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slideLayout" Target="../slideLayouts/slideLayout73.xml"/><Relationship Id="rId30" Type="http://schemas.openxmlformats.org/officeDocument/2006/relationships/slideLayout" Target="../slideLayouts/slideLayout76.xml"/><Relationship Id="rId35" Type="http://schemas.openxmlformats.org/officeDocument/2006/relationships/slideLayout" Target="../slideLayouts/slideLayout81.xml"/><Relationship Id="rId43" Type="http://schemas.openxmlformats.org/officeDocument/2006/relationships/slideLayout" Target="../slideLayouts/slideLayout89.xml"/><Relationship Id="rId48" Type="http://schemas.openxmlformats.org/officeDocument/2006/relationships/theme" Target="../theme/theme2.xml"/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33" Type="http://schemas.openxmlformats.org/officeDocument/2006/relationships/slideLayout" Target="../slideLayouts/slideLayout79.xml"/><Relationship Id="rId38" Type="http://schemas.openxmlformats.org/officeDocument/2006/relationships/slideLayout" Target="../slideLayouts/slideLayout84.xml"/><Relationship Id="rId46" Type="http://schemas.openxmlformats.org/officeDocument/2006/relationships/slideLayout" Target="../slideLayouts/slideLayout92.xml"/><Relationship Id="rId20" Type="http://schemas.openxmlformats.org/officeDocument/2006/relationships/slideLayout" Target="../slideLayouts/slideLayout66.xml"/><Relationship Id="rId4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EC7B4BD8-95BF-46DA-A2EF-EAE41F475C41}"/>
              </a:ext>
            </a:extLst>
          </p:cNvPr>
          <p:cNvSpPr txBox="1"/>
          <p:nvPr userDrawn="1"/>
        </p:nvSpPr>
        <p:spPr>
          <a:xfrm rot="10800000" flipV="1">
            <a:off x="11269683" y="6288899"/>
            <a:ext cx="66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b="0" i="0" spc="-150" smtClean="0">
                <a:solidFill>
                  <a:schemeClr val="bg1">
                    <a:lumMod val="85000"/>
                  </a:schemeClr>
                </a:solidFill>
                <a:latin typeface="Noto Serif JP Light" panose="02020300000000000000" pitchFamily="18" charset="-128"/>
                <a:ea typeface="Noto Serif JP Light" panose="02020300000000000000" pitchFamily="18" charset="-128"/>
                <a:cs typeface="Segoe UI" panose="020B0502040204020203" pitchFamily="34" charset="0"/>
              </a:rPr>
              <a:pPr algn="r"/>
              <a:t>‹#›</a:t>
            </a:fld>
            <a:endParaRPr lang="id-ID" sz="8000" b="0" i="0" spc="-150">
              <a:solidFill>
                <a:schemeClr val="bg1">
                  <a:lumMod val="85000"/>
                </a:schemeClr>
              </a:solidFill>
              <a:latin typeface="Noto Serif JP Light" panose="02020300000000000000" pitchFamily="18" charset="-128"/>
              <a:ea typeface="Noto Serif JP Light" panose="02020300000000000000" pitchFamily="18" charset="-128"/>
              <a:cs typeface="Segoe UI" panose="020B0502040204020203" pitchFamily="34" charset="0"/>
            </a:endParaRPr>
          </a:p>
        </p:txBody>
      </p:sp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64A8C566-CA10-174F-91B6-4F5219E1343B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49" y="6364440"/>
            <a:ext cx="928258" cy="386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7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2" r:id="rId31"/>
    <p:sldLayoutId id="2147483694" r:id="rId32"/>
    <p:sldLayoutId id="2147483695" r:id="rId33"/>
    <p:sldLayoutId id="2147483697" r:id="rId34"/>
    <p:sldLayoutId id="2147483698" r:id="rId35"/>
    <p:sldLayoutId id="2147483699" r:id="rId36"/>
    <p:sldLayoutId id="2147483700" r:id="rId37"/>
    <p:sldLayoutId id="2147483701" r:id="rId38"/>
    <p:sldLayoutId id="2147483702" r:id="rId39"/>
    <p:sldLayoutId id="2147483761" r:id="rId40"/>
    <p:sldLayoutId id="2147484018" r:id="rId41"/>
    <p:sldLayoutId id="2147484019" r:id="rId42"/>
    <p:sldLayoutId id="2147484025" r:id="rId43"/>
    <p:sldLayoutId id="2147484041" r:id="rId44"/>
    <p:sldLayoutId id="2147484044" r:id="rId45"/>
    <p:sldLayoutId id="2147484045" r:id="rId4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D3AC25-83CD-60B4-726C-FF80D1E34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03" y="262267"/>
            <a:ext cx="9649446" cy="45781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6C014F-3AB8-1D05-B6D7-A26746AAF1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9384" y="1822450"/>
            <a:ext cx="11610516" cy="44481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B68EF-BA48-F4BC-BE79-97134696D6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65850" y="6415710"/>
            <a:ext cx="4754563" cy="153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900" b="0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/>
              <a:t>Slide footer goes here if required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AF38A-4788-8D76-5A2D-056814C2D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4874" y="6415710"/>
            <a:ext cx="837741" cy="153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defRPr sz="9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AEC8D767-5246-2244-A4A3-B8AFB218393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Graphic 8">
            <a:extLst>
              <a:ext uri="{FF2B5EF4-FFF2-40B4-BE49-F238E27FC236}">
                <a16:creationId xmlns:a16="http://schemas.microsoft.com/office/drawing/2014/main" id="{D9BA0FEF-21CF-21EA-7FF3-DBEFFCFF36B1}"/>
              </a:ext>
            </a:extLst>
          </p:cNvPr>
          <p:cNvSpPr>
            <a:spLocks noChangeAspect="1"/>
          </p:cNvSpPr>
          <p:nvPr userDrawn="1"/>
        </p:nvSpPr>
        <p:spPr>
          <a:xfrm>
            <a:off x="288304" y="6417655"/>
            <a:ext cx="1159200" cy="144618"/>
          </a:xfrm>
          <a:custGeom>
            <a:avLst/>
            <a:gdLst>
              <a:gd name="connsiteX0" fmla="*/ 5490245 w 10740954"/>
              <a:gd name="connsiteY0" fmla="*/ 754143 h 1339999"/>
              <a:gd name="connsiteX1" fmla="*/ 5740115 w 10740954"/>
              <a:gd name="connsiteY1" fmla="*/ 501451 h 1339999"/>
              <a:gd name="connsiteX2" fmla="*/ 5964018 w 10740954"/>
              <a:gd name="connsiteY2" fmla="*/ 754143 h 1339999"/>
              <a:gd name="connsiteX3" fmla="*/ 5490245 w 10740954"/>
              <a:gd name="connsiteY3" fmla="*/ 754143 h 1339999"/>
              <a:gd name="connsiteX4" fmla="*/ 5739850 w 10740954"/>
              <a:gd name="connsiteY4" fmla="*/ 377202 h 1339999"/>
              <a:gd name="connsiteX5" fmla="*/ 5325432 w 10740954"/>
              <a:gd name="connsiteY5" fmla="*/ 860567 h 1339999"/>
              <a:gd name="connsiteX6" fmla="*/ 5739850 w 10740954"/>
              <a:gd name="connsiteY6" fmla="*/ 1329252 h 1339999"/>
              <a:gd name="connsiteX7" fmla="*/ 6117437 w 10740954"/>
              <a:gd name="connsiteY7" fmla="*/ 1030950 h 1339999"/>
              <a:gd name="connsiteX8" fmla="*/ 5976736 w 10740954"/>
              <a:gd name="connsiteY8" fmla="*/ 994252 h 1339999"/>
              <a:gd name="connsiteX9" fmla="*/ 5754689 w 10740954"/>
              <a:gd name="connsiteY9" fmla="*/ 1201071 h 1339999"/>
              <a:gd name="connsiteX10" fmla="*/ 5484416 w 10740954"/>
              <a:gd name="connsiteY10" fmla="*/ 862402 h 1339999"/>
              <a:gd name="connsiteX11" fmla="*/ 6119027 w 10740954"/>
              <a:gd name="connsiteY11" fmla="*/ 862402 h 1339999"/>
              <a:gd name="connsiteX12" fmla="*/ 6119027 w 10740954"/>
              <a:gd name="connsiteY12" fmla="*/ 811025 h 1339999"/>
              <a:gd name="connsiteX13" fmla="*/ 5739850 w 10740954"/>
              <a:gd name="connsiteY13" fmla="*/ 377202 h 1339999"/>
              <a:gd name="connsiteX14" fmla="*/ 8274584 w 10740954"/>
              <a:gd name="connsiteY14" fmla="*/ 754143 h 1339999"/>
              <a:gd name="connsiteX15" fmla="*/ 8524454 w 10740954"/>
              <a:gd name="connsiteY15" fmla="*/ 501451 h 1339999"/>
              <a:gd name="connsiteX16" fmla="*/ 8748356 w 10740954"/>
              <a:gd name="connsiteY16" fmla="*/ 754143 h 1339999"/>
              <a:gd name="connsiteX17" fmla="*/ 8274584 w 10740954"/>
              <a:gd name="connsiteY17" fmla="*/ 754143 h 1339999"/>
              <a:gd name="connsiteX18" fmla="*/ 8524454 w 10740954"/>
              <a:gd name="connsiteY18" fmla="*/ 377202 h 1339999"/>
              <a:gd name="connsiteX19" fmla="*/ 8110035 w 10740954"/>
              <a:gd name="connsiteY19" fmla="*/ 860567 h 1339999"/>
              <a:gd name="connsiteX20" fmla="*/ 8524454 w 10740954"/>
              <a:gd name="connsiteY20" fmla="*/ 1329252 h 1339999"/>
              <a:gd name="connsiteX21" fmla="*/ 8902041 w 10740954"/>
              <a:gd name="connsiteY21" fmla="*/ 1030950 h 1339999"/>
              <a:gd name="connsiteX22" fmla="*/ 8761340 w 10740954"/>
              <a:gd name="connsiteY22" fmla="*/ 994252 h 1339999"/>
              <a:gd name="connsiteX23" fmla="*/ 8539292 w 10740954"/>
              <a:gd name="connsiteY23" fmla="*/ 1201071 h 1339999"/>
              <a:gd name="connsiteX24" fmla="*/ 8269019 w 10740954"/>
              <a:gd name="connsiteY24" fmla="*/ 862402 h 1339999"/>
              <a:gd name="connsiteX25" fmla="*/ 8903630 w 10740954"/>
              <a:gd name="connsiteY25" fmla="*/ 862402 h 1339999"/>
              <a:gd name="connsiteX26" fmla="*/ 8903630 w 10740954"/>
              <a:gd name="connsiteY26" fmla="*/ 811025 h 1339999"/>
              <a:gd name="connsiteX27" fmla="*/ 8524454 w 10740954"/>
              <a:gd name="connsiteY27" fmla="*/ 377202 h 1339999"/>
              <a:gd name="connsiteX28" fmla="*/ 9484716 w 10740954"/>
              <a:gd name="connsiteY28" fmla="*/ 377202 h 1339999"/>
              <a:gd name="connsiteX29" fmla="*/ 9059169 w 10740954"/>
              <a:gd name="connsiteY29" fmla="*/ 862402 h 1339999"/>
              <a:gd name="connsiteX30" fmla="*/ 9477297 w 10740954"/>
              <a:gd name="connsiteY30" fmla="*/ 1329252 h 1339999"/>
              <a:gd name="connsiteX31" fmla="*/ 9856739 w 10740954"/>
              <a:gd name="connsiteY31" fmla="*/ 1003427 h 1339999"/>
              <a:gd name="connsiteX32" fmla="*/ 9710473 w 10740954"/>
              <a:gd name="connsiteY32" fmla="*/ 968564 h 1339999"/>
              <a:gd name="connsiteX33" fmla="*/ 9488426 w 10740954"/>
              <a:gd name="connsiteY33" fmla="*/ 1199236 h 1339999"/>
              <a:gd name="connsiteX34" fmla="*/ 9220008 w 10740954"/>
              <a:gd name="connsiteY34" fmla="*/ 851392 h 1339999"/>
              <a:gd name="connsiteX35" fmla="*/ 9481006 w 10740954"/>
              <a:gd name="connsiteY35" fmla="*/ 507218 h 1339999"/>
              <a:gd name="connsiteX36" fmla="*/ 9710473 w 10740954"/>
              <a:gd name="connsiteY36" fmla="*/ 726881 h 1339999"/>
              <a:gd name="connsiteX37" fmla="*/ 9856739 w 10740954"/>
              <a:gd name="connsiteY37" fmla="*/ 692018 h 1339999"/>
              <a:gd name="connsiteX38" fmla="*/ 9484716 w 10740954"/>
              <a:gd name="connsiteY38" fmla="*/ 377202 h 1339999"/>
              <a:gd name="connsiteX39" fmla="*/ 5112923 w 10740954"/>
              <a:gd name="connsiteY39" fmla="*/ 29358 h 1339999"/>
              <a:gd name="connsiteX40" fmla="*/ 4868618 w 10740954"/>
              <a:gd name="connsiteY40" fmla="*/ 29358 h 1339999"/>
              <a:gd name="connsiteX41" fmla="*/ 4485467 w 10740954"/>
              <a:gd name="connsiteY41" fmla="*/ 1061881 h 1339999"/>
              <a:gd name="connsiteX42" fmla="*/ 4100726 w 10740954"/>
              <a:gd name="connsiteY42" fmla="*/ 29358 h 1339999"/>
              <a:gd name="connsiteX43" fmla="*/ 3845291 w 10740954"/>
              <a:gd name="connsiteY43" fmla="*/ 29358 h 1339999"/>
              <a:gd name="connsiteX44" fmla="*/ 3845291 w 10740954"/>
              <a:gd name="connsiteY44" fmla="*/ 1310641 h 1339999"/>
              <a:gd name="connsiteX45" fmla="*/ 4006130 w 10740954"/>
              <a:gd name="connsiteY45" fmla="*/ 1310641 h 1339999"/>
              <a:gd name="connsiteX46" fmla="*/ 4006130 w 10740954"/>
              <a:gd name="connsiteY46" fmla="*/ 206819 h 1339999"/>
              <a:gd name="connsiteX47" fmla="*/ 4418694 w 10740954"/>
              <a:gd name="connsiteY47" fmla="*/ 1310641 h 1339999"/>
              <a:gd name="connsiteX48" fmla="*/ 4542701 w 10740954"/>
              <a:gd name="connsiteY48" fmla="*/ 1310641 h 1339999"/>
              <a:gd name="connsiteX49" fmla="*/ 4951820 w 10740954"/>
              <a:gd name="connsiteY49" fmla="*/ 204984 h 1339999"/>
              <a:gd name="connsiteX50" fmla="*/ 4951820 w 10740954"/>
              <a:gd name="connsiteY50" fmla="*/ 1310641 h 1339999"/>
              <a:gd name="connsiteX51" fmla="*/ 5112923 w 10740954"/>
              <a:gd name="connsiteY51" fmla="*/ 1310641 h 1339999"/>
              <a:gd name="connsiteX52" fmla="*/ 5112923 w 10740954"/>
              <a:gd name="connsiteY52" fmla="*/ 29358 h 1339999"/>
              <a:gd name="connsiteX53" fmla="*/ 6688984 w 10740954"/>
              <a:gd name="connsiteY53" fmla="*/ 1198974 h 1339999"/>
              <a:gd name="connsiteX54" fmla="*/ 6435405 w 10740954"/>
              <a:gd name="connsiteY54" fmla="*/ 852965 h 1339999"/>
              <a:gd name="connsiteX55" fmla="*/ 6688984 w 10740954"/>
              <a:gd name="connsiteY55" fmla="*/ 506956 h 1339999"/>
              <a:gd name="connsiteX56" fmla="*/ 6942564 w 10740954"/>
              <a:gd name="connsiteY56" fmla="*/ 852965 h 1339999"/>
              <a:gd name="connsiteX57" fmla="*/ 6688984 w 10740954"/>
              <a:gd name="connsiteY57" fmla="*/ 1198974 h 1339999"/>
              <a:gd name="connsiteX58" fmla="*/ 7092538 w 10740954"/>
              <a:gd name="connsiteY58" fmla="*/ 29358 h 1339999"/>
              <a:gd name="connsiteX59" fmla="*/ 6938854 w 10740954"/>
              <a:gd name="connsiteY59" fmla="*/ 29358 h 1339999"/>
              <a:gd name="connsiteX60" fmla="*/ 6938854 w 10740954"/>
              <a:gd name="connsiteY60" fmla="*/ 571177 h 1339999"/>
              <a:gd name="connsiteX61" fmla="*/ 6663017 w 10740954"/>
              <a:gd name="connsiteY61" fmla="*/ 377202 h 1339999"/>
              <a:gd name="connsiteX62" fmla="*/ 6274301 w 10740954"/>
              <a:gd name="connsiteY62" fmla="*/ 858732 h 1339999"/>
              <a:gd name="connsiteX63" fmla="*/ 6650033 w 10740954"/>
              <a:gd name="connsiteY63" fmla="*/ 1329252 h 1339999"/>
              <a:gd name="connsiteX64" fmla="*/ 6938854 w 10740954"/>
              <a:gd name="connsiteY64" fmla="*/ 1126103 h 1339999"/>
              <a:gd name="connsiteX65" fmla="*/ 6938854 w 10740954"/>
              <a:gd name="connsiteY65" fmla="*/ 1195567 h 1339999"/>
              <a:gd name="connsiteX66" fmla="*/ 6948128 w 10740954"/>
              <a:gd name="connsiteY66" fmla="*/ 1310903 h 1339999"/>
              <a:gd name="connsiteX67" fmla="*/ 7103667 w 10740954"/>
              <a:gd name="connsiteY67" fmla="*/ 1310903 h 1339999"/>
              <a:gd name="connsiteX68" fmla="*/ 7092538 w 10740954"/>
              <a:gd name="connsiteY68" fmla="*/ 1120598 h 1339999"/>
              <a:gd name="connsiteX69" fmla="*/ 7092538 w 10740954"/>
              <a:gd name="connsiteY69" fmla="*/ 29358 h 1339999"/>
              <a:gd name="connsiteX70" fmla="*/ 8258155 w 10740954"/>
              <a:gd name="connsiteY70" fmla="*/ 29358 h 1339999"/>
              <a:gd name="connsiteX71" fmla="*/ 7258942 w 10740954"/>
              <a:gd name="connsiteY71" fmla="*/ 29358 h 1339999"/>
              <a:gd name="connsiteX72" fmla="*/ 7258942 w 10740954"/>
              <a:gd name="connsiteY72" fmla="*/ 163044 h 1339999"/>
              <a:gd name="connsiteX73" fmla="*/ 7678924 w 10740954"/>
              <a:gd name="connsiteY73" fmla="*/ 163044 h 1339999"/>
              <a:gd name="connsiteX74" fmla="*/ 7678924 w 10740954"/>
              <a:gd name="connsiteY74" fmla="*/ 1310903 h 1339999"/>
              <a:gd name="connsiteX75" fmla="*/ 7840028 w 10740954"/>
              <a:gd name="connsiteY75" fmla="*/ 1310903 h 1339999"/>
              <a:gd name="connsiteX76" fmla="*/ 7840028 w 10740954"/>
              <a:gd name="connsiteY76" fmla="*/ 163044 h 1339999"/>
              <a:gd name="connsiteX77" fmla="*/ 8258155 w 10740954"/>
              <a:gd name="connsiteY77" fmla="*/ 163044 h 1339999"/>
              <a:gd name="connsiteX78" fmla="*/ 8258155 w 10740954"/>
              <a:gd name="connsiteY78" fmla="*/ 29358 h 1339999"/>
              <a:gd name="connsiteX79" fmla="*/ 10185835 w 10740954"/>
              <a:gd name="connsiteY79" fmla="*/ 29358 h 1339999"/>
              <a:gd name="connsiteX80" fmla="*/ 10032151 w 10740954"/>
              <a:gd name="connsiteY80" fmla="*/ 29358 h 1339999"/>
              <a:gd name="connsiteX81" fmla="*/ 10032151 w 10740954"/>
              <a:gd name="connsiteY81" fmla="*/ 1310641 h 1339999"/>
              <a:gd name="connsiteX82" fmla="*/ 10185835 w 10740954"/>
              <a:gd name="connsiteY82" fmla="*/ 1310641 h 1339999"/>
              <a:gd name="connsiteX83" fmla="*/ 10185835 w 10740954"/>
              <a:gd name="connsiteY83" fmla="*/ 708532 h 1339999"/>
              <a:gd name="connsiteX84" fmla="*/ 10387480 w 10740954"/>
              <a:gd name="connsiteY84" fmla="*/ 494374 h 1339999"/>
              <a:gd name="connsiteX85" fmla="*/ 10587270 w 10740954"/>
              <a:gd name="connsiteY85" fmla="*/ 708532 h 1339999"/>
              <a:gd name="connsiteX86" fmla="*/ 10587270 w 10740954"/>
              <a:gd name="connsiteY86" fmla="*/ 1310903 h 1339999"/>
              <a:gd name="connsiteX87" fmla="*/ 10740955 w 10740954"/>
              <a:gd name="connsiteY87" fmla="*/ 1310903 h 1339999"/>
              <a:gd name="connsiteX88" fmla="*/ 10740955 w 10740954"/>
              <a:gd name="connsiteY88" fmla="*/ 677339 h 1339999"/>
              <a:gd name="connsiteX89" fmla="*/ 10443125 w 10740954"/>
              <a:gd name="connsiteY89" fmla="*/ 377202 h 1339999"/>
              <a:gd name="connsiteX90" fmla="*/ 10185835 w 10740954"/>
              <a:gd name="connsiteY90" fmla="*/ 536576 h 1339999"/>
              <a:gd name="connsiteX91" fmla="*/ 10185835 w 10740954"/>
              <a:gd name="connsiteY91" fmla="*/ 29358 h 1339999"/>
              <a:gd name="connsiteX92" fmla="*/ 2759431 w 10740954"/>
              <a:gd name="connsiteY92" fmla="*/ 1339999 h 1339999"/>
              <a:gd name="connsiteX93" fmla="*/ 3188688 w 10740954"/>
              <a:gd name="connsiteY93" fmla="*/ 917186 h 1339999"/>
              <a:gd name="connsiteX94" fmla="*/ 3188688 w 10740954"/>
              <a:gd name="connsiteY94" fmla="*/ 29358 h 1339999"/>
              <a:gd name="connsiteX95" fmla="*/ 2959221 w 10740954"/>
              <a:gd name="connsiteY95" fmla="*/ 29358 h 1339999"/>
              <a:gd name="connsiteX96" fmla="*/ 2959221 w 10740954"/>
              <a:gd name="connsiteY96" fmla="*/ 975903 h 1339999"/>
              <a:gd name="connsiteX97" fmla="*/ 2759431 w 10740954"/>
              <a:gd name="connsiteY97" fmla="*/ 1221255 h 1339999"/>
              <a:gd name="connsiteX98" fmla="*/ 2559641 w 10740954"/>
              <a:gd name="connsiteY98" fmla="*/ 957554 h 1339999"/>
              <a:gd name="connsiteX99" fmla="*/ 2559641 w 10740954"/>
              <a:gd name="connsiteY99" fmla="*/ 781928 h 1339999"/>
              <a:gd name="connsiteX100" fmla="*/ 2330175 w 10740954"/>
              <a:gd name="connsiteY100" fmla="*/ 838548 h 1339999"/>
              <a:gd name="connsiteX101" fmla="*/ 2330175 w 10740954"/>
              <a:gd name="connsiteY101" fmla="*/ 917186 h 1339999"/>
              <a:gd name="connsiteX102" fmla="*/ 2759431 w 10740954"/>
              <a:gd name="connsiteY102" fmla="*/ 1339999 h 1339999"/>
              <a:gd name="connsiteX103" fmla="*/ 1537905 w 10740954"/>
              <a:gd name="connsiteY103" fmla="*/ 1206314 h 1339999"/>
              <a:gd name="connsiteX104" fmla="*/ 1251204 w 10740954"/>
              <a:gd name="connsiteY104" fmla="*/ 911682 h 1339999"/>
              <a:gd name="connsiteX105" fmla="*/ 1364082 w 10740954"/>
              <a:gd name="connsiteY105" fmla="*/ 679174 h 1339999"/>
              <a:gd name="connsiteX106" fmla="*/ 1782210 w 10740954"/>
              <a:gd name="connsiteY106" fmla="*/ 1131345 h 1339999"/>
              <a:gd name="connsiteX107" fmla="*/ 1537905 w 10740954"/>
              <a:gd name="connsiteY107" fmla="*/ 1206314 h 1339999"/>
              <a:gd name="connsiteX108" fmla="*/ 1761807 w 10740954"/>
              <a:gd name="connsiteY108" fmla="*/ 550993 h 1339999"/>
              <a:gd name="connsiteX109" fmla="*/ 2004258 w 10740954"/>
              <a:gd name="connsiteY109" fmla="*/ 785336 h 1339999"/>
              <a:gd name="connsiteX110" fmla="*/ 1945168 w 10740954"/>
              <a:gd name="connsiteY110" fmla="*/ 981146 h 1339999"/>
              <a:gd name="connsiteX111" fmla="*/ 1582420 w 10740954"/>
              <a:gd name="connsiteY111" fmla="*/ 585856 h 1339999"/>
              <a:gd name="connsiteX112" fmla="*/ 1761807 w 10740954"/>
              <a:gd name="connsiteY112" fmla="*/ 550993 h 1339999"/>
              <a:gd name="connsiteX113" fmla="*/ 1537905 w 10740954"/>
              <a:gd name="connsiteY113" fmla="*/ 96987 h 1339999"/>
              <a:gd name="connsiteX114" fmla="*/ 1711727 w 10740954"/>
              <a:gd name="connsiteY114" fmla="*/ 272613 h 1339999"/>
              <a:gd name="connsiteX115" fmla="*/ 1532340 w 10740954"/>
              <a:gd name="connsiteY115" fmla="*/ 532644 h 1339999"/>
              <a:gd name="connsiteX116" fmla="*/ 1452848 w 10740954"/>
              <a:gd name="connsiteY116" fmla="*/ 444831 h 1339999"/>
              <a:gd name="connsiteX117" fmla="*/ 1362227 w 10740954"/>
              <a:gd name="connsiteY117" fmla="*/ 263701 h 1339999"/>
              <a:gd name="connsiteX118" fmla="*/ 1537905 w 10740954"/>
              <a:gd name="connsiteY118" fmla="*/ 96987 h 1339999"/>
              <a:gd name="connsiteX119" fmla="*/ 2002403 w 10740954"/>
              <a:gd name="connsiteY119" fmla="*/ 1043532 h 1339999"/>
              <a:gd name="connsiteX120" fmla="*/ 2159797 w 10740954"/>
              <a:gd name="connsiteY120" fmla="*/ 686514 h 1339999"/>
              <a:gd name="connsiteX121" fmla="*/ 1917346 w 10740954"/>
              <a:gd name="connsiteY121" fmla="*/ 454006 h 1339999"/>
              <a:gd name="connsiteX122" fmla="*/ 1695299 w 10740954"/>
              <a:gd name="connsiteY122" fmla="*/ 498044 h 1339999"/>
              <a:gd name="connsiteX123" fmla="*/ 1691589 w 10740954"/>
              <a:gd name="connsiteY123" fmla="*/ 490704 h 1339999"/>
              <a:gd name="connsiteX124" fmla="*/ 1891379 w 10740954"/>
              <a:gd name="connsiteY124" fmla="*/ 249022 h 1339999"/>
              <a:gd name="connsiteX125" fmla="*/ 1543469 w 10740954"/>
              <a:gd name="connsiteY125" fmla="*/ 0 h 1339999"/>
              <a:gd name="connsiteX126" fmla="*/ 1162173 w 10740954"/>
              <a:gd name="connsiteY126" fmla="*/ 316651 h 1339999"/>
              <a:gd name="connsiteX127" fmla="*/ 1310293 w 10740954"/>
              <a:gd name="connsiteY127" fmla="*/ 622292 h 1339999"/>
              <a:gd name="connsiteX128" fmla="*/ 1312147 w 10740954"/>
              <a:gd name="connsiteY128" fmla="*/ 625962 h 1339999"/>
              <a:gd name="connsiteX129" fmla="*/ 1047439 w 10740954"/>
              <a:gd name="connsiteY129" fmla="*/ 993990 h 1339999"/>
              <a:gd name="connsiteX130" fmla="*/ 1419462 w 10740954"/>
              <a:gd name="connsiteY130" fmla="*/ 1339999 h 1339999"/>
              <a:gd name="connsiteX131" fmla="*/ 1837589 w 10740954"/>
              <a:gd name="connsiteY131" fmla="*/ 1191635 h 1339999"/>
              <a:gd name="connsiteX132" fmla="*/ 1948613 w 10740954"/>
              <a:gd name="connsiteY132" fmla="*/ 1310641 h 1339999"/>
              <a:gd name="connsiteX133" fmla="*/ 2239024 w 10740954"/>
              <a:gd name="connsiteY133" fmla="*/ 1310641 h 1339999"/>
              <a:gd name="connsiteX134" fmla="*/ 2239024 w 10740954"/>
              <a:gd name="connsiteY134" fmla="*/ 1301466 h 1339999"/>
              <a:gd name="connsiteX135" fmla="*/ 2002403 w 10740954"/>
              <a:gd name="connsiteY135" fmla="*/ 1043532 h 1339999"/>
              <a:gd name="connsiteX136" fmla="*/ 429257 w 10740954"/>
              <a:gd name="connsiteY136" fmla="*/ 1339999 h 1339999"/>
              <a:gd name="connsiteX137" fmla="*/ 858513 w 10740954"/>
              <a:gd name="connsiteY137" fmla="*/ 917186 h 1339999"/>
              <a:gd name="connsiteX138" fmla="*/ 858513 w 10740954"/>
              <a:gd name="connsiteY138" fmla="*/ 29358 h 1339999"/>
              <a:gd name="connsiteX139" fmla="*/ 629046 w 10740954"/>
              <a:gd name="connsiteY139" fmla="*/ 29358 h 1339999"/>
              <a:gd name="connsiteX140" fmla="*/ 629046 w 10740954"/>
              <a:gd name="connsiteY140" fmla="*/ 975903 h 1339999"/>
              <a:gd name="connsiteX141" fmla="*/ 429257 w 10740954"/>
              <a:gd name="connsiteY141" fmla="*/ 1221255 h 1339999"/>
              <a:gd name="connsiteX142" fmla="*/ 229467 w 10740954"/>
              <a:gd name="connsiteY142" fmla="*/ 957554 h 1339999"/>
              <a:gd name="connsiteX143" fmla="*/ 229467 w 10740954"/>
              <a:gd name="connsiteY143" fmla="*/ 781928 h 1339999"/>
              <a:gd name="connsiteX144" fmla="*/ 0 w 10740954"/>
              <a:gd name="connsiteY144" fmla="*/ 838548 h 1339999"/>
              <a:gd name="connsiteX145" fmla="*/ 0 w 10740954"/>
              <a:gd name="connsiteY145" fmla="*/ 917186 h 1339999"/>
              <a:gd name="connsiteX146" fmla="*/ 429257 w 10740954"/>
              <a:gd name="connsiteY146" fmla="*/ 1339999 h 133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</a:cxnLst>
            <a:rect l="l" t="t" r="r" b="b"/>
            <a:pathLst>
              <a:path w="10740954" h="1339999">
                <a:moveTo>
                  <a:pt x="5490245" y="754143"/>
                </a:moveTo>
                <a:cubicBezTo>
                  <a:pt x="5510648" y="592934"/>
                  <a:pt x="5593850" y="501451"/>
                  <a:pt x="5740115" y="501451"/>
                </a:cubicBezTo>
                <a:cubicBezTo>
                  <a:pt x="5878961" y="501451"/>
                  <a:pt x="5960308" y="583759"/>
                  <a:pt x="5964018" y="754143"/>
                </a:cubicBezTo>
                <a:lnTo>
                  <a:pt x="5490245" y="754143"/>
                </a:lnTo>
                <a:moveTo>
                  <a:pt x="5739850" y="377202"/>
                </a:moveTo>
                <a:cubicBezTo>
                  <a:pt x="5495545" y="377202"/>
                  <a:pt x="5325432" y="547586"/>
                  <a:pt x="5325432" y="860567"/>
                </a:cubicBezTo>
                <a:cubicBezTo>
                  <a:pt x="5325432" y="1160704"/>
                  <a:pt x="5482826" y="1329252"/>
                  <a:pt x="5739850" y="1329252"/>
                </a:cubicBezTo>
                <a:cubicBezTo>
                  <a:pt x="5950769" y="1329252"/>
                  <a:pt x="6084050" y="1210246"/>
                  <a:pt x="6117437" y="1030950"/>
                </a:cubicBezTo>
                <a:lnTo>
                  <a:pt x="5976736" y="994252"/>
                </a:lnTo>
                <a:cubicBezTo>
                  <a:pt x="5952624" y="1148121"/>
                  <a:pt x="5869422" y="1201071"/>
                  <a:pt x="5754689" y="1201071"/>
                </a:cubicBezTo>
                <a:cubicBezTo>
                  <a:pt x="5571592" y="1201071"/>
                  <a:pt x="5489981" y="1067386"/>
                  <a:pt x="5484416" y="862402"/>
                </a:cubicBezTo>
                <a:lnTo>
                  <a:pt x="6119027" y="862402"/>
                </a:lnTo>
                <a:lnTo>
                  <a:pt x="6119027" y="811025"/>
                </a:lnTo>
                <a:cubicBezTo>
                  <a:pt x="6119292" y="490704"/>
                  <a:pt x="5943615" y="377202"/>
                  <a:pt x="5739850" y="377202"/>
                </a:cubicBezTo>
                <a:moveTo>
                  <a:pt x="8274584" y="754143"/>
                </a:moveTo>
                <a:cubicBezTo>
                  <a:pt x="8294987" y="592934"/>
                  <a:pt x="8378188" y="501451"/>
                  <a:pt x="8524454" y="501451"/>
                </a:cubicBezTo>
                <a:cubicBezTo>
                  <a:pt x="8663299" y="501451"/>
                  <a:pt x="8744646" y="583759"/>
                  <a:pt x="8748356" y="754143"/>
                </a:cubicBezTo>
                <a:lnTo>
                  <a:pt x="8274584" y="754143"/>
                </a:lnTo>
                <a:moveTo>
                  <a:pt x="8524454" y="377202"/>
                </a:moveTo>
                <a:cubicBezTo>
                  <a:pt x="8280149" y="377202"/>
                  <a:pt x="8110035" y="547586"/>
                  <a:pt x="8110035" y="860567"/>
                </a:cubicBezTo>
                <a:cubicBezTo>
                  <a:pt x="8110035" y="1160704"/>
                  <a:pt x="8267430" y="1329252"/>
                  <a:pt x="8524454" y="1329252"/>
                </a:cubicBezTo>
                <a:cubicBezTo>
                  <a:pt x="8735372" y="1329252"/>
                  <a:pt x="8868654" y="1210246"/>
                  <a:pt x="8902041" y="1030950"/>
                </a:cubicBezTo>
                <a:lnTo>
                  <a:pt x="8761340" y="994252"/>
                </a:lnTo>
                <a:cubicBezTo>
                  <a:pt x="8737227" y="1148121"/>
                  <a:pt x="8654025" y="1201071"/>
                  <a:pt x="8539292" y="1201071"/>
                </a:cubicBezTo>
                <a:cubicBezTo>
                  <a:pt x="8356196" y="1201071"/>
                  <a:pt x="8274584" y="1067386"/>
                  <a:pt x="8269019" y="862402"/>
                </a:cubicBezTo>
                <a:lnTo>
                  <a:pt x="8903630" y="862402"/>
                </a:lnTo>
                <a:lnTo>
                  <a:pt x="8903630" y="811025"/>
                </a:lnTo>
                <a:cubicBezTo>
                  <a:pt x="8903895" y="490704"/>
                  <a:pt x="8727953" y="377202"/>
                  <a:pt x="8524454" y="377202"/>
                </a:cubicBezTo>
                <a:moveTo>
                  <a:pt x="9484716" y="377202"/>
                </a:moveTo>
                <a:cubicBezTo>
                  <a:pt x="9231137" y="377202"/>
                  <a:pt x="9059169" y="552828"/>
                  <a:pt x="9059169" y="862402"/>
                </a:cubicBezTo>
                <a:cubicBezTo>
                  <a:pt x="9059169" y="1166208"/>
                  <a:pt x="9227428" y="1329252"/>
                  <a:pt x="9477297" y="1329252"/>
                </a:cubicBezTo>
                <a:cubicBezTo>
                  <a:pt x="9703054" y="1329252"/>
                  <a:pt x="9830771" y="1191897"/>
                  <a:pt x="9856739" y="1003427"/>
                </a:cubicBezTo>
                <a:lnTo>
                  <a:pt x="9710473" y="968564"/>
                </a:lnTo>
                <a:cubicBezTo>
                  <a:pt x="9684506" y="1140520"/>
                  <a:pt x="9610579" y="1199236"/>
                  <a:pt x="9488426" y="1199236"/>
                </a:cubicBezTo>
                <a:cubicBezTo>
                  <a:pt x="9310894" y="1199236"/>
                  <a:pt x="9220008" y="1071056"/>
                  <a:pt x="9220008" y="851392"/>
                </a:cubicBezTo>
                <a:cubicBezTo>
                  <a:pt x="9220008" y="622554"/>
                  <a:pt x="9316193" y="507218"/>
                  <a:pt x="9481006" y="507218"/>
                </a:cubicBezTo>
                <a:cubicBezTo>
                  <a:pt x="9597595" y="507218"/>
                  <a:pt x="9682651" y="564100"/>
                  <a:pt x="9710473" y="726881"/>
                </a:cubicBezTo>
                <a:lnTo>
                  <a:pt x="9856739" y="692018"/>
                </a:lnTo>
                <a:cubicBezTo>
                  <a:pt x="9830771" y="505383"/>
                  <a:pt x="9703054" y="377202"/>
                  <a:pt x="9484716" y="377202"/>
                </a:cubicBezTo>
                <a:moveTo>
                  <a:pt x="5112923" y="29358"/>
                </a:moveTo>
                <a:lnTo>
                  <a:pt x="4868618" y="29358"/>
                </a:lnTo>
                <a:lnTo>
                  <a:pt x="4485467" y="1061881"/>
                </a:lnTo>
                <a:lnTo>
                  <a:pt x="4100726" y="29358"/>
                </a:lnTo>
                <a:lnTo>
                  <a:pt x="3845291" y="29358"/>
                </a:lnTo>
                <a:lnTo>
                  <a:pt x="3845291" y="1310641"/>
                </a:lnTo>
                <a:lnTo>
                  <a:pt x="4006130" y="1310641"/>
                </a:lnTo>
                <a:lnTo>
                  <a:pt x="4006130" y="206819"/>
                </a:lnTo>
                <a:lnTo>
                  <a:pt x="4418694" y="1310641"/>
                </a:lnTo>
                <a:lnTo>
                  <a:pt x="4542701" y="1310641"/>
                </a:lnTo>
                <a:lnTo>
                  <a:pt x="4951820" y="204984"/>
                </a:lnTo>
                <a:lnTo>
                  <a:pt x="4951820" y="1310641"/>
                </a:lnTo>
                <a:lnTo>
                  <a:pt x="5112923" y="1310641"/>
                </a:lnTo>
                <a:lnTo>
                  <a:pt x="5112923" y="29358"/>
                </a:lnTo>
                <a:moveTo>
                  <a:pt x="6688984" y="1198974"/>
                </a:moveTo>
                <a:cubicBezTo>
                  <a:pt x="6537154" y="1198974"/>
                  <a:pt x="6435405" y="1090977"/>
                  <a:pt x="6435405" y="852965"/>
                </a:cubicBezTo>
                <a:cubicBezTo>
                  <a:pt x="6435405" y="613118"/>
                  <a:pt x="6537154" y="506956"/>
                  <a:pt x="6688984" y="506956"/>
                </a:cubicBezTo>
                <a:cubicBezTo>
                  <a:pt x="6840814" y="506956"/>
                  <a:pt x="6942564" y="613118"/>
                  <a:pt x="6942564" y="852965"/>
                </a:cubicBezTo>
                <a:cubicBezTo>
                  <a:pt x="6942564" y="1090977"/>
                  <a:pt x="6840814" y="1198974"/>
                  <a:pt x="6688984" y="1198974"/>
                </a:cubicBezTo>
                <a:moveTo>
                  <a:pt x="7092538" y="29358"/>
                </a:moveTo>
                <a:lnTo>
                  <a:pt x="6938854" y="29358"/>
                </a:lnTo>
                <a:lnTo>
                  <a:pt x="6938854" y="571177"/>
                </a:lnTo>
                <a:cubicBezTo>
                  <a:pt x="6905467" y="470520"/>
                  <a:pt x="6824120" y="377202"/>
                  <a:pt x="6663017" y="377202"/>
                </a:cubicBezTo>
                <a:cubicBezTo>
                  <a:pt x="6455808" y="377202"/>
                  <a:pt x="6274301" y="538411"/>
                  <a:pt x="6274301" y="858732"/>
                </a:cubicBezTo>
                <a:cubicBezTo>
                  <a:pt x="6274301" y="1182722"/>
                  <a:pt x="6455543" y="1329252"/>
                  <a:pt x="6650033" y="1329252"/>
                </a:cubicBezTo>
                <a:cubicBezTo>
                  <a:pt x="6796299" y="1329252"/>
                  <a:pt x="6903612" y="1245109"/>
                  <a:pt x="6938854" y="1126103"/>
                </a:cubicBezTo>
                <a:lnTo>
                  <a:pt x="6938854" y="1195567"/>
                </a:lnTo>
                <a:cubicBezTo>
                  <a:pt x="6938854" y="1237769"/>
                  <a:pt x="6942564" y="1283380"/>
                  <a:pt x="6948128" y="1310903"/>
                </a:cubicBezTo>
                <a:lnTo>
                  <a:pt x="7103667" y="1310903"/>
                </a:lnTo>
                <a:cubicBezTo>
                  <a:pt x="7096248" y="1266865"/>
                  <a:pt x="7092538" y="1202906"/>
                  <a:pt x="7092538" y="1120598"/>
                </a:cubicBezTo>
                <a:lnTo>
                  <a:pt x="7092538" y="29358"/>
                </a:lnTo>
                <a:moveTo>
                  <a:pt x="8258155" y="29358"/>
                </a:moveTo>
                <a:lnTo>
                  <a:pt x="7258942" y="29358"/>
                </a:lnTo>
                <a:lnTo>
                  <a:pt x="7258942" y="163044"/>
                </a:lnTo>
                <a:lnTo>
                  <a:pt x="7678924" y="163044"/>
                </a:lnTo>
                <a:lnTo>
                  <a:pt x="7678924" y="1310903"/>
                </a:lnTo>
                <a:lnTo>
                  <a:pt x="7840028" y="1310903"/>
                </a:lnTo>
                <a:lnTo>
                  <a:pt x="7840028" y="163044"/>
                </a:lnTo>
                <a:lnTo>
                  <a:pt x="8258155" y="163044"/>
                </a:lnTo>
                <a:lnTo>
                  <a:pt x="8258155" y="29358"/>
                </a:lnTo>
                <a:moveTo>
                  <a:pt x="10185835" y="29358"/>
                </a:moveTo>
                <a:lnTo>
                  <a:pt x="10032151" y="29358"/>
                </a:lnTo>
                <a:lnTo>
                  <a:pt x="10032151" y="1310641"/>
                </a:lnTo>
                <a:lnTo>
                  <a:pt x="10185835" y="1310641"/>
                </a:lnTo>
                <a:lnTo>
                  <a:pt x="10185835" y="708532"/>
                </a:lnTo>
                <a:cubicBezTo>
                  <a:pt x="10185835" y="580352"/>
                  <a:pt x="10250489" y="494374"/>
                  <a:pt x="10387480" y="494374"/>
                </a:cubicBezTo>
                <a:cubicBezTo>
                  <a:pt x="10522617" y="494374"/>
                  <a:pt x="10587270" y="580352"/>
                  <a:pt x="10587270" y="708532"/>
                </a:cubicBezTo>
                <a:lnTo>
                  <a:pt x="10587270" y="1310903"/>
                </a:lnTo>
                <a:lnTo>
                  <a:pt x="10740955" y="1310903"/>
                </a:lnTo>
                <a:lnTo>
                  <a:pt x="10740955" y="677339"/>
                </a:lnTo>
                <a:cubicBezTo>
                  <a:pt x="10740955" y="505383"/>
                  <a:pt x="10633640" y="377202"/>
                  <a:pt x="10443125" y="377202"/>
                </a:cubicBezTo>
                <a:cubicBezTo>
                  <a:pt x="10315408" y="377202"/>
                  <a:pt x="10221077" y="434084"/>
                  <a:pt x="10185835" y="536576"/>
                </a:cubicBezTo>
                <a:lnTo>
                  <a:pt x="10185835" y="29358"/>
                </a:lnTo>
                <a:moveTo>
                  <a:pt x="2759431" y="1339999"/>
                </a:moveTo>
                <a:cubicBezTo>
                  <a:pt x="3068390" y="1339999"/>
                  <a:pt x="3188688" y="1157034"/>
                  <a:pt x="3188688" y="917186"/>
                </a:cubicBezTo>
                <a:lnTo>
                  <a:pt x="3188688" y="29358"/>
                </a:lnTo>
                <a:lnTo>
                  <a:pt x="2959221" y="29358"/>
                </a:lnTo>
                <a:lnTo>
                  <a:pt x="2959221" y="975903"/>
                </a:lnTo>
                <a:cubicBezTo>
                  <a:pt x="2959221" y="1129772"/>
                  <a:pt x="2900132" y="1221255"/>
                  <a:pt x="2759431" y="1221255"/>
                </a:cubicBezTo>
                <a:cubicBezTo>
                  <a:pt x="2620585" y="1221255"/>
                  <a:pt x="2559641" y="1124268"/>
                  <a:pt x="2559641" y="957554"/>
                </a:cubicBezTo>
                <a:lnTo>
                  <a:pt x="2559641" y="781928"/>
                </a:lnTo>
                <a:lnTo>
                  <a:pt x="2330175" y="838548"/>
                </a:lnTo>
                <a:lnTo>
                  <a:pt x="2330175" y="917186"/>
                </a:lnTo>
                <a:cubicBezTo>
                  <a:pt x="2329910" y="1157034"/>
                  <a:pt x="2450207" y="1339999"/>
                  <a:pt x="2759431" y="1339999"/>
                </a:cubicBezTo>
                <a:moveTo>
                  <a:pt x="1537905" y="1206314"/>
                </a:moveTo>
                <a:cubicBezTo>
                  <a:pt x="1360373" y="1206314"/>
                  <a:pt x="1251204" y="1063454"/>
                  <a:pt x="1251204" y="911682"/>
                </a:cubicBezTo>
                <a:cubicBezTo>
                  <a:pt x="1251204" y="816529"/>
                  <a:pt x="1293864" y="728716"/>
                  <a:pt x="1364082" y="679174"/>
                </a:cubicBezTo>
                <a:lnTo>
                  <a:pt x="1782210" y="1131345"/>
                </a:lnTo>
                <a:cubicBezTo>
                  <a:pt x="1704573" y="1176955"/>
                  <a:pt x="1617662" y="1206314"/>
                  <a:pt x="1537905" y="1206314"/>
                </a:cubicBezTo>
                <a:moveTo>
                  <a:pt x="1761807" y="550993"/>
                </a:moveTo>
                <a:cubicBezTo>
                  <a:pt x="1911782" y="550993"/>
                  <a:pt x="2004258" y="636971"/>
                  <a:pt x="2004258" y="785336"/>
                </a:cubicBezTo>
                <a:cubicBezTo>
                  <a:pt x="2004258" y="851130"/>
                  <a:pt x="1985709" y="919021"/>
                  <a:pt x="1945168" y="981146"/>
                </a:cubicBezTo>
                <a:lnTo>
                  <a:pt x="1582420" y="585856"/>
                </a:lnTo>
                <a:cubicBezTo>
                  <a:pt x="1647074" y="560168"/>
                  <a:pt x="1710137" y="550993"/>
                  <a:pt x="1761807" y="550993"/>
                </a:cubicBezTo>
                <a:moveTo>
                  <a:pt x="1537905" y="96987"/>
                </a:moveTo>
                <a:cubicBezTo>
                  <a:pt x="1647074" y="96987"/>
                  <a:pt x="1711727" y="159112"/>
                  <a:pt x="1711727" y="272613"/>
                </a:cubicBezTo>
                <a:cubicBezTo>
                  <a:pt x="1711727" y="376940"/>
                  <a:pt x="1659792" y="475763"/>
                  <a:pt x="1532340" y="532644"/>
                </a:cubicBezTo>
                <a:lnTo>
                  <a:pt x="1452848" y="444831"/>
                </a:lnTo>
                <a:cubicBezTo>
                  <a:pt x="1382630" y="368028"/>
                  <a:pt x="1362227" y="320321"/>
                  <a:pt x="1362227" y="263701"/>
                </a:cubicBezTo>
                <a:cubicBezTo>
                  <a:pt x="1362227" y="157539"/>
                  <a:pt x="1430590" y="96987"/>
                  <a:pt x="1537905" y="96987"/>
                </a:cubicBezTo>
                <a:moveTo>
                  <a:pt x="2002403" y="1043532"/>
                </a:moveTo>
                <a:cubicBezTo>
                  <a:pt x="2102298" y="926361"/>
                  <a:pt x="2159797" y="798180"/>
                  <a:pt x="2159797" y="686514"/>
                </a:cubicBezTo>
                <a:cubicBezTo>
                  <a:pt x="2159797" y="547324"/>
                  <a:pt x="2065466" y="454006"/>
                  <a:pt x="1917346" y="454006"/>
                </a:cubicBezTo>
                <a:cubicBezTo>
                  <a:pt x="1839709" y="454006"/>
                  <a:pt x="1752533" y="476025"/>
                  <a:pt x="1695299" y="498044"/>
                </a:cubicBezTo>
                <a:lnTo>
                  <a:pt x="1691589" y="490704"/>
                </a:lnTo>
                <a:cubicBezTo>
                  <a:pt x="1832290" y="415735"/>
                  <a:pt x="1891379" y="346009"/>
                  <a:pt x="1891379" y="249022"/>
                </a:cubicBezTo>
                <a:cubicBezTo>
                  <a:pt x="1891379" y="109832"/>
                  <a:pt x="1765517" y="0"/>
                  <a:pt x="1543469" y="0"/>
                </a:cubicBezTo>
                <a:cubicBezTo>
                  <a:pt x="1288035" y="0"/>
                  <a:pt x="1162173" y="141025"/>
                  <a:pt x="1162173" y="316651"/>
                </a:cubicBezTo>
                <a:cubicBezTo>
                  <a:pt x="1162173" y="411803"/>
                  <a:pt x="1202978" y="506956"/>
                  <a:pt x="1310293" y="622292"/>
                </a:cubicBezTo>
                <a:lnTo>
                  <a:pt x="1312147" y="625962"/>
                </a:lnTo>
                <a:cubicBezTo>
                  <a:pt x="1130906" y="711940"/>
                  <a:pt x="1047439" y="851130"/>
                  <a:pt x="1047439" y="993990"/>
                </a:cubicBezTo>
                <a:cubicBezTo>
                  <a:pt x="1047439" y="1182460"/>
                  <a:pt x="1193704" y="1339999"/>
                  <a:pt x="1419462" y="1339999"/>
                </a:cubicBezTo>
                <a:cubicBezTo>
                  <a:pt x="1549033" y="1339999"/>
                  <a:pt x="1700863" y="1286787"/>
                  <a:pt x="1837589" y="1191635"/>
                </a:cubicBezTo>
                <a:lnTo>
                  <a:pt x="1948613" y="1310641"/>
                </a:lnTo>
                <a:lnTo>
                  <a:pt x="2239024" y="1310641"/>
                </a:lnTo>
                <a:lnTo>
                  <a:pt x="2239024" y="1301466"/>
                </a:lnTo>
                <a:lnTo>
                  <a:pt x="2002403" y="1043532"/>
                </a:lnTo>
                <a:close/>
                <a:moveTo>
                  <a:pt x="429257" y="1339999"/>
                </a:moveTo>
                <a:cubicBezTo>
                  <a:pt x="738215" y="1339999"/>
                  <a:pt x="858513" y="1157034"/>
                  <a:pt x="858513" y="917186"/>
                </a:cubicBezTo>
                <a:lnTo>
                  <a:pt x="858513" y="29358"/>
                </a:lnTo>
                <a:lnTo>
                  <a:pt x="629046" y="29358"/>
                </a:lnTo>
                <a:lnTo>
                  <a:pt x="629046" y="975903"/>
                </a:lnTo>
                <a:cubicBezTo>
                  <a:pt x="629046" y="1129772"/>
                  <a:pt x="569957" y="1221255"/>
                  <a:pt x="429257" y="1221255"/>
                </a:cubicBezTo>
                <a:cubicBezTo>
                  <a:pt x="290411" y="1221255"/>
                  <a:pt x="229467" y="1124268"/>
                  <a:pt x="229467" y="957554"/>
                </a:cubicBezTo>
                <a:lnTo>
                  <a:pt x="229467" y="781928"/>
                </a:lnTo>
                <a:lnTo>
                  <a:pt x="0" y="838548"/>
                </a:lnTo>
                <a:lnTo>
                  <a:pt x="0" y="917186"/>
                </a:lnTo>
                <a:cubicBezTo>
                  <a:pt x="0" y="1157034"/>
                  <a:pt x="120298" y="1339999"/>
                  <a:pt x="429257" y="1339999"/>
                </a:cubicBezTo>
              </a:path>
            </a:pathLst>
          </a:custGeom>
          <a:solidFill>
            <a:schemeClr val="tx2"/>
          </a:solidFill>
          <a:ln w="2648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190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  <p:sldLayoutId id="2147483800" r:id="rId19"/>
    <p:sldLayoutId id="2147483801" r:id="rId20"/>
    <p:sldLayoutId id="2147483802" r:id="rId21"/>
    <p:sldLayoutId id="2147483803" r:id="rId22"/>
    <p:sldLayoutId id="2147483804" r:id="rId23"/>
    <p:sldLayoutId id="2147483805" r:id="rId24"/>
    <p:sldLayoutId id="2147483806" r:id="rId25"/>
    <p:sldLayoutId id="2147483807" r:id="rId26"/>
    <p:sldLayoutId id="2147483808" r:id="rId27"/>
    <p:sldLayoutId id="2147483809" r:id="rId28"/>
    <p:sldLayoutId id="2147483810" r:id="rId29"/>
    <p:sldLayoutId id="2147483811" r:id="rId30"/>
    <p:sldLayoutId id="2147483812" r:id="rId31"/>
    <p:sldLayoutId id="2147483813" r:id="rId32"/>
    <p:sldLayoutId id="2147483814" r:id="rId33"/>
    <p:sldLayoutId id="2147483815" r:id="rId34"/>
    <p:sldLayoutId id="2147483816" r:id="rId35"/>
    <p:sldLayoutId id="2147483817" r:id="rId36"/>
    <p:sldLayoutId id="2147483818" r:id="rId37"/>
    <p:sldLayoutId id="2147483819" r:id="rId38"/>
    <p:sldLayoutId id="2147483820" r:id="rId39"/>
    <p:sldLayoutId id="2147483821" r:id="rId40"/>
    <p:sldLayoutId id="2147483822" r:id="rId41"/>
    <p:sldLayoutId id="2147483823" r:id="rId42"/>
    <p:sldLayoutId id="2147483824" r:id="rId43"/>
    <p:sldLayoutId id="2147483825" r:id="rId44"/>
    <p:sldLayoutId id="2147483826" r:id="rId45"/>
    <p:sldLayoutId id="2147483827" r:id="rId46"/>
    <p:sldLayoutId id="2147483828" r:id="rId47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ts val="600"/>
        </a:spcBef>
        <a:spcAft>
          <a:spcPts val="600"/>
        </a:spcAft>
        <a:buNone/>
        <a:defRPr sz="3500" b="0" i="0" kern="1200" spc="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tabLst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28575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28575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80000"/>
        </a:lnSpc>
        <a:spcBef>
          <a:spcPts val="600"/>
        </a:spcBef>
        <a:spcAft>
          <a:spcPts val="0"/>
        </a:spcAft>
        <a:buFont typeface="Arial" panose="020B0604020202020204" pitchFamily="34" charset="0"/>
        <a:buNone/>
        <a:tabLst/>
        <a:defRPr sz="7400" b="0" i="0" kern="120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tabLst/>
        <a:defRPr sz="8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lang="en-GB" sz="1800" b="0" i="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lang="en-GB" sz="1800" b="0" i="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lang="en-GB" sz="1800" b="0" i="0" kern="1200" dirty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78">
          <p15:clr>
            <a:srgbClr val="F26B43"/>
          </p15:clr>
        </p15:guide>
        <p15:guide id="2" pos="181">
          <p15:clr>
            <a:srgbClr val="F26B43"/>
          </p15:clr>
        </p15:guide>
        <p15:guide id="3" pos="708">
          <p15:clr>
            <a:srgbClr val="F26B43"/>
          </p15:clr>
        </p15:guide>
        <p15:guide id="4" pos="798">
          <p15:clr>
            <a:srgbClr val="F26B43"/>
          </p15:clr>
        </p15:guide>
        <p15:guide id="5" pos="1325">
          <p15:clr>
            <a:srgbClr val="F26B43"/>
          </p15:clr>
        </p15:guide>
        <p15:guide id="6" pos="1415">
          <p15:clr>
            <a:srgbClr val="F26B43"/>
          </p15:clr>
        </p15:guide>
        <p15:guide id="7" pos="1942">
          <p15:clr>
            <a:srgbClr val="F26B43"/>
          </p15:clr>
        </p15:guide>
        <p15:guide id="8" pos="2032">
          <p15:clr>
            <a:srgbClr val="F26B43"/>
          </p15:clr>
        </p15:guide>
        <p15:guide id="9" pos="2559">
          <p15:clr>
            <a:srgbClr val="F26B43"/>
          </p15:clr>
        </p15:guide>
        <p15:guide id="10" pos="2650">
          <p15:clr>
            <a:srgbClr val="F26B43"/>
          </p15:clr>
        </p15:guide>
        <p15:guide id="11" pos="3176">
          <p15:clr>
            <a:srgbClr val="F26B43"/>
          </p15:clr>
        </p15:guide>
        <p15:guide id="12" pos="3267">
          <p15:clr>
            <a:srgbClr val="F26B43"/>
          </p15:clr>
        </p15:guide>
        <p15:guide id="13" pos="3793">
          <p15:clr>
            <a:srgbClr val="F26B43"/>
          </p15:clr>
        </p15:guide>
        <p15:guide id="14" pos="3884">
          <p15:clr>
            <a:srgbClr val="F26B43"/>
          </p15:clr>
        </p15:guide>
        <p15:guide id="15" pos="4411">
          <p15:clr>
            <a:srgbClr val="F26B43"/>
          </p15:clr>
        </p15:guide>
        <p15:guide id="16" pos="4501">
          <p15:clr>
            <a:srgbClr val="F26B43"/>
          </p15:clr>
        </p15:guide>
        <p15:guide id="17" pos="5028">
          <p15:clr>
            <a:srgbClr val="F26B43"/>
          </p15:clr>
        </p15:guide>
        <p15:guide id="18" pos="5118">
          <p15:clr>
            <a:srgbClr val="F26B43"/>
          </p15:clr>
        </p15:guide>
        <p15:guide id="19" pos="5645">
          <p15:clr>
            <a:srgbClr val="F26B43"/>
          </p15:clr>
        </p15:guide>
        <p15:guide id="20" pos="5735">
          <p15:clr>
            <a:srgbClr val="F26B43"/>
          </p15:clr>
        </p15:guide>
        <p15:guide id="21" pos="6262">
          <p15:clr>
            <a:srgbClr val="F26B43"/>
          </p15:clr>
        </p15:guide>
        <p15:guide id="22" pos="6352">
          <p15:clr>
            <a:srgbClr val="F26B43"/>
          </p15:clr>
        </p15:guide>
        <p15:guide id="23" pos="6879">
          <p15:clr>
            <a:srgbClr val="F26B43"/>
          </p15:clr>
        </p15:guide>
        <p15:guide id="24" pos="6970">
          <p15:clr>
            <a:srgbClr val="F26B43"/>
          </p15:clr>
        </p15:guide>
        <p15:guide id="25" pos="7496">
          <p15:clr>
            <a:srgbClr val="F26B43"/>
          </p15:clr>
        </p15:guide>
        <p15:guide id="28" orient="horz" pos="1382">
          <p15:clr>
            <a:srgbClr val="F26B43"/>
          </p15:clr>
        </p15:guide>
        <p15:guide id="29" orient="horz" pos="1473">
          <p15:clr>
            <a:srgbClr val="F26B43"/>
          </p15:clr>
        </p15:guide>
        <p15:guide id="30" orient="horz" pos="2024">
          <p15:clr>
            <a:srgbClr val="F26B43"/>
          </p15:clr>
        </p15:guide>
        <p15:guide id="31" orient="horz" pos="2115">
          <p15:clr>
            <a:srgbClr val="F26B43"/>
          </p15:clr>
        </p15:guide>
        <p15:guide id="32" orient="horz" pos="2666">
          <p15:clr>
            <a:srgbClr val="F26B43"/>
          </p15:clr>
        </p15:guide>
        <p15:guide id="33" orient="horz" pos="2757">
          <p15:clr>
            <a:srgbClr val="F26B43"/>
          </p15:clr>
        </p15:guide>
        <p15:guide id="34" orient="horz" pos="3308">
          <p15:clr>
            <a:srgbClr val="F26B43"/>
          </p15:clr>
        </p15:guide>
        <p15:guide id="35" orient="horz" pos="3398">
          <p15:clr>
            <a:srgbClr val="F26B43"/>
          </p15:clr>
        </p15:guide>
        <p15:guide id="36" orient="horz" pos="3954">
          <p15:clr>
            <a:srgbClr val="F26B43"/>
          </p15:clr>
        </p15:guide>
        <p15:guide id="37" orient="horz" pos="4044">
          <p15:clr>
            <a:srgbClr val="F26B43"/>
          </p15:clr>
        </p15:guide>
        <p15:guide id="38" orient="horz" pos="4131">
          <p15:clr>
            <a:srgbClr val="F26B43"/>
          </p15:clr>
        </p15:guide>
        <p15:guide id="39" orient="horz" pos="738">
          <p15:clr>
            <a:srgbClr val="F26B43"/>
          </p15:clr>
        </p15:guide>
        <p15:guide id="40" orient="horz" pos="828">
          <p15:clr>
            <a:srgbClr val="F26B43"/>
          </p15:clr>
        </p15:guide>
        <p15:guide id="41" orient="horz" pos="1060">
          <p15:clr>
            <a:srgbClr val="F26B43"/>
          </p15:clr>
        </p15:guide>
        <p15:guide id="42" orient="horz" pos="1148">
          <p15:clr>
            <a:srgbClr val="F26B43"/>
          </p15:clr>
        </p15:guide>
        <p15:guide id="43" orient="horz" pos="1702">
          <p15:clr>
            <a:srgbClr val="F26B43"/>
          </p15:clr>
        </p15:guide>
        <p15:guide id="44" orient="horz" pos="1794">
          <p15:clr>
            <a:srgbClr val="F26B43"/>
          </p15:clr>
        </p15:guide>
        <p15:guide id="45" orient="horz" pos="2346">
          <p15:clr>
            <a:srgbClr val="F26B43"/>
          </p15:clr>
        </p15:guide>
        <p15:guide id="46" orient="horz" pos="2436">
          <p15:clr>
            <a:srgbClr val="F26B43"/>
          </p15:clr>
        </p15:guide>
        <p15:guide id="47" orient="horz" pos="2990">
          <p15:clr>
            <a:srgbClr val="F26B43"/>
          </p15:clr>
        </p15:guide>
        <p15:guide id="48" orient="horz" pos="3080">
          <p15:clr>
            <a:srgbClr val="F26B43"/>
          </p15:clr>
        </p15:guide>
        <p15:guide id="49" orient="horz" pos="3632">
          <p15:clr>
            <a:srgbClr val="F26B43"/>
          </p15:clr>
        </p15:guide>
        <p15:guide id="50" orient="horz" pos="3722">
          <p15:clr>
            <a:srgbClr val="F26B43"/>
          </p15:clr>
        </p15:guide>
        <p15:guide id="51" orient="horz" pos="346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jpe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9" Type="http://schemas.openxmlformats.org/officeDocument/2006/relationships/image" Target="../media/image47.png"/><Relationship Id="rId21" Type="http://schemas.openxmlformats.org/officeDocument/2006/relationships/image" Target="../media/image29.png"/><Relationship Id="rId34" Type="http://schemas.openxmlformats.org/officeDocument/2006/relationships/image" Target="../media/image42.png"/><Relationship Id="rId7" Type="http://schemas.microsoft.com/office/2007/relationships/diagramDrawing" Target="../diagrams/drawing1.xml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33" Type="http://schemas.openxmlformats.org/officeDocument/2006/relationships/image" Target="../media/image41.jpeg"/><Relationship Id="rId38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4.png"/><Relationship Id="rId20" Type="http://schemas.openxmlformats.org/officeDocument/2006/relationships/image" Target="../media/image28.jpe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9.jpe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37" Type="http://schemas.openxmlformats.org/officeDocument/2006/relationships/image" Target="../media/image45.pn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23.jpe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36" Type="http://schemas.openxmlformats.org/officeDocument/2006/relationships/image" Target="../media/image44.jpe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7.jpe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Relationship Id="rId35" Type="http://schemas.openxmlformats.org/officeDocument/2006/relationships/image" Target="../media/image43.png"/><Relationship Id="rId8" Type="http://schemas.openxmlformats.org/officeDocument/2006/relationships/image" Target="../media/image16.png"/><Relationship Id="rId3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7A56A-4B6D-A0BE-7611-52EDF918A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249108E2-8585-CBD2-4738-2F5A98DA33E2}"/>
              </a:ext>
            </a:extLst>
          </p:cNvPr>
          <p:cNvGrpSpPr/>
          <p:nvPr/>
        </p:nvGrpSpPr>
        <p:grpSpPr>
          <a:xfrm>
            <a:off x="189480" y="-1197633"/>
            <a:ext cx="11813040" cy="8937119"/>
            <a:chOff x="380010" y="-1092530"/>
            <a:chExt cx="11813040" cy="8657112"/>
          </a:xfrm>
        </p:grpSpPr>
        <p:graphicFrame>
          <p:nvGraphicFramePr>
            <p:cNvPr id="6" name="Diagram 5">
              <a:extLst>
                <a:ext uri="{FF2B5EF4-FFF2-40B4-BE49-F238E27FC236}">
                  <a16:creationId xmlns:a16="http://schemas.microsoft.com/office/drawing/2014/main" id="{B9D87653-1F84-BBCC-F097-EF8A0BF1982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0722657"/>
                </p:ext>
              </p:extLst>
            </p:nvPr>
          </p:nvGraphicFramePr>
          <p:xfrm>
            <a:off x="380010" y="-1092530"/>
            <a:ext cx="11811990" cy="865711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pic>
          <p:nvPicPr>
            <p:cNvPr id="1026" name="Picture 2" descr="Disney Icons, Logos, Symbols – Free ...">
              <a:extLst>
                <a:ext uri="{FF2B5EF4-FFF2-40B4-BE49-F238E27FC236}">
                  <a16:creationId xmlns:a16="http://schemas.microsoft.com/office/drawing/2014/main" id="{CFFAED44-B45C-BFBA-93B8-091B5258E0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293" y="2798115"/>
              <a:ext cx="363187" cy="3631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BBY logo white background - Best Buy Corporate News and ...">
              <a:extLst>
                <a:ext uri="{FF2B5EF4-FFF2-40B4-BE49-F238E27FC236}">
                  <a16:creationId xmlns:a16="http://schemas.microsoft.com/office/drawing/2014/main" id="{ACF15378-6215-1F60-288C-984C220F58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675" y="3210793"/>
              <a:ext cx="517071" cy="4857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Pfizer Logo - Management Leadership for Tomorrow">
              <a:extLst>
                <a:ext uri="{FF2B5EF4-FFF2-40B4-BE49-F238E27FC236}">
                  <a16:creationId xmlns:a16="http://schemas.microsoft.com/office/drawing/2014/main" id="{4662308F-3266-2086-0727-37B7281DEC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443" y="3691647"/>
              <a:ext cx="468086" cy="440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W. M. Barr &amp; Company, Inc. Careers and Employment | Indeed.com">
              <a:extLst>
                <a:ext uri="{FF2B5EF4-FFF2-40B4-BE49-F238E27FC236}">
                  <a16:creationId xmlns:a16="http://schemas.microsoft.com/office/drawing/2014/main" id="{39295703-B9A6-F05A-E68A-4C3041EDD9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0223" y="2792443"/>
              <a:ext cx="517071" cy="486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Logo">
              <a:extLst>
                <a:ext uri="{FF2B5EF4-FFF2-40B4-BE49-F238E27FC236}">
                  <a16:creationId xmlns:a16="http://schemas.microsoft.com/office/drawing/2014/main" id="{18296FCF-9E42-8491-3CB3-19729A84C6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2983" y="3300491"/>
              <a:ext cx="711550" cy="3631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Profile for Green Giant">
              <a:extLst>
                <a:ext uri="{FF2B5EF4-FFF2-40B4-BE49-F238E27FC236}">
                  <a16:creationId xmlns:a16="http://schemas.microsoft.com/office/drawing/2014/main" id="{18BBA47C-30B1-8B42-7BAB-710785C396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1276" y="3742228"/>
              <a:ext cx="551213" cy="518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16" descr="Profile for Uncle John's">
              <a:extLst>
                <a:ext uri="{FF2B5EF4-FFF2-40B4-BE49-F238E27FC236}">
                  <a16:creationId xmlns:a16="http://schemas.microsoft.com/office/drawing/2014/main" id="{750BFDEA-4A8F-BF29-F039-3C2B65B622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7774" y="2800095"/>
              <a:ext cx="358548" cy="337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Our new logo tells an evolving story - General Mills">
              <a:extLst>
                <a:ext uri="{FF2B5EF4-FFF2-40B4-BE49-F238E27FC236}">
                  <a16:creationId xmlns:a16="http://schemas.microsoft.com/office/drawing/2014/main" id="{A385810F-E77E-AB0B-FB5B-461E5A8289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872" y="2788220"/>
              <a:ext cx="383783" cy="361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20" descr="Profile for Alcon">
              <a:extLst>
                <a:ext uri="{FF2B5EF4-FFF2-40B4-BE49-F238E27FC236}">
                  <a16:creationId xmlns:a16="http://schemas.microsoft.com/office/drawing/2014/main" id="{359BFBDA-25A9-4F1C-4C40-391827B685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982" y="4167788"/>
              <a:ext cx="373083" cy="351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id="{6E2A2826-D597-FB2F-A000-80018F6168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0917" y="2764478"/>
              <a:ext cx="355600" cy="3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0" name="Picture 26">
              <a:extLst>
                <a:ext uri="{FF2B5EF4-FFF2-40B4-BE49-F238E27FC236}">
                  <a16:creationId xmlns:a16="http://schemas.microsoft.com/office/drawing/2014/main" id="{83C96A67-1CB5-D3A6-C530-3C67EFE503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1567" y="2050672"/>
              <a:ext cx="318419" cy="3184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2" name="Picture 28">
              <a:extLst>
                <a:ext uri="{FF2B5EF4-FFF2-40B4-BE49-F238E27FC236}">
                  <a16:creationId xmlns:a16="http://schemas.microsoft.com/office/drawing/2014/main" id="{D9C7B91C-1224-0ECA-D782-F9834C7C9F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760" y="2007634"/>
              <a:ext cx="355600" cy="3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6" name="Picture 32">
              <a:extLst>
                <a:ext uri="{FF2B5EF4-FFF2-40B4-BE49-F238E27FC236}">
                  <a16:creationId xmlns:a16="http://schemas.microsoft.com/office/drawing/2014/main" id="{797F056A-4810-AA9D-F64F-8CDB8AEBD5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864" y="1969733"/>
              <a:ext cx="447422" cy="36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8" name="Picture 34" descr="Ingredient Catalog | dsm-firmenich">
              <a:extLst>
                <a:ext uri="{FF2B5EF4-FFF2-40B4-BE49-F238E27FC236}">
                  <a16:creationId xmlns:a16="http://schemas.microsoft.com/office/drawing/2014/main" id="{C6BFFE88-C107-2719-7FBC-AFB969419C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8295" y="3627195"/>
              <a:ext cx="551213" cy="518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0" name="Picture 36">
              <a:extLst>
                <a:ext uri="{FF2B5EF4-FFF2-40B4-BE49-F238E27FC236}">
                  <a16:creationId xmlns:a16="http://schemas.microsoft.com/office/drawing/2014/main" id="{AF4FBC2D-5317-9D72-BFB8-2E382228DE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5564" y="3727712"/>
              <a:ext cx="355600" cy="3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2" name="Picture 38" descr="DePuy Synthes Logo">
              <a:extLst>
                <a:ext uri="{FF2B5EF4-FFF2-40B4-BE49-F238E27FC236}">
                  <a16:creationId xmlns:a16="http://schemas.microsoft.com/office/drawing/2014/main" id="{18227452-117B-6520-6F7A-1BAD54F55D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8094" y="3776370"/>
              <a:ext cx="609438" cy="158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4" name="Picture 40">
              <a:extLst>
                <a:ext uri="{FF2B5EF4-FFF2-40B4-BE49-F238E27FC236}">
                  <a16:creationId xmlns:a16="http://schemas.microsoft.com/office/drawing/2014/main" id="{1D448394-B47C-F1C7-CB68-6831825CFA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1938" y="4616882"/>
              <a:ext cx="355600" cy="3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6" name="Picture 42">
              <a:extLst>
                <a:ext uri="{FF2B5EF4-FFF2-40B4-BE49-F238E27FC236}">
                  <a16:creationId xmlns:a16="http://schemas.microsoft.com/office/drawing/2014/main" id="{44E54598-82B6-38F4-53A4-291A611EE7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3334" y="4616882"/>
              <a:ext cx="355600" cy="3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2" name="Picture 48" descr="VISITAG SURPOINT™ Post Approval Study ...">
              <a:extLst>
                <a:ext uri="{FF2B5EF4-FFF2-40B4-BE49-F238E27FC236}">
                  <a16:creationId xmlns:a16="http://schemas.microsoft.com/office/drawing/2014/main" id="{C3019FB0-BFFD-BBDF-8BF1-2D486486EA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461" y="3806514"/>
              <a:ext cx="769462" cy="238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4" name="Picture 50">
              <a:extLst>
                <a:ext uri="{FF2B5EF4-FFF2-40B4-BE49-F238E27FC236}">
                  <a16:creationId xmlns:a16="http://schemas.microsoft.com/office/drawing/2014/main" id="{17E5C44C-873F-5B73-6FE6-B01E84BEB9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6382" y="3772907"/>
              <a:ext cx="591847" cy="3283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6" name="Picture 52" descr="Janssen Logo - Pilotage Group, LLC">
              <a:extLst>
                <a:ext uri="{FF2B5EF4-FFF2-40B4-BE49-F238E27FC236}">
                  <a16:creationId xmlns:a16="http://schemas.microsoft.com/office/drawing/2014/main" id="{B5241AA7-C4DB-D593-FE23-E4A6DAFCD3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4201" y="3771751"/>
              <a:ext cx="583709" cy="351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8" name="Picture 54" descr="BD Logo Logo and symbol, meaning ...">
              <a:extLst>
                <a:ext uri="{FF2B5EF4-FFF2-40B4-BE49-F238E27FC236}">
                  <a16:creationId xmlns:a16="http://schemas.microsoft.com/office/drawing/2014/main" id="{81A24C4A-BE67-D86C-9EBF-8A1DD169AD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20447" y="3759845"/>
              <a:ext cx="513218" cy="287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0" name="Picture 56" descr="ONWARD® Medical | Viva Technology ☆">
              <a:extLst>
                <a:ext uri="{FF2B5EF4-FFF2-40B4-BE49-F238E27FC236}">
                  <a16:creationId xmlns:a16="http://schemas.microsoft.com/office/drawing/2014/main" id="{67E3F0D1-9AE3-A83D-7AFF-755602EE72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6960" y="3691647"/>
              <a:ext cx="355601" cy="355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2" name="Picture 58" descr="technology in spinal cord stimulation ...">
              <a:extLst>
                <a:ext uri="{FF2B5EF4-FFF2-40B4-BE49-F238E27FC236}">
                  <a16:creationId xmlns:a16="http://schemas.microsoft.com/office/drawing/2014/main" id="{D94E2716-C662-4C81-B1D5-F11E92EF91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0660" y="4185014"/>
              <a:ext cx="571887" cy="314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4" name="Picture 60" descr="On Target Laboratories Secures $30 ...">
              <a:extLst>
                <a:ext uri="{FF2B5EF4-FFF2-40B4-BE49-F238E27FC236}">
                  <a16:creationId xmlns:a16="http://schemas.microsoft.com/office/drawing/2014/main" id="{AAD79E63-E7B3-2467-3A49-87B4EC2B04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6419" y="3810971"/>
              <a:ext cx="700917" cy="231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8" name="Picture 64" descr="Integra LifeSciences - Wikipedia">
              <a:extLst>
                <a:ext uri="{FF2B5EF4-FFF2-40B4-BE49-F238E27FC236}">
                  <a16:creationId xmlns:a16="http://schemas.microsoft.com/office/drawing/2014/main" id="{B3B3C5D3-8AFF-7ACF-1298-6257D6BFE0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10519" y="3757564"/>
              <a:ext cx="682531" cy="258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90" name="Picture 66" descr="Midmark Medical, Dental, Vet Equipment ...">
              <a:extLst>
                <a:ext uri="{FF2B5EF4-FFF2-40B4-BE49-F238E27FC236}">
                  <a16:creationId xmlns:a16="http://schemas.microsoft.com/office/drawing/2014/main" id="{DCEC2C1E-8299-B7A0-12CE-9028DDD0C0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8394" y="4207946"/>
              <a:ext cx="488343" cy="2009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92" name="Picture 68" descr="Orthokeratology Lenses for Myopia ...">
              <a:extLst>
                <a:ext uri="{FF2B5EF4-FFF2-40B4-BE49-F238E27FC236}">
                  <a16:creationId xmlns:a16="http://schemas.microsoft.com/office/drawing/2014/main" id="{1426CC69-107A-FFAC-37D4-6D1BB1669D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4894" y="3757564"/>
              <a:ext cx="365001" cy="289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BF4D28-A67F-2BC1-DB42-1A48B12477E5}"/>
              </a:ext>
            </a:extLst>
          </p:cNvPr>
          <p:cNvCxnSpPr>
            <a:cxnSpLocks/>
          </p:cNvCxnSpPr>
          <p:nvPr/>
        </p:nvCxnSpPr>
        <p:spPr>
          <a:xfrm>
            <a:off x="5656511" y="817705"/>
            <a:ext cx="0" cy="414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Procter &amp; Gamble logo">
            <a:extLst>
              <a:ext uri="{FF2B5EF4-FFF2-40B4-BE49-F238E27FC236}">
                <a16:creationId xmlns:a16="http://schemas.microsoft.com/office/drawing/2014/main" id="{42C9BB0C-518C-5B6C-3DB7-FFA73B0B2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402" y="905171"/>
            <a:ext cx="517067" cy="51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5D9F665-E45B-DC8C-EA89-1CEDC9E145C5}"/>
              </a:ext>
            </a:extLst>
          </p:cNvPr>
          <p:cNvSpPr/>
          <p:nvPr/>
        </p:nvSpPr>
        <p:spPr>
          <a:xfrm>
            <a:off x="5003800" y="342900"/>
            <a:ext cx="1384300" cy="4748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accent6"/>
                </a:solidFill>
              </a:rPr>
              <a:t>Anne Lunt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2AF73AD-0CCF-E5AD-0FCF-5A17F4171F30}"/>
              </a:ext>
            </a:extLst>
          </p:cNvPr>
          <p:cNvCxnSpPr>
            <a:cxnSpLocks/>
          </p:cNvCxnSpPr>
          <p:nvPr/>
        </p:nvCxnSpPr>
        <p:spPr>
          <a:xfrm flipH="1">
            <a:off x="2714533" y="1231900"/>
            <a:ext cx="26718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5468BC-8CA7-3ECF-8317-06EE77AD801F}"/>
              </a:ext>
            </a:extLst>
          </p:cNvPr>
          <p:cNvCxnSpPr>
            <a:cxnSpLocks/>
          </p:cNvCxnSpPr>
          <p:nvPr/>
        </p:nvCxnSpPr>
        <p:spPr>
          <a:xfrm>
            <a:off x="2714533" y="1231900"/>
            <a:ext cx="0" cy="362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8D65B04-ACD7-DB9B-063F-9808C6E882AD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6388100" y="580303"/>
            <a:ext cx="7187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335A876-BE70-7963-EC9E-9027B56913C8}"/>
              </a:ext>
            </a:extLst>
          </p:cNvPr>
          <p:cNvCxnSpPr>
            <a:cxnSpLocks/>
          </p:cNvCxnSpPr>
          <p:nvPr/>
        </p:nvCxnSpPr>
        <p:spPr>
          <a:xfrm flipH="1">
            <a:off x="7103341" y="580303"/>
            <a:ext cx="3515" cy="1997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6AD2383C-CC6A-285C-A4A3-F9F23772D8C5}"/>
              </a:ext>
            </a:extLst>
          </p:cNvPr>
          <p:cNvSpPr/>
          <p:nvPr/>
        </p:nvSpPr>
        <p:spPr>
          <a:xfrm>
            <a:off x="6747478" y="780006"/>
            <a:ext cx="765947" cy="3267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accent6">
                    <a:lumMod val="75000"/>
                  </a:schemeClr>
                </a:solidFill>
              </a:rPr>
              <a:t>Dean Foster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C42B7A5-6A16-6058-BBA1-30572994A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679" y="1236987"/>
            <a:ext cx="357100" cy="35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8768EF58-6A8C-32DE-7285-36762329E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43" y="4346275"/>
            <a:ext cx="355600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2BECD73-C05A-6835-3554-83B2F0C1A824}"/>
              </a:ext>
            </a:extLst>
          </p:cNvPr>
          <p:cNvCxnSpPr>
            <a:cxnSpLocks/>
          </p:cNvCxnSpPr>
          <p:nvPr/>
        </p:nvCxnSpPr>
        <p:spPr>
          <a:xfrm>
            <a:off x="7103341" y="1106735"/>
            <a:ext cx="0" cy="125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8">
            <a:extLst>
              <a:ext uri="{FF2B5EF4-FFF2-40B4-BE49-F238E27FC236}">
                <a16:creationId xmlns:a16="http://schemas.microsoft.com/office/drawing/2014/main" id="{C003E742-4E9C-A7B3-C258-8641F3F81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963" y="2994380"/>
            <a:ext cx="355600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807514"/>
      </p:ext>
    </p:extLst>
  </p:cSld>
  <p:clrMapOvr>
    <a:masterClrMapping/>
  </p:clrMapOvr>
</p:sld>
</file>

<file path=ppt/theme/theme1.xml><?xml version="1.0" encoding="utf-8"?>
<a:theme xmlns:a="http://schemas.openxmlformats.org/drawingml/2006/main" name="2_Lunt Master">
  <a:themeElements>
    <a:clrScheme name="Custom 172">
      <a:dk1>
        <a:srgbClr val="000000"/>
      </a:dk1>
      <a:lt1>
        <a:srgbClr val="FFFFFF"/>
      </a:lt1>
      <a:dk2>
        <a:srgbClr val="394555"/>
      </a:dk2>
      <a:lt2>
        <a:srgbClr val="E7E6E6"/>
      </a:lt2>
      <a:accent1>
        <a:srgbClr val="00A4CE"/>
      </a:accent1>
      <a:accent2>
        <a:srgbClr val="ADAAAF"/>
      </a:accent2>
      <a:accent3>
        <a:srgbClr val="E5E3E5"/>
      </a:accent3>
      <a:accent4>
        <a:srgbClr val="A5A7A9"/>
      </a:accent4>
      <a:accent5>
        <a:srgbClr val="76797A"/>
      </a:accent5>
      <a:accent6>
        <a:srgbClr val="00A4CE"/>
      </a:accent6>
      <a:hlink>
        <a:srgbClr val="0563C1"/>
      </a:hlink>
      <a:folHlink>
        <a:srgbClr val="954F72"/>
      </a:folHlink>
    </a:clrScheme>
    <a:fontScheme name="Arial-Times New Roman">
      <a:majorFont>
        <a:latin typeface="Noto Serif JP light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Museo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Johnson and Johnson MedTech">
  <a:themeElements>
    <a:clrScheme name="JNJ">
      <a:dk1>
        <a:srgbClr val="000000"/>
      </a:dk1>
      <a:lt1>
        <a:srgbClr val="FFFFFF"/>
      </a:lt1>
      <a:dk2>
        <a:srgbClr val="EB1700"/>
      </a:dk2>
      <a:lt2>
        <a:srgbClr val="564C47"/>
      </a:lt2>
      <a:accent1>
        <a:srgbClr val="EB1700"/>
      </a:accent1>
      <a:accent2>
        <a:srgbClr val="000000"/>
      </a:accent2>
      <a:accent3>
        <a:srgbClr val="C4BDB6"/>
      </a:accent3>
      <a:accent4>
        <a:srgbClr val="004686"/>
      </a:accent4>
      <a:accent5>
        <a:srgbClr val="68D2FF"/>
      </a:accent5>
      <a:accent6>
        <a:srgbClr val="541981"/>
      </a:accent6>
      <a:hlink>
        <a:srgbClr val="000000"/>
      </a:hlink>
      <a:folHlink>
        <a:srgbClr val="000000"/>
      </a:folHlink>
    </a:clrScheme>
    <a:fontScheme name="J&amp;J">
      <a:majorFont>
        <a:latin typeface="Johnson Display"/>
        <a:ea typeface=""/>
        <a:cs typeface=""/>
      </a:majorFont>
      <a:minorFont>
        <a:latin typeface="Johnson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smtClean="0">
            <a:latin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tailEnd type="triangl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800" kern="1200" dirty="0" err="1" smtClean="0">
            <a:solidFill>
              <a:schemeClr val="tx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JNJ_PPT_MedTech_R4_v4" id="{6070D9AC-FE48-3D4D-8EA6-02EA9AA017AC}" vid="{F3E105B0-D17D-3D4F-8626-D66E890EC29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5E8EC43ED0594897CEF926B93947BB" ma:contentTypeVersion="6" ma:contentTypeDescription="Create a new document." ma:contentTypeScope="" ma:versionID="cfdba3f02df4d7139ecbffb88fbd7a52">
  <xsd:schema xmlns:xsd="http://www.w3.org/2001/XMLSchema" xmlns:xs="http://www.w3.org/2001/XMLSchema" xmlns:p="http://schemas.microsoft.com/office/2006/metadata/properties" xmlns:ns2="b3f3af71-7000-4d76-ab6b-4eff0adc7768" xmlns:ns3="8c8f7040-b8da-4cdc-9ca0-1f90b87adbbd" targetNamespace="http://schemas.microsoft.com/office/2006/metadata/properties" ma:root="true" ma:fieldsID="7f3b2a8cbf104c6afb5b57203902b1a6" ns2:_="" ns3:_="">
    <xsd:import namespace="b3f3af71-7000-4d76-ab6b-4eff0adc7768"/>
    <xsd:import namespace="8c8f7040-b8da-4cdc-9ca0-1f90b87adb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f3af71-7000-4d76-ab6b-4eff0adc77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8f7040-b8da-4cdc-9ca0-1f90b87adbb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c8f7040-b8da-4cdc-9ca0-1f90b87adbbd">
      <UserInfo>
        <DisplayName>Nancy Harville</DisplayName>
        <AccountId>19</AccountId>
        <AccountType/>
      </UserInfo>
      <UserInfo>
        <DisplayName>Ali Sheffield</DisplayName>
        <AccountId>26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6FBBB95E-478E-46BC-AFAA-AE889F00B506}">
  <ds:schemaRefs>
    <ds:schemaRef ds:uri="8c8f7040-b8da-4cdc-9ca0-1f90b87adbbd"/>
    <ds:schemaRef ds:uri="b3f3af71-7000-4d76-ab6b-4eff0adc776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8F6162D-ADBC-42A5-86C1-E2F71981F0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DDF6E0-A368-40BE-9987-F1CC17DB24C0}">
  <ds:schemaRefs>
    <ds:schemaRef ds:uri="http://schemas.microsoft.com/office/2006/documentManagement/types"/>
    <ds:schemaRef ds:uri="b3f3af71-7000-4d76-ab6b-4eff0adc7768"/>
    <ds:schemaRef ds:uri="http://www.w3.org/XML/1998/namespace"/>
    <ds:schemaRef ds:uri="http://schemas.microsoft.com/office/infopath/2007/PartnerControls"/>
    <ds:schemaRef ds:uri="8c8f7040-b8da-4cdc-9ca0-1f90b87adbbd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3242</TotalTime>
  <Words>87</Words>
  <Application>Microsoft Macintosh PowerPoint</Application>
  <PresentationFormat>Widescreen</PresentationFormat>
  <Paragraphs>55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Arial</vt:lpstr>
      <vt:lpstr>Avenir Next LT Pro</vt:lpstr>
      <vt:lpstr>Johnson Display</vt:lpstr>
      <vt:lpstr>Johnson Text</vt:lpstr>
      <vt:lpstr>Museo 300</vt:lpstr>
      <vt:lpstr>Noto Serif JP Light</vt:lpstr>
      <vt:lpstr>2_Lunt Master</vt:lpstr>
      <vt:lpstr>Johnson and Johnson MedTech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Sheffield</dc:creator>
  <cp:lastModifiedBy>Nancy Harville</cp:lastModifiedBy>
  <cp:revision>20</cp:revision>
  <dcterms:created xsi:type="dcterms:W3CDTF">2024-04-16T21:21:21Z</dcterms:created>
  <dcterms:modified xsi:type="dcterms:W3CDTF">2025-05-29T15:38:00Z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0x0101003E5E8EC43ED0594897CEF926B93947BB</vt:lpwstr>
  </property>
</Properties>
</file>