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0" r:id="rId4"/>
    <p:sldId id="256" r:id="rId5"/>
    <p:sldId id="259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97" d="100"/>
          <a:sy n="97" d="100"/>
        </p:scale>
        <p:origin x="1110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DEBCF7-F7B0-7F6A-3EA0-3A7E85DD8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C94AE9C-4FEE-2DCF-A6FC-49EF1E99FC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4375E39-7D51-C3CD-3A4B-E18513E21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2313-B656-48F4-86EF-9732CFE82133}" type="datetimeFigureOut">
              <a:rPr lang="de-DE" smtClean="0"/>
              <a:t>03.03.2025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3777193-8C7E-7BE3-891D-52C64F58B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A71520-7D1E-E7F1-FFF5-94007637F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55B86-4E40-46BC-8675-5A0905B198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0407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26DED7-1F97-93EC-6C57-3069D321A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F25A78C-9705-DF7B-C872-FDF2F94BFD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D14E17-64CB-0638-86EF-2D0508C45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2313-B656-48F4-86EF-9732CFE82133}" type="datetimeFigureOut">
              <a:rPr lang="de-DE" smtClean="0"/>
              <a:t>03.03.2025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44681CF-B765-0D0D-B47A-E85A75BE5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553F1B-FD37-E0E9-D573-C12EE7F65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55B86-4E40-46BC-8675-5A0905B198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9580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CE0D922-7882-0988-DEB9-95EBF9EAEC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8CA7479-84E1-EB01-3E6E-1583CC63A1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17ABFA-F62D-AC27-7BDC-CC47E635D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2313-B656-48F4-86EF-9732CFE82133}" type="datetimeFigureOut">
              <a:rPr lang="de-DE" smtClean="0"/>
              <a:t>03.03.2025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5ECB10A-6210-17EE-FD2D-EF683072E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625AE26-A7A0-CCF9-1DC8-37267BAA2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55B86-4E40-46BC-8675-5A0905B198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3744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1F9F28-A058-D686-5DC2-F3294AA8B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CAB294-6CFD-47CD-1C1D-73E0F0844B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3565B9-141F-FCED-52F1-77497A50B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2313-B656-48F4-86EF-9732CFE82133}" type="datetimeFigureOut">
              <a:rPr lang="de-DE" smtClean="0"/>
              <a:t>03.03.2025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7CAF15A-D7C9-272D-105D-AB4463DEC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172909-A367-ADAA-AC9D-B1FF4287A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55B86-4E40-46BC-8675-5A0905B198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6377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5F6B16-823F-A3D6-3483-ABF9F6EFD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85945E-EF12-EA23-FAA2-0DB6A69279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48E007D-F146-369B-692D-284181CB4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2313-B656-48F4-86EF-9732CFE82133}" type="datetimeFigureOut">
              <a:rPr lang="de-DE" smtClean="0"/>
              <a:t>03.03.2025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35B1260-447F-7299-AE23-69B3C172C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4C7CAE-41C8-966A-9242-730013A96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55B86-4E40-46BC-8675-5A0905B198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7746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F1F564-A3F8-C3F9-F8E4-54CBAE3F7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BE876CD-26A2-15F3-E93F-B3E4AC5583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F8CE9CB-6232-7FB5-E604-B9C60A93A9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0A9DD47-F06D-674C-FC68-9DBF1C0D5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2313-B656-48F4-86EF-9732CFE82133}" type="datetimeFigureOut">
              <a:rPr lang="de-DE" smtClean="0"/>
              <a:t>03.03.2025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4C6D1AC-7DE0-75D5-F2D1-0EA8259E3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D7317F3-7057-7B8D-4079-F849500C5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55B86-4E40-46BC-8675-5A0905B198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7723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0D7D63-AAC6-14F8-3F09-5DC5408A7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B59B8AE-28F7-247E-C417-58B59C4BF5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48D28C8-5881-4093-179B-F385798529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FCCA8FD-B6A9-4B4E-1D9F-456F1A045C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99CC5C5-8999-2114-BAD1-56B4F26C76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52644B9-1061-65F6-9AB6-BADF5CCAC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2313-B656-48F4-86EF-9732CFE82133}" type="datetimeFigureOut">
              <a:rPr lang="de-DE" smtClean="0"/>
              <a:t>03.03.2025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5B4033A-0CB8-B1A7-73D2-0C39B7A72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92E306F-089E-379E-3F74-7371CBB8A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55B86-4E40-46BC-8675-5A0905B198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6595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188695-7E08-B2B5-407D-EC7AA8ECD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57938F6-8B83-B841-D5FE-B01E2F3D5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2313-B656-48F4-86EF-9732CFE82133}" type="datetimeFigureOut">
              <a:rPr lang="de-DE" smtClean="0"/>
              <a:t>03.03.2025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31BA0CB-72D1-04C8-E45F-E0A47A298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E28CF6F-5528-97D1-5896-E03BD7374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55B86-4E40-46BC-8675-5A0905B198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713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2E6EEA4-022F-D816-5C07-6EF0BC562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2313-B656-48F4-86EF-9732CFE82133}" type="datetimeFigureOut">
              <a:rPr lang="de-DE" smtClean="0"/>
              <a:t>03.03.2025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C0D207A-1BC7-0E81-FA06-165F2749C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B0F0E26-625F-4226-4EC7-0AD72D2F8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55B86-4E40-46BC-8675-5A0905B198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2800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8D5DF5-9777-3919-97DC-4F3D0EEE0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9438944-1BE3-ABE9-D4F9-F43987BA2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B39236A-370B-0260-B140-5496089D0E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3482031-B697-61A9-C39A-52ABE00C7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2313-B656-48F4-86EF-9732CFE82133}" type="datetimeFigureOut">
              <a:rPr lang="de-DE" smtClean="0"/>
              <a:t>03.03.2025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D9C743B-81B5-2ACF-332A-4A7175AEE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A14A661-3C60-C5BE-CEBF-84D6C25CA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55B86-4E40-46BC-8675-5A0905B198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1795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3D809C-F378-95F0-4342-5560C1717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DF64C4A-FDCC-49EF-1FF5-A12A204CF2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8F44E68-6C62-7F9E-1D15-750A96B14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7B7DBCC-23C4-5049-A8AF-3800A02F0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2313-B656-48F4-86EF-9732CFE82133}" type="datetimeFigureOut">
              <a:rPr lang="de-DE" smtClean="0"/>
              <a:t>03.03.2025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A7C1115-B024-547A-FFC5-B232E6777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F801896-BA4D-9822-CEE0-2CD4E268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55B86-4E40-46BC-8675-5A0905B198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509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BECFC34-932A-15DF-F3FB-22EC09331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5E7A0A-FF90-F0C3-1159-E88D827650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1592E4-7CE0-8D85-F75F-2C862AB884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89E2313-B656-48F4-86EF-9732CFE82133}" type="datetimeFigureOut">
              <a:rPr lang="de-DE" smtClean="0"/>
              <a:t>03.03.2025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F2223E-8F04-E3F1-D9B5-2BA68933DD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3B2F5AA-AE70-EC33-E62A-51300F6183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FC55B86-4E40-46BC-8675-5A0905B198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7093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55A4EE-3CFE-0820-2A46-48C4171E2E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Picture 10" descr="Fototapete Harley-Davidson Aufkleber Motorrad, Motorrad, Klebstoff,  Bereich, Marke png | PNGWing">
            <a:extLst>
              <a:ext uri="{FF2B5EF4-FFF2-40B4-BE49-F238E27FC236}">
                <a16:creationId xmlns:a16="http://schemas.microsoft.com/office/drawing/2014/main" id="{691F0E19-191C-7C35-1B62-844B85E36B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847" y="3154044"/>
            <a:ext cx="2295525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Harley-Davidson-Logo Motorrad, Willie, 1 Zyklus Zentrum Harley Davidson,  Bereich png | PNGEgg">
            <a:extLst>
              <a:ext uri="{FF2B5EF4-FFF2-40B4-BE49-F238E27FC236}">
                <a16:creationId xmlns:a16="http://schemas.microsoft.com/office/drawing/2014/main" id="{786D137D-C8F9-04EA-22CD-F6BB0F131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849" y="3429000"/>
            <a:ext cx="3751928" cy="208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81796BBF-7880-60FF-5D06-E9FE1EAADD1C}"/>
              </a:ext>
            </a:extLst>
          </p:cNvPr>
          <p:cNvSpPr txBox="1"/>
          <p:nvPr/>
        </p:nvSpPr>
        <p:spPr>
          <a:xfrm>
            <a:off x="412955" y="796413"/>
            <a:ext cx="7472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Like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typo</a:t>
            </a:r>
            <a:r>
              <a:rPr lang="de-DE" dirty="0"/>
              <a:t>. Skull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replaced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element</a:t>
            </a:r>
            <a:r>
              <a:rPr lang="de-DE" dirty="0"/>
              <a:t> </a:t>
            </a:r>
            <a:r>
              <a:rPr lang="de-DE" dirty="0" err="1"/>
              <a:t>adressing</a:t>
            </a:r>
            <a:r>
              <a:rPr lang="de-DE" dirty="0"/>
              <a:t> </a:t>
            </a:r>
            <a:r>
              <a:rPr lang="de-DE" dirty="0" err="1"/>
              <a:t>health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6630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A664D5-BCA7-4735-3B32-2587DE0EF5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66" name="Picture 22" descr="Tiki Surfing Logo Stock Illustrations – 248 Tiki Surfing Logo Stock  Illustrations, Vectors &amp; Clipart - Dreamstime">
            <a:extLst>
              <a:ext uri="{FF2B5EF4-FFF2-40B4-BE49-F238E27FC236}">
                <a16:creationId xmlns:a16="http://schemas.microsoft.com/office/drawing/2014/main" id="{359EA2D9-3E16-3678-7F9E-79F2E5EDCD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84" y="378040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985FC391-5CB7-C44A-C3BB-88CD6EF71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9970" y="4029773"/>
            <a:ext cx="2516184" cy="1893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Guns n' f 'n Roses.It - February 4: World Cancer Day #GnFnR | Facebook">
            <a:extLst>
              <a:ext uri="{FF2B5EF4-FFF2-40B4-BE49-F238E27FC236}">
                <a16:creationId xmlns:a16="http://schemas.microsoft.com/office/drawing/2014/main" id="{CC9995D9-C610-D465-B3B1-BF5A2E7BB3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33" y="1379591"/>
            <a:ext cx="1854873" cy="1854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image_0">
            <a:extLst>
              <a:ext uri="{FF2B5EF4-FFF2-40B4-BE49-F238E27FC236}">
                <a16:creationId xmlns:a16="http://schemas.microsoft.com/office/drawing/2014/main" id="{93D1C950-3492-C998-5CB4-962084AB3A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881" y="1455577"/>
            <a:ext cx="30289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D20E4FFB-3D67-6AA4-3560-62EAA954A68A}"/>
              </a:ext>
            </a:extLst>
          </p:cNvPr>
          <p:cNvSpPr txBox="1"/>
          <p:nvPr/>
        </p:nvSpPr>
        <p:spPr>
          <a:xfrm>
            <a:off x="8121445" y="1101213"/>
            <a:ext cx="4508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Like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balance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typo</a:t>
            </a:r>
            <a:r>
              <a:rPr lang="de-DE" dirty="0"/>
              <a:t> and </a:t>
            </a:r>
            <a:r>
              <a:rPr lang="de-DE" dirty="0" err="1"/>
              <a:t>symbols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8998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6" name="Picture 12" descr="Independent Truck Company Santa Cruz Skateboarding, skateboard, emblem,  truck png | PNGEgg">
            <a:extLst>
              <a:ext uri="{FF2B5EF4-FFF2-40B4-BE49-F238E27FC236}">
                <a16:creationId xmlns:a16="http://schemas.microsoft.com/office/drawing/2014/main" id="{C5D71249-6028-9131-C994-A30F61B9A1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87" y="326376"/>
            <a:ext cx="3958789" cy="2436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4" name="Picture 20" descr="Tiki 3.5mm Performance Gloves — Shaka Surf">
            <a:extLst>
              <a:ext uri="{FF2B5EF4-FFF2-40B4-BE49-F238E27FC236}">
                <a16:creationId xmlns:a16="http://schemas.microsoft.com/office/drawing/2014/main" id="{5D7A278B-AE11-1C2B-B548-18D600DFE7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88" y="442083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6" descr="Skateboard Logo Images – Browse 17,704 Stock Photos, Vectors, and Video |  Adobe Stock">
            <a:extLst>
              <a:ext uri="{FF2B5EF4-FFF2-40B4-BE49-F238E27FC236}">
                <a16:creationId xmlns:a16="http://schemas.microsoft.com/office/drawing/2014/main" id="{4A4266D9-FE8A-E93D-8551-2271CB496D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302" y="4420838"/>
            <a:ext cx="4041818" cy="2027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Profile for Ministry of Rock">
            <a:extLst>
              <a:ext uri="{FF2B5EF4-FFF2-40B4-BE49-F238E27FC236}">
                <a16:creationId xmlns:a16="http://schemas.microsoft.com/office/drawing/2014/main" id="{6F02D332-5112-4867-F0BC-5343AA6BED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360" y="447183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3" descr="Die 21 besten Band-Logos, für deine Inspiration">
            <a:extLst>
              <a:ext uri="{FF2B5EF4-FFF2-40B4-BE49-F238E27FC236}">
                <a16:creationId xmlns:a16="http://schemas.microsoft.com/office/drawing/2014/main" id="{A8DB6DFF-AD8E-785B-2B3A-1B1DACD637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015" y="409879"/>
            <a:ext cx="3800527" cy="2175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Sticker Starbucks logo">
            <a:extLst>
              <a:ext uri="{FF2B5EF4-FFF2-40B4-BE49-F238E27FC236}">
                <a16:creationId xmlns:a16="http://schemas.microsoft.com/office/drawing/2014/main" id="{CD097AA4-0D4A-5CD0-E48B-8550028534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9444" y="326376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1335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3" name="Picture 29" descr="Thrasher">
            <a:extLst>
              <a:ext uri="{FF2B5EF4-FFF2-40B4-BE49-F238E27FC236}">
                <a16:creationId xmlns:a16="http://schemas.microsoft.com/office/drawing/2014/main" id="{BE15B27A-3CAA-18A0-3C9D-487F7AEBFA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617" y="776748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02665E21-5974-0C3C-9874-9BD59FAF9E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852" y="4010724"/>
            <a:ext cx="2088420" cy="208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 descr="Image result for 80s metal band logo">
            <a:extLst>
              <a:ext uri="{FF2B5EF4-FFF2-40B4-BE49-F238E27FC236}">
                <a16:creationId xmlns:a16="http://schemas.microsoft.com/office/drawing/2014/main" id="{13C1FDA7-4C0B-DFA9-A84D-A5D34445FC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2191" y="4785234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364AB212-BFD0-6B75-F938-FC232F8203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0515" y="2918117"/>
            <a:ext cx="4229100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5" name="Picture 31" descr="Gas Monkey Energy Logo Clipart , Png Download, Transparent Png - vhv">
            <a:extLst>
              <a:ext uri="{FF2B5EF4-FFF2-40B4-BE49-F238E27FC236}">
                <a16:creationId xmlns:a16="http://schemas.microsoft.com/office/drawing/2014/main" id="{84263038-44F2-70CF-0184-064ABB436E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79" y="1782870"/>
            <a:ext cx="2886745" cy="158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588F1623-C54A-2B88-EF1E-77DB242AE6AB}"/>
              </a:ext>
            </a:extLst>
          </p:cNvPr>
          <p:cNvSpPr txBox="1"/>
          <p:nvPr/>
        </p:nvSpPr>
        <p:spPr>
          <a:xfrm>
            <a:off x="884903" y="776748"/>
            <a:ext cx="760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Typos</a:t>
            </a:r>
          </a:p>
        </p:txBody>
      </p:sp>
      <p:pic>
        <p:nvPicPr>
          <p:cNvPr id="1056" name="Picture 32">
            <a:extLst>
              <a:ext uri="{FF2B5EF4-FFF2-40B4-BE49-F238E27FC236}">
                <a16:creationId xmlns:a16="http://schemas.microsoft.com/office/drawing/2014/main" id="{F28F8321-1777-CF1F-8688-FB3886911C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028" y="1804993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5045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36DCBC-259F-FBB2-CEB1-5D8278991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122" name="Picture 2" descr="Motorcycles Custom Bike Logo Design Garage Stock Vector (Royalty Free)  1117783844 | Shutterstock">
            <a:extLst>
              <a:ext uri="{FF2B5EF4-FFF2-40B4-BE49-F238E27FC236}">
                <a16:creationId xmlns:a16="http://schemas.microsoft.com/office/drawing/2014/main" id="{0901D4D2-6DE1-ADA2-750B-9EBBCE06CF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49" y="365125"/>
            <a:ext cx="3240482" cy="3348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izay Putra Dirgantara - Custom Bike Motorcycle Logo. Cafe Racer Lover #logo  #design #graphicdesign #art #branding #designer #scrambler #likeforfollow  #brand #logos #logodesign #creative #graphic #illustrator #love #marketing  #icon #vectordesign ...">
            <a:extLst>
              <a:ext uri="{FF2B5EF4-FFF2-40B4-BE49-F238E27FC236}">
                <a16:creationId xmlns:a16="http://schemas.microsoft.com/office/drawing/2014/main" id="{C66B7D2F-8A3A-EE0C-A46A-94D2DD4E2AC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011" y="619125"/>
            <a:ext cx="3094498" cy="309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Garage, Auto und Motorrad Custom Motorrassen, Vektor-Symbol mit Motor  Zündkerze. Garage Mechaniker Service-Vektor-Emblem, Racing Moto und Bike  Club, f Stock-Vektorgrafik - Alamy">
            <a:extLst>
              <a:ext uri="{FF2B5EF4-FFF2-40B4-BE49-F238E27FC236}">
                <a16:creationId xmlns:a16="http://schemas.microsoft.com/office/drawing/2014/main" id="{7F7204D3-8394-4855-EFD8-D5552A6F6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20" y="3713623"/>
            <a:ext cx="2791831" cy="2984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W&amp;W CYCLES GLADBECK - CUSTOM BIKES - PARTS AND SERVICE FOR HARLEY-DAVIDSON  MOTORCYCLES">
            <a:extLst>
              <a:ext uri="{FF2B5EF4-FFF2-40B4-BE49-F238E27FC236}">
                <a16:creationId xmlns:a16="http://schemas.microsoft.com/office/drawing/2014/main" id="{9F36D160-8FCB-E628-BDB3-5E87064B45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6077" y="4004213"/>
            <a:ext cx="2992336" cy="269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Monkey Garage logo">
            <a:extLst>
              <a:ext uri="{FF2B5EF4-FFF2-40B4-BE49-F238E27FC236}">
                <a16:creationId xmlns:a16="http://schemas.microsoft.com/office/drawing/2014/main" id="{0705CDEB-E428-F509-AEA1-2B9D5EF09F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90" t="15415" r="21108" b="13955"/>
          <a:stretch/>
        </p:blipFill>
        <p:spPr bwMode="auto">
          <a:xfrm>
            <a:off x="7541342" y="309562"/>
            <a:ext cx="3982065" cy="3713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A864E84D-186F-3632-A092-F61A8E50B331}"/>
              </a:ext>
            </a:extLst>
          </p:cNvPr>
          <p:cNvSpPr txBox="1"/>
          <p:nvPr/>
        </p:nvSpPr>
        <p:spPr>
          <a:xfrm>
            <a:off x="3755924" y="4346011"/>
            <a:ext cx="3037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Like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symbols</a:t>
            </a:r>
            <a:r>
              <a:rPr lang="de-DE" dirty="0"/>
              <a:t> match </a:t>
            </a:r>
          </a:p>
          <a:p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topic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pogo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9911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Breitbild</PresentationFormat>
  <Paragraphs>5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Christian Köhler</dc:creator>
  <cp:lastModifiedBy>Christian Köhler</cp:lastModifiedBy>
  <cp:revision>1</cp:revision>
  <dcterms:created xsi:type="dcterms:W3CDTF">2025-03-03T13:25:58Z</dcterms:created>
  <dcterms:modified xsi:type="dcterms:W3CDTF">2025-03-04T08:51:31Z</dcterms:modified>
</cp:coreProperties>
</file>