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4" autoAdjust="0"/>
    <p:restoredTop sz="94660"/>
  </p:normalViewPr>
  <p:slideViewPr>
    <p:cSldViewPr snapToGrid="0">
      <p:cViewPr varScale="1">
        <p:scale>
          <a:sx n="97" d="100"/>
          <a:sy n="97" d="100"/>
        </p:scale>
        <p:origin x="46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B45A17-43AD-BB0F-644B-515137F956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51F352D-457C-78A0-1067-EB933F63BA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531058-9DE4-82C4-AC99-26D8D8516E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983B8-F0C8-4BB5-9476-D82A620E7CC4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5D6284-6273-37AA-18DD-28BB42A0B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D737D8-7E11-3924-3E51-D026D53E7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11374-E1DF-4C4B-8952-E76C9D72A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047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2EF3E4-3673-8920-1200-EC4C761375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1B59DB-4B37-38DA-DA6F-EF018BF1F9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A0E374-B853-59C4-6DF0-F605CE831F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983B8-F0C8-4BB5-9476-D82A620E7CC4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32B0B7-E30E-B414-984C-62F860D01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C7EFE7-B9D0-1AF9-B3A8-7A4DD236DB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11374-E1DF-4C4B-8952-E76C9D72A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885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47A32DB-AD4B-0803-7EEA-EE7F228E43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718746-64EF-61C8-F760-17D0DFBE9C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BA0615-50DB-098D-6108-BDD409CCB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983B8-F0C8-4BB5-9476-D82A620E7CC4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3E6467-76F8-0C7F-AD4B-42C1FDC32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8C3E7C-EDE1-350E-FBEA-2D4D376305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11374-E1DF-4C4B-8952-E76C9D72A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053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8F0DD-1CA0-7536-7235-DEB5C0A156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CB0007-C5DA-943E-7287-A48F6289EA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F6B2A3-B5B2-E493-B532-8BE30AF322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983B8-F0C8-4BB5-9476-D82A620E7CC4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101DA5-D512-35D0-E391-0AF10897BC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C2E1DE-469A-CB44-3DC7-0B22A8EB0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11374-E1DF-4C4B-8952-E76C9D72A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732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0F881-F6FC-E99A-354D-7330974DF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651392-A33C-A3A4-478C-C9CCC5FE05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79291A-32D1-E030-4653-22A01EF303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983B8-F0C8-4BB5-9476-D82A620E7CC4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073F91-97BC-53F7-4D4E-C8637B42E6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7E8C69-8244-2612-A5D6-0E822D141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11374-E1DF-4C4B-8952-E76C9D72A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488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72B7DB-E1CA-ABB3-8523-4CEF380967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360FB6-BE77-B45A-E3E1-9D40A8FE36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2F8F7E-9EA8-51E3-4340-702FD15F71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E8D2D1-13D1-9277-D3BB-064FF5FB22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983B8-F0C8-4BB5-9476-D82A620E7CC4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0DA0B6-34E8-2BF9-7868-371905C51C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737470-4EA9-3361-57D1-2A328F98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11374-E1DF-4C4B-8952-E76C9D72A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249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436ED7-A211-DE32-D62E-0B62511FE9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1EB7BA-1E1B-C0CB-57D0-2F143FFE97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7AB6D6-2B13-ECC6-ACC9-8631E74DA5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2C59E0F-12D0-C0A9-EA8D-EA6C9F398B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7D7EC9A-CD47-AEB6-6190-57380AD18D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0219FE2-72F4-0FEE-2FC3-120DF8C14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983B8-F0C8-4BB5-9476-D82A620E7CC4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175E84E-4A29-D5AF-BCA7-9E017D9D8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3BBEA8C-0869-99BC-9E8F-0CCAE0D1B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11374-E1DF-4C4B-8952-E76C9D72A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996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9A1974-25C6-613F-607E-CBC50719B3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3DF9940-9F2B-A340-ECF5-7A064E4F82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983B8-F0C8-4BB5-9476-D82A620E7CC4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81BC66-DEA3-E0C2-95A0-2E91D65A8C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6A85F0-3109-990A-9662-E7BA0253E9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11374-E1DF-4C4B-8952-E76C9D72A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083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DA93E51-0943-2E38-6E3C-E7D28FFA3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983B8-F0C8-4BB5-9476-D82A620E7CC4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3827FCC-94A7-B5DF-1F2E-F69A4A4AD7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E9C110-A056-A84C-EB6F-4D8AC3150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11374-E1DF-4C4B-8952-E76C9D72A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231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50A103-AE85-88A7-6AF6-76D23AD72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8F0F3C-873D-5355-A592-FCB9F94A4E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3EAD25-787B-CFF4-DFD0-2235E29D1D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A2F527-944F-B3EA-E2EA-20483643F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983B8-F0C8-4BB5-9476-D82A620E7CC4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9F9D08-DDEE-C393-E844-0F1761EB77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15FEBF-F25A-E1E3-D2A0-8954D8F43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11374-E1DF-4C4B-8952-E76C9D72A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541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566F1-2E40-5D64-847E-7D17F8413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05B93F-CD96-762E-0B20-53CE6384A2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B4B0E6-949D-2158-A59A-4DBFFBE40D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DBE779-9E11-D53A-24B1-ECBDBEEC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983B8-F0C8-4BB5-9476-D82A620E7CC4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CD858E-C103-135B-D62C-2A9434CAF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2D47BC-6EEF-B8FA-7CA3-1EE61137ED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11374-E1DF-4C4B-8952-E76C9D72A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188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6E66CC9-9DB8-EE1C-69BA-39035A337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2C316F-928C-A919-6333-C255AA9A59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241C00-51FA-5563-8ECF-B25C413856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E6983B8-F0C8-4BB5-9476-D82A620E7CC4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D2EF48-FEF7-5EA2-6EC9-34A0CB066E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A480F2-5021-899F-2AEF-20F3262194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ED11374-E1DF-4C4B-8952-E76C9D72A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07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ED77B34-3143-5A40-BADF-58EFAE7C5331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pic>
        <p:nvPicPr>
          <p:cNvPr id="5" name="Picture 4" descr="A white drawing of a house&#10;&#10;Description automatically generated">
            <a:extLst>
              <a:ext uri="{FF2B5EF4-FFF2-40B4-BE49-F238E27FC236}">
                <a16:creationId xmlns:a16="http://schemas.microsoft.com/office/drawing/2014/main" id="{4003F987-891E-F39F-B514-C89BA6BB73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8"/>
            <a:ext cx="12191999" cy="6857143"/>
          </a:xfrm>
          <a:prstGeom prst="rect">
            <a:avLst/>
          </a:prstGeom>
        </p:spPr>
      </p:pic>
      <p:sp>
        <p:nvSpPr>
          <p:cNvPr id="7" name="CuadroTexto 8">
            <a:extLst>
              <a:ext uri="{FF2B5EF4-FFF2-40B4-BE49-F238E27FC236}">
                <a16:creationId xmlns:a16="http://schemas.microsoft.com/office/drawing/2014/main" id="{304F143A-EBCF-EDEB-DC90-6FC04CDC2390}"/>
              </a:ext>
            </a:extLst>
          </p:cNvPr>
          <p:cNvSpPr txBox="1"/>
          <p:nvPr/>
        </p:nvSpPr>
        <p:spPr>
          <a:xfrm rot="16200000">
            <a:off x="-2777045" y="3635701"/>
            <a:ext cx="61983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000" spc="1600" dirty="0">
                <a:solidFill>
                  <a:srgbClr val="002060"/>
                </a:solidFill>
                <a:latin typeface="HelveticaNeueLT Std Lt" panose="020B0403020202020204" pitchFamily="34" charset="0"/>
              </a:rPr>
              <a:t>WOODARD DEVELOPMENT</a:t>
            </a:r>
          </a:p>
        </p:txBody>
      </p:sp>
      <p:pic>
        <p:nvPicPr>
          <p:cNvPr id="16" name="Picture 15" descr="A map of a city&#10;&#10;AI-generated content may be incorrect.">
            <a:extLst>
              <a:ext uri="{FF2B5EF4-FFF2-40B4-BE49-F238E27FC236}">
                <a16:creationId xmlns:a16="http://schemas.microsoft.com/office/drawing/2014/main" id="{36AC0263-EEC0-A696-A991-F7E7F0FDEB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459" y="-2"/>
            <a:ext cx="10711741" cy="6818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636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HelveticaNeueLT Std Lt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Mandie Yannitti</dc:creator>
  <cp:lastModifiedBy>Mandie Yannitti</cp:lastModifiedBy>
  <cp:revision>1</cp:revision>
  <dcterms:created xsi:type="dcterms:W3CDTF">2025-02-27T19:48:47Z</dcterms:created>
  <dcterms:modified xsi:type="dcterms:W3CDTF">2025-02-27T19:53:30Z</dcterms:modified>
</cp:coreProperties>
</file>