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147483316" r:id="rId2"/>
    <p:sldId id="214748331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4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1864E-53ED-B401-6C37-C145077668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6432A-7A89-92D9-46AB-DB4625A520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69F27-23D0-F3C5-FD3B-4E312D10D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B3A1A-3438-A27F-9BD7-D66A3F963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E5E27-44A8-AA48-CCA8-97A9C96FC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6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E2A1C-1150-F394-BB4E-A98BCFFB0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6302DD-8121-7342-BFFB-B54E790FCB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DE441-B024-AFCE-F88A-F8A2CA421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05386-B5A5-8BC8-1902-62DAF2674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D2598-D826-3BA9-9CB5-49474BE76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0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0BE7C7-0DFC-0D50-A6BA-C451ED1519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F7EB3F-A2F0-AFDF-B923-C81C436E8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8182D-2FD1-EB83-950F-D8D6C6958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AD6D6-3912-A0AE-E7C8-0EDBD34BD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0DDBD-317D-4E6F-AFB5-E754E3AAE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8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Blank">
  <p:cSld name="Title Only 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838200" y="556181"/>
            <a:ext cx="10515600" cy="5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6A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9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▸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-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sldNum" idx="12"/>
          </p:nvPr>
        </p:nvSpPr>
        <p:spPr>
          <a:xfrm>
            <a:off x="513761" y="6205392"/>
            <a:ext cx="648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Google Shape;27;p9"/>
          <p:cNvSpPr txBox="1">
            <a:spLocks noGrp="1"/>
          </p:cNvSpPr>
          <p:nvPr>
            <p:ph type="body" idx="2"/>
          </p:nvPr>
        </p:nvSpPr>
        <p:spPr>
          <a:xfrm>
            <a:off x="838200" y="1106197"/>
            <a:ext cx="10515600" cy="3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2400" b="1" i="1">
                <a:solidFill>
                  <a:srgbClr val="7F7F7F"/>
                </a:solidFill>
              </a:defRPr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-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768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9BD5D-756A-6B61-DD13-85DF8112D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718AD-E058-479C-C4E3-5E3CB04BC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22C79-28FC-D4D7-9BC4-06675D336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E8437-4E27-9A02-7A5F-C2A50DF42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94002-5D3C-0399-189C-9D3CBB7A4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8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85857-E8FF-373E-8094-8D637A5FD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3FD438-4DCE-ACB9-3200-D7977E854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85605-E592-F47A-D05B-79C543CE7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B8FCC-C3B2-D99B-69C6-0C1F6B865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F78A0-0CF0-4D34-4209-A56650012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42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8D0A2-B218-BE20-3E4C-73640B5E7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4FFB8-8516-55A1-9712-027B7E79F4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C8B19-3A0F-E48C-58AF-36D8A2D8F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673B4B-4A52-619A-E0F8-DBA49B70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27C87-1820-0C5F-D114-5FB1BB912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47072D-B362-7AF4-ABB4-3A2D58496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995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FF1DE-0508-4673-660F-C7F6B9BD4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87EFA-EF5C-ADA4-9F30-47D881C47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EE3073-5354-086A-CAC1-8A0EF819BB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5E667E-08FA-EFDA-7C9D-CFC533CFA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583F0A-7C35-3682-43B8-6E6A71E7EB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6F5955-3400-857C-F276-FDF4A956A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316D1D-F0D9-DF26-6640-54F9C6645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2DFB6C-D7EE-F485-9E0C-F16963755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70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96CF4-C0B6-7101-5E63-8D6ACCC67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4988D0-87BB-C8AF-E3EE-C9348D5A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E593E2-1D07-F05F-C9B2-B6ED0993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FD7C4C-4B9E-7BDB-1F4F-EA19FA1D5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16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BA47E7-9204-9686-1A6A-B6FA6DD90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030DB4-D055-C33D-F82B-2EDE5DB87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3CE7E-0C58-45C2-7E04-73B59C9C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9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72C24-22DC-0ED9-725E-63121F5B5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38170-D346-2643-6F22-6A33CCE10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E672D2-35B1-5E78-6AC8-72074E850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E2D22-59FD-443A-BB2F-509A3F878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C52286-1384-29DE-5352-76F0D108D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2FEE5A-F04A-C9B0-BB0C-73EC520DD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84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A88CD-5E50-37E5-4ED7-0E0AD887F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04252C-58D7-D689-E413-6EF6088EDC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0614E-C098-D3EC-B757-5B3EEE64FD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15E6F-5DAC-8844-640C-8EE38BB55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DB1710-4AE3-A065-184C-23531F54D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776E00-621A-731F-8D99-EEC649F9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2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0D877F-9287-E363-D6C8-793651E49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78B404-2FB6-5E50-D3A7-E14848C5D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E660D-B446-FE27-B2FD-DFEE27E3C1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E983A9-05D6-40EC-A6E5-BD41B1FF97E9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CA569-631B-6493-5187-9A60F342B5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13A01-804A-9A6E-C2AA-DD1062C47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146819-5578-4607-807E-04BDD78A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D45A6-E84E-9339-B73C-91E08D342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17092-250E-59BA-976E-943E8D7C20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need a simple graphic to illustrate a technology transformation.    We have used the analogy that we need to rebuild a plane while it's carrying passengers in the air (fixing technology while it is being used).  Looking for a graphic of an older prop plane with a newer </a:t>
            </a:r>
            <a:r>
              <a:rPr lang="en-US" dirty="0" err="1"/>
              <a:t>lear</a:t>
            </a:r>
            <a:r>
              <a:rPr lang="en-US" dirty="0"/>
              <a:t> jet and a tightrope/bridge connecting them with people being transferred from one to the other. </a:t>
            </a:r>
          </a:p>
          <a:p>
            <a:r>
              <a:rPr lang="en-US" dirty="0"/>
              <a:t>Comic book style would be cool but must be clean and easy to read in a power point slide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ECC98A-BC01-C0C9-B0FD-5E253395795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E406E-C03A-1B8B-8B48-8B6F5F44FB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7769D00-5F10-62D6-6654-27D8667A4533}"/>
              </a:ext>
            </a:extLst>
          </p:cNvPr>
          <p:cNvSpPr/>
          <p:nvPr/>
        </p:nvSpPr>
        <p:spPr>
          <a:xfrm>
            <a:off x="4261104" y="1579867"/>
            <a:ext cx="914400" cy="51615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Aircraft Clipart - private-jet-clipart - Classroom Clipart">
            <a:extLst>
              <a:ext uri="{FF2B5EF4-FFF2-40B4-BE49-F238E27FC236}">
                <a16:creationId xmlns:a16="http://schemas.microsoft.com/office/drawing/2014/main" id="{B4C47FA1-01E8-2BB8-3DDA-6BAF5EDA9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75504" y="2741279"/>
            <a:ext cx="4683613" cy="234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in page">
            <a:extLst>
              <a:ext uri="{FF2B5EF4-FFF2-40B4-BE49-F238E27FC236}">
                <a16:creationId xmlns:a16="http://schemas.microsoft.com/office/drawing/2014/main" id="{676759A4-90F4-CC37-B5F4-7875AE87E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" y="2494899"/>
            <a:ext cx="4192524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1423D5-2207-6B5E-8511-B253CE90D572}"/>
              </a:ext>
            </a:extLst>
          </p:cNvPr>
          <p:cNvSpPr txBox="1"/>
          <p:nvPr/>
        </p:nvSpPr>
        <p:spPr>
          <a:xfrm>
            <a:off x="706374" y="357480"/>
            <a:ext cx="114856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Notes:</a:t>
            </a:r>
            <a:br>
              <a:rPr lang="en-US" dirty="0"/>
            </a:br>
            <a:r>
              <a:rPr lang="en-US" dirty="0"/>
              <a:t>-    Very simple and clean graphic</a:t>
            </a:r>
          </a:p>
          <a:p>
            <a:pPr marL="285750" indent="-285750">
              <a:buFontTx/>
              <a:buChar char="-"/>
            </a:pPr>
            <a:r>
              <a:rPr lang="en-US" dirty="0"/>
              <a:t>The planes should have shades of blue (instead of the red I have in the examples below)</a:t>
            </a:r>
          </a:p>
          <a:p>
            <a:pPr marL="285750" indent="-285750">
              <a:buFontTx/>
              <a:buChar char="-"/>
            </a:pPr>
            <a:r>
              <a:rPr lang="en-US" dirty="0"/>
              <a:t>place the company logo on the planes</a:t>
            </a:r>
          </a:p>
          <a:p>
            <a:pPr marL="285750" indent="-285750">
              <a:buFontTx/>
              <a:buChar char="-"/>
            </a:pPr>
            <a:r>
              <a:rPr lang="en-US" dirty="0"/>
              <a:t>Example plane graphics below (can be replaced).  Prefer a drawing or clipart feel over a photograph</a:t>
            </a:r>
          </a:p>
        </p:txBody>
      </p:sp>
    </p:spTree>
    <p:extLst>
      <p:ext uri="{BB962C8B-B14F-4D97-AF65-F5344CB8AC3E}">
        <p14:creationId xmlns:p14="http://schemas.microsoft.com/office/powerpoint/2010/main" val="375152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143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</vt:vector>
  </TitlesOfParts>
  <Company>IEEE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Katrina Castillo</dc:creator>
  <cp:lastModifiedBy>Katrina Castillo</cp:lastModifiedBy>
  <cp:revision>2</cp:revision>
  <dcterms:created xsi:type="dcterms:W3CDTF">2025-02-11T19:23:34Z</dcterms:created>
  <dcterms:modified xsi:type="dcterms:W3CDTF">2025-02-11T19:30:18Z</dcterms:modified>
</cp:coreProperties>
</file>