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9" r:id="rId4"/>
    <p:sldId id="261" r:id="rId5"/>
    <p:sldId id="260" r:id="rId6"/>
    <p:sldId id="262" r:id="rId7"/>
    <p:sldId id="263" r:id="rId8"/>
    <p:sldId id="264" r:id="rId9"/>
    <p:sldId id="265" r:id="rId10"/>
    <p:sldId id="266" r:id="rId11"/>
    <p:sldId id="267" r:id="rId12"/>
    <p:sldId id="270" r:id="rId13"/>
    <p:sldId id="269" r:id="rId14"/>
    <p:sldId id="268" r:id="rId15"/>
    <p:sldId id="271" r:id="rId16"/>
    <p:sldId id="272" r:id="rId17"/>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94653"/>
  </p:normalViewPr>
  <p:slideViewPr>
    <p:cSldViewPr snapToGrid="0">
      <p:cViewPr varScale="1">
        <p:scale>
          <a:sx n="104" d="100"/>
          <a:sy n="104" d="100"/>
        </p:scale>
        <p:origin x="232" y="5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0E0A9AB-4506-5A8D-C54C-90AEC1539C88}"/>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p>
        </p:txBody>
      </p:sp>
      <p:sp>
        <p:nvSpPr>
          <p:cNvPr id="3" name="Ondertitel 2">
            <a:extLst>
              <a:ext uri="{FF2B5EF4-FFF2-40B4-BE49-F238E27FC236}">
                <a16:creationId xmlns:a16="http://schemas.microsoft.com/office/drawing/2014/main" id="{9366C3C4-1520-02D0-44C3-BA1835656BB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Tijdelijke aanduiding voor datum 3">
            <a:extLst>
              <a:ext uri="{FF2B5EF4-FFF2-40B4-BE49-F238E27FC236}">
                <a16:creationId xmlns:a16="http://schemas.microsoft.com/office/drawing/2014/main" id="{09A78D64-7689-4A51-A3E2-B3BFD5B71853}"/>
              </a:ext>
            </a:extLst>
          </p:cNvPr>
          <p:cNvSpPr>
            <a:spLocks noGrp="1"/>
          </p:cNvSpPr>
          <p:nvPr>
            <p:ph type="dt" sz="half" idx="10"/>
          </p:nvPr>
        </p:nvSpPr>
        <p:spPr/>
        <p:txBody>
          <a:bodyPr/>
          <a:lstStyle/>
          <a:p>
            <a:fld id="{E7CE44B5-DF0B-6F4A-923E-B56414664E0A}" type="datetimeFigureOut">
              <a:rPr lang="nl-NL" smtClean="0"/>
              <a:t>12-02-2025</a:t>
            </a:fld>
            <a:endParaRPr lang="nl-NL"/>
          </a:p>
        </p:txBody>
      </p:sp>
      <p:sp>
        <p:nvSpPr>
          <p:cNvPr id="5" name="Tijdelijke aanduiding voor voettekst 4">
            <a:extLst>
              <a:ext uri="{FF2B5EF4-FFF2-40B4-BE49-F238E27FC236}">
                <a16:creationId xmlns:a16="http://schemas.microsoft.com/office/drawing/2014/main" id="{B3606C21-80B0-98D4-F504-AFA18F0B3398}"/>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54D5FA6B-B19E-7ED3-279F-50D99B970A10}"/>
              </a:ext>
            </a:extLst>
          </p:cNvPr>
          <p:cNvSpPr>
            <a:spLocks noGrp="1"/>
          </p:cNvSpPr>
          <p:nvPr>
            <p:ph type="sldNum" sz="quarter" idx="12"/>
          </p:nvPr>
        </p:nvSpPr>
        <p:spPr/>
        <p:txBody>
          <a:bodyPr/>
          <a:lstStyle/>
          <a:p>
            <a:fld id="{580072C5-2CCC-E348-A65D-AE7607DA2451}" type="slidenum">
              <a:rPr lang="nl-NL" smtClean="0"/>
              <a:t>‹nr.›</a:t>
            </a:fld>
            <a:endParaRPr lang="nl-NL"/>
          </a:p>
        </p:txBody>
      </p:sp>
    </p:spTree>
    <p:extLst>
      <p:ext uri="{BB962C8B-B14F-4D97-AF65-F5344CB8AC3E}">
        <p14:creationId xmlns:p14="http://schemas.microsoft.com/office/powerpoint/2010/main" val="9712133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2C89863-806B-5823-BED6-CEC6E3D9E180}"/>
              </a:ext>
            </a:extLst>
          </p:cNvPr>
          <p:cNvSpPr>
            <a:spLocks noGrp="1"/>
          </p:cNvSpPr>
          <p:nvPr>
            <p:ph type="title"/>
          </p:nvPr>
        </p:nvSpPr>
        <p:spPr/>
        <p:txBody>
          <a:bodyPr/>
          <a:lstStyle/>
          <a:p>
            <a:r>
              <a:rPr lang="nl-NL"/>
              <a:t>Klik om stijl te bewerken</a:t>
            </a:r>
          </a:p>
        </p:txBody>
      </p:sp>
      <p:sp>
        <p:nvSpPr>
          <p:cNvPr id="3" name="Tijdelijke aanduiding voor verticale tekst 2">
            <a:extLst>
              <a:ext uri="{FF2B5EF4-FFF2-40B4-BE49-F238E27FC236}">
                <a16:creationId xmlns:a16="http://schemas.microsoft.com/office/drawing/2014/main" id="{F0BE3A2F-AF47-00FC-ED30-7ACAF7733CBD}"/>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50BD45F4-4CDB-7E70-3CAD-8751B7340C5E}"/>
              </a:ext>
            </a:extLst>
          </p:cNvPr>
          <p:cNvSpPr>
            <a:spLocks noGrp="1"/>
          </p:cNvSpPr>
          <p:nvPr>
            <p:ph type="dt" sz="half" idx="10"/>
          </p:nvPr>
        </p:nvSpPr>
        <p:spPr/>
        <p:txBody>
          <a:bodyPr/>
          <a:lstStyle/>
          <a:p>
            <a:fld id="{E7CE44B5-DF0B-6F4A-923E-B56414664E0A}" type="datetimeFigureOut">
              <a:rPr lang="nl-NL" smtClean="0"/>
              <a:t>12-02-2025</a:t>
            </a:fld>
            <a:endParaRPr lang="nl-NL"/>
          </a:p>
        </p:txBody>
      </p:sp>
      <p:sp>
        <p:nvSpPr>
          <p:cNvPr id="5" name="Tijdelijke aanduiding voor voettekst 4">
            <a:extLst>
              <a:ext uri="{FF2B5EF4-FFF2-40B4-BE49-F238E27FC236}">
                <a16:creationId xmlns:a16="http://schemas.microsoft.com/office/drawing/2014/main" id="{AD7B1542-34B5-186B-A0C2-810172918D1D}"/>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268A2AC6-7A62-61D2-BDA3-F1CAD1BCBBC8}"/>
              </a:ext>
            </a:extLst>
          </p:cNvPr>
          <p:cNvSpPr>
            <a:spLocks noGrp="1"/>
          </p:cNvSpPr>
          <p:nvPr>
            <p:ph type="sldNum" sz="quarter" idx="12"/>
          </p:nvPr>
        </p:nvSpPr>
        <p:spPr/>
        <p:txBody>
          <a:bodyPr/>
          <a:lstStyle/>
          <a:p>
            <a:fld id="{580072C5-2CCC-E348-A65D-AE7607DA2451}" type="slidenum">
              <a:rPr lang="nl-NL" smtClean="0"/>
              <a:t>‹nr.›</a:t>
            </a:fld>
            <a:endParaRPr lang="nl-NL"/>
          </a:p>
        </p:txBody>
      </p:sp>
    </p:spTree>
    <p:extLst>
      <p:ext uri="{BB962C8B-B14F-4D97-AF65-F5344CB8AC3E}">
        <p14:creationId xmlns:p14="http://schemas.microsoft.com/office/powerpoint/2010/main" val="34998077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E72E0AC7-D86C-2BBB-F443-54D8AF56267D}"/>
              </a:ext>
            </a:extLst>
          </p:cNvPr>
          <p:cNvSpPr>
            <a:spLocks noGrp="1"/>
          </p:cNvSpPr>
          <p:nvPr>
            <p:ph type="title" orient="vert"/>
          </p:nvPr>
        </p:nvSpPr>
        <p:spPr>
          <a:xfrm>
            <a:off x="8724900" y="365125"/>
            <a:ext cx="2628900" cy="5811838"/>
          </a:xfrm>
        </p:spPr>
        <p:txBody>
          <a:bodyPr vert="eaVert"/>
          <a:lstStyle/>
          <a:p>
            <a:r>
              <a:rPr lang="nl-NL"/>
              <a:t>Klik om stijl te bewerken</a:t>
            </a:r>
          </a:p>
        </p:txBody>
      </p:sp>
      <p:sp>
        <p:nvSpPr>
          <p:cNvPr id="3" name="Tijdelijke aanduiding voor verticale tekst 2">
            <a:extLst>
              <a:ext uri="{FF2B5EF4-FFF2-40B4-BE49-F238E27FC236}">
                <a16:creationId xmlns:a16="http://schemas.microsoft.com/office/drawing/2014/main" id="{1F076BEC-5599-95DD-D306-3228F7221184}"/>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DAD47B25-04F0-CEE3-8318-C38872A9C894}"/>
              </a:ext>
            </a:extLst>
          </p:cNvPr>
          <p:cNvSpPr>
            <a:spLocks noGrp="1"/>
          </p:cNvSpPr>
          <p:nvPr>
            <p:ph type="dt" sz="half" idx="10"/>
          </p:nvPr>
        </p:nvSpPr>
        <p:spPr/>
        <p:txBody>
          <a:bodyPr/>
          <a:lstStyle/>
          <a:p>
            <a:fld id="{E7CE44B5-DF0B-6F4A-923E-B56414664E0A}" type="datetimeFigureOut">
              <a:rPr lang="nl-NL" smtClean="0"/>
              <a:t>12-02-2025</a:t>
            </a:fld>
            <a:endParaRPr lang="nl-NL"/>
          </a:p>
        </p:txBody>
      </p:sp>
      <p:sp>
        <p:nvSpPr>
          <p:cNvPr id="5" name="Tijdelijke aanduiding voor voettekst 4">
            <a:extLst>
              <a:ext uri="{FF2B5EF4-FFF2-40B4-BE49-F238E27FC236}">
                <a16:creationId xmlns:a16="http://schemas.microsoft.com/office/drawing/2014/main" id="{40539B55-6C8C-E181-F147-47F07B105A2F}"/>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07EA41EB-04F9-438E-038A-BB4E4921E2E0}"/>
              </a:ext>
            </a:extLst>
          </p:cNvPr>
          <p:cNvSpPr>
            <a:spLocks noGrp="1"/>
          </p:cNvSpPr>
          <p:nvPr>
            <p:ph type="sldNum" sz="quarter" idx="12"/>
          </p:nvPr>
        </p:nvSpPr>
        <p:spPr/>
        <p:txBody>
          <a:bodyPr/>
          <a:lstStyle/>
          <a:p>
            <a:fld id="{580072C5-2CCC-E348-A65D-AE7607DA2451}" type="slidenum">
              <a:rPr lang="nl-NL" smtClean="0"/>
              <a:t>‹nr.›</a:t>
            </a:fld>
            <a:endParaRPr lang="nl-NL"/>
          </a:p>
        </p:txBody>
      </p:sp>
    </p:spTree>
    <p:extLst>
      <p:ext uri="{BB962C8B-B14F-4D97-AF65-F5344CB8AC3E}">
        <p14:creationId xmlns:p14="http://schemas.microsoft.com/office/powerpoint/2010/main" val="27441430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2F35F56-9216-25C5-1F5B-C056304689F0}"/>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F42D7E4E-E8F7-8D2F-9043-C87F8919B50A}"/>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6A8457DD-1CEE-8ADB-E9D1-AA2645C9305C}"/>
              </a:ext>
            </a:extLst>
          </p:cNvPr>
          <p:cNvSpPr>
            <a:spLocks noGrp="1"/>
          </p:cNvSpPr>
          <p:nvPr>
            <p:ph type="dt" sz="half" idx="10"/>
          </p:nvPr>
        </p:nvSpPr>
        <p:spPr/>
        <p:txBody>
          <a:bodyPr/>
          <a:lstStyle/>
          <a:p>
            <a:fld id="{E7CE44B5-DF0B-6F4A-923E-B56414664E0A}" type="datetimeFigureOut">
              <a:rPr lang="nl-NL" smtClean="0"/>
              <a:t>12-02-2025</a:t>
            </a:fld>
            <a:endParaRPr lang="nl-NL"/>
          </a:p>
        </p:txBody>
      </p:sp>
      <p:sp>
        <p:nvSpPr>
          <p:cNvPr id="5" name="Tijdelijke aanduiding voor voettekst 4">
            <a:extLst>
              <a:ext uri="{FF2B5EF4-FFF2-40B4-BE49-F238E27FC236}">
                <a16:creationId xmlns:a16="http://schemas.microsoft.com/office/drawing/2014/main" id="{B37BED91-3642-EB59-F276-D1783C573BF1}"/>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EC399D77-1322-F539-7A9A-7615EC8BDF01}"/>
              </a:ext>
            </a:extLst>
          </p:cNvPr>
          <p:cNvSpPr>
            <a:spLocks noGrp="1"/>
          </p:cNvSpPr>
          <p:nvPr>
            <p:ph type="sldNum" sz="quarter" idx="12"/>
          </p:nvPr>
        </p:nvSpPr>
        <p:spPr/>
        <p:txBody>
          <a:bodyPr/>
          <a:lstStyle/>
          <a:p>
            <a:fld id="{580072C5-2CCC-E348-A65D-AE7607DA2451}" type="slidenum">
              <a:rPr lang="nl-NL" smtClean="0"/>
              <a:t>‹nr.›</a:t>
            </a:fld>
            <a:endParaRPr lang="nl-NL"/>
          </a:p>
        </p:txBody>
      </p:sp>
    </p:spTree>
    <p:extLst>
      <p:ext uri="{BB962C8B-B14F-4D97-AF65-F5344CB8AC3E}">
        <p14:creationId xmlns:p14="http://schemas.microsoft.com/office/powerpoint/2010/main" val="7220209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E10E5BA-E953-AB9F-6033-EEB05B3F8E79}"/>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91D94174-0077-F624-9938-EE9035A1C6F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B8C42C74-6996-1E73-1D77-D558C8CCB8D8}"/>
              </a:ext>
            </a:extLst>
          </p:cNvPr>
          <p:cNvSpPr>
            <a:spLocks noGrp="1"/>
          </p:cNvSpPr>
          <p:nvPr>
            <p:ph type="dt" sz="half" idx="10"/>
          </p:nvPr>
        </p:nvSpPr>
        <p:spPr/>
        <p:txBody>
          <a:bodyPr/>
          <a:lstStyle/>
          <a:p>
            <a:fld id="{E7CE44B5-DF0B-6F4A-923E-B56414664E0A}" type="datetimeFigureOut">
              <a:rPr lang="nl-NL" smtClean="0"/>
              <a:t>12-02-2025</a:t>
            </a:fld>
            <a:endParaRPr lang="nl-NL"/>
          </a:p>
        </p:txBody>
      </p:sp>
      <p:sp>
        <p:nvSpPr>
          <p:cNvPr id="5" name="Tijdelijke aanduiding voor voettekst 4">
            <a:extLst>
              <a:ext uri="{FF2B5EF4-FFF2-40B4-BE49-F238E27FC236}">
                <a16:creationId xmlns:a16="http://schemas.microsoft.com/office/drawing/2014/main" id="{26314B2B-F2D9-A450-E625-155B4DC72370}"/>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8BFE478B-B3B8-ED8F-942C-C485CE757D15}"/>
              </a:ext>
            </a:extLst>
          </p:cNvPr>
          <p:cNvSpPr>
            <a:spLocks noGrp="1"/>
          </p:cNvSpPr>
          <p:nvPr>
            <p:ph type="sldNum" sz="quarter" idx="12"/>
          </p:nvPr>
        </p:nvSpPr>
        <p:spPr/>
        <p:txBody>
          <a:bodyPr/>
          <a:lstStyle/>
          <a:p>
            <a:fld id="{580072C5-2CCC-E348-A65D-AE7607DA2451}" type="slidenum">
              <a:rPr lang="nl-NL" smtClean="0"/>
              <a:t>‹nr.›</a:t>
            </a:fld>
            <a:endParaRPr lang="nl-NL"/>
          </a:p>
        </p:txBody>
      </p:sp>
    </p:spTree>
    <p:extLst>
      <p:ext uri="{BB962C8B-B14F-4D97-AF65-F5344CB8AC3E}">
        <p14:creationId xmlns:p14="http://schemas.microsoft.com/office/powerpoint/2010/main" val="12551884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FFBB615-F380-17B8-338C-05DF967167E1}"/>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6C1CE663-C0CD-A0F7-5E50-715A28A9641E}"/>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DC07A964-EAE9-8760-9B7F-90820E3956BF}"/>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6D7289C8-2A75-2312-2932-0F71DE199D78}"/>
              </a:ext>
            </a:extLst>
          </p:cNvPr>
          <p:cNvSpPr>
            <a:spLocks noGrp="1"/>
          </p:cNvSpPr>
          <p:nvPr>
            <p:ph type="dt" sz="half" idx="10"/>
          </p:nvPr>
        </p:nvSpPr>
        <p:spPr/>
        <p:txBody>
          <a:bodyPr/>
          <a:lstStyle/>
          <a:p>
            <a:fld id="{E7CE44B5-DF0B-6F4A-923E-B56414664E0A}" type="datetimeFigureOut">
              <a:rPr lang="nl-NL" smtClean="0"/>
              <a:t>12-02-2025</a:t>
            </a:fld>
            <a:endParaRPr lang="nl-NL"/>
          </a:p>
        </p:txBody>
      </p:sp>
      <p:sp>
        <p:nvSpPr>
          <p:cNvPr id="6" name="Tijdelijke aanduiding voor voettekst 5">
            <a:extLst>
              <a:ext uri="{FF2B5EF4-FFF2-40B4-BE49-F238E27FC236}">
                <a16:creationId xmlns:a16="http://schemas.microsoft.com/office/drawing/2014/main" id="{DAE0CAB0-A66E-15AC-786E-637D964310D5}"/>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02B4B147-C99F-F147-6D10-A95EE6C57455}"/>
              </a:ext>
            </a:extLst>
          </p:cNvPr>
          <p:cNvSpPr>
            <a:spLocks noGrp="1"/>
          </p:cNvSpPr>
          <p:nvPr>
            <p:ph type="sldNum" sz="quarter" idx="12"/>
          </p:nvPr>
        </p:nvSpPr>
        <p:spPr/>
        <p:txBody>
          <a:bodyPr/>
          <a:lstStyle/>
          <a:p>
            <a:fld id="{580072C5-2CCC-E348-A65D-AE7607DA2451}" type="slidenum">
              <a:rPr lang="nl-NL" smtClean="0"/>
              <a:t>‹nr.›</a:t>
            </a:fld>
            <a:endParaRPr lang="nl-NL"/>
          </a:p>
        </p:txBody>
      </p:sp>
    </p:spTree>
    <p:extLst>
      <p:ext uri="{BB962C8B-B14F-4D97-AF65-F5344CB8AC3E}">
        <p14:creationId xmlns:p14="http://schemas.microsoft.com/office/powerpoint/2010/main" val="23069449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8304001-596E-8005-97CC-82326253E2F1}"/>
              </a:ext>
            </a:extLst>
          </p:cNvPr>
          <p:cNvSpPr>
            <a:spLocks noGrp="1"/>
          </p:cNvSpPr>
          <p:nvPr>
            <p:ph type="title"/>
          </p:nvPr>
        </p:nvSpPr>
        <p:spPr>
          <a:xfrm>
            <a:off x="839788" y="365125"/>
            <a:ext cx="10515600" cy="1325563"/>
          </a:xfrm>
        </p:spPr>
        <p:txBody>
          <a:bodyPr/>
          <a:lstStyle/>
          <a:p>
            <a:r>
              <a:rPr lang="nl-NL"/>
              <a:t>Klik om stijl te bewerken</a:t>
            </a:r>
          </a:p>
        </p:txBody>
      </p:sp>
      <p:sp>
        <p:nvSpPr>
          <p:cNvPr id="3" name="Tijdelijke aanduiding voor tekst 2">
            <a:extLst>
              <a:ext uri="{FF2B5EF4-FFF2-40B4-BE49-F238E27FC236}">
                <a16:creationId xmlns:a16="http://schemas.microsoft.com/office/drawing/2014/main" id="{BE088F4B-C25A-63E7-2951-AA4B7DBB5DD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A646CE94-B4B7-B122-E253-8CC713DD0099}"/>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a:extLst>
              <a:ext uri="{FF2B5EF4-FFF2-40B4-BE49-F238E27FC236}">
                <a16:creationId xmlns:a16="http://schemas.microsoft.com/office/drawing/2014/main" id="{6764428F-E5F8-A65A-73F7-D5130C93F58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F7F655B9-14E2-23BE-3A5E-25CC345E5BCA}"/>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A8597669-ECA3-596A-0C12-5A1173A3C078}"/>
              </a:ext>
            </a:extLst>
          </p:cNvPr>
          <p:cNvSpPr>
            <a:spLocks noGrp="1"/>
          </p:cNvSpPr>
          <p:nvPr>
            <p:ph type="dt" sz="half" idx="10"/>
          </p:nvPr>
        </p:nvSpPr>
        <p:spPr/>
        <p:txBody>
          <a:bodyPr/>
          <a:lstStyle/>
          <a:p>
            <a:fld id="{E7CE44B5-DF0B-6F4A-923E-B56414664E0A}" type="datetimeFigureOut">
              <a:rPr lang="nl-NL" smtClean="0"/>
              <a:t>12-02-2025</a:t>
            </a:fld>
            <a:endParaRPr lang="nl-NL"/>
          </a:p>
        </p:txBody>
      </p:sp>
      <p:sp>
        <p:nvSpPr>
          <p:cNvPr id="8" name="Tijdelijke aanduiding voor voettekst 7">
            <a:extLst>
              <a:ext uri="{FF2B5EF4-FFF2-40B4-BE49-F238E27FC236}">
                <a16:creationId xmlns:a16="http://schemas.microsoft.com/office/drawing/2014/main" id="{B7684057-B0CE-CCEF-EE8B-0BA675FBBF43}"/>
              </a:ext>
            </a:extLst>
          </p:cNvPr>
          <p:cNvSpPr>
            <a:spLocks noGrp="1"/>
          </p:cNvSpPr>
          <p:nvPr>
            <p:ph type="ftr" sz="quarter" idx="11"/>
          </p:nvPr>
        </p:nvSpPr>
        <p:spPr/>
        <p:txBody>
          <a:bodyPr/>
          <a:lstStyle/>
          <a:p>
            <a:endParaRPr lang="nl-NL"/>
          </a:p>
        </p:txBody>
      </p:sp>
      <p:sp>
        <p:nvSpPr>
          <p:cNvPr id="9" name="Tijdelijke aanduiding voor dianummer 8">
            <a:extLst>
              <a:ext uri="{FF2B5EF4-FFF2-40B4-BE49-F238E27FC236}">
                <a16:creationId xmlns:a16="http://schemas.microsoft.com/office/drawing/2014/main" id="{F416936E-6E4A-C0A8-A959-E5EB2F0F583A}"/>
              </a:ext>
            </a:extLst>
          </p:cNvPr>
          <p:cNvSpPr>
            <a:spLocks noGrp="1"/>
          </p:cNvSpPr>
          <p:nvPr>
            <p:ph type="sldNum" sz="quarter" idx="12"/>
          </p:nvPr>
        </p:nvSpPr>
        <p:spPr/>
        <p:txBody>
          <a:bodyPr/>
          <a:lstStyle/>
          <a:p>
            <a:fld id="{580072C5-2CCC-E348-A65D-AE7607DA2451}" type="slidenum">
              <a:rPr lang="nl-NL" smtClean="0"/>
              <a:t>‹nr.›</a:t>
            </a:fld>
            <a:endParaRPr lang="nl-NL"/>
          </a:p>
        </p:txBody>
      </p:sp>
    </p:spTree>
    <p:extLst>
      <p:ext uri="{BB962C8B-B14F-4D97-AF65-F5344CB8AC3E}">
        <p14:creationId xmlns:p14="http://schemas.microsoft.com/office/powerpoint/2010/main" val="36423228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8B39627-6952-C2EA-A564-AF04E1505148}"/>
              </a:ext>
            </a:extLst>
          </p:cNvPr>
          <p:cNvSpPr>
            <a:spLocks noGrp="1"/>
          </p:cNvSpPr>
          <p:nvPr>
            <p:ph type="title"/>
          </p:nvPr>
        </p:nvSpPr>
        <p:spPr/>
        <p:txBody>
          <a:bodyPr/>
          <a:lstStyle/>
          <a:p>
            <a:r>
              <a:rPr lang="nl-NL"/>
              <a:t>Klik om stijl te bewerken</a:t>
            </a:r>
          </a:p>
        </p:txBody>
      </p:sp>
      <p:sp>
        <p:nvSpPr>
          <p:cNvPr id="3" name="Tijdelijke aanduiding voor datum 2">
            <a:extLst>
              <a:ext uri="{FF2B5EF4-FFF2-40B4-BE49-F238E27FC236}">
                <a16:creationId xmlns:a16="http://schemas.microsoft.com/office/drawing/2014/main" id="{010C92BF-568D-E91A-5A03-125C6F81BD52}"/>
              </a:ext>
            </a:extLst>
          </p:cNvPr>
          <p:cNvSpPr>
            <a:spLocks noGrp="1"/>
          </p:cNvSpPr>
          <p:nvPr>
            <p:ph type="dt" sz="half" idx="10"/>
          </p:nvPr>
        </p:nvSpPr>
        <p:spPr/>
        <p:txBody>
          <a:bodyPr/>
          <a:lstStyle/>
          <a:p>
            <a:fld id="{E7CE44B5-DF0B-6F4A-923E-B56414664E0A}" type="datetimeFigureOut">
              <a:rPr lang="nl-NL" smtClean="0"/>
              <a:t>12-02-2025</a:t>
            </a:fld>
            <a:endParaRPr lang="nl-NL"/>
          </a:p>
        </p:txBody>
      </p:sp>
      <p:sp>
        <p:nvSpPr>
          <p:cNvPr id="4" name="Tijdelijke aanduiding voor voettekst 3">
            <a:extLst>
              <a:ext uri="{FF2B5EF4-FFF2-40B4-BE49-F238E27FC236}">
                <a16:creationId xmlns:a16="http://schemas.microsoft.com/office/drawing/2014/main" id="{DBF5A561-92B9-7EA7-F00B-826DCAA30187}"/>
              </a:ext>
            </a:extLst>
          </p:cNvPr>
          <p:cNvSpPr>
            <a:spLocks noGrp="1"/>
          </p:cNvSpPr>
          <p:nvPr>
            <p:ph type="ftr" sz="quarter" idx="11"/>
          </p:nvPr>
        </p:nvSpPr>
        <p:spPr/>
        <p:txBody>
          <a:bodyPr/>
          <a:lstStyle/>
          <a:p>
            <a:endParaRPr lang="nl-NL"/>
          </a:p>
        </p:txBody>
      </p:sp>
      <p:sp>
        <p:nvSpPr>
          <p:cNvPr id="5" name="Tijdelijke aanduiding voor dianummer 4">
            <a:extLst>
              <a:ext uri="{FF2B5EF4-FFF2-40B4-BE49-F238E27FC236}">
                <a16:creationId xmlns:a16="http://schemas.microsoft.com/office/drawing/2014/main" id="{C7E678B2-13A9-A878-3535-B52520D996F1}"/>
              </a:ext>
            </a:extLst>
          </p:cNvPr>
          <p:cNvSpPr>
            <a:spLocks noGrp="1"/>
          </p:cNvSpPr>
          <p:nvPr>
            <p:ph type="sldNum" sz="quarter" idx="12"/>
          </p:nvPr>
        </p:nvSpPr>
        <p:spPr/>
        <p:txBody>
          <a:bodyPr/>
          <a:lstStyle/>
          <a:p>
            <a:fld id="{580072C5-2CCC-E348-A65D-AE7607DA2451}" type="slidenum">
              <a:rPr lang="nl-NL" smtClean="0"/>
              <a:t>‹nr.›</a:t>
            </a:fld>
            <a:endParaRPr lang="nl-NL"/>
          </a:p>
        </p:txBody>
      </p:sp>
    </p:spTree>
    <p:extLst>
      <p:ext uri="{BB962C8B-B14F-4D97-AF65-F5344CB8AC3E}">
        <p14:creationId xmlns:p14="http://schemas.microsoft.com/office/powerpoint/2010/main" val="39172312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1639843F-DBBB-94EB-193D-36D0B307A0D3}"/>
              </a:ext>
            </a:extLst>
          </p:cNvPr>
          <p:cNvSpPr>
            <a:spLocks noGrp="1"/>
          </p:cNvSpPr>
          <p:nvPr>
            <p:ph type="dt" sz="half" idx="10"/>
          </p:nvPr>
        </p:nvSpPr>
        <p:spPr/>
        <p:txBody>
          <a:bodyPr/>
          <a:lstStyle/>
          <a:p>
            <a:fld id="{E7CE44B5-DF0B-6F4A-923E-B56414664E0A}" type="datetimeFigureOut">
              <a:rPr lang="nl-NL" smtClean="0"/>
              <a:t>12-02-2025</a:t>
            </a:fld>
            <a:endParaRPr lang="nl-NL"/>
          </a:p>
        </p:txBody>
      </p:sp>
      <p:sp>
        <p:nvSpPr>
          <p:cNvPr id="3" name="Tijdelijke aanduiding voor voettekst 2">
            <a:extLst>
              <a:ext uri="{FF2B5EF4-FFF2-40B4-BE49-F238E27FC236}">
                <a16:creationId xmlns:a16="http://schemas.microsoft.com/office/drawing/2014/main" id="{299D177B-E9C5-085D-0358-26B23F55A8B3}"/>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DB9681D4-1101-4CDE-4740-0BC4B757C8AE}"/>
              </a:ext>
            </a:extLst>
          </p:cNvPr>
          <p:cNvSpPr>
            <a:spLocks noGrp="1"/>
          </p:cNvSpPr>
          <p:nvPr>
            <p:ph type="sldNum" sz="quarter" idx="12"/>
          </p:nvPr>
        </p:nvSpPr>
        <p:spPr/>
        <p:txBody>
          <a:bodyPr/>
          <a:lstStyle/>
          <a:p>
            <a:fld id="{580072C5-2CCC-E348-A65D-AE7607DA2451}" type="slidenum">
              <a:rPr lang="nl-NL" smtClean="0"/>
              <a:t>‹nr.›</a:t>
            </a:fld>
            <a:endParaRPr lang="nl-NL"/>
          </a:p>
        </p:txBody>
      </p:sp>
    </p:spTree>
    <p:extLst>
      <p:ext uri="{BB962C8B-B14F-4D97-AF65-F5344CB8AC3E}">
        <p14:creationId xmlns:p14="http://schemas.microsoft.com/office/powerpoint/2010/main" val="17650512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69935C4-B1F3-C788-A060-DF95F3BDBBDA}"/>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inhoud 2">
            <a:extLst>
              <a:ext uri="{FF2B5EF4-FFF2-40B4-BE49-F238E27FC236}">
                <a16:creationId xmlns:a16="http://schemas.microsoft.com/office/drawing/2014/main" id="{0F7A9BEE-757B-45EF-2D84-252637DDD37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B6BF6584-3DC5-1ED7-ED64-FEC3A5989FD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F9811773-D141-4D59-6CF0-F3C44A03BC85}"/>
              </a:ext>
            </a:extLst>
          </p:cNvPr>
          <p:cNvSpPr>
            <a:spLocks noGrp="1"/>
          </p:cNvSpPr>
          <p:nvPr>
            <p:ph type="dt" sz="half" idx="10"/>
          </p:nvPr>
        </p:nvSpPr>
        <p:spPr/>
        <p:txBody>
          <a:bodyPr/>
          <a:lstStyle/>
          <a:p>
            <a:fld id="{E7CE44B5-DF0B-6F4A-923E-B56414664E0A}" type="datetimeFigureOut">
              <a:rPr lang="nl-NL" smtClean="0"/>
              <a:t>12-02-2025</a:t>
            </a:fld>
            <a:endParaRPr lang="nl-NL"/>
          </a:p>
        </p:txBody>
      </p:sp>
      <p:sp>
        <p:nvSpPr>
          <p:cNvPr id="6" name="Tijdelijke aanduiding voor voettekst 5">
            <a:extLst>
              <a:ext uri="{FF2B5EF4-FFF2-40B4-BE49-F238E27FC236}">
                <a16:creationId xmlns:a16="http://schemas.microsoft.com/office/drawing/2014/main" id="{8A622A50-EC6F-EA36-A2DB-7E8203CB6478}"/>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5637D321-4EBA-ABDE-ED94-9FFFD4165B57}"/>
              </a:ext>
            </a:extLst>
          </p:cNvPr>
          <p:cNvSpPr>
            <a:spLocks noGrp="1"/>
          </p:cNvSpPr>
          <p:nvPr>
            <p:ph type="sldNum" sz="quarter" idx="12"/>
          </p:nvPr>
        </p:nvSpPr>
        <p:spPr/>
        <p:txBody>
          <a:bodyPr/>
          <a:lstStyle/>
          <a:p>
            <a:fld id="{580072C5-2CCC-E348-A65D-AE7607DA2451}" type="slidenum">
              <a:rPr lang="nl-NL" smtClean="0"/>
              <a:t>‹nr.›</a:t>
            </a:fld>
            <a:endParaRPr lang="nl-NL"/>
          </a:p>
        </p:txBody>
      </p:sp>
    </p:spTree>
    <p:extLst>
      <p:ext uri="{BB962C8B-B14F-4D97-AF65-F5344CB8AC3E}">
        <p14:creationId xmlns:p14="http://schemas.microsoft.com/office/powerpoint/2010/main" val="5107061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B346AD1-4FFB-4BB3-A2A4-A2B200AAA6FE}"/>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afbeelding 2">
            <a:extLst>
              <a:ext uri="{FF2B5EF4-FFF2-40B4-BE49-F238E27FC236}">
                <a16:creationId xmlns:a16="http://schemas.microsoft.com/office/drawing/2014/main" id="{2532FD20-DA43-3976-3341-A86DE5DC593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a:extLst>
              <a:ext uri="{FF2B5EF4-FFF2-40B4-BE49-F238E27FC236}">
                <a16:creationId xmlns:a16="http://schemas.microsoft.com/office/drawing/2014/main" id="{CE9F8A3F-C173-B7AE-35ED-3BFA4F6AB01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5B35212C-2C89-55A4-623A-D59CAA98226A}"/>
              </a:ext>
            </a:extLst>
          </p:cNvPr>
          <p:cNvSpPr>
            <a:spLocks noGrp="1"/>
          </p:cNvSpPr>
          <p:nvPr>
            <p:ph type="dt" sz="half" idx="10"/>
          </p:nvPr>
        </p:nvSpPr>
        <p:spPr/>
        <p:txBody>
          <a:bodyPr/>
          <a:lstStyle/>
          <a:p>
            <a:fld id="{E7CE44B5-DF0B-6F4A-923E-B56414664E0A}" type="datetimeFigureOut">
              <a:rPr lang="nl-NL" smtClean="0"/>
              <a:t>12-02-2025</a:t>
            </a:fld>
            <a:endParaRPr lang="nl-NL"/>
          </a:p>
        </p:txBody>
      </p:sp>
      <p:sp>
        <p:nvSpPr>
          <p:cNvPr id="6" name="Tijdelijke aanduiding voor voettekst 5">
            <a:extLst>
              <a:ext uri="{FF2B5EF4-FFF2-40B4-BE49-F238E27FC236}">
                <a16:creationId xmlns:a16="http://schemas.microsoft.com/office/drawing/2014/main" id="{D6DD9321-5CCA-7FC8-B1F1-32408430C5B8}"/>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98C2A884-376A-C0BA-5E40-A765E16024E9}"/>
              </a:ext>
            </a:extLst>
          </p:cNvPr>
          <p:cNvSpPr>
            <a:spLocks noGrp="1"/>
          </p:cNvSpPr>
          <p:nvPr>
            <p:ph type="sldNum" sz="quarter" idx="12"/>
          </p:nvPr>
        </p:nvSpPr>
        <p:spPr/>
        <p:txBody>
          <a:bodyPr/>
          <a:lstStyle/>
          <a:p>
            <a:fld id="{580072C5-2CCC-E348-A65D-AE7607DA2451}" type="slidenum">
              <a:rPr lang="nl-NL" smtClean="0"/>
              <a:t>‹nr.›</a:t>
            </a:fld>
            <a:endParaRPr lang="nl-NL"/>
          </a:p>
        </p:txBody>
      </p:sp>
    </p:spTree>
    <p:extLst>
      <p:ext uri="{BB962C8B-B14F-4D97-AF65-F5344CB8AC3E}">
        <p14:creationId xmlns:p14="http://schemas.microsoft.com/office/powerpoint/2010/main" val="10893357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ABE32C6B-793F-3243-2AC6-886CA3015B0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3299F386-61D8-8E79-BF13-67BFB0E5D8D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0020393B-4528-4436-7F4F-BA649537DE9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7CE44B5-DF0B-6F4A-923E-B56414664E0A}" type="datetimeFigureOut">
              <a:rPr lang="nl-NL" smtClean="0"/>
              <a:t>12-02-2025</a:t>
            </a:fld>
            <a:endParaRPr lang="nl-NL"/>
          </a:p>
        </p:txBody>
      </p:sp>
      <p:sp>
        <p:nvSpPr>
          <p:cNvPr id="5" name="Tijdelijke aanduiding voor voettekst 4">
            <a:extLst>
              <a:ext uri="{FF2B5EF4-FFF2-40B4-BE49-F238E27FC236}">
                <a16:creationId xmlns:a16="http://schemas.microsoft.com/office/drawing/2014/main" id="{81F354A6-E308-D735-CAAF-AE99EC97C0F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a:extLst>
              <a:ext uri="{FF2B5EF4-FFF2-40B4-BE49-F238E27FC236}">
                <a16:creationId xmlns:a16="http://schemas.microsoft.com/office/drawing/2014/main" id="{B849D669-78DE-28F0-6D0C-7D231F3D3E7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80072C5-2CCC-E348-A65D-AE7607DA2451}" type="slidenum">
              <a:rPr lang="nl-NL" smtClean="0"/>
              <a:t>‹nr.›</a:t>
            </a:fld>
            <a:endParaRPr lang="nl-NL"/>
          </a:p>
        </p:txBody>
      </p:sp>
    </p:spTree>
    <p:extLst>
      <p:ext uri="{BB962C8B-B14F-4D97-AF65-F5344CB8AC3E}">
        <p14:creationId xmlns:p14="http://schemas.microsoft.com/office/powerpoint/2010/main" val="20519805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g"/><Relationship Id="rId1" Type="http://schemas.openxmlformats.org/officeDocument/2006/relationships/slideLayout" Target="../slideLayouts/slideLayout1.xml"/><Relationship Id="rId6" Type="http://schemas.openxmlformats.org/officeDocument/2006/relationships/image" Target="../media/image15.jpg"/><Relationship Id="rId5" Type="http://schemas.openxmlformats.org/officeDocument/2006/relationships/image" Target="../media/image14.png"/><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6.png"/><Relationship Id="rId1"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hyperlink" Target="https://toko-vergaderlocatie-groningen.nl/Cookiebeleid" TargetMode="External"/><Relationship Id="rId2" Type="http://schemas.openxmlformats.org/officeDocument/2006/relationships/hyperlink" Target="https://toko-vergaderlocatie-groningen.nl/Algemene-voorwaarden" TargetMode="External"/><Relationship Id="rId1" Type="http://schemas.openxmlformats.org/officeDocument/2006/relationships/slideLayout" Target="../slideLayouts/slideLayout1.xml"/><Relationship Id="rId4" Type="http://schemas.openxmlformats.org/officeDocument/2006/relationships/hyperlink" Target="https://toko-vergaderlocatie-groningen.nl/Privacyverklaring"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hyperlink" Target="https://app.miceoperations.com/widget/f40aead147f9" TargetMode="External"/><Relationship Id="rId2" Type="http://schemas.openxmlformats.org/officeDocument/2006/relationships/hyperlink" Target="https://toko-vergaderlocatie-groningen.nl/" TargetMode="External"/><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hyperlink" Target="http://www.pernikkel.nl/" TargetMode="External"/><Relationship Id="rId2" Type="http://schemas.openxmlformats.org/officeDocument/2006/relationships/hyperlink" Target="http://www.toko-vergaderlocatie-groningen.nl/" TargetMode="Externa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hyperlink" Target="http://www.herbergonderdelinden.com/"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Afbeelding 4">
            <a:extLst>
              <a:ext uri="{FF2B5EF4-FFF2-40B4-BE49-F238E27FC236}">
                <a16:creationId xmlns:a16="http://schemas.microsoft.com/office/drawing/2014/main" id="{2E645622-30B4-B625-ECE7-03FA3D887564}"/>
              </a:ext>
            </a:extLst>
          </p:cNvPr>
          <p:cNvPicPr>
            <a:picLocks noChangeAspect="1"/>
          </p:cNvPicPr>
          <p:nvPr/>
        </p:nvPicPr>
        <p:blipFill>
          <a:blip r:embed="rId2"/>
          <a:stretch>
            <a:fillRect/>
          </a:stretch>
        </p:blipFill>
        <p:spPr>
          <a:xfrm rot="5400000">
            <a:off x="-857250" y="857250"/>
            <a:ext cx="6858000" cy="5143500"/>
          </a:xfrm>
          <a:prstGeom prst="rect">
            <a:avLst/>
          </a:prstGeom>
        </p:spPr>
      </p:pic>
      <p:sp>
        <p:nvSpPr>
          <p:cNvPr id="6" name="Titel 1">
            <a:extLst>
              <a:ext uri="{FF2B5EF4-FFF2-40B4-BE49-F238E27FC236}">
                <a16:creationId xmlns:a16="http://schemas.microsoft.com/office/drawing/2014/main" id="{50E9AA33-9000-693C-B2BB-4FF7DC7E13B1}"/>
              </a:ext>
            </a:extLst>
          </p:cNvPr>
          <p:cNvSpPr>
            <a:spLocks noGrp="1"/>
          </p:cNvSpPr>
          <p:nvPr>
            <p:ph type="ctrTitle"/>
          </p:nvPr>
        </p:nvSpPr>
        <p:spPr>
          <a:xfrm>
            <a:off x="5682343" y="3429000"/>
            <a:ext cx="5431971" cy="3248706"/>
          </a:xfrm>
        </p:spPr>
        <p:txBody>
          <a:bodyPr>
            <a:normAutofit/>
          </a:bodyPr>
          <a:lstStyle/>
          <a:p>
            <a:r>
              <a:rPr lang="nl-NL" sz="2400" dirty="0"/>
              <a:t>Interactive </a:t>
            </a:r>
            <a:r>
              <a:rPr lang="nl-NL" sz="2400" dirty="0" err="1"/>
              <a:t>goolge</a:t>
            </a:r>
            <a:r>
              <a:rPr lang="nl-NL" sz="2400" dirty="0"/>
              <a:t> </a:t>
            </a:r>
            <a:r>
              <a:rPr lang="nl-NL" sz="2400" dirty="0" err="1"/>
              <a:t>always</a:t>
            </a:r>
            <a:r>
              <a:rPr lang="nl-NL" sz="2400" dirty="0"/>
              <a:t> </a:t>
            </a:r>
            <a:r>
              <a:rPr lang="nl-NL" sz="2400" dirty="0" err="1"/>
              <a:t>goes</a:t>
            </a:r>
            <a:r>
              <a:rPr lang="nl-NL" sz="2400" dirty="0"/>
              <a:t> to page 4 – </a:t>
            </a:r>
            <a:r>
              <a:rPr lang="nl-NL" sz="2400" dirty="0" err="1"/>
              <a:t>spefically</a:t>
            </a:r>
            <a:r>
              <a:rPr lang="nl-NL" sz="2400" dirty="0"/>
              <a:t> </a:t>
            </a:r>
            <a:r>
              <a:rPr lang="nl-NL" sz="2400" dirty="0" err="1"/>
              <a:t>that</a:t>
            </a:r>
            <a:r>
              <a:rPr lang="nl-NL" sz="2400" dirty="0"/>
              <a:t> </a:t>
            </a:r>
            <a:r>
              <a:rPr lang="nl-NL" sz="2400" dirty="0" err="1"/>
              <a:t>location</a:t>
            </a:r>
            <a:r>
              <a:rPr lang="nl-NL" sz="2400" dirty="0"/>
              <a:t> </a:t>
            </a:r>
            <a:br>
              <a:rPr lang="nl-NL" sz="2400" dirty="0"/>
            </a:br>
            <a:endParaRPr lang="nl-NL" sz="2400" dirty="0"/>
          </a:p>
        </p:txBody>
      </p:sp>
      <p:sp>
        <p:nvSpPr>
          <p:cNvPr id="7" name="Titel 1">
            <a:extLst>
              <a:ext uri="{FF2B5EF4-FFF2-40B4-BE49-F238E27FC236}">
                <a16:creationId xmlns:a16="http://schemas.microsoft.com/office/drawing/2014/main" id="{02814AC3-C56A-F774-B977-9443DE450E14}"/>
              </a:ext>
            </a:extLst>
          </p:cNvPr>
          <p:cNvSpPr txBox="1">
            <a:spLocks/>
          </p:cNvSpPr>
          <p:nvPr/>
        </p:nvSpPr>
        <p:spPr>
          <a:xfrm>
            <a:off x="5900056" y="272143"/>
            <a:ext cx="5431971" cy="2209800"/>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nl-NL" sz="2400" dirty="0" err="1"/>
              <a:t>This</a:t>
            </a:r>
            <a:r>
              <a:rPr lang="nl-NL" sz="2400" dirty="0"/>
              <a:t> is a </a:t>
            </a:r>
            <a:r>
              <a:rPr lang="nl-NL" sz="2400" dirty="0" err="1"/>
              <a:t>one</a:t>
            </a:r>
            <a:r>
              <a:rPr lang="nl-NL" sz="2400" dirty="0"/>
              <a:t> pager- Top to down </a:t>
            </a:r>
          </a:p>
          <a:p>
            <a:pPr marL="342900" indent="-342900">
              <a:buFont typeface="Arial" panose="020B0604020202020204" pitchFamily="34" charset="0"/>
              <a:buChar char="•"/>
            </a:pPr>
            <a:r>
              <a:rPr lang="nl-NL" sz="2400" dirty="0"/>
              <a:t>- LOGO </a:t>
            </a:r>
          </a:p>
          <a:p>
            <a:pPr marL="342900" indent="-342900">
              <a:buFont typeface="Arial" panose="020B0604020202020204" pitchFamily="34" charset="0"/>
              <a:buChar char="•"/>
            </a:pPr>
            <a:r>
              <a:rPr lang="nl-NL" sz="2400" dirty="0" err="1"/>
              <a:t>Location</a:t>
            </a:r>
            <a:r>
              <a:rPr lang="nl-NL" sz="2400" dirty="0"/>
              <a:t> </a:t>
            </a:r>
            <a:r>
              <a:rPr lang="nl-NL" sz="2400" dirty="0" err="1"/>
              <a:t>finder</a:t>
            </a:r>
            <a:r>
              <a:rPr lang="nl-NL" sz="2400" dirty="0"/>
              <a:t> TOOL </a:t>
            </a:r>
            <a:r>
              <a:rPr lang="nl-NL" sz="1000" dirty="0"/>
              <a:t>( like </a:t>
            </a:r>
            <a:r>
              <a:rPr lang="nl-NL" sz="1000" dirty="0" err="1"/>
              <a:t>airbnb</a:t>
            </a:r>
            <a:r>
              <a:rPr lang="nl-NL" sz="1000" dirty="0"/>
              <a:t> ) </a:t>
            </a:r>
          </a:p>
          <a:p>
            <a:pPr marL="342900" indent="-342900">
              <a:buFont typeface="Arial" panose="020B0604020202020204" pitchFamily="34" charset="0"/>
              <a:buChar char="•"/>
            </a:pPr>
            <a:r>
              <a:rPr lang="nl-NL" sz="2400" dirty="0"/>
              <a:t>Menu </a:t>
            </a:r>
            <a:r>
              <a:rPr lang="nl-NL" sz="1000" dirty="0"/>
              <a:t>( 5-6 pages )</a:t>
            </a:r>
          </a:p>
          <a:p>
            <a:pPr marL="342900" indent="-342900">
              <a:buFont typeface="Arial" panose="020B0604020202020204" pitchFamily="34" charset="0"/>
              <a:buChar char="•"/>
            </a:pPr>
            <a:r>
              <a:rPr lang="nl-NL" sz="2400" dirty="0"/>
              <a:t>Different </a:t>
            </a:r>
            <a:r>
              <a:rPr lang="nl-NL" sz="2400" dirty="0" err="1"/>
              <a:t>location</a:t>
            </a:r>
            <a:r>
              <a:rPr lang="nl-NL" sz="2400" dirty="0"/>
              <a:t> </a:t>
            </a:r>
            <a:r>
              <a:rPr lang="nl-NL" sz="1100" dirty="0"/>
              <a:t>( 4 </a:t>
            </a:r>
            <a:r>
              <a:rPr lang="nl-NL" sz="1100" dirty="0" err="1"/>
              <a:t>visible</a:t>
            </a:r>
            <a:r>
              <a:rPr lang="nl-NL" sz="1100" dirty="0"/>
              <a:t>, </a:t>
            </a:r>
            <a:r>
              <a:rPr lang="nl-NL" sz="1100" dirty="0" err="1"/>
              <a:t>future</a:t>
            </a:r>
            <a:r>
              <a:rPr lang="nl-NL" sz="1100" dirty="0"/>
              <a:t> more, </a:t>
            </a:r>
            <a:r>
              <a:rPr lang="nl-NL" sz="1100" dirty="0" err="1"/>
              <a:t>space</a:t>
            </a:r>
            <a:r>
              <a:rPr lang="nl-NL" sz="1100" dirty="0"/>
              <a:t> </a:t>
            </a:r>
            <a:r>
              <a:rPr lang="nl-NL" sz="1100" dirty="0" err="1"/>
              <a:t>for</a:t>
            </a:r>
            <a:r>
              <a:rPr lang="nl-NL" sz="1100" dirty="0"/>
              <a:t> </a:t>
            </a:r>
            <a:r>
              <a:rPr lang="nl-NL" sz="1100" dirty="0" err="1"/>
              <a:t>minimal</a:t>
            </a:r>
            <a:r>
              <a:rPr lang="nl-NL" sz="1100" dirty="0"/>
              <a:t> 12, easy to ad </a:t>
            </a:r>
            <a:r>
              <a:rPr lang="nl-NL" sz="1100" dirty="0" err="1"/>
              <a:t>one</a:t>
            </a:r>
            <a:r>
              <a:rPr lang="nl-NL" sz="1100" dirty="0"/>
              <a:t> more or skip </a:t>
            </a:r>
            <a:r>
              <a:rPr lang="nl-NL" sz="1100" dirty="0" err="1"/>
              <a:t>one</a:t>
            </a:r>
            <a:r>
              <a:rPr lang="nl-NL" sz="1100" dirty="0"/>
              <a:t>.  ) </a:t>
            </a:r>
            <a:endParaRPr lang="nl-NL" sz="2400" dirty="0"/>
          </a:p>
          <a:p>
            <a:pPr marL="342900" indent="-342900">
              <a:buFont typeface="Arial" panose="020B0604020202020204" pitchFamily="34" charset="0"/>
              <a:buChar char="•"/>
            </a:pPr>
            <a:r>
              <a:rPr lang="nl-NL" sz="2400" dirty="0"/>
              <a:t>Google Review tekst </a:t>
            </a:r>
            <a:endParaRPr lang="nl-NL" sz="1000" dirty="0"/>
          </a:p>
          <a:p>
            <a:pPr marL="342900" indent="-342900">
              <a:buFont typeface="Arial" panose="020B0604020202020204" pitchFamily="34" charset="0"/>
              <a:buChar char="•"/>
            </a:pPr>
            <a:r>
              <a:rPr lang="nl-NL" sz="2400" dirty="0"/>
              <a:t>Google </a:t>
            </a:r>
            <a:r>
              <a:rPr lang="nl-NL" sz="2400" dirty="0" err="1"/>
              <a:t>maps</a:t>
            </a:r>
            <a:r>
              <a:rPr lang="nl-NL" sz="2400" dirty="0"/>
              <a:t> (</a:t>
            </a:r>
            <a:r>
              <a:rPr lang="nl-NL" sz="1000" dirty="0"/>
              <a:t>Interactive </a:t>
            </a:r>
            <a:r>
              <a:rPr lang="nl-NL" sz="1000" dirty="0" err="1"/>
              <a:t>goolge</a:t>
            </a:r>
            <a:r>
              <a:rPr lang="nl-NL" sz="1000" dirty="0"/>
              <a:t> </a:t>
            </a:r>
            <a:r>
              <a:rPr lang="nl-NL" sz="1000" dirty="0" err="1"/>
              <a:t>always</a:t>
            </a:r>
            <a:r>
              <a:rPr lang="nl-NL" sz="1000" dirty="0"/>
              <a:t> </a:t>
            </a:r>
            <a:r>
              <a:rPr lang="nl-NL" sz="1000" dirty="0" err="1"/>
              <a:t>goes</a:t>
            </a:r>
            <a:r>
              <a:rPr lang="nl-NL" sz="1000" dirty="0"/>
              <a:t> to page 4 – </a:t>
            </a:r>
            <a:r>
              <a:rPr lang="nl-NL" sz="1000" dirty="0" err="1"/>
              <a:t>spefically</a:t>
            </a:r>
            <a:r>
              <a:rPr lang="nl-NL" sz="1000" dirty="0"/>
              <a:t> </a:t>
            </a:r>
            <a:r>
              <a:rPr lang="nl-NL" sz="1000" dirty="0" err="1"/>
              <a:t>that</a:t>
            </a:r>
            <a:r>
              <a:rPr lang="nl-NL" sz="1000" dirty="0"/>
              <a:t> </a:t>
            </a:r>
            <a:r>
              <a:rPr lang="nl-NL" sz="1000" dirty="0" err="1"/>
              <a:t>location</a:t>
            </a:r>
            <a:r>
              <a:rPr lang="nl-NL" sz="1000" dirty="0"/>
              <a:t>  ) </a:t>
            </a:r>
          </a:p>
          <a:p>
            <a:pPr marL="342900" indent="-342900">
              <a:buFont typeface="Arial" panose="020B0604020202020204" pitchFamily="34" charset="0"/>
              <a:buChar char="•"/>
            </a:pPr>
            <a:endParaRPr lang="nl-NL" sz="1000" dirty="0"/>
          </a:p>
          <a:p>
            <a:br>
              <a:rPr lang="nl-NL" sz="1000" dirty="0"/>
            </a:br>
            <a:endParaRPr lang="nl-NL" sz="1000" dirty="0"/>
          </a:p>
        </p:txBody>
      </p:sp>
      <p:sp>
        <p:nvSpPr>
          <p:cNvPr id="8" name="Tekstvak 7">
            <a:extLst>
              <a:ext uri="{FF2B5EF4-FFF2-40B4-BE49-F238E27FC236}">
                <a16:creationId xmlns:a16="http://schemas.microsoft.com/office/drawing/2014/main" id="{1BA8C274-84AE-14C5-AC74-AC6F0DABCBC2}"/>
              </a:ext>
            </a:extLst>
          </p:cNvPr>
          <p:cNvSpPr txBox="1"/>
          <p:nvPr/>
        </p:nvSpPr>
        <p:spPr>
          <a:xfrm>
            <a:off x="5900056" y="3233448"/>
            <a:ext cx="4354718" cy="1200329"/>
          </a:xfrm>
          <a:prstGeom prst="rect">
            <a:avLst/>
          </a:prstGeom>
          <a:noFill/>
        </p:spPr>
        <p:txBody>
          <a:bodyPr wrap="none" rtlCol="0">
            <a:spAutoFit/>
          </a:bodyPr>
          <a:lstStyle/>
          <a:p>
            <a:r>
              <a:rPr lang="nl-NL" dirty="0"/>
              <a:t>R button = </a:t>
            </a:r>
            <a:r>
              <a:rPr lang="nl-NL" dirty="0" err="1"/>
              <a:t>Request</a:t>
            </a:r>
            <a:r>
              <a:rPr lang="nl-NL" dirty="0"/>
              <a:t> button. </a:t>
            </a:r>
          </a:p>
          <a:p>
            <a:r>
              <a:rPr lang="nl-NL" dirty="0"/>
              <a:t>We </a:t>
            </a:r>
            <a:r>
              <a:rPr lang="nl-NL" dirty="0" err="1"/>
              <a:t>need</a:t>
            </a:r>
            <a:r>
              <a:rPr lang="nl-NL" dirty="0"/>
              <a:t> </a:t>
            </a:r>
            <a:r>
              <a:rPr lang="nl-NL" dirty="0" err="1"/>
              <a:t>many</a:t>
            </a:r>
            <a:r>
              <a:rPr lang="nl-NL" dirty="0"/>
              <a:t> of </a:t>
            </a:r>
            <a:r>
              <a:rPr lang="nl-NL" dirty="0" err="1"/>
              <a:t>those</a:t>
            </a:r>
            <a:r>
              <a:rPr lang="nl-NL" dirty="0"/>
              <a:t>, like in </a:t>
            </a:r>
            <a:r>
              <a:rPr lang="nl-NL" dirty="0" err="1"/>
              <a:t>each</a:t>
            </a:r>
            <a:r>
              <a:rPr lang="nl-NL" dirty="0"/>
              <a:t> </a:t>
            </a:r>
            <a:r>
              <a:rPr lang="nl-NL" dirty="0" err="1"/>
              <a:t>section</a:t>
            </a:r>
            <a:r>
              <a:rPr lang="nl-NL" dirty="0"/>
              <a:t> </a:t>
            </a:r>
          </a:p>
          <a:p>
            <a:endParaRPr lang="nl-NL" dirty="0"/>
          </a:p>
          <a:p>
            <a:r>
              <a:rPr lang="nl-NL" dirty="0"/>
              <a:t>Switch </a:t>
            </a:r>
            <a:r>
              <a:rPr lang="nl-NL" dirty="0" err="1"/>
              <a:t>dutch</a:t>
            </a:r>
            <a:r>
              <a:rPr lang="nl-NL" dirty="0"/>
              <a:t>/ENG button in menu</a:t>
            </a:r>
          </a:p>
        </p:txBody>
      </p:sp>
    </p:spTree>
    <p:extLst>
      <p:ext uri="{BB962C8B-B14F-4D97-AF65-F5344CB8AC3E}">
        <p14:creationId xmlns:p14="http://schemas.microsoft.com/office/powerpoint/2010/main" val="32605696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AD9A6B8-AA7D-D67B-0340-635337CD5469}"/>
              </a:ext>
            </a:extLst>
          </p:cNvPr>
          <p:cNvSpPr>
            <a:spLocks noGrp="1"/>
          </p:cNvSpPr>
          <p:nvPr>
            <p:ph type="ctrTitle"/>
          </p:nvPr>
        </p:nvSpPr>
        <p:spPr>
          <a:xfrm>
            <a:off x="1676400" y="2786743"/>
            <a:ext cx="9231085" cy="3357563"/>
          </a:xfrm>
        </p:spPr>
        <p:txBody>
          <a:bodyPr>
            <a:normAutofit/>
          </a:bodyPr>
          <a:lstStyle/>
          <a:p>
            <a:r>
              <a:rPr lang="nl-NL" sz="1600" b="1" dirty="0">
                <a:latin typeface="+mn-lt"/>
              </a:rPr>
              <a:t>Tekst </a:t>
            </a:r>
            <a:r>
              <a:rPr lang="nl-NL" sz="1600" b="1" dirty="0" err="1">
                <a:latin typeface="+mn-lt"/>
              </a:rPr>
              <a:t>and</a:t>
            </a:r>
            <a:r>
              <a:rPr lang="nl-NL" sz="1600" b="1" dirty="0">
                <a:latin typeface="+mn-lt"/>
              </a:rPr>
              <a:t> foto’s </a:t>
            </a:r>
            <a:r>
              <a:rPr lang="nl-NL" sz="1600" b="1" dirty="0" err="1">
                <a:latin typeface="+mn-lt"/>
              </a:rPr>
              <a:t>for</a:t>
            </a:r>
            <a:r>
              <a:rPr lang="nl-NL" sz="1600" b="1" dirty="0">
                <a:latin typeface="+mn-lt"/>
              </a:rPr>
              <a:t> page info </a:t>
            </a:r>
            <a:r>
              <a:rPr lang="nl-NL" sz="1600" b="1" dirty="0" err="1">
                <a:latin typeface="+mn-lt"/>
              </a:rPr>
              <a:t>about</a:t>
            </a:r>
            <a:r>
              <a:rPr lang="nl-NL" sz="1600" b="1" dirty="0">
                <a:latin typeface="+mn-lt"/>
              </a:rPr>
              <a:t> </a:t>
            </a:r>
            <a:r>
              <a:rPr lang="nl-NL" sz="1600" b="1" dirty="0" err="1">
                <a:latin typeface="+mn-lt"/>
              </a:rPr>
              <a:t>the</a:t>
            </a:r>
            <a:r>
              <a:rPr lang="nl-NL" sz="1600" b="1" dirty="0">
                <a:latin typeface="+mn-lt"/>
              </a:rPr>
              <a:t> </a:t>
            </a:r>
            <a:r>
              <a:rPr lang="nl-NL" sz="1600" b="1" dirty="0" err="1">
                <a:latin typeface="+mn-lt"/>
              </a:rPr>
              <a:t>location</a:t>
            </a:r>
            <a:r>
              <a:rPr lang="nl-NL" sz="1600" b="1" dirty="0">
                <a:latin typeface="+mn-lt"/>
              </a:rPr>
              <a:t>. ( page 1, page 2, page 2b, page 3. ) </a:t>
            </a:r>
            <a:br>
              <a:rPr lang="nl-NL" sz="1600" b="1" dirty="0">
                <a:latin typeface="+mn-lt"/>
              </a:rPr>
            </a:br>
            <a:br>
              <a:rPr lang="nl-NL" sz="1600" b="1" dirty="0">
                <a:latin typeface="+mn-lt"/>
              </a:rPr>
            </a:br>
            <a:br>
              <a:rPr lang="nl-NL" sz="1200" dirty="0">
                <a:latin typeface="+mn-lt"/>
              </a:rPr>
            </a:br>
            <a:r>
              <a:rPr lang="nl-NL" sz="1200" dirty="0">
                <a:latin typeface="+mn-lt"/>
              </a:rPr>
              <a:t> </a:t>
            </a:r>
            <a:br>
              <a:rPr lang="nl-NL" sz="1200" dirty="0">
                <a:latin typeface="+mn-lt"/>
              </a:rPr>
            </a:br>
            <a:br>
              <a:rPr lang="nl-NL" sz="1200" dirty="0">
                <a:latin typeface="+mn-lt"/>
              </a:rPr>
            </a:br>
            <a:r>
              <a:rPr lang="nl-NL" sz="1200" dirty="0" err="1">
                <a:latin typeface="+mn-lt"/>
              </a:rPr>
              <a:t>Location</a:t>
            </a:r>
            <a:r>
              <a:rPr lang="nl-NL" sz="1200" dirty="0">
                <a:latin typeface="+mn-lt"/>
              </a:rPr>
              <a:t> TOKO : </a:t>
            </a:r>
            <a:r>
              <a:rPr lang="nl-NL" sz="1200" dirty="0" err="1">
                <a:latin typeface="+mn-lt"/>
              </a:rPr>
              <a:t>https</a:t>
            </a:r>
            <a:r>
              <a:rPr lang="nl-NL" sz="1200" dirty="0">
                <a:latin typeface="+mn-lt"/>
              </a:rPr>
              <a:t>://toko-vergaderlocatie-</a:t>
            </a:r>
            <a:r>
              <a:rPr lang="nl-NL" sz="1200" dirty="0" err="1">
                <a:latin typeface="+mn-lt"/>
              </a:rPr>
              <a:t>groningen.nl</a:t>
            </a:r>
            <a:r>
              <a:rPr lang="nl-NL" sz="1200" dirty="0">
                <a:latin typeface="+mn-lt"/>
              </a:rPr>
              <a:t>/over-toko/</a:t>
            </a:r>
            <a:br>
              <a:rPr lang="nl-NL" sz="1200" dirty="0">
                <a:latin typeface="+mn-lt"/>
              </a:rPr>
            </a:br>
            <a:br>
              <a:rPr lang="nl-NL" sz="1200" dirty="0">
                <a:latin typeface="+mn-lt"/>
              </a:rPr>
            </a:br>
            <a:r>
              <a:rPr lang="nl-NL" sz="1200" dirty="0" err="1">
                <a:latin typeface="+mn-lt"/>
              </a:rPr>
              <a:t>Location</a:t>
            </a:r>
            <a:r>
              <a:rPr lang="nl-NL" sz="1200" dirty="0">
                <a:latin typeface="+mn-lt"/>
              </a:rPr>
              <a:t> </a:t>
            </a:r>
            <a:r>
              <a:rPr lang="nl-NL" sz="1200" dirty="0" err="1">
                <a:latin typeface="+mn-lt"/>
              </a:rPr>
              <a:t>Pernikkel</a:t>
            </a:r>
            <a:r>
              <a:rPr lang="nl-NL" sz="1200" dirty="0">
                <a:latin typeface="+mn-lt"/>
              </a:rPr>
              <a:t> : </a:t>
            </a:r>
            <a:r>
              <a:rPr lang="nl-NL" sz="1200" dirty="0" err="1">
                <a:latin typeface="+mn-lt"/>
              </a:rPr>
              <a:t>https</a:t>
            </a:r>
            <a:r>
              <a:rPr lang="nl-NL" sz="1200" dirty="0">
                <a:latin typeface="+mn-lt"/>
              </a:rPr>
              <a:t>://toko-vergaderlocatie-</a:t>
            </a:r>
            <a:r>
              <a:rPr lang="nl-NL" sz="1200" dirty="0" err="1">
                <a:latin typeface="+mn-lt"/>
              </a:rPr>
              <a:t>groningen.nl</a:t>
            </a:r>
            <a:r>
              <a:rPr lang="nl-NL" sz="1200" dirty="0">
                <a:latin typeface="+mn-lt"/>
              </a:rPr>
              <a:t>/locatie-</a:t>
            </a:r>
            <a:r>
              <a:rPr lang="nl-NL" sz="1200" dirty="0" err="1">
                <a:latin typeface="+mn-lt"/>
              </a:rPr>
              <a:t>pernikkel</a:t>
            </a:r>
            <a:r>
              <a:rPr lang="nl-NL" sz="1200" dirty="0">
                <a:latin typeface="+mn-lt"/>
              </a:rPr>
              <a:t>/</a:t>
            </a:r>
            <a:br>
              <a:rPr lang="nl-NL" sz="1200" dirty="0">
                <a:latin typeface="+mn-lt"/>
              </a:rPr>
            </a:br>
            <a:br>
              <a:rPr lang="nl-NL" sz="1200" dirty="0">
                <a:latin typeface="+mn-lt"/>
              </a:rPr>
            </a:br>
            <a:r>
              <a:rPr lang="nl-NL" sz="1200" dirty="0" err="1">
                <a:latin typeface="+mn-lt"/>
              </a:rPr>
              <a:t>Location</a:t>
            </a:r>
            <a:r>
              <a:rPr lang="nl-NL" sz="1200" dirty="0">
                <a:latin typeface="+mn-lt"/>
              </a:rPr>
              <a:t> Herberg Onder de </a:t>
            </a:r>
            <a:r>
              <a:rPr lang="nl-NL" sz="1200" dirty="0" err="1">
                <a:latin typeface="+mn-lt"/>
              </a:rPr>
              <a:t>lInden</a:t>
            </a:r>
            <a:r>
              <a:rPr lang="nl-NL" sz="1200" dirty="0">
                <a:latin typeface="+mn-lt"/>
              </a:rPr>
              <a:t> : </a:t>
            </a:r>
            <a:r>
              <a:rPr lang="nl-NL" sz="1200" dirty="0" err="1">
                <a:latin typeface="+mn-lt"/>
              </a:rPr>
              <a:t>https</a:t>
            </a:r>
            <a:r>
              <a:rPr lang="nl-NL" sz="1200" dirty="0">
                <a:latin typeface="+mn-lt"/>
              </a:rPr>
              <a:t>://toko-vergaderlocatie-</a:t>
            </a:r>
            <a:r>
              <a:rPr lang="nl-NL" sz="1200" dirty="0" err="1">
                <a:latin typeface="+mn-lt"/>
              </a:rPr>
              <a:t>groningen.nl</a:t>
            </a:r>
            <a:r>
              <a:rPr lang="nl-NL" sz="1200" dirty="0">
                <a:latin typeface="+mn-lt"/>
              </a:rPr>
              <a:t>/locatie-herberg-onder-de-linden/</a:t>
            </a:r>
            <a:br>
              <a:rPr lang="nl-NL" sz="2400" dirty="0">
                <a:latin typeface="+mn-lt"/>
              </a:rPr>
            </a:br>
            <a:br>
              <a:rPr lang="nl-NL" sz="2400" dirty="0"/>
            </a:br>
            <a:br>
              <a:rPr lang="nl-NL" sz="2400" dirty="0"/>
            </a:br>
            <a:r>
              <a:rPr lang="nl-NL" sz="2400" dirty="0"/>
              <a:t> </a:t>
            </a:r>
          </a:p>
        </p:txBody>
      </p:sp>
      <p:pic>
        <p:nvPicPr>
          <p:cNvPr id="4" name="Afbeelding 3">
            <a:extLst>
              <a:ext uri="{FF2B5EF4-FFF2-40B4-BE49-F238E27FC236}">
                <a16:creationId xmlns:a16="http://schemas.microsoft.com/office/drawing/2014/main" id="{AAF19403-80AA-FEE2-78F4-4D167E17FF54}"/>
              </a:ext>
            </a:extLst>
          </p:cNvPr>
          <p:cNvPicPr>
            <a:picLocks noChangeAspect="1"/>
          </p:cNvPicPr>
          <p:nvPr/>
        </p:nvPicPr>
        <p:blipFill>
          <a:blip r:embed="rId2"/>
          <a:stretch>
            <a:fillRect/>
          </a:stretch>
        </p:blipFill>
        <p:spPr>
          <a:xfrm>
            <a:off x="1" y="0"/>
            <a:ext cx="3352800" cy="2314363"/>
          </a:xfrm>
          <a:prstGeom prst="rect">
            <a:avLst/>
          </a:prstGeom>
        </p:spPr>
      </p:pic>
    </p:spTree>
    <p:extLst>
      <p:ext uri="{BB962C8B-B14F-4D97-AF65-F5344CB8AC3E}">
        <p14:creationId xmlns:p14="http://schemas.microsoft.com/office/powerpoint/2010/main" val="33632453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AD9A6B8-AA7D-D67B-0340-635337CD5469}"/>
              </a:ext>
            </a:extLst>
          </p:cNvPr>
          <p:cNvSpPr>
            <a:spLocks noGrp="1"/>
          </p:cNvSpPr>
          <p:nvPr>
            <p:ph type="ctrTitle"/>
          </p:nvPr>
        </p:nvSpPr>
        <p:spPr>
          <a:xfrm>
            <a:off x="1676400" y="2786743"/>
            <a:ext cx="9231085" cy="3357563"/>
          </a:xfrm>
        </p:spPr>
        <p:txBody>
          <a:bodyPr>
            <a:normAutofit/>
          </a:bodyPr>
          <a:lstStyle/>
          <a:p>
            <a:br>
              <a:rPr lang="nl-NL" sz="1200" dirty="0">
                <a:latin typeface="+mn-lt"/>
              </a:rPr>
            </a:br>
            <a:r>
              <a:rPr lang="nl-NL" sz="1200" dirty="0">
                <a:latin typeface="+mn-lt"/>
              </a:rPr>
              <a:t>insta </a:t>
            </a:r>
            <a:r>
              <a:rPr lang="nl-NL" sz="1200" dirty="0" err="1">
                <a:latin typeface="+mn-lt"/>
              </a:rPr>
              <a:t>https</a:t>
            </a:r>
            <a:r>
              <a:rPr lang="nl-NL" sz="1200" dirty="0">
                <a:latin typeface="+mn-lt"/>
              </a:rPr>
              <a:t>://</a:t>
            </a:r>
            <a:r>
              <a:rPr lang="nl-NL" sz="1200" dirty="0" err="1">
                <a:latin typeface="+mn-lt"/>
              </a:rPr>
              <a:t>www.instagram.com</a:t>
            </a:r>
            <a:r>
              <a:rPr lang="nl-NL" sz="1200" dirty="0">
                <a:latin typeface="+mn-lt"/>
              </a:rPr>
              <a:t>/</a:t>
            </a:r>
            <a:r>
              <a:rPr lang="nl-NL" sz="1200" dirty="0" err="1">
                <a:latin typeface="+mn-lt"/>
              </a:rPr>
              <a:t>herbergonderdelinden</a:t>
            </a:r>
            <a:r>
              <a:rPr lang="nl-NL" sz="1200" dirty="0">
                <a:latin typeface="+mn-lt"/>
              </a:rPr>
              <a:t>/</a:t>
            </a:r>
            <a:br>
              <a:rPr lang="nl-NL" sz="1200" dirty="0">
                <a:latin typeface="+mn-lt"/>
              </a:rPr>
            </a:br>
            <a:br>
              <a:rPr lang="nl-NL" sz="1200" dirty="0">
                <a:latin typeface="+mn-lt"/>
              </a:rPr>
            </a:br>
            <a:br>
              <a:rPr lang="nl-NL" sz="1200" dirty="0">
                <a:latin typeface="+mn-lt"/>
              </a:rPr>
            </a:br>
            <a:br>
              <a:rPr lang="nl-NL" sz="2400" dirty="0">
                <a:latin typeface="+mn-lt"/>
              </a:rPr>
            </a:br>
            <a:br>
              <a:rPr lang="nl-NL" sz="2400" dirty="0"/>
            </a:br>
            <a:br>
              <a:rPr lang="nl-NL" sz="2400" dirty="0"/>
            </a:br>
            <a:r>
              <a:rPr lang="nl-NL" sz="2400" dirty="0"/>
              <a:t> </a:t>
            </a:r>
          </a:p>
        </p:txBody>
      </p:sp>
      <p:pic>
        <p:nvPicPr>
          <p:cNvPr id="4" name="Afbeelding 3">
            <a:extLst>
              <a:ext uri="{FF2B5EF4-FFF2-40B4-BE49-F238E27FC236}">
                <a16:creationId xmlns:a16="http://schemas.microsoft.com/office/drawing/2014/main" id="{AAF19403-80AA-FEE2-78F4-4D167E17FF54}"/>
              </a:ext>
            </a:extLst>
          </p:cNvPr>
          <p:cNvPicPr>
            <a:picLocks noChangeAspect="1"/>
          </p:cNvPicPr>
          <p:nvPr/>
        </p:nvPicPr>
        <p:blipFill>
          <a:blip r:embed="rId2"/>
          <a:stretch>
            <a:fillRect/>
          </a:stretch>
        </p:blipFill>
        <p:spPr>
          <a:xfrm>
            <a:off x="1" y="0"/>
            <a:ext cx="3352800" cy="2314363"/>
          </a:xfrm>
          <a:prstGeom prst="rect">
            <a:avLst/>
          </a:prstGeom>
        </p:spPr>
      </p:pic>
      <p:pic>
        <p:nvPicPr>
          <p:cNvPr id="5" name="Afbeelding 4">
            <a:extLst>
              <a:ext uri="{FF2B5EF4-FFF2-40B4-BE49-F238E27FC236}">
                <a16:creationId xmlns:a16="http://schemas.microsoft.com/office/drawing/2014/main" id="{8AE6D2A0-D928-E8B7-B85F-415BECCD3349}"/>
              </a:ext>
            </a:extLst>
          </p:cNvPr>
          <p:cNvPicPr>
            <a:picLocks noChangeAspect="1"/>
          </p:cNvPicPr>
          <p:nvPr/>
        </p:nvPicPr>
        <p:blipFill>
          <a:blip r:embed="rId3"/>
          <a:stretch>
            <a:fillRect/>
          </a:stretch>
        </p:blipFill>
        <p:spPr>
          <a:xfrm>
            <a:off x="7924800" y="338031"/>
            <a:ext cx="3810000" cy="1638300"/>
          </a:xfrm>
          <a:prstGeom prst="rect">
            <a:avLst/>
          </a:prstGeom>
        </p:spPr>
      </p:pic>
      <p:pic>
        <p:nvPicPr>
          <p:cNvPr id="7" name="Afbeelding 6">
            <a:extLst>
              <a:ext uri="{FF2B5EF4-FFF2-40B4-BE49-F238E27FC236}">
                <a16:creationId xmlns:a16="http://schemas.microsoft.com/office/drawing/2014/main" id="{4281B74F-1AAD-372F-CE1A-4493AD386D7A}"/>
              </a:ext>
            </a:extLst>
          </p:cNvPr>
          <p:cNvPicPr>
            <a:picLocks noChangeAspect="1"/>
          </p:cNvPicPr>
          <p:nvPr/>
        </p:nvPicPr>
        <p:blipFill>
          <a:blip r:embed="rId4"/>
          <a:stretch>
            <a:fillRect/>
          </a:stretch>
        </p:blipFill>
        <p:spPr>
          <a:xfrm>
            <a:off x="8545604" y="2589783"/>
            <a:ext cx="2875643" cy="2040229"/>
          </a:xfrm>
          <a:prstGeom prst="rect">
            <a:avLst/>
          </a:prstGeom>
        </p:spPr>
      </p:pic>
      <p:pic>
        <p:nvPicPr>
          <p:cNvPr id="11" name="Afbeelding 10">
            <a:extLst>
              <a:ext uri="{FF2B5EF4-FFF2-40B4-BE49-F238E27FC236}">
                <a16:creationId xmlns:a16="http://schemas.microsoft.com/office/drawing/2014/main" id="{3E52974A-59C3-4A34-0A01-F41FD1799B0E}"/>
              </a:ext>
            </a:extLst>
          </p:cNvPr>
          <p:cNvPicPr>
            <a:picLocks noChangeAspect="1"/>
          </p:cNvPicPr>
          <p:nvPr/>
        </p:nvPicPr>
        <p:blipFill>
          <a:blip r:embed="rId5"/>
          <a:stretch>
            <a:fillRect/>
          </a:stretch>
        </p:blipFill>
        <p:spPr>
          <a:xfrm>
            <a:off x="770753" y="2392823"/>
            <a:ext cx="3282557" cy="4145401"/>
          </a:xfrm>
          <a:prstGeom prst="rect">
            <a:avLst/>
          </a:prstGeom>
        </p:spPr>
      </p:pic>
      <p:pic>
        <p:nvPicPr>
          <p:cNvPr id="13" name="Afbeelding 12">
            <a:extLst>
              <a:ext uri="{FF2B5EF4-FFF2-40B4-BE49-F238E27FC236}">
                <a16:creationId xmlns:a16="http://schemas.microsoft.com/office/drawing/2014/main" id="{BA4A5390-2DCE-A218-72F5-1BEDAA0287CF}"/>
              </a:ext>
            </a:extLst>
          </p:cNvPr>
          <p:cNvPicPr>
            <a:picLocks noChangeAspect="1"/>
          </p:cNvPicPr>
          <p:nvPr/>
        </p:nvPicPr>
        <p:blipFill>
          <a:blip r:embed="rId6"/>
          <a:stretch>
            <a:fillRect/>
          </a:stretch>
        </p:blipFill>
        <p:spPr>
          <a:xfrm>
            <a:off x="4237720" y="357026"/>
            <a:ext cx="1768020" cy="2232757"/>
          </a:xfrm>
          <a:prstGeom prst="rect">
            <a:avLst/>
          </a:prstGeom>
        </p:spPr>
      </p:pic>
      <p:sp>
        <p:nvSpPr>
          <p:cNvPr id="15" name="Tekstvak 14">
            <a:extLst>
              <a:ext uri="{FF2B5EF4-FFF2-40B4-BE49-F238E27FC236}">
                <a16:creationId xmlns:a16="http://schemas.microsoft.com/office/drawing/2014/main" id="{49216D90-D3B5-24C9-14E4-991FEFB9C9AE}"/>
              </a:ext>
            </a:extLst>
          </p:cNvPr>
          <p:cNvSpPr txBox="1"/>
          <p:nvPr/>
        </p:nvSpPr>
        <p:spPr>
          <a:xfrm>
            <a:off x="4528457" y="3162264"/>
            <a:ext cx="6096000" cy="369332"/>
          </a:xfrm>
          <a:prstGeom prst="rect">
            <a:avLst/>
          </a:prstGeom>
          <a:noFill/>
        </p:spPr>
        <p:txBody>
          <a:bodyPr wrap="square">
            <a:spAutoFit/>
          </a:bodyPr>
          <a:lstStyle/>
          <a:p>
            <a:r>
              <a:rPr lang="nl-NL" sz="1800" dirty="0">
                <a:latin typeface="+mn-lt"/>
              </a:rPr>
              <a:t>Logo’s </a:t>
            </a:r>
            <a:endParaRPr lang="nl-NL" dirty="0"/>
          </a:p>
        </p:txBody>
      </p:sp>
    </p:spTree>
    <p:extLst>
      <p:ext uri="{BB962C8B-B14F-4D97-AF65-F5344CB8AC3E}">
        <p14:creationId xmlns:p14="http://schemas.microsoft.com/office/powerpoint/2010/main" val="25597234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AD9A6B8-AA7D-D67B-0340-635337CD5469}"/>
              </a:ext>
            </a:extLst>
          </p:cNvPr>
          <p:cNvSpPr>
            <a:spLocks noGrp="1"/>
          </p:cNvSpPr>
          <p:nvPr>
            <p:ph type="ctrTitle"/>
          </p:nvPr>
        </p:nvSpPr>
        <p:spPr>
          <a:xfrm>
            <a:off x="1676400" y="2786743"/>
            <a:ext cx="9231085" cy="3357563"/>
          </a:xfrm>
        </p:spPr>
        <p:txBody>
          <a:bodyPr>
            <a:normAutofit/>
          </a:bodyPr>
          <a:lstStyle/>
          <a:p>
            <a:br>
              <a:rPr lang="nl-NL" sz="1200" dirty="0">
                <a:latin typeface="+mn-lt"/>
              </a:rPr>
            </a:br>
            <a:r>
              <a:rPr lang="nl-NL" sz="1200" dirty="0">
                <a:latin typeface="+mn-lt"/>
              </a:rPr>
              <a:t>/</a:t>
            </a:r>
            <a:br>
              <a:rPr lang="nl-NL" sz="1200" dirty="0">
                <a:latin typeface="+mn-lt"/>
              </a:rPr>
            </a:br>
            <a:br>
              <a:rPr lang="nl-NL" sz="1200" dirty="0">
                <a:latin typeface="+mn-lt"/>
              </a:rPr>
            </a:br>
            <a:br>
              <a:rPr lang="nl-NL" sz="1200" dirty="0">
                <a:latin typeface="+mn-lt"/>
              </a:rPr>
            </a:br>
            <a:br>
              <a:rPr lang="nl-NL" sz="2400" dirty="0">
                <a:latin typeface="+mn-lt"/>
              </a:rPr>
            </a:br>
            <a:br>
              <a:rPr lang="nl-NL" sz="2400" dirty="0"/>
            </a:br>
            <a:br>
              <a:rPr lang="nl-NL" sz="2400" dirty="0"/>
            </a:br>
            <a:r>
              <a:rPr lang="nl-NL" sz="2400" dirty="0"/>
              <a:t> </a:t>
            </a:r>
          </a:p>
        </p:txBody>
      </p:sp>
      <p:sp>
        <p:nvSpPr>
          <p:cNvPr id="15" name="Tekstvak 14">
            <a:extLst>
              <a:ext uri="{FF2B5EF4-FFF2-40B4-BE49-F238E27FC236}">
                <a16:creationId xmlns:a16="http://schemas.microsoft.com/office/drawing/2014/main" id="{49216D90-D3B5-24C9-14E4-991FEFB9C9AE}"/>
              </a:ext>
            </a:extLst>
          </p:cNvPr>
          <p:cNvSpPr txBox="1"/>
          <p:nvPr/>
        </p:nvSpPr>
        <p:spPr>
          <a:xfrm>
            <a:off x="4528457" y="3162264"/>
            <a:ext cx="6096000" cy="369332"/>
          </a:xfrm>
          <a:prstGeom prst="rect">
            <a:avLst/>
          </a:prstGeom>
          <a:noFill/>
        </p:spPr>
        <p:txBody>
          <a:bodyPr wrap="square">
            <a:spAutoFit/>
          </a:bodyPr>
          <a:lstStyle/>
          <a:p>
            <a:r>
              <a:rPr lang="nl-NL" sz="1800" dirty="0">
                <a:latin typeface="+mn-lt"/>
              </a:rPr>
              <a:t>Logo’s TOKO  </a:t>
            </a:r>
            <a:endParaRPr lang="nl-NL" dirty="0"/>
          </a:p>
        </p:txBody>
      </p:sp>
      <p:pic>
        <p:nvPicPr>
          <p:cNvPr id="6" name="Afbeelding 5">
            <a:extLst>
              <a:ext uri="{FF2B5EF4-FFF2-40B4-BE49-F238E27FC236}">
                <a16:creationId xmlns:a16="http://schemas.microsoft.com/office/drawing/2014/main" id="{D126CDBE-976E-078F-4BC3-63B6403279BF}"/>
              </a:ext>
            </a:extLst>
          </p:cNvPr>
          <p:cNvPicPr>
            <a:picLocks noChangeAspect="1"/>
          </p:cNvPicPr>
          <p:nvPr/>
        </p:nvPicPr>
        <p:blipFill>
          <a:blip r:embed="rId2"/>
          <a:stretch>
            <a:fillRect/>
          </a:stretch>
        </p:blipFill>
        <p:spPr>
          <a:xfrm>
            <a:off x="135164" y="5101333"/>
            <a:ext cx="7772400" cy="1595247"/>
          </a:xfrm>
          <a:prstGeom prst="rect">
            <a:avLst/>
          </a:prstGeom>
        </p:spPr>
      </p:pic>
      <p:pic>
        <p:nvPicPr>
          <p:cNvPr id="9" name="Afbeelding 8">
            <a:extLst>
              <a:ext uri="{FF2B5EF4-FFF2-40B4-BE49-F238E27FC236}">
                <a16:creationId xmlns:a16="http://schemas.microsoft.com/office/drawing/2014/main" id="{B1368E7B-0E1C-B680-A9AE-5CD07C75DC2B}"/>
              </a:ext>
            </a:extLst>
          </p:cNvPr>
          <p:cNvPicPr>
            <a:picLocks noChangeAspect="1"/>
          </p:cNvPicPr>
          <p:nvPr/>
        </p:nvPicPr>
        <p:blipFill>
          <a:blip r:embed="rId3"/>
          <a:stretch>
            <a:fillRect/>
          </a:stretch>
        </p:blipFill>
        <p:spPr>
          <a:xfrm>
            <a:off x="320222" y="161420"/>
            <a:ext cx="7772400" cy="1586384"/>
          </a:xfrm>
          <a:prstGeom prst="rect">
            <a:avLst/>
          </a:prstGeom>
        </p:spPr>
      </p:pic>
      <p:pic>
        <p:nvPicPr>
          <p:cNvPr id="12" name="Afbeelding 11">
            <a:extLst>
              <a:ext uri="{FF2B5EF4-FFF2-40B4-BE49-F238E27FC236}">
                <a16:creationId xmlns:a16="http://schemas.microsoft.com/office/drawing/2014/main" id="{04E3A6EF-65F2-6A66-F6EB-6D20C1D20D7D}"/>
              </a:ext>
            </a:extLst>
          </p:cNvPr>
          <p:cNvPicPr>
            <a:picLocks noChangeAspect="1"/>
          </p:cNvPicPr>
          <p:nvPr/>
        </p:nvPicPr>
        <p:blipFill>
          <a:blip r:embed="rId4"/>
          <a:stretch>
            <a:fillRect/>
          </a:stretch>
        </p:blipFill>
        <p:spPr>
          <a:xfrm>
            <a:off x="6211605" y="3531596"/>
            <a:ext cx="3748196" cy="3326404"/>
          </a:xfrm>
          <a:prstGeom prst="rect">
            <a:avLst/>
          </a:prstGeom>
        </p:spPr>
      </p:pic>
      <p:pic>
        <p:nvPicPr>
          <p:cNvPr id="16" name="Afbeelding 15">
            <a:extLst>
              <a:ext uri="{FF2B5EF4-FFF2-40B4-BE49-F238E27FC236}">
                <a16:creationId xmlns:a16="http://schemas.microsoft.com/office/drawing/2014/main" id="{1BACED31-6EEB-18D5-BA88-835AD6262A11}"/>
              </a:ext>
            </a:extLst>
          </p:cNvPr>
          <p:cNvPicPr>
            <a:picLocks noChangeAspect="1"/>
          </p:cNvPicPr>
          <p:nvPr/>
        </p:nvPicPr>
        <p:blipFill>
          <a:blip r:embed="rId5"/>
          <a:stretch>
            <a:fillRect/>
          </a:stretch>
        </p:blipFill>
        <p:spPr>
          <a:xfrm>
            <a:off x="541564" y="1187581"/>
            <a:ext cx="1790700" cy="304800"/>
          </a:xfrm>
          <a:prstGeom prst="rect">
            <a:avLst/>
          </a:prstGeom>
        </p:spPr>
      </p:pic>
      <p:sp>
        <p:nvSpPr>
          <p:cNvPr id="17" name="Tekstvak 16">
            <a:extLst>
              <a:ext uri="{FF2B5EF4-FFF2-40B4-BE49-F238E27FC236}">
                <a16:creationId xmlns:a16="http://schemas.microsoft.com/office/drawing/2014/main" id="{EDE3BC08-541B-8533-4790-542B7278CA53}"/>
              </a:ext>
            </a:extLst>
          </p:cNvPr>
          <p:cNvSpPr txBox="1"/>
          <p:nvPr/>
        </p:nvSpPr>
        <p:spPr>
          <a:xfrm>
            <a:off x="490862" y="1897941"/>
            <a:ext cx="1841402" cy="369332"/>
          </a:xfrm>
          <a:prstGeom prst="rect">
            <a:avLst/>
          </a:prstGeom>
          <a:noFill/>
        </p:spPr>
        <p:txBody>
          <a:bodyPr wrap="none" rtlCol="0">
            <a:spAutoFit/>
          </a:bodyPr>
          <a:lstStyle/>
          <a:p>
            <a:r>
              <a:rPr lang="nl-NL" dirty="0"/>
              <a:t>Logo </a:t>
            </a:r>
            <a:r>
              <a:rPr lang="nl-NL" dirty="0" err="1"/>
              <a:t>white</a:t>
            </a:r>
            <a:r>
              <a:rPr lang="nl-NL" dirty="0"/>
              <a:t> TOKO </a:t>
            </a:r>
          </a:p>
        </p:txBody>
      </p:sp>
      <p:pic>
        <p:nvPicPr>
          <p:cNvPr id="19" name="Afbeelding 18">
            <a:extLst>
              <a:ext uri="{FF2B5EF4-FFF2-40B4-BE49-F238E27FC236}">
                <a16:creationId xmlns:a16="http://schemas.microsoft.com/office/drawing/2014/main" id="{D35135DA-032F-6BA6-D748-050A3203B205}"/>
              </a:ext>
            </a:extLst>
          </p:cNvPr>
          <p:cNvPicPr>
            <a:picLocks noChangeAspect="1"/>
          </p:cNvPicPr>
          <p:nvPr/>
        </p:nvPicPr>
        <p:blipFill>
          <a:blip r:embed="rId6"/>
          <a:stretch>
            <a:fillRect/>
          </a:stretch>
        </p:blipFill>
        <p:spPr>
          <a:xfrm>
            <a:off x="387605" y="2912121"/>
            <a:ext cx="3746500" cy="635000"/>
          </a:xfrm>
          <a:prstGeom prst="rect">
            <a:avLst/>
          </a:prstGeom>
        </p:spPr>
      </p:pic>
      <p:sp>
        <p:nvSpPr>
          <p:cNvPr id="20" name="Tekstvak 19">
            <a:extLst>
              <a:ext uri="{FF2B5EF4-FFF2-40B4-BE49-F238E27FC236}">
                <a16:creationId xmlns:a16="http://schemas.microsoft.com/office/drawing/2014/main" id="{DE1AC311-30DC-6428-A4CB-202020F50192}"/>
              </a:ext>
            </a:extLst>
          </p:cNvPr>
          <p:cNvSpPr txBox="1"/>
          <p:nvPr/>
        </p:nvSpPr>
        <p:spPr>
          <a:xfrm>
            <a:off x="4626429" y="1872343"/>
            <a:ext cx="4149406" cy="369332"/>
          </a:xfrm>
          <a:prstGeom prst="rect">
            <a:avLst/>
          </a:prstGeom>
          <a:noFill/>
        </p:spPr>
        <p:txBody>
          <a:bodyPr wrap="none" rtlCol="0">
            <a:spAutoFit/>
          </a:bodyPr>
          <a:lstStyle/>
          <a:p>
            <a:r>
              <a:rPr lang="nl-NL" dirty="0" err="1"/>
              <a:t>https</a:t>
            </a:r>
            <a:r>
              <a:rPr lang="nl-NL" dirty="0"/>
              <a:t>://</a:t>
            </a:r>
            <a:r>
              <a:rPr lang="nl-NL" dirty="0" err="1"/>
              <a:t>www.instagram.com</a:t>
            </a:r>
            <a:r>
              <a:rPr lang="nl-NL" dirty="0"/>
              <a:t>/</a:t>
            </a:r>
            <a:r>
              <a:rPr lang="nl-NL" dirty="0" err="1"/>
              <a:t>t.o.k.o.o.o.o</a:t>
            </a:r>
            <a:r>
              <a:rPr lang="nl-NL" dirty="0"/>
              <a:t>/</a:t>
            </a:r>
          </a:p>
        </p:txBody>
      </p:sp>
    </p:spTree>
    <p:extLst>
      <p:ext uri="{BB962C8B-B14F-4D97-AF65-F5344CB8AC3E}">
        <p14:creationId xmlns:p14="http://schemas.microsoft.com/office/powerpoint/2010/main" val="37953445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AD9A6B8-AA7D-D67B-0340-635337CD5469}"/>
              </a:ext>
            </a:extLst>
          </p:cNvPr>
          <p:cNvSpPr>
            <a:spLocks noGrp="1"/>
          </p:cNvSpPr>
          <p:nvPr>
            <p:ph type="ctrTitle"/>
          </p:nvPr>
        </p:nvSpPr>
        <p:spPr>
          <a:xfrm>
            <a:off x="2645229" y="1055915"/>
            <a:ext cx="7532914" cy="1001486"/>
          </a:xfrm>
        </p:spPr>
        <p:txBody>
          <a:bodyPr>
            <a:normAutofit fontScale="90000"/>
          </a:bodyPr>
          <a:lstStyle/>
          <a:p>
            <a:r>
              <a:rPr lang="nl-NL" sz="1200" dirty="0">
                <a:latin typeface="+mn-lt"/>
              </a:rPr>
              <a:t>Logo’s </a:t>
            </a:r>
            <a:br>
              <a:rPr lang="nl-NL" sz="1200" dirty="0">
                <a:latin typeface="+mn-lt"/>
              </a:rPr>
            </a:br>
            <a:r>
              <a:rPr lang="nl-NL" sz="1200" dirty="0">
                <a:latin typeface="+mn-lt"/>
              </a:rPr>
              <a:t>insta </a:t>
            </a:r>
            <a:r>
              <a:rPr lang="nl-NL" sz="1200" dirty="0" err="1">
                <a:latin typeface="+mn-lt"/>
              </a:rPr>
              <a:t>https</a:t>
            </a:r>
            <a:r>
              <a:rPr lang="nl-NL" sz="1200" dirty="0">
                <a:latin typeface="+mn-lt"/>
              </a:rPr>
              <a:t>://</a:t>
            </a:r>
            <a:r>
              <a:rPr lang="nl-NL" sz="1200" dirty="0" err="1">
                <a:latin typeface="+mn-lt"/>
              </a:rPr>
              <a:t>www.instagram.com</a:t>
            </a:r>
            <a:r>
              <a:rPr lang="nl-NL" sz="1200" dirty="0">
                <a:latin typeface="+mn-lt"/>
              </a:rPr>
              <a:t>/</a:t>
            </a:r>
            <a:r>
              <a:rPr lang="nl-NL" sz="1200" dirty="0" err="1">
                <a:latin typeface="+mn-lt"/>
              </a:rPr>
              <a:t>spijslokaalpernikkel</a:t>
            </a:r>
            <a:r>
              <a:rPr lang="nl-NL" sz="1200" dirty="0">
                <a:latin typeface="+mn-lt"/>
              </a:rPr>
              <a:t>/</a:t>
            </a:r>
            <a:br>
              <a:rPr lang="nl-NL" sz="1200" dirty="0">
                <a:latin typeface="+mn-lt"/>
              </a:rPr>
            </a:br>
            <a:br>
              <a:rPr lang="nl-NL" sz="1200" dirty="0">
                <a:latin typeface="+mn-lt"/>
              </a:rPr>
            </a:br>
            <a:br>
              <a:rPr lang="nl-NL" sz="2400" dirty="0">
                <a:latin typeface="+mn-lt"/>
              </a:rPr>
            </a:br>
            <a:br>
              <a:rPr lang="nl-NL" sz="2400" dirty="0"/>
            </a:br>
            <a:br>
              <a:rPr lang="nl-NL" sz="2400" dirty="0"/>
            </a:br>
            <a:r>
              <a:rPr lang="nl-NL" sz="2400" dirty="0"/>
              <a:t> </a:t>
            </a:r>
          </a:p>
        </p:txBody>
      </p:sp>
      <p:pic>
        <p:nvPicPr>
          <p:cNvPr id="4" name="Afbeelding 3">
            <a:extLst>
              <a:ext uri="{FF2B5EF4-FFF2-40B4-BE49-F238E27FC236}">
                <a16:creationId xmlns:a16="http://schemas.microsoft.com/office/drawing/2014/main" id="{AAF19403-80AA-FEE2-78F4-4D167E17FF54}"/>
              </a:ext>
            </a:extLst>
          </p:cNvPr>
          <p:cNvPicPr>
            <a:picLocks noChangeAspect="1"/>
          </p:cNvPicPr>
          <p:nvPr/>
        </p:nvPicPr>
        <p:blipFill>
          <a:blip r:embed="rId2"/>
          <a:stretch>
            <a:fillRect/>
          </a:stretch>
        </p:blipFill>
        <p:spPr>
          <a:xfrm>
            <a:off x="0" y="272143"/>
            <a:ext cx="3352800" cy="2314363"/>
          </a:xfrm>
          <a:prstGeom prst="rect">
            <a:avLst/>
          </a:prstGeom>
        </p:spPr>
      </p:pic>
      <p:pic>
        <p:nvPicPr>
          <p:cNvPr id="6" name="Afbeelding 5">
            <a:extLst>
              <a:ext uri="{FF2B5EF4-FFF2-40B4-BE49-F238E27FC236}">
                <a16:creationId xmlns:a16="http://schemas.microsoft.com/office/drawing/2014/main" id="{5956C519-A0D5-6E07-4ADB-C714CC6C2C1F}"/>
              </a:ext>
            </a:extLst>
          </p:cNvPr>
          <p:cNvPicPr>
            <a:picLocks noChangeAspect="1"/>
          </p:cNvPicPr>
          <p:nvPr/>
        </p:nvPicPr>
        <p:blipFill>
          <a:blip r:embed="rId3"/>
          <a:stretch>
            <a:fillRect/>
          </a:stretch>
        </p:blipFill>
        <p:spPr>
          <a:xfrm>
            <a:off x="4756150" y="2959100"/>
            <a:ext cx="2679700" cy="939800"/>
          </a:xfrm>
          <a:prstGeom prst="rect">
            <a:avLst/>
          </a:prstGeom>
        </p:spPr>
      </p:pic>
      <p:pic>
        <p:nvPicPr>
          <p:cNvPr id="9" name="Afbeelding 8">
            <a:extLst>
              <a:ext uri="{FF2B5EF4-FFF2-40B4-BE49-F238E27FC236}">
                <a16:creationId xmlns:a16="http://schemas.microsoft.com/office/drawing/2014/main" id="{3D6B0B0B-2622-E07B-E77A-8C2ADA971A3D}"/>
              </a:ext>
            </a:extLst>
          </p:cNvPr>
          <p:cNvPicPr>
            <a:picLocks noChangeAspect="1"/>
          </p:cNvPicPr>
          <p:nvPr/>
        </p:nvPicPr>
        <p:blipFill>
          <a:blip r:embed="rId4"/>
          <a:stretch>
            <a:fillRect/>
          </a:stretch>
        </p:blipFill>
        <p:spPr>
          <a:xfrm>
            <a:off x="4756150" y="1382154"/>
            <a:ext cx="2679700" cy="939800"/>
          </a:xfrm>
          <a:prstGeom prst="rect">
            <a:avLst/>
          </a:prstGeom>
        </p:spPr>
      </p:pic>
      <p:pic>
        <p:nvPicPr>
          <p:cNvPr id="15" name="Afbeelding 14">
            <a:extLst>
              <a:ext uri="{FF2B5EF4-FFF2-40B4-BE49-F238E27FC236}">
                <a16:creationId xmlns:a16="http://schemas.microsoft.com/office/drawing/2014/main" id="{40DF3662-1503-462C-F476-AC1577BA1A68}"/>
              </a:ext>
            </a:extLst>
          </p:cNvPr>
          <p:cNvPicPr>
            <a:picLocks noChangeAspect="1"/>
          </p:cNvPicPr>
          <p:nvPr/>
        </p:nvPicPr>
        <p:blipFill>
          <a:blip r:embed="rId5"/>
          <a:stretch>
            <a:fillRect/>
          </a:stretch>
        </p:blipFill>
        <p:spPr>
          <a:xfrm>
            <a:off x="7999185" y="1435101"/>
            <a:ext cx="1244600" cy="1244600"/>
          </a:xfrm>
          <a:prstGeom prst="rect">
            <a:avLst/>
          </a:prstGeom>
        </p:spPr>
      </p:pic>
      <p:pic>
        <p:nvPicPr>
          <p:cNvPr id="17" name="Afbeelding 16">
            <a:extLst>
              <a:ext uri="{FF2B5EF4-FFF2-40B4-BE49-F238E27FC236}">
                <a16:creationId xmlns:a16="http://schemas.microsoft.com/office/drawing/2014/main" id="{AEF4A162-FE5C-D832-F891-44557818862C}"/>
              </a:ext>
            </a:extLst>
          </p:cNvPr>
          <p:cNvPicPr>
            <a:picLocks noChangeAspect="1"/>
          </p:cNvPicPr>
          <p:nvPr/>
        </p:nvPicPr>
        <p:blipFill>
          <a:blip r:embed="rId6"/>
          <a:stretch>
            <a:fillRect/>
          </a:stretch>
        </p:blipFill>
        <p:spPr>
          <a:xfrm>
            <a:off x="5167086" y="5475846"/>
            <a:ext cx="1244600" cy="1244600"/>
          </a:xfrm>
          <a:prstGeom prst="rect">
            <a:avLst/>
          </a:prstGeom>
        </p:spPr>
      </p:pic>
    </p:spTree>
    <p:extLst>
      <p:ext uri="{BB962C8B-B14F-4D97-AF65-F5344CB8AC3E}">
        <p14:creationId xmlns:p14="http://schemas.microsoft.com/office/powerpoint/2010/main" val="23596815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AD9A6B8-AA7D-D67B-0340-635337CD5469}"/>
              </a:ext>
            </a:extLst>
          </p:cNvPr>
          <p:cNvSpPr>
            <a:spLocks noGrp="1"/>
          </p:cNvSpPr>
          <p:nvPr>
            <p:ph type="ctrTitle"/>
          </p:nvPr>
        </p:nvSpPr>
        <p:spPr>
          <a:xfrm>
            <a:off x="1676400" y="2786743"/>
            <a:ext cx="9231085" cy="3357563"/>
          </a:xfrm>
        </p:spPr>
        <p:txBody>
          <a:bodyPr>
            <a:normAutofit/>
          </a:bodyPr>
          <a:lstStyle/>
          <a:p>
            <a:r>
              <a:rPr lang="nl-NL" sz="1200" dirty="0">
                <a:latin typeface="+mn-lt"/>
              </a:rPr>
              <a:t> </a:t>
            </a:r>
            <a:br>
              <a:rPr lang="nl-NL" sz="1200" dirty="0">
                <a:latin typeface="+mn-lt"/>
              </a:rPr>
            </a:br>
            <a:br>
              <a:rPr lang="nl-NL" sz="1200" dirty="0">
                <a:latin typeface="+mn-lt"/>
              </a:rPr>
            </a:br>
            <a:br>
              <a:rPr lang="nl-NL" sz="2400" dirty="0">
                <a:latin typeface="+mn-lt"/>
              </a:rPr>
            </a:br>
            <a:br>
              <a:rPr lang="nl-NL" sz="2400" dirty="0"/>
            </a:br>
            <a:br>
              <a:rPr lang="nl-NL" sz="2400" dirty="0"/>
            </a:br>
            <a:r>
              <a:rPr lang="nl-NL" sz="2400" dirty="0"/>
              <a:t> </a:t>
            </a:r>
          </a:p>
        </p:txBody>
      </p:sp>
      <p:sp>
        <p:nvSpPr>
          <p:cNvPr id="3" name="Tekstvak 2">
            <a:extLst>
              <a:ext uri="{FF2B5EF4-FFF2-40B4-BE49-F238E27FC236}">
                <a16:creationId xmlns:a16="http://schemas.microsoft.com/office/drawing/2014/main" id="{4A75FB78-428F-DD57-0C9F-142E80559E9D}"/>
              </a:ext>
            </a:extLst>
          </p:cNvPr>
          <p:cNvSpPr txBox="1"/>
          <p:nvPr/>
        </p:nvSpPr>
        <p:spPr>
          <a:xfrm>
            <a:off x="250372" y="344362"/>
            <a:ext cx="3590919" cy="369332"/>
          </a:xfrm>
          <a:prstGeom prst="rect">
            <a:avLst/>
          </a:prstGeom>
          <a:noFill/>
        </p:spPr>
        <p:txBody>
          <a:bodyPr wrap="none" rtlCol="0">
            <a:spAutoFit/>
          </a:bodyPr>
          <a:lstStyle/>
          <a:p>
            <a:r>
              <a:rPr lang="nl-NL" dirty="0"/>
              <a:t>Downloads </a:t>
            </a:r>
            <a:r>
              <a:rPr lang="nl-NL" dirty="0" err="1"/>
              <a:t>and</a:t>
            </a:r>
            <a:r>
              <a:rPr lang="nl-NL" dirty="0"/>
              <a:t> links - on </a:t>
            </a:r>
            <a:r>
              <a:rPr lang="nl-NL" dirty="0" err="1"/>
              <a:t>each</a:t>
            </a:r>
            <a:r>
              <a:rPr lang="nl-NL" dirty="0"/>
              <a:t> page </a:t>
            </a:r>
          </a:p>
        </p:txBody>
      </p:sp>
      <p:sp>
        <p:nvSpPr>
          <p:cNvPr id="5" name="Tekstvak 4">
            <a:extLst>
              <a:ext uri="{FF2B5EF4-FFF2-40B4-BE49-F238E27FC236}">
                <a16:creationId xmlns:a16="http://schemas.microsoft.com/office/drawing/2014/main" id="{D3802C5B-E4F5-509B-7A9D-3CA6A4AF758D}"/>
              </a:ext>
            </a:extLst>
          </p:cNvPr>
          <p:cNvSpPr txBox="1"/>
          <p:nvPr/>
        </p:nvSpPr>
        <p:spPr>
          <a:xfrm>
            <a:off x="620486" y="1513114"/>
            <a:ext cx="2978701" cy="3139321"/>
          </a:xfrm>
          <a:prstGeom prst="rect">
            <a:avLst/>
          </a:prstGeom>
          <a:noFill/>
        </p:spPr>
        <p:txBody>
          <a:bodyPr wrap="none" rtlCol="0">
            <a:spAutoFit/>
          </a:bodyPr>
          <a:lstStyle/>
          <a:p>
            <a:pPr algn="l" fontAlgn="base"/>
            <a:r>
              <a:rPr lang="nl-NL" dirty="0"/>
              <a:t>Instagram </a:t>
            </a:r>
            <a:r>
              <a:rPr lang="nl-NL" dirty="0" err="1"/>
              <a:t>symbol</a:t>
            </a:r>
            <a:r>
              <a:rPr lang="nl-NL" dirty="0"/>
              <a:t> </a:t>
            </a:r>
            <a:endParaRPr lang="nl-NL" b="1" i="0" dirty="0">
              <a:solidFill>
                <a:srgbClr val="FF516B"/>
              </a:solidFill>
              <a:effectLst/>
              <a:latin typeface="Montserrat" pitchFamily="2" charset="77"/>
            </a:endParaRPr>
          </a:p>
          <a:p>
            <a:pPr algn="l" fontAlgn="base"/>
            <a:r>
              <a:rPr lang="nl-NL" b="1" i="0" dirty="0" err="1">
                <a:solidFill>
                  <a:srgbClr val="FF516B"/>
                </a:solidFill>
                <a:effectLst/>
                <a:latin typeface="Montserrat" pitchFamily="2" charset="77"/>
              </a:rPr>
              <a:t>t.o.k.o.o.o.o</a:t>
            </a:r>
            <a:endParaRPr lang="nl-NL" b="1" i="0" dirty="0">
              <a:solidFill>
                <a:srgbClr val="FF516B"/>
              </a:solidFill>
              <a:effectLst/>
              <a:latin typeface="Montserrat" pitchFamily="2" charset="77"/>
            </a:endParaRPr>
          </a:p>
          <a:p>
            <a:endParaRPr lang="nl-NL" dirty="0"/>
          </a:p>
          <a:p>
            <a:r>
              <a:rPr lang="nl-NL" dirty="0" err="1"/>
              <a:t>Therms</a:t>
            </a:r>
            <a:r>
              <a:rPr lang="nl-NL" dirty="0"/>
              <a:t> </a:t>
            </a:r>
          </a:p>
          <a:p>
            <a:r>
              <a:rPr lang="nl-NL" dirty="0"/>
              <a:t>Cookies</a:t>
            </a:r>
          </a:p>
          <a:p>
            <a:r>
              <a:rPr lang="nl-NL" dirty="0"/>
              <a:t>Privacy</a:t>
            </a:r>
          </a:p>
          <a:p>
            <a:pPr algn="l" fontAlgn="base"/>
            <a:r>
              <a:rPr lang="nl-NL" b="0" i="0" u="none" strike="noStrike" dirty="0">
                <a:solidFill>
                  <a:srgbClr val="FFFFFF"/>
                </a:solidFill>
                <a:effectLst/>
                <a:latin typeface="Montserrat" pitchFamily="2" charset="77"/>
                <a:hlinkClick r:id="rId2"/>
              </a:rPr>
              <a:t>Algemene voorwaarden</a:t>
            </a:r>
            <a:endParaRPr lang="nl-NL" b="0" i="0" u="none" strike="noStrike" dirty="0">
              <a:solidFill>
                <a:srgbClr val="FF516B"/>
              </a:solidFill>
              <a:effectLst/>
              <a:latin typeface="Montserrat" pitchFamily="2" charset="77"/>
            </a:endParaRPr>
          </a:p>
          <a:p>
            <a:pPr algn="l" fontAlgn="base"/>
            <a:r>
              <a:rPr lang="nl-NL" b="0" i="0" u="none" strike="noStrike" dirty="0">
                <a:solidFill>
                  <a:srgbClr val="FFFFFF"/>
                </a:solidFill>
                <a:effectLst/>
                <a:latin typeface="Montserrat" pitchFamily="2" charset="77"/>
                <a:hlinkClick r:id="rId3"/>
              </a:rPr>
              <a:t>Cookiebeleid</a:t>
            </a:r>
            <a:endParaRPr lang="nl-NL" b="0" i="0" u="none" strike="noStrike" dirty="0">
              <a:solidFill>
                <a:srgbClr val="FF516B"/>
              </a:solidFill>
              <a:effectLst/>
              <a:latin typeface="Montserrat" pitchFamily="2" charset="77"/>
            </a:endParaRPr>
          </a:p>
          <a:p>
            <a:pPr algn="l" fontAlgn="base"/>
            <a:r>
              <a:rPr lang="nl-NL" b="0" i="0" u="none" strike="noStrike" dirty="0">
                <a:solidFill>
                  <a:srgbClr val="FFFFFF"/>
                </a:solidFill>
                <a:effectLst/>
                <a:latin typeface="Montserrat" pitchFamily="2" charset="77"/>
                <a:hlinkClick r:id="rId4"/>
              </a:rPr>
              <a:t>Privacyverklaring</a:t>
            </a:r>
            <a:endParaRPr lang="nl-NL" b="0" i="0" u="none" strike="noStrike" dirty="0">
              <a:solidFill>
                <a:srgbClr val="FF516B"/>
              </a:solidFill>
              <a:effectLst/>
              <a:latin typeface="Montserrat" pitchFamily="2" charset="77"/>
            </a:endParaRPr>
          </a:p>
          <a:p>
            <a:endParaRPr lang="nl-NL" dirty="0"/>
          </a:p>
          <a:p>
            <a:endParaRPr lang="nl-NL" dirty="0"/>
          </a:p>
        </p:txBody>
      </p:sp>
    </p:spTree>
    <p:extLst>
      <p:ext uri="{BB962C8B-B14F-4D97-AF65-F5344CB8AC3E}">
        <p14:creationId xmlns:p14="http://schemas.microsoft.com/office/powerpoint/2010/main" val="37590639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AD9A6B8-AA7D-D67B-0340-635337CD5469}"/>
              </a:ext>
            </a:extLst>
          </p:cNvPr>
          <p:cNvSpPr>
            <a:spLocks noGrp="1"/>
          </p:cNvSpPr>
          <p:nvPr>
            <p:ph type="ctrTitle"/>
          </p:nvPr>
        </p:nvSpPr>
        <p:spPr>
          <a:xfrm>
            <a:off x="1676400" y="2786743"/>
            <a:ext cx="9231085" cy="3357563"/>
          </a:xfrm>
        </p:spPr>
        <p:txBody>
          <a:bodyPr>
            <a:normAutofit/>
          </a:bodyPr>
          <a:lstStyle/>
          <a:p>
            <a:r>
              <a:rPr lang="nl-NL" sz="1200" dirty="0">
                <a:latin typeface="+mn-lt"/>
              </a:rPr>
              <a:t> </a:t>
            </a:r>
            <a:br>
              <a:rPr lang="nl-NL" sz="1200" dirty="0">
                <a:latin typeface="+mn-lt"/>
              </a:rPr>
            </a:br>
            <a:br>
              <a:rPr lang="nl-NL" sz="1200" dirty="0">
                <a:latin typeface="+mn-lt"/>
              </a:rPr>
            </a:br>
            <a:br>
              <a:rPr lang="nl-NL" sz="2400" dirty="0">
                <a:latin typeface="+mn-lt"/>
              </a:rPr>
            </a:br>
            <a:br>
              <a:rPr lang="nl-NL" sz="2400" dirty="0"/>
            </a:br>
            <a:br>
              <a:rPr lang="nl-NL" sz="2400" dirty="0"/>
            </a:br>
            <a:r>
              <a:rPr lang="nl-NL" sz="2400" dirty="0"/>
              <a:t> </a:t>
            </a:r>
          </a:p>
        </p:txBody>
      </p:sp>
      <p:sp>
        <p:nvSpPr>
          <p:cNvPr id="3" name="Tekstvak 2">
            <a:extLst>
              <a:ext uri="{FF2B5EF4-FFF2-40B4-BE49-F238E27FC236}">
                <a16:creationId xmlns:a16="http://schemas.microsoft.com/office/drawing/2014/main" id="{4A75FB78-428F-DD57-0C9F-142E80559E9D}"/>
              </a:ext>
            </a:extLst>
          </p:cNvPr>
          <p:cNvSpPr txBox="1"/>
          <p:nvPr/>
        </p:nvSpPr>
        <p:spPr>
          <a:xfrm>
            <a:off x="250372" y="344362"/>
            <a:ext cx="1853713" cy="369332"/>
          </a:xfrm>
          <a:prstGeom prst="rect">
            <a:avLst/>
          </a:prstGeom>
          <a:noFill/>
        </p:spPr>
        <p:txBody>
          <a:bodyPr wrap="none" rtlCol="0">
            <a:spAutoFit/>
          </a:bodyPr>
          <a:lstStyle/>
          <a:p>
            <a:r>
              <a:rPr lang="nl-NL" dirty="0" err="1"/>
              <a:t>Booking</a:t>
            </a:r>
            <a:r>
              <a:rPr lang="nl-NL" dirty="0"/>
              <a:t> Tool bar  </a:t>
            </a:r>
          </a:p>
        </p:txBody>
      </p:sp>
      <p:sp>
        <p:nvSpPr>
          <p:cNvPr id="5" name="Tekstvak 4">
            <a:extLst>
              <a:ext uri="{FF2B5EF4-FFF2-40B4-BE49-F238E27FC236}">
                <a16:creationId xmlns:a16="http://schemas.microsoft.com/office/drawing/2014/main" id="{D3802C5B-E4F5-509B-7A9D-3CA6A4AF758D}"/>
              </a:ext>
            </a:extLst>
          </p:cNvPr>
          <p:cNvSpPr txBox="1"/>
          <p:nvPr/>
        </p:nvSpPr>
        <p:spPr>
          <a:xfrm>
            <a:off x="620486" y="1513114"/>
            <a:ext cx="184731" cy="646331"/>
          </a:xfrm>
          <a:prstGeom prst="rect">
            <a:avLst/>
          </a:prstGeom>
          <a:noFill/>
        </p:spPr>
        <p:txBody>
          <a:bodyPr wrap="none" rtlCol="0">
            <a:spAutoFit/>
          </a:bodyPr>
          <a:lstStyle/>
          <a:p>
            <a:endParaRPr lang="nl-NL" dirty="0"/>
          </a:p>
          <a:p>
            <a:endParaRPr lang="nl-NL" dirty="0"/>
          </a:p>
        </p:txBody>
      </p:sp>
      <p:sp>
        <p:nvSpPr>
          <p:cNvPr id="6" name="Tekstvak 5">
            <a:extLst>
              <a:ext uri="{FF2B5EF4-FFF2-40B4-BE49-F238E27FC236}">
                <a16:creationId xmlns:a16="http://schemas.microsoft.com/office/drawing/2014/main" id="{89FFA465-AB7A-59E8-1AF3-44747BD30B65}"/>
              </a:ext>
            </a:extLst>
          </p:cNvPr>
          <p:cNvSpPr txBox="1"/>
          <p:nvPr/>
        </p:nvSpPr>
        <p:spPr>
          <a:xfrm>
            <a:off x="605481" y="1235676"/>
            <a:ext cx="2391809" cy="2308324"/>
          </a:xfrm>
          <a:prstGeom prst="rect">
            <a:avLst/>
          </a:prstGeom>
          <a:noFill/>
        </p:spPr>
        <p:txBody>
          <a:bodyPr wrap="none" rtlCol="0">
            <a:spAutoFit/>
          </a:bodyPr>
          <a:lstStyle/>
          <a:p>
            <a:r>
              <a:rPr lang="nl-NL" dirty="0"/>
              <a:t>Name + Telefoon + mail</a:t>
            </a:r>
          </a:p>
          <a:p>
            <a:endParaRPr lang="nl-NL" dirty="0"/>
          </a:p>
          <a:p>
            <a:r>
              <a:rPr lang="nl-NL" dirty="0" err="1"/>
              <a:t>When</a:t>
            </a:r>
            <a:r>
              <a:rPr lang="nl-NL" dirty="0"/>
              <a:t>?</a:t>
            </a:r>
          </a:p>
          <a:p>
            <a:r>
              <a:rPr lang="nl-NL" dirty="0"/>
              <a:t>How </a:t>
            </a:r>
            <a:r>
              <a:rPr lang="nl-NL" dirty="0" err="1"/>
              <a:t>many</a:t>
            </a:r>
            <a:r>
              <a:rPr lang="nl-NL" dirty="0"/>
              <a:t> </a:t>
            </a:r>
            <a:r>
              <a:rPr lang="nl-NL" dirty="0" err="1"/>
              <a:t>people</a:t>
            </a:r>
            <a:r>
              <a:rPr lang="nl-NL" dirty="0"/>
              <a:t>? </a:t>
            </a:r>
          </a:p>
          <a:p>
            <a:r>
              <a:rPr lang="nl-NL" dirty="0"/>
              <a:t>Time frame?</a:t>
            </a:r>
          </a:p>
          <a:p>
            <a:r>
              <a:rPr lang="nl-NL" dirty="0"/>
              <a:t>Coffee arrangement?</a:t>
            </a:r>
          </a:p>
          <a:p>
            <a:r>
              <a:rPr lang="nl-NL" dirty="0"/>
              <a:t>Lunch / diner? </a:t>
            </a:r>
          </a:p>
          <a:p>
            <a:r>
              <a:rPr lang="nl-NL" dirty="0" err="1"/>
              <a:t>Note</a:t>
            </a:r>
            <a:r>
              <a:rPr lang="nl-NL" dirty="0"/>
              <a:t> ? </a:t>
            </a:r>
          </a:p>
        </p:txBody>
      </p:sp>
      <p:sp>
        <p:nvSpPr>
          <p:cNvPr id="10" name="Tekstvak 9">
            <a:extLst>
              <a:ext uri="{FF2B5EF4-FFF2-40B4-BE49-F238E27FC236}">
                <a16:creationId xmlns:a16="http://schemas.microsoft.com/office/drawing/2014/main" id="{FD6B73B2-60DE-09F7-C837-65BDC00581AB}"/>
              </a:ext>
            </a:extLst>
          </p:cNvPr>
          <p:cNvSpPr txBox="1"/>
          <p:nvPr/>
        </p:nvSpPr>
        <p:spPr>
          <a:xfrm>
            <a:off x="250372" y="5160220"/>
            <a:ext cx="10005736" cy="923330"/>
          </a:xfrm>
          <a:prstGeom prst="rect">
            <a:avLst/>
          </a:prstGeom>
          <a:noFill/>
        </p:spPr>
        <p:txBody>
          <a:bodyPr wrap="square" rtlCol="0">
            <a:spAutoFit/>
          </a:bodyPr>
          <a:lstStyle/>
          <a:p>
            <a:r>
              <a:rPr lang="nl-NL" dirty="0" err="1"/>
              <a:t>Bring</a:t>
            </a:r>
            <a:r>
              <a:rPr lang="nl-NL" dirty="0"/>
              <a:t> </a:t>
            </a:r>
            <a:r>
              <a:rPr lang="nl-NL" dirty="0" err="1"/>
              <a:t>the</a:t>
            </a:r>
            <a:r>
              <a:rPr lang="nl-NL" dirty="0"/>
              <a:t> </a:t>
            </a:r>
            <a:r>
              <a:rPr lang="nl-NL" dirty="0" err="1"/>
              <a:t>visitor</a:t>
            </a:r>
            <a:r>
              <a:rPr lang="nl-NL" dirty="0"/>
              <a:t> </a:t>
            </a:r>
            <a:r>
              <a:rPr lang="nl-NL" dirty="0" err="1"/>
              <a:t>directly</a:t>
            </a:r>
            <a:r>
              <a:rPr lang="nl-NL" dirty="0"/>
              <a:t> to </a:t>
            </a:r>
            <a:r>
              <a:rPr lang="nl-NL" dirty="0" err="1"/>
              <a:t>Mice</a:t>
            </a:r>
            <a:r>
              <a:rPr lang="nl-NL" dirty="0"/>
              <a:t>, </a:t>
            </a:r>
            <a:r>
              <a:rPr lang="nl-NL" dirty="0" err="1"/>
              <a:t>same</a:t>
            </a:r>
            <a:r>
              <a:rPr lang="nl-NL" dirty="0"/>
              <a:t> as </a:t>
            </a:r>
            <a:r>
              <a:rPr lang="nl-NL" dirty="0" err="1"/>
              <a:t>the</a:t>
            </a:r>
            <a:r>
              <a:rPr lang="nl-NL" dirty="0"/>
              <a:t> R button. </a:t>
            </a:r>
          </a:p>
          <a:p>
            <a:r>
              <a:rPr lang="nl-NL" dirty="0"/>
              <a:t>In </a:t>
            </a:r>
            <a:r>
              <a:rPr lang="nl-NL" dirty="0" err="1"/>
              <a:t>future</a:t>
            </a:r>
            <a:r>
              <a:rPr lang="nl-NL" dirty="0"/>
              <a:t> </a:t>
            </a:r>
            <a:r>
              <a:rPr lang="nl-NL" dirty="0" err="1"/>
              <a:t>this</a:t>
            </a:r>
            <a:r>
              <a:rPr lang="nl-NL" dirty="0"/>
              <a:t> button </a:t>
            </a:r>
            <a:r>
              <a:rPr lang="nl-NL" dirty="0" err="1"/>
              <a:t>will</a:t>
            </a:r>
            <a:r>
              <a:rPr lang="nl-NL" dirty="0"/>
              <a:t> </a:t>
            </a:r>
            <a:r>
              <a:rPr lang="nl-NL" dirty="0" err="1"/>
              <a:t>give</a:t>
            </a:r>
            <a:r>
              <a:rPr lang="nl-NL" dirty="0"/>
              <a:t> a </a:t>
            </a:r>
            <a:r>
              <a:rPr lang="nl-NL" dirty="0" err="1"/>
              <a:t>fast</a:t>
            </a:r>
            <a:r>
              <a:rPr lang="nl-NL" dirty="0"/>
              <a:t> </a:t>
            </a:r>
            <a:r>
              <a:rPr lang="nl-NL" dirty="0" err="1"/>
              <a:t>selection</a:t>
            </a:r>
            <a:r>
              <a:rPr lang="nl-NL" dirty="0"/>
              <a:t> of </a:t>
            </a:r>
            <a:r>
              <a:rPr lang="nl-NL" dirty="0" err="1"/>
              <a:t>what</a:t>
            </a:r>
            <a:r>
              <a:rPr lang="nl-NL" dirty="0"/>
              <a:t> is </a:t>
            </a:r>
            <a:r>
              <a:rPr lang="nl-NL" dirty="0" err="1"/>
              <a:t>available</a:t>
            </a:r>
            <a:r>
              <a:rPr lang="nl-NL" dirty="0"/>
              <a:t> like </a:t>
            </a:r>
            <a:r>
              <a:rPr lang="nl-NL" dirty="0" err="1"/>
              <a:t>airbnb</a:t>
            </a:r>
            <a:r>
              <a:rPr lang="nl-NL" dirty="0"/>
              <a:t>. </a:t>
            </a:r>
          </a:p>
          <a:p>
            <a:r>
              <a:rPr lang="nl-NL" dirty="0" err="1"/>
              <a:t>ifferent</a:t>
            </a:r>
            <a:r>
              <a:rPr lang="nl-NL" dirty="0"/>
              <a:t> as </a:t>
            </a:r>
            <a:r>
              <a:rPr lang="nl-NL" dirty="0" err="1"/>
              <a:t>the</a:t>
            </a:r>
            <a:r>
              <a:rPr lang="nl-NL" dirty="0"/>
              <a:t> R button.   </a:t>
            </a:r>
          </a:p>
        </p:txBody>
      </p:sp>
    </p:spTree>
    <p:extLst>
      <p:ext uri="{BB962C8B-B14F-4D97-AF65-F5344CB8AC3E}">
        <p14:creationId xmlns:p14="http://schemas.microsoft.com/office/powerpoint/2010/main" val="3377423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AD9A6B8-AA7D-D67B-0340-635337CD5469}"/>
              </a:ext>
            </a:extLst>
          </p:cNvPr>
          <p:cNvSpPr>
            <a:spLocks noGrp="1"/>
          </p:cNvSpPr>
          <p:nvPr>
            <p:ph type="ctrTitle"/>
          </p:nvPr>
        </p:nvSpPr>
        <p:spPr>
          <a:xfrm>
            <a:off x="1676400" y="2786743"/>
            <a:ext cx="9231085" cy="3357563"/>
          </a:xfrm>
        </p:spPr>
        <p:txBody>
          <a:bodyPr>
            <a:normAutofit/>
          </a:bodyPr>
          <a:lstStyle/>
          <a:p>
            <a:r>
              <a:rPr lang="nl-NL" sz="1200" dirty="0">
                <a:latin typeface="+mn-lt"/>
              </a:rPr>
              <a:t> </a:t>
            </a:r>
            <a:br>
              <a:rPr lang="nl-NL" sz="1200" dirty="0">
                <a:latin typeface="+mn-lt"/>
              </a:rPr>
            </a:br>
            <a:br>
              <a:rPr lang="nl-NL" sz="1200" dirty="0">
                <a:latin typeface="+mn-lt"/>
              </a:rPr>
            </a:br>
            <a:br>
              <a:rPr lang="nl-NL" sz="2400" dirty="0">
                <a:latin typeface="+mn-lt"/>
              </a:rPr>
            </a:br>
            <a:br>
              <a:rPr lang="nl-NL" sz="2400" dirty="0"/>
            </a:br>
            <a:br>
              <a:rPr lang="nl-NL" sz="2400" dirty="0"/>
            </a:br>
            <a:r>
              <a:rPr lang="nl-NL" sz="2400" dirty="0"/>
              <a:t> </a:t>
            </a:r>
          </a:p>
        </p:txBody>
      </p:sp>
      <p:sp>
        <p:nvSpPr>
          <p:cNvPr id="5" name="Tekstvak 4">
            <a:extLst>
              <a:ext uri="{FF2B5EF4-FFF2-40B4-BE49-F238E27FC236}">
                <a16:creationId xmlns:a16="http://schemas.microsoft.com/office/drawing/2014/main" id="{D3802C5B-E4F5-509B-7A9D-3CA6A4AF758D}"/>
              </a:ext>
            </a:extLst>
          </p:cNvPr>
          <p:cNvSpPr txBox="1"/>
          <p:nvPr/>
        </p:nvSpPr>
        <p:spPr>
          <a:xfrm>
            <a:off x="620486" y="1513114"/>
            <a:ext cx="5894114" cy="2308324"/>
          </a:xfrm>
          <a:prstGeom prst="rect">
            <a:avLst/>
          </a:prstGeom>
          <a:noFill/>
        </p:spPr>
        <p:txBody>
          <a:bodyPr wrap="none" rtlCol="0">
            <a:spAutoFit/>
          </a:bodyPr>
          <a:lstStyle/>
          <a:p>
            <a:r>
              <a:rPr lang="nl-NL" dirty="0" err="1"/>
              <a:t>Request</a:t>
            </a:r>
            <a:r>
              <a:rPr lang="nl-NL" dirty="0"/>
              <a:t> </a:t>
            </a:r>
            <a:r>
              <a:rPr lang="nl-NL" dirty="0" err="1"/>
              <a:t>bring</a:t>
            </a:r>
            <a:r>
              <a:rPr lang="nl-NL" dirty="0"/>
              <a:t> </a:t>
            </a:r>
            <a:r>
              <a:rPr lang="nl-NL" dirty="0" err="1"/>
              <a:t>the</a:t>
            </a:r>
            <a:r>
              <a:rPr lang="nl-NL" dirty="0"/>
              <a:t> </a:t>
            </a:r>
            <a:r>
              <a:rPr lang="nl-NL" dirty="0" err="1"/>
              <a:t>visitor</a:t>
            </a:r>
            <a:r>
              <a:rPr lang="nl-NL" dirty="0"/>
              <a:t> to a </a:t>
            </a:r>
            <a:r>
              <a:rPr lang="nl-NL" dirty="0" err="1"/>
              <a:t>booking</a:t>
            </a:r>
            <a:r>
              <a:rPr lang="nl-NL" dirty="0"/>
              <a:t> Platform </a:t>
            </a:r>
            <a:r>
              <a:rPr lang="nl-NL" dirty="0" err="1"/>
              <a:t>named</a:t>
            </a:r>
            <a:r>
              <a:rPr lang="nl-NL" dirty="0"/>
              <a:t> </a:t>
            </a:r>
            <a:r>
              <a:rPr lang="nl-NL" dirty="0" err="1"/>
              <a:t>Mice</a:t>
            </a:r>
            <a:r>
              <a:rPr lang="nl-NL" dirty="0"/>
              <a:t>. </a:t>
            </a:r>
          </a:p>
          <a:p>
            <a:r>
              <a:rPr lang="nl-NL" dirty="0"/>
              <a:t>Just </a:t>
            </a:r>
            <a:r>
              <a:rPr lang="nl-NL" dirty="0" err="1"/>
              <a:t>try</a:t>
            </a:r>
            <a:r>
              <a:rPr lang="nl-NL" dirty="0"/>
              <a:t> </a:t>
            </a:r>
            <a:r>
              <a:rPr lang="nl-NL" dirty="0" err="1"/>
              <a:t>it</a:t>
            </a:r>
            <a:r>
              <a:rPr lang="nl-NL" dirty="0"/>
              <a:t> on </a:t>
            </a:r>
            <a:r>
              <a:rPr lang="nl-NL" dirty="0" err="1"/>
              <a:t>my</a:t>
            </a:r>
            <a:r>
              <a:rPr lang="nl-NL" dirty="0"/>
              <a:t> </a:t>
            </a:r>
            <a:r>
              <a:rPr lang="nl-NL" dirty="0" err="1"/>
              <a:t>current</a:t>
            </a:r>
            <a:r>
              <a:rPr lang="nl-NL" dirty="0"/>
              <a:t> website TOKO </a:t>
            </a:r>
          </a:p>
          <a:p>
            <a:r>
              <a:rPr lang="nl-NL" dirty="0">
                <a:hlinkClick r:id="rId2"/>
              </a:rPr>
              <a:t>https://toko-vergaderlocatie-groningen.nl</a:t>
            </a:r>
            <a:endParaRPr lang="nl-NL" dirty="0"/>
          </a:p>
          <a:p>
            <a:r>
              <a:rPr lang="nl-NL" dirty="0" err="1"/>
              <a:t>You</a:t>
            </a:r>
            <a:r>
              <a:rPr lang="nl-NL" dirty="0"/>
              <a:t> </a:t>
            </a:r>
            <a:r>
              <a:rPr lang="nl-NL" dirty="0" err="1"/>
              <a:t>find</a:t>
            </a:r>
            <a:r>
              <a:rPr lang="nl-NL" dirty="0"/>
              <a:t> a button </a:t>
            </a:r>
            <a:r>
              <a:rPr lang="nl-NL" dirty="0" err="1"/>
              <a:t>named</a:t>
            </a:r>
            <a:r>
              <a:rPr lang="nl-NL" dirty="0"/>
              <a:t> “ Nu aanvragen “ </a:t>
            </a:r>
          </a:p>
          <a:p>
            <a:endParaRPr lang="nl-NL" dirty="0"/>
          </a:p>
          <a:p>
            <a:r>
              <a:rPr lang="nl-NL" dirty="0">
                <a:hlinkClick r:id="rId3"/>
              </a:rPr>
              <a:t>https://app.miceoperations.com/widget/f40aead147f9</a:t>
            </a:r>
            <a:endParaRPr lang="nl-NL" dirty="0"/>
          </a:p>
          <a:p>
            <a:endParaRPr lang="nl-NL" dirty="0"/>
          </a:p>
          <a:p>
            <a:endParaRPr lang="nl-NL" dirty="0"/>
          </a:p>
        </p:txBody>
      </p:sp>
      <p:sp>
        <p:nvSpPr>
          <p:cNvPr id="4" name="Tekstvak 3">
            <a:extLst>
              <a:ext uri="{FF2B5EF4-FFF2-40B4-BE49-F238E27FC236}">
                <a16:creationId xmlns:a16="http://schemas.microsoft.com/office/drawing/2014/main" id="{9453360E-550B-E143-C244-D33C13A6BD09}"/>
              </a:ext>
            </a:extLst>
          </p:cNvPr>
          <p:cNvSpPr txBox="1"/>
          <p:nvPr/>
        </p:nvSpPr>
        <p:spPr>
          <a:xfrm>
            <a:off x="1606378" y="1594022"/>
            <a:ext cx="184731" cy="369332"/>
          </a:xfrm>
          <a:prstGeom prst="rect">
            <a:avLst/>
          </a:prstGeom>
          <a:noFill/>
        </p:spPr>
        <p:txBody>
          <a:bodyPr wrap="none" rtlCol="0">
            <a:spAutoFit/>
          </a:bodyPr>
          <a:lstStyle/>
          <a:p>
            <a:endParaRPr lang="nl-NL" dirty="0"/>
          </a:p>
        </p:txBody>
      </p:sp>
      <p:sp>
        <p:nvSpPr>
          <p:cNvPr id="7" name="Tekstvak 6">
            <a:extLst>
              <a:ext uri="{FF2B5EF4-FFF2-40B4-BE49-F238E27FC236}">
                <a16:creationId xmlns:a16="http://schemas.microsoft.com/office/drawing/2014/main" id="{64E6EBCC-8997-8C65-A7F9-756BF081337A}"/>
              </a:ext>
            </a:extLst>
          </p:cNvPr>
          <p:cNvSpPr txBox="1"/>
          <p:nvPr/>
        </p:nvSpPr>
        <p:spPr>
          <a:xfrm>
            <a:off x="123568" y="383059"/>
            <a:ext cx="6369999" cy="923330"/>
          </a:xfrm>
          <a:prstGeom prst="rect">
            <a:avLst/>
          </a:prstGeom>
          <a:noFill/>
        </p:spPr>
        <p:txBody>
          <a:bodyPr wrap="square" rtlCol="0">
            <a:spAutoFit/>
          </a:bodyPr>
          <a:lstStyle/>
          <a:p>
            <a:r>
              <a:rPr lang="nl-NL" dirty="0"/>
              <a:t>R button  </a:t>
            </a:r>
          </a:p>
          <a:p>
            <a:endParaRPr lang="nl-NL" dirty="0"/>
          </a:p>
          <a:p>
            <a:r>
              <a:rPr lang="nl-NL" dirty="0"/>
              <a:t>( </a:t>
            </a:r>
            <a:r>
              <a:rPr lang="nl-NL" dirty="0" err="1"/>
              <a:t>grapic</a:t>
            </a:r>
            <a:r>
              <a:rPr lang="nl-NL" dirty="0"/>
              <a:t> </a:t>
            </a:r>
            <a:r>
              <a:rPr lang="nl-NL" dirty="0" err="1"/>
              <a:t>fun</a:t>
            </a:r>
            <a:r>
              <a:rPr lang="nl-NL" dirty="0"/>
              <a:t> to make </a:t>
            </a:r>
            <a:r>
              <a:rPr lang="nl-NL" dirty="0" err="1"/>
              <a:t>this</a:t>
            </a:r>
            <a:r>
              <a:rPr lang="nl-NL" dirty="0"/>
              <a:t> in </a:t>
            </a:r>
            <a:r>
              <a:rPr lang="nl-NL" dirty="0" err="1"/>
              <a:t>the</a:t>
            </a:r>
            <a:r>
              <a:rPr lang="nl-NL" dirty="0"/>
              <a:t> </a:t>
            </a:r>
            <a:r>
              <a:rPr lang="nl-NL" dirty="0" err="1"/>
              <a:t>location</a:t>
            </a:r>
            <a:r>
              <a:rPr lang="nl-NL" dirty="0"/>
              <a:t> </a:t>
            </a:r>
            <a:r>
              <a:rPr lang="nl-NL" dirty="0" err="1"/>
              <a:t>shape</a:t>
            </a:r>
            <a:r>
              <a:rPr lang="nl-NL" dirty="0"/>
              <a:t>? )  </a:t>
            </a:r>
          </a:p>
        </p:txBody>
      </p:sp>
      <p:pic>
        <p:nvPicPr>
          <p:cNvPr id="9" name="Afbeelding 8">
            <a:extLst>
              <a:ext uri="{FF2B5EF4-FFF2-40B4-BE49-F238E27FC236}">
                <a16:creationId xmlns:a16="http://schemas.microsoft.com/office/drawing/2014/main" id="{D61FD9F4-CE4E-5DFB-3835-49188B96A7C3}"/>
              </a:ext>
            </a:extLst>
          </p:cNvPr>
          <p:cNvPicPr>
            <a:picLocks noChangeAspect="1"/>
          </p:cNvPicPr>
          <p:nvPr/>
        </p:nvPicPr>
        <p:blipFill>
          <a:blip r:embed="rId4"/>
          <a:stretch>
            <a:fillRect/>
          </a:stretch>
        </p:blipFill>
        <p:spPr>
          <a:xfrm>
            <a:off x="7168762" y="2786743"/>
            <a:ext cx="4402752" cy="3487368"/>
          </a:xfrm>
          <a:prstGeom prst="rect">
            <a:avLst/>
          </a:prstGeom>
        </p:spPr>
      </p:pic>
    </p:spTree>
    <p:extLst>
      <p:ext uri="{BB962C8B-B14F-4D97-AF65-F5344CB8AC3E}">
        <p14:creationId xmlns:p14="http://schemas.microsoft.com/office/powerpoint/2010/main" val="36845779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Afbeelding 5">
            <a:extLst>
              <a:ext uri="{FF2B5EF4-FFF2-40B4-BE49-F238E27FC236}">
                <a16:creationId xmlns:a16="http://schemas.microsoft.com/office/drawing/2014/main" id="{D52F4364-DF2E-1DA9-67C2-14FF753B8FCA}"/>
              </a:ext>
            </a:extLst>
          </p:cNvPr>
          <p:cNvPicPr>
            <a:picLocks noChangeAspect="1"/>
          </p:cNvPicPr>
          <p:nvPr/>
        </p:nvPicPr>
        <p:blipFill>
          <a:blip r:embed="rId2"/>
          <a:stretch>
            <a:fillRect/>
          </a:stretch>
        </p:blipFill>
        <p:spPr>
          <a:xfrm rot="5400000">
            <a:off x="-857250" y="857250"/>
            <a:ext cx="6858000" cy="5143500"/>
          </a:xfrm>
          <a:prstGeom prst="rect">
            <a:avLst/>
          </a:prstGeom>
        </p:spPr>
      </p:pic>
      <p:sp>
        <p:nvSpPr>
          <p:cNvPr id="7" name="Titel 1">
            <a:extLst>
              <a:ext uri="{FF2B5EF4-FFF2-40B4-BE49-F238E27FC236}">
                <a16:creationId xmlns:a16="http://schemas.microsoft.com/office/drawing/2014/main" id="{5E9C4CF0-3DC8-C404-3B61-1B391F4875FE}"/>
              </a:ext>
            </a:extLst>
          </p:cNvPr>
          <p:cNvSpPr>
            <a:spLocks noGrp="1"/>
          </p:cNvSpPr>
          <p:nvPr>
            <p:ph type="ctrTitle"/>
          </p:nvPr>
        </p:nvSpPr>
        <p:spPr>
          <a:xfrm>
            <a:off x="5236028" y="261257"/>
            <a:ext cx="5431971" cy="3248706"/>
          </a:xfrm>
        </p:spPr>
        <p:txBody>
          <a:bodyPr>
            <a:normAutofit/>
          </a:bodyPr>
          <a:lstStyle/>
          <a:p>
            <a:br>
              <a:rPr lang="nl-NL" sz="2400" dirty="0"/>
            </a:br>
            <a:br>
              <a:rPr lang="nl-NL" sz="1600" dirty="0"/>
            </a:br>
            <a:r>
              <a:rPr lang="nl-NL" sz="1600" dirty="0"/>
              <a:t>Page 2 </a:t>
            </a:r>
            <a:r>
              <a:rPr lang="nl-NL" sz="1600" dirty="0" err="1"/>
              <a:t>Onepager</a:t>
            </a:r>
            <a:br>
              <a:rPr lang="nl-NL" sz="1600" dirty="0"/>
            </a:br>
            <a:r>
              <a:rPr lang="nl-NL" sz="1600" dirty="0" err="1"/>
              <a:t>sections</a:t>
            </a:r>
            <a:r>
              <a:rPr lang="nl-NL" sz="1600" dirty="0"/>
              <a:t> </a:t>
            </a:r>
            <a:r>
              <a:rPr lang="nl-NL" sz="1600" dirty="0" err="1"/>
              <a:t>about</a:t>
            </a:r>
            <a:r>
              <a:rPr lang="nl-NL" sz="1600" dirty="0"/>
              <a:t> a </a:t>
            </a:r>
            <a:r>
              <a:rPr lang="nl-NL" sz="1600" dirty="0" err="1"/>
              <a:t>location</a:t>
            </a:r>
            <a:r>
              <a:rPr lang="nl-NL" sz="1600" dirty="0"/>
              <a:t> </a:t>
            </a:r>
            <a:br>
              <a:rPr lang="nl-NL" sz="1600" dirty="0"/>
            </a:br>
            <a:r>
              <a:rPr lang="nl-NL" sz="1600" dirty="0"/>
              <a:t>- tekst 200 </a:t>
            </a:r>
            <a:r>
              <a:rPr lang="nl-NL" sz="1600" dirty="0" err="1"/>
              <a:t>words</a:t>
            </a:r>
            <a:r>
              <a:rPr lang="nl-NL" sz="1600" dirty="0"/>
              <a:t> </a:t>
            </a:r>
            <a:br>
              <a:rPr lang="nl-NL" sz="1600" dirty="0"/>
            </a:br>
            <a:r>
              <a:rPr lang="nl-NL" sz="1600" dirty="0"/>
              <a:t>- foto </a:t>
            </a:r>
            <a:r>
              <a:rPr lang="nl-NL" sz="1600" dirty="0" err="1"/>
              <a:t>scroll</a:t>
            </a:r>
            <a:r>
              <a:rPr lang="nl-NL" sz="1600" dirty="0"/>
              <a:t> bar, 10 images. Click on image is make </a:t>
            </a:r>
            <a:r>
              <a:rPr lang="nl-NL" sz="1600" dirty="0" err="1"/>
              <a:t>it</a:t>
            </a:r>
            <a:r>
              <a:rPr lang="nl-NL" sz="1600" dirty="0"/>
              <a:t> triple </a:t>
            </a:r>
            <a:r>
              <a:rPr lang="nl-NL" sz="1600" dirty="0" err="1"/>
              <a:t>size</a:t>
            </a:r>
            <a:br>
              <a:rPr lang="nl-NL" sz="1600" dirty="0"/>
            </a:br>
            <a:r>
              <a:rPr lang="nl-NL" sz="1600" dirty="0" err="1"/>
              <a:t>each</a:t>
            </a:r>
            <a:r>
              <a:rPr lang="nl-NL" sz="1600" dirty="0"/>
              <a:t> </a:t>
            </a:r>
            <a:r>
              <a:rPr lang="nl-NL" sz="1600" dirty="0" err="1"/>
              <a:t>section</a:t>
            </a:r>
            <a:r>
              <a:rPr lang="nl-NL" sz="1600" dirty="0"/>
              <a:t> is clickable to a </a:t>
            </a:r>
            <a:r>
              <a:rPr lang="nl-NL" sz="1600" dirty="0" err="1"/>
              <a:t>deeper</a:t>
            </a:r>
            <a:r>
              <a:rPr lang="nl-NL" sz="1600" dirty="0"/>
              <a:t> level, page 2 b. </a:t>
            </a:r>
            <a:br>
              <a:rPr lang="nl-NL" sz="1600" dirty="0"/>
            </a:br>
            <a:r>
              <a:rPr lang="nl-NL" sz="1600" dirty="0" err="1"/>
              <a:t>Many</a:t>
            </a:r>
            <a:r>
              <a:rPr lang="nl-NL" sz="1600" dirty="0"/>
              <a:t> </a:t>
            </a:r>
            <a:r>
              <a:rPr lang="nl-NL" sz="1600" dirty="0" err="1"/>
              <a:t>sections</a:t>
            </a:r>
            <a:r>
              <a:rPr lang="nl-NL" sz="1600" dirty="0"/>
              <a:t> as </a:t>
            </a:r>
            <a:r>
              <a:rPr lang="nl-NL" sz="1600" dirty="0" err="1"/>
              <a:t>locations</a:t>
            </a:r>
            <a:r>
              <a:rPr lang="nl-NL" sz="1600" dirty="0"/>
              <a:t>, </a:t>
            </a:r>
            <a:br>
              <a:rPr lang="nl-NL" sz="1600" dirty="0"/>
            </a:br>
            <a:r>
              <a:rPr lang="nl-NL" sz="1600" dirty="0"/>
              <a:t>easy to </a:t>
            </a:r>
            <a:r>
              <a:rPr lang="nl-NL" sz="1600" dirty="0" err="1"/>
              <a:t>expand</a:t>
            </a:r>
            <a:r>
              <a:rPr lang="nl-NL" sz="1600" dirty="0"/>
              <a:t>, we </a:t>
            </a:r>
            <a:r>
              <a:rPr lang="nl-NL" sz="1600" dirty="0" err="1"/>
              <a:t>just</a:t>
            </a:r>
            <a:r>
              <a:rPr lang="nl-NL" sz="1600" dirty="0"/>
              <a:t> </a:t>
            </a:r>
            <a:r>
              <a:rPr lang="nl-NL" sz="1600" dirty="0" err="1"/>
              <a:t>started</a:t>
            </a:r>
            <a:r>
              <a:rPr lang="nl-NL" sz="1600" dirty="0"/>
              <a:t> 3 </a:t>
            </a:r>
            <a:r>
              <a:rPr lang="nl-NL" sz="1600" dirty="0" err="1"/>
              <a:t>locations</a:t>
            </a:r>
            <a:r>
              <a:rPr lang="nl-NL" sz="1600" dirty="0"/>
              <a:t>, </a:t>
            </a:r>
            <a:r>
              <a:rPr lang="nl-NL" sz="1600" dirty="0" err="1"/>
              <a:t>space</a:t>
            </a:r>
            <a:r>
              <a:rPr lang="nl-NL" sz="1600" dirty="0"/>
              <a:t> </a:t>
            </a:r>
            <a:r>
              <a:rPr lang="nl-NL" sz="1600" dirty="0" err="1"/>
              <a:t>for</a:t>
            </a:r>
            <a:r>
              <a:rPr lang="nl-NL" sz="1600" dirty="0"/>
              <a:t> 12 </a:t>
            </a:r>
            <a:r>
              <a:rPr lang="nl-NL" sz="1600" dirty="0" err="1"/>
              <a:t>locations</a:t>
            </a:r>
            <a:r>
              <a:rPr lang="nl-NL" sz="1600" dirty="0"/>
              <a:t>. </a:t>
            </a:r>
            <a:br>
              <a:rPr lang="nl-NL" sz="2400" dirty="0"/>
            </a:br>
            <a:br>
              <a:rPr lang="nl-NL" sz="2400" dirty="0"/>
            </a:br>
            <a:endParaRPr lang="nl-NL" sz="2400" dirty="0"/>
          </a:p>
        </p:txBody>
      </p:sp>
      <p:sp>
        <p:nvSpPr>
          <p:cNvPr id="8" name="Titel 1">
            <a:extLst>
              <a:ext uri="{FF2B5EF4-FFF2-40B4-BE49-F238E27FC236}">
                <a16:creationId xmlns:a16="http://schemas.microsoft.com/office/drawing/2014/main" id="{2E5AC3E4-E83A-C709-8A82-79A9491E1501}"/>
              </a:ext>
            </a:extLst>
          </p:cNvPr>
          <p:cNvSpPr txBox="1">
            <a:spLocks/>
          </p:cNvSpPr>
          <p:nvPr/>
        </p:nvSpPr>
        <p:spPr>
          <a:xfrm>
            <a:off x="5312228" y="3609294"/>
            <a:ext cx="5431971" cy="3248706"/>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nl-NL" sz="2400"/>
              <a:t>Interactive goolge always goes to page 4 – spefically that location </a:t>
            </a:r>
            <a:br>
              <a:rPr lang="nl-NL" sz="2400"/>
            </a:br>
            <a:endParaRPr lang="nl-NL" sz="2400" dirty="0"/>
          </a:p>
        </p:txBody>
      </p:sp>
      <p:sp>
        <p:nvSpPr>
          <p:cNvPr id="9" name="Tekstvak 8">
            <a:extLst>
              <a:ext uri="{FF2B5EF4-FFF2-40B4-BE49-F238E27FC236}">
                <a16:creationId xmlns:a16="http://schemas.microsoft.com/office/drawing/2014/main" id="{5E39616C-FAFA-1316-EDC0-8B869F8E2754}"/>
              </a:ext>
            </a:extLst>
          </p:cNvPr>
          <p:cNvSpPr txBox="1"/>
          <p:nvPr/>
        </p:nvSpPr>
        <p:spPr>
          <a:xfrm>
            <a:off x="5312228" y="3609294"/>
            <a:ext cx="6694715" cy="1754326"/>
          </a:xfrm>
          <a:prstGeom prst="rect">
            <a:avLst/>
          </a:prstGeom>
          <a:noFill/>
        </p:spPr>
        <p:txBody>
          <a:bodyPr wrap="square" rtlCol="0">
            <a:spAutoFit/>
          </a:bodyPr>
          <a:lstStyle/>
          <a:p>
            <a:r>
              <a:rPr lang="nl-NL" dirty="0" err="1"/>
              <a:t>What</a:t>
            </a:r>
            <a:r>
              <a:rPr lang="nl-NL" dirty="0"/>
              <a:t> I like </a:t>
            </a:r>
            <a:r>
              <a:rPr lang="nl-NL" dirty="0" err="1"/>
              <a:t>about</a:t>
            </a:r>
            <a:r>
              <a:rPr lang="nl-NL" dirty="0"/>
              <a:t> </a:t>
            </a:r>
            <a:r>
              <a:rPr lang="nl-NL" dirty="0" err="1"/>
              <a:t>this</a:t>
            </a:r>
            <a:r>
              <a:rPr lang="nl-NL" dirty="0"/>
              <a:t> </a:t>
            </a:r>
            <a:r>
              <a:rPr lang="nl-NL" dirty="0" err="1"/>
              <a:t>the</a:t>
            </a:r>
            <a:r>
              <a:rPr lang="nl-NL" dirty="0"/>
              <a:t> clean </a:t>
            </a:r>
            <a:r>
              <a:rPr lang="nl-NL" dirty="0" err="1"/>
              <a:t>overview</a:t>
            </a:r>
            <a:r>
              <a:rPr lang="nl-NL" dirty="0"/>
              <a:t>, </a:t>
            </a:r>
          </a:p>
          <a:p>
            <a:r>
              <a:rPr lang="nl-NL" dirty="0"/>
              <a:t>but </a:t>
            </a:r>
            <a:r>
              <a:rPr lang="nl-NL" dirty="0" err="1"/>
              <a:t>there</a:t>
            </a:r>
            <a:r>
              <a:rPr lang="nl-NL" dirty="0"/>
              <a:t> is a </a:t>
            </a:r>
            <a:r>
              <a:rPr lang="nl-NL" dirty="0" err="1"/>
              <a:t>need</a:t>
            </a:r>
            <a:r>
              <a:rPr lang="nl-NL" dirty="0"/>
              <a:t> to </a:t>
            </a:r>
            <a:r>
              <a:rPr lang="nl-NL" dirty="0" err="1"/>
              <a:t>find</a:t>
            </a:r>
            <a:r>
              <a:rPr lang="nl-NL" dirty="0"/>
              <a:t> back </a:t>
            </a:r>
            <a:r>
              <a:rPr lang="nl-NL" dirty="0" err="1"/>
              <a:t>the</a:t>
            </a:r>
            <a:r>
              <a:rPr lang="nl-NL" dirty="0"/>
              <a:t> home page.</a:t>
            </a:r>
          </a:p>
          <a:p>
            <a:r>
              <a:rPr lang="nl-NL" dirty="0"/>
              <a:t>Is </a:t>
            </a:r>
            <a:r>
              <a:rPr lang="nl-NL" dirty="0" err="1"/>
              <a:t>there</a:t>
            </a:r>
            <a:r>
              <a:rPr lang="nl-NL" dirty="0"/>
              <a:t> a solution to </a:t>
            </a:r>
            <a:r>
              <a:rPr lang="nl-NL" dirty="0" err="1"/>
              <a:t>keeop</a:t>
            </a:r>
            <a:r>
              <a:rPr lang="nl-NL" dirty="0"/>
              <a:t> </a:t>
            </a:r>
            <a:r>
              <a:rPr lang="nl-NL" dirty="0" err="1"/>
              <a:t>the</a:t>
            </a:r>
            <a:r>
              <a:rPr lang="nl-NL" dirty="0"/>
              <a:t> </a:t>
            </a:r>
            <a:r>
              <a:rPr lang="nl-NL" dirty="0" err="1"/>
              <a:t>cleas</a:t>
            </a:r>
            <a:r>
              <a:rPr lang="nl-NL" dirty="0"/>
              <a:t> </a:t>
            </a:r>
            <a:r>
              <a:rPr lang="nl-NL" dirty="0" err="1"/>
              <a:t>quit</a:t>
            </a:r>
            <a:r>
              <a:rPr lang="nl-NL" dirty="0"/>
              <a:t> design, </a:t>
            </a:r>
            <a:r>
              <a:rPr lang="nl-NL" dirty="0" err="1"/>
              <a:t>and</a:t>
            </a:r>
            <a:r>
              <a:rPr lang="nl-NL" dirty="0"/>
              <a:t> a link </a:t>
            </a:r>
            <a:r>
              <a:rPr lang="nl-NL" dirty="0" err="1"/>
              <a:t>by</a:t>
            </a:r>
            <a:r>
              <a:rPr lang="nl-NL" dirty="0"/>
              <a:t> logo in </a:t>
            </a:r>
            <a:r>
              <a:rPr lang="nl-NL" dirty="0" err="1"/>
              <a:t>the</a:t>
            </a:r>
            <a:r>
              <a:rPr lang="nl-NL" dirty="0"/>
              <a:t> corner  to </a:t>
            </a:r>
            <a:r>
              <a:rPr lang="nl-NL" dirty="0" err="1"/>
              <a:t>find</a:t>
            </a:r>
            <a:r>
              <a:rPr lang="nl-NL" dirty="0"/>
              <a:t> </a:t>
            </a:r>
            <a:r>
              <a:rPr lang="nl-NL" dirty="0" err="1"/>
              <a:t>your</a:t>
            </a:r>
            <a:r>
              <a:rPr lang="nl-NL" dirty="0"/>
              <a:t> way back to </a:t>
            </a:r>
            <a:r>
              <a:rPr lang="nl-NL" dirty="0" err="1"/>
              <a:t>the</a:t>
            </a:r>
            <a:r>
              <a:rPr lang="nl-NL" dirty="0"/>
              <a:t> homepage? </a:t>
            </a:r>
          </a:p>
          <a:p>
            <a:r>
              <a:rPr lang="nl-NL" dirty="0"/>
              <a:t>Or is </a:t>
            </a:r>
            <a:r>
              <a:rPr lang="nl-NL" dirty="0" err="1"/>
              <a:t>it</a:t>
            </a:r>
            <a:r>
              <a:rPr lang="nl-NL" dirty="0"/>
              <a:t> </a:t>
            </a:r>
            <a:r>
              <a:rPr lang="nl-NL" dirty="0" err="1"/>
              <a:t>wise</a:t>
            </a:r>
            <a:r>
              <a:rPr lang="nl-NL" dirty="0"/>
              <a:t> to make a home page copy , change </a:t>
            </a:r>
            <a:r>
              <a:rPr lang="nl-NL" dirty="0" err="1"/>
              <a:t>just</a:t>
            </a:r>
            <a:r>
              <a:rPr lang="nl-NL" dirty="0"/>
              <a:t> </a:t>
            </a:r>
            <a:r>
              <a:rPr lang="nl-NL" dirty="0" err="1"/>
              <a:t>the</a:t>
            </a:r>
            <a:r>
              <a:rPr lang="nl-NL" dirty="0"/>
              <a:t> </a:t>
            </a:r>
            <a:r>
              <a:rPr lang="nl-NL" dirty="0" err="1"/>
              <a:t>middle</a:t>
            </a:r>
            <a:r>
              <a:rPr lang="nl-NL" dirty="0"/>
              <a:t> </a:t>
            </a:r>
            <a:r>
              <a:rPr lang="nl-NL" dirty="0" err="1"/>
              <a:t>section</a:t>
            </a:r>
            <a:r>
              <a:rPr lang="nl-NL" dirty="0"/>
              <a:t>? </a:t>
            </a:r>
          </a:p>
        </p:txBody>
      </p:sp>
    </p:spTree>
    <p:extLst>
      <p:ext uri="{BB962C8B-B14F-4D97-AF65-F5344CB8AC3E}">
        <p14:creationId xmlns:p14="http://schemas.microsoft.com/office/powerpoint/2010/main" val="25518661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AD9A6B8-AA7D-D67B-0340-635337CD5469}"/>
              </a:ext>
            </a:extLst>
          </p:cNvPr>
          <p:cNvSpPr>
            <a:spLocks noGrp="1"/>
          </p:cNvSpPr>
          <p:nvPr>
            <p:ph type="ctrTitle"/>
          </p:nvPr>
        </p:nvSpPr>
        <p:spPr>
          <a:xfrm>
            <a:off x="1524000" y="0"/>
            <a:ext cx="9144000" cy="2387600"/>
          </a:xfrm>
        </p:spPr>
        <p:txBody>
          <a:bodyPr>
            <a:normAutofit/>
          </a:bodyPr>
          <a:lstStyle/>
          <a:p>
            <a:r>
              <a:rPr lang="nl-NL" sz="2400" dirty="0" err="1"/>
              <a:t>This</a:t>
            </a:r>
            <a:r>
              <a:rPr lang="nl-NL" sz="2400" dirty="0"/>
              <a:t> is page 2B, </a:t>
            </a:r>
            <a:r>
              <a:rPr lang="nl-NL" sz="2400" dirty="0" err="1"/>
              <a:t>after</a:t>
            </a:r>
            <a:r>
              <a:rPr lang="nl-NL" sz="2400" dirty="0"/>
              <a:t> </a:t>
            </a:r>
            <a:r>
              <a:rPr lang="nl-NL" sz="2400" dirty="0" err="1"/>
              <a:t>clicking</a:t>
            </a:r>
            <a:r>
              <a:rPr lang="nl-NL" sz="2400" dirty="0"/>
              <a:t> on </a:t>
            </a:r>
            <a:r>
              <a:rPr lang="nl-NL" sz="2400" dirty="0" err="1"/>
              <a:t>the</a:t>
            </a:r>
            <a:r>
              <a:rPr lang="nl-NL" sz="2400" dirty="0"/>
              <a:t> </a:t>
            </a:r>
            <a:r>
              <a:rPr lang="nl-NL" sz="2400" dirty="0" err="1"/>
              <a:t>location</a:t>
            </a:r>
            <a:r>
              <a:rPr lang="nl-NL" sz="2400" dirty="0"/>
              <a:t> at </a:t>
            </a:r>
            <a:r>
              <a:rPr lang="nl-NL" sz="2400" dirty="0" err="1"/>
              <a:t>the</a:t>
            </a:r>
            <a:r>
              <a:rPr lang="nl-NL" sz="2400" dirty="0"/>
              <a:t> home page or at page </a:t>
            </a:r>
            <a:r>
              <a:rPr lang="nl-NL" sz="2400" dirty="0" err="1"/>
              <a:t>two</a:t>
            </a:r>
            <a:r>
              <a:rPr lang="nl-NL" sz="2400" dirty="0"/>
              <a:t> ( </a:t>
            </a:r>
            <a:r>
              <a:rPr lang="nl-NL" sz="2400" dirty="0" err="1"/>
              <a:t>locations</a:t>
            </a:r>
            <a:r>
              <a:rPr lang="nl-NL" sz="2400" dirty="0"/>
              <a:t> ) , </a:t>
            </a:r>
            <a:r>
              <a:rPr lang="nl-NL" sz="2400" dirty="0" err="1"/>
              <a:t>here</a:t>
            </a:r>
            <a:r>
              <a:rPr lang="nl-NL" sz="2400" dirty="0"/>
              <a:t> </a:t>
            </a:r>
            <a:r>
              <a:rPr lang="nl-NL" sz="2400" dirty="0" err="1"/>
              <a:t>it</a:t>
            </a:r>
            <a:r>
              <a:rPr lang="nl-NL" sz="2400" dirty="0"/>
              <a:t> starts </a:t>
            </a:r>
            <a:r>
              <a:rPr lang="nl-NL" sz="2400" dirty="0" err="1"/>
              <a:t>with</a:t>
            </a:r>
            <a:r>
              <a:rPr lang="nl-NL" sz="2400" dirty="0"/>
              <a:t> </a:t>
            </a:r>
            <a:r>
              <a:rPr lang="nl-NL" sz="2400" dirty="0" err="1"/>
              <a:t>the</a:t>
            </a:r>
            <a:r>
              <a:rPr lang="nl-NL" sz="2400" dirty="0"/>
              <a:t> </a:t>
            </a:r>
            <a:r>
              <a:rPr lang="nl-NL" sz="2400" dirty="0" err="1"/>
              <a:t>same</a:t>
            </a:r>
            <a:r>
              <a:rPr lang="nl-NL" sz="2400" dirty="0"/>
              <a:t> design info </a:t>
            </a:r>
            <a:r>
              <a:rPr lang="nl-NL" sz="2400" dirty="0" err="1"/>
              <a:t>about</a:t>
            </a:r>
            <a:r>
              <a:rPr lang="nl-NL" sz="2400" dirty="0"/>
              <a:t> </a:t>
            </a:r>
            <a:r>
              <a:rPr lang="nl-NL" sz="2400" dirty="0" err="1"/>
              <a:t>the</a:t>
            </a:r>
            <a:r>
              <a:rPr lang="nl-NL" sz="2400" dirty="0"/>
              <a:t> </a:t>
            </a:r>
            <a:r>
              <a:rPr lang="nl-NL" sz="2400" dirty="0" err="1"/>
              <a:t>location</a:t>
            </a:r>
            <a:r>
              <a:rPr lang="nl-NL" sz="2400" dirty="0"/>
              <a:t>, </a:t>
            </a:r>
            <a:r>
              <a:rPr lang="nl-NL" sz="2400" dirty="0" err="1"/>
              <a:t>some</a:t>
            </a:r>
            <a:r>
              <a:rPr lang="nl-NL" sz="2400" dirty="0"/>
              <a:t> more is </a:t>
            </a:r>
            <a:r>
              <a:rPr lang="nl-NL" sz="2400" dirty="0" err="1"/>
              <a:t>added</a:t>
            </a:r>
            <a:r>
              <a:rPr lang="nl-NL" sz="2400" dirty="0"/>
              <a:t>. Just details </a:t>
            </a:r>
            <a:r>
              <a:rPr lang="nl-NL" sz="2400" dirty="0" err="1"/>
              <a:t>about</a:t>
            </a:r>
            <a:r>
              <a:rPr lang="nl-NL" sz="2400" dirty="0"/>
              <a:t> </a:t>
            </a:r>
            <a:r>
              <a:rPr lang="nl-NL" sz="2400" dirty="0" err="1"/>
              <a:t>this</a:t>
            </a:r>
            <a:r>
              <a:rPr lang="nl-NL" sz="2400" dirty="0"/>
              <a:t> </a:t>
            </a:r>
            <a:r>
              <a:rPr lang="nl-NL" sz="2400" dirty="0" err="1"/>
              <a:t>location</a:t>
            </a:r>
            <a:r>
              <a:rPr lang="nl-NL" sz="2400" dirty="0"/>
              <a:t>. </a:t>
            </a:r>
            <a:br>
              <a:rPr lang="nl-NL" sz="2400" dirty="0"/>
            </a:br>
            <a:br>
              <a:rPr lang="nl-NL" sz="2400" dirty="0"/>
            </a:br>
            <a:endParaRPr lang="nl-NL" sz="2400" dirty="0"/>
          </a:p>
        </p:txBody>
      </p:sp>
      <p:sp>
        <p:nvSpPr>
          <p:cNvPr id="4" name="Tekstvak 3">
            <a:extLst>
              <a:ext uri="{FF2B5EF4-FFF2-40B4-BE49-F238E27FC236}">
                <a16:creationId xmlns:a16="http://schemas.microsoft.com/office/drawing/2014/main" id="{073DF64F-8D90-C584-5D03-B31D8090577A}"/>
              </a:ext>
            </a:extLst>
          </p:cNvPr>
          <p:cNvSpPr txBox="1"/>
          <p:nvPr/>
        </p:nvSpPr>
        <p:spPr>
          <a:xfrm>
            <a:off x="566057" y="2967335"/>
            <a:ext cx="8319265" cy="4247317"/>
          </a:xfrm>
          <a:prstGeom prst="rect">
            <a:avLst/>
          </a:prstGeom>
          <a:noFill/>
        </p:spPr>
        <p:txBody>
          <a:bodyPr wrap="none" rtlCol="0">
            <a:spAutoFit/>
          </a:bodyPr>
          <a:lstStyle/>
          <a:p>
            <a:r>
              <a:rPr lang="nl-NL" dirty="0" err="1"/>
              <a:t>This</a:t>
            </a:r>
            <a:r>
              <a:rPr lang="nl-NL" dirty="0"/>
              <a:t> page 2B design </a:t>
            </a:r>
            <a:r>
              <a:rPr lang="nl-NL" dirty="0" err="1"/>
              <a:t>two</a:t>
            </a:r>
            <a:r>
              <a:rPr lang="nl-NL" dirty="0"/>
              <a:t> </a:t>
            </a:r>
            <a:r>
              <a:rPr lang="nl-NL" dirty="0" err="1"/>
              <a:t>ideas</a:t>
            </a:r>
            <a:r>
              <a:rPr lang="nl-NL" dirty="0"/>
              <a:t>, </a:t>
            </a:r>
            <a:r>
              <a:rPr lang="nl-NL" dirty="0" err="1"/>
              <a:t>wich</a:t>
            </a:r>
            <a:r>
              <a:rPr lang="nl-NL" dirty="0"/>
              <a:t> is </a:t>
            </a:r>
            <a:r>
              <a:rPr lang="nl-NL" dirty="0" err="1"/>
              <a:t>the</a:t>
            </a:r>
            <a:r>
              <a:rPr lang="nl-NL" dirty="0"/>
              <a:t> best? : </a:t>
            </a:r>
          </a:p>
          <a:p>
            <a:r>
              <a:rPr lang="nl-NL" dirty="0"/>
              <a:t>1 Copy of page </a:t>
            </a:r>
            <a:r>
              <a:rPr lang="nl-NL" dirty="0" err="1"/>
              <a:t>one</a:t>
            </a:r>
            <a:r>
              <a:rPr lang="nl-NL" dirty="0"/>
              <a:t>: header </a:t>
            </a:r>
            <a:r>
              <a:rPr lang="nl-NL" dirty="0" err="1"/>
              <a:t>and</a:t>
            </a:r>
            <a:r>
              <a:rPr lang="nl-NL" dirty="0"/>
              <a:t> </a:t>
            </a:r>
            <a:r>
              <a:rPr lang="nl-NL" dirty="0" err="1"/>
              <a:t>foother</a:t>
            </a:r>
            <a:r>
              <a:rPr lang="nl-NL" dirty="0"/>
              <a:t> are </a:t>
            </a:r>
            <a:r>
              <a:rPr lang="nl-NL" dirty="0" err="1"/>
              <a:t>the</a:t>
            </a:r>
            <a:r>
              <a:rPr lang="nl-NL" dirty="0"/>
              <a:t> </a:t>
            </a:r>
            <a:r>
              <a:rPr lang="nl-NL" dirty="0" err="1"/>
              <a:t>same</a:t>
            </a:r>
            <a:r>
              <a:rPr lang="nl-NL" dirty="0"/>
              <a:t>. </a:t>
            </a:r>
            <a:r>
              <a:rPr lang="nl-NL" dirty="0" err="1"/>
              <a:t>Middle</a:t>
            </a:r>
            <a:r>
              <a:rPr lang="nl-NL" dirty="0"/>
              <a:t> is solo </a:t>
            </a:r>
            <a:r>
              <a:rPr lang="nl-NL" dirty="0" err="1"/>
              <a:t>for</a:t>
            </a:r>
            <a:r>
              <a:rPr lang="nl-NL" dirty="0"/>
              <a:t> </a:t>
            </a:r>
            <a:r>
              <a:rPr lang="nl-NL" dirty="0" err="1"/>
              <a:t>one</a:t>
            </a:r>
            <a:r>
              <a:rPr lang="nl-NL" dirty="0"/>
              <a:t> </a:t>
            </a:r>
            <a:r>
              <a:rPr lang="nl-NL" dirty="0" err="1"/>
              <a:t>location</a:t>
            </a:r>
            <a:r>
              <a:rPr lang="nl-NL" dirty="0"/>
              <a:t> . </a:t>
            </a:r>
          </a:p>
          <a:p>
            <a:endParaRPr lang="nl-NL" dirty="0"/>
          </a:p>
          <a:p>
            <a:r>
              <a:rPr lang="nl-NL" dirty="0"/>
              <a:t>Or </a:t>
            </a:r>
          </a:p>
          <a:p>
            <a:endParaRPr lang="nl-NL" dirty="0"/>
          </a:p>
          <a:p>
            <a:r>
              <a:rPr lang="nl-NL" dirty="0"/>
              <a:t>2 Just </a:t>
            </a:r>
            <a:r>
              <a:rPr lang="nl-NL" dirty="0" err="1"/>
              <a:t>the</a:t>
            </a:r>
            <a:r>
              <a:rPr lang="nl-NL" dirty="0"/>
              <a:t> </a:t>
            </a:r>
            <a:r>
              <a:rPr lang="nl-NL" dirty="0" err="1"/>
              <a:t>same</a:t>
            </a:r>
            <a:r>
              <a:rPr lang="nl-NL" dirty="0"/>
              <a:t> google </a:t>
            </a:r>
            <a:r>
              <a:rPr lang="nl-NL" dirty="0" err="1"/>
              <a:t>maps</a:t>
            </a:r>
            <a:r>
              <a:rPr lang="nl-NL" dirty="0"/>
              <a:t> </a:t>
            </a:r>
            <a:r>
              <a:rPr lang="nl-NL" dirty="0" err="1"/>
              <a:t>foother</a:t>
            </a:r>
            <a:r>
              <a:rPr lang="nl-NL" dirty="0"/>
              <a:t>, top/header is Logo of </a:t>
            </a:r>
            <a:r>
              <a:rPr lang="nl-NL" dirty="0" err="1"/>
              <a:t>this</a:t>
            </a:r>
            <a:r>
              <a:rPr lang="nl-NL" dirty="0"/>
              <a:t> </a:t>
            </a:r>
            <a:r>
              <a:rPr lang="nl-NL" dirty="0" err="1"/>
              <a:t>compagny</a:t>
            </a:r>
            <a:r>
              <a:rPr lang="nl-NL" dirty="0"/>
              <a:t>. </a:t>
            </a:r>
          </a:p>
          <a:p>
            <a:r>
              <a:rPr lang="nl-NL" dirty="0" err="1"/>
              <a:t>Middle</a:t>
            </a:r>
            <a:r>
              <a:rPr lang="nl-NL" dirty="0"/>
              <a:t> is solo </a:t>
            </a:r>
            <a:r>
              <a:rPr lang="nl-NL" dirty="0" err="1"/>
              <a:t>space</a:t>
            </a:r>
            <a:r>
              <a:rPr lang="nl-NL" dirty="0"/>
              <a:t> </a:t>
            </a:r>
            <a:r>
              <a:rPr lang="nl-NL" dirty="0" err="1"/>
              <a:t>for</a:t>
            </a:r>
            <a:r>
              <a:rPr lang="nl-NL" dirty="0"/>
              <a:t> </a:t>
            </a:r>
            <a:r>
              <a:rPr lang="nl-NL" dirty="0" err="1"/>
              <a:t>this</a:t>
            </a:r>
            <a:r>
              <a:rPr lang="nl-NL" dirty="0"/>
              <a:t> </a:t>
            </a:r>
            <a:r>
              <a:rPr lang="nl-NL" dirty="0" err="1"/>
              <a:t>location</a:t>
            </a:r>
            <a:r>
              <a:rPr lang="nl-NL" dirty="0"/>
              <a:t>. </a:t>
            </a:r>
          </a:p>
          <a:p>
            <a:r>
              <a:rPr lang="nl-NL" dirty="0"/>
              <a:t>( </a:t>
            </a:r>
            <a:r>
              <a:rPr lang="nl-NL" dirty="0" err="1"/>
              <a:t>foother</a:t>
            </a:r>
            <a:r>
              <a:rPr lang="nl-NL" dirty="0"/>
              <a:t> </a:t>
            </a:r>
            <a:r>
              <a:rPr lang="nl-NL" dirty="0" err="1"/>
              <a:t>will</a:t>
            </a:r>
            <a:r>
              <a:rPr lang="nl-NL" dirty="0"/>
              <a:t> </a:t>
            </a:r>
            <a:r>
              <a:rPr lang="nl-NL" dirty="0" err="1"/>
              <a:t>bring</a:t>
            </a:r>
            <a:r>
              <a:rPr lang="nl-NL" dirty="0"/>
              <a:t> </a:t>
            </a:r>
            <a:r>
              <a:rPr lang="nl-NL" dirty="0" err="1"/>
              <a:t>you</a:t>
            </a:r>
            <a:r>
              <a:rPr lang="nl-NL" dirty="0"/>
              <a:t> to </a:t>
            </a:r>
            <a:r>
              <a:rPr lang="nl-NL" dirty="0" err="1"/>
              <a:t>other</a:t>
            </a:r>
            <a:r>
              <a:rPr lang="nl-NL" dirty="0"/>
              <a:t> </a:t>
            </a:r>
            <a:r>
              <a:rPr lang="nl-NL" dirty="0" err="1"/>
              <a:t>locations</a:t>
            </a:r>
            <a:r>
              <a:rPr lang="nl-NL" dirty="0"/>
              <a:t> ) </a:t>
            </a:r>
          </a:p>
          <a:p>
            <a:endParaRPr lang="nl-NL" dirty="0"/>
          </a:p>
          <a:p>
            <a:r>
              <a:rPr lang="nl-NL" dirty="0" err="1"/>
              <a:t>Also</a:t>
            </a:r>
            <a:r>
              <a:rPr lang="nl-NL" dirty="0"/>
              <a:t> R </a:t>
            </a:r>
            <a:r>
              <a:rPr lang="nl-NL" dirty="0" err="1"/>
              <a:t>request</a:t>
            </a:r>
            <a:r>
              <a:rPr lang="nl-NL" dirty="0"/>
              <a:t> buttons top </a:t>
            </a:r>
            <a:r>
              <a:rPr lang="nl-NL" dirty="0" err="1"/>
              <a:t>middle</a:t>
            </a:r>
            <a:r>
              <a:rPr lang="nl-NL" dirty="0"/>
              <a:t> </a:t>
            </a:r>
            <a:r>
              <a:rPr lang="nl-NL" dirty="0" err="1"/>
              <a:t>and</a:t>
            </a:r>
            <a:r>
              <a:rPr lang="nl-NL" dirty="0"/>
              <a:t> down. </a:t>
            </a:r>
          </a:p>
          <a:p>
            <a:endParaRPr lang="nl-NL" dirty="0"/>
          </a:p>
          <a:p>
            <a:r>
              <a:rPr lang="nl-NL" dirty="0"/>
              <a:t>Insta gram </a:t>
            </a:r>
            <a:r>
              <a:rPr lang="nl-NL" dirty="0" err="1"/>
              <a:t>scroll</a:t>
            </a:r>
            <a:r>
              <a:rPr lang="nl-NL" dirty="0"/>
              <a:t> ( </a:t>
            </a:r>
            <a:r>
              <a:rPr lang="nl-NL" dirty="0" err="1"/>
              <a:t>exclusive</a:t>
            </a:r>
            <a:r>
              <a:rPr lang="nl-NL" dirty="0"/>
              <a:t> insta link </a:t>
            </a:r>
            <a:r>
              <a:rPr lang="nl-NL" dirty="0" err="1"/>
              <a:t>each</a:t>
            </a:r>
            <a:r>
              <a:rPr lang="nl-NL" dirty="0"/>
              <a:t> </a:t>
            </a:r>
            <a:r>
              <a:rPr lang="nl-NL" dirty="0" err="1"/>
              <a:t>there</a:t>
            </a:r>
            <a:r>
              <a:rPr lang="nl-NL" dirty="0"/>
              <a:t> </a:t>
            </a:r>
            <a:r>
              <a:rPr lang="nl-NL" dirty="0" err="1"/>
              <a:t>own</a:t>
            </a:r>
            <a:r>
              <a:rPr lang="nl-NL" dirty="0"/>
              <a:t> </a:t>
            </a:r>
            <a:r>
              <a:rPr lang="nl-NL" dirty="0" err="1"/>
              <a:t>excisiting</a:t>
            </a:r>
            <a:r>
              <a:rPr lang="nl-NL" dirty="0"/>
              <a:t> insta account ) </a:t>
            </a:r>
          </a:p>
          <a:p>
            <a:endParaRPr lang="nl-NL" dirty="0"/>
          </a:p>
          <a:p>
            <a:r>
              <a:rPr lang="nl-NL" dirty="0"/>
              <a:t>Google review tekst </a:t>
            </a:r>
            <a:r>
              <a:rPr lang="nl-NL" dirty="0" err="1"/>
              <a:t>about</a:t>
            </a:r>
            <a:r>
              <a:rPr lang="nl-NL" dirty="0"/>
              <a:t> </a:t>
            </a:r>
            <a:r>
              <a:rPr lang="nl-NL" dirty="0" err="1"/>
              <a:t>this</a:t>
            </a:r>
            <a:r>
              <a:rPr lang="nl-NL" dirty="0"/>
              <a:t> </a:t>
            </a:r>
            <a:r>
              <a:rPr lang="nl-NL" dirty="0" err="1"/>
              <a:t>location</a:t>
            </a:r>
            <a:r>
              <a:rPr lang="nl-NL" dirty="0"/>
              <a:t>/ or </a:t>
            </a:r>
            <a:r>
              <a:rPr lang="nl-NL" dirty="0" err="1"/>
              <a:t>just</a:t>
            </a:r>
            <a:r>
              <a:rPr lang="nl-NL" dirty="0"/>
              <a:t>  random review of </a:t>
            </a:r>
            <a:r>
              <a:rPr lang="nl-NL" dirty="0" err="1"/>
              <a:t>this</a:t>
            </a:r>
            <a:r>
              <a:rPr lang="nl-NL" dirty="0"/>
              <a:t> platform. </a:t>
            </a:r>
          </a:p>
          <a:p>
            <a:endParaRPr lang="nl-NL" dirty="0"/>
          </a:p>
        </p:txBody>
      </p:sp>
    </p:spTree>
    <p:extLst>
      <p:ext uri="{BB962C8B-B14F-4D97-AF65-F5344CB8AC3E}">
        <p14:creationId xmlns:p14="http://schemas.microsoft.com/office/powerpoint/2010/main" val="16127452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Afbeelding 4">
            <a:extLst>
              <a:ext uri="{FF2B5EF4-FFF2-40B4-BE49-F238E27FC236}">
                <a16:creationId xmlns:a16="http://schemas.microsoft.com/office/drawing/2014/main" id="{2D963FD0-A17A-4159-3917-E864886C83D8}"/>
              </a:ext>
            </a:extLst>
          </p:cNvPr>
          <p:cNvPicPr>
            <a:picLocks noChangeAspect="1"/>
          </p:cNvPicPr>
          <p:nvPr/>
        </p:nvPicPr>
        <p:blipFill>
          <a:blip r:embed="rId2"/>
          <a:stretch>
            <a:fillRect/>
          </a:stretch>
        </p:blipFill>
        <p:spPr>
          <a:xfrm rot="5400000">
            <a:off x="-857250" y="857250"/>
            <a:ext cx="6858000" cy="5143500"/>
          </a:xfrm>
          <a:prstGeom prst="rect">
            <a:avLst/>
          </a:prstGeom>
        </p:spPr>
      </p:pic>
      <p:sp>
        <p:nvSpPr>
          <p:cNvPr id="6" name="Titel 1">
            <a:extLst>
              <a:ext uri="{FF2B5EF4-FFF2-40B4-BE49-F238E27FC236}">
                <a16:creationId xmlns:a16="http://schemas.microsoft.com/office/drawing/2014/main" id="{D5449244-F9FB-F93A-F0EE-DAC972B5D3E6}"/>
              </a:ext>
            </a:extLst>
          </p:cNvPr>
          <p:cNvSpPr txBox="1">
            <a:spLocks/>
          </p:cNvSpPr>
          <p:nvPr/>
        </p:nvSpPr>
        <p:spPr>
          <a:xfrm>
            <a:off x="5704114" y="3429000"/>
            <a:ext cx="5431971" cy="3248706"/>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nl-NL" sz="2400"/>
              <a:t>Interactive goolge always goes to page 4 – spefically that location </a:t>
            </a:r>
            <a:br>
              <a:rPr lang="nl-NL" sz="2400"/>
            </a:br>
            <a:endParaRPr lang="nl-NL" sz="2400" dirty="0"/>
          </a:p>
        </p:txBody>
      </p:sp>
      <p:sp>
        <p:nvSpPr>
          <p:cNvPr id="7" name="Titel 1">
            <a:extLst>
              <a:ext uri="{FF2B5EF4-FFF2-40B4-BE49-F238E27FC236}">
                <a16:creationId xmlns:a16="http://schemas.microsoft.com/office/drawing/2014/main" id="{84BDCC52-8073-F55A-2EA4-4D7560EA6410}"/>
              </a:ext>
            </a:extLst>
          </p:cNvPr>
          <p:cNvSpPr>
            <a:spLocks noGrp="1"/>
          </p:cNvSpPr>
          <p:nvPr>
            <p:ph type="ctrTitle"/>
          </p:nvPr>
        </p:nvSpPr>
        <p:spPr>
          <a:xfrm>
            <a:off x="5704113" y="304800"/>
            <a:ext cx="5431971" cy="3248706"/>
          </a:xfrm>
        </p:spPr>
        <p:txBody>
          <a:bodyPr>
            <a:normAutofit/>
          </a:bodyPr>
          <a:lstStyle/>
          <a:p>
            <a:r>
              <a:rPr lang="nl-NL" sz="2400" dirty="0"/>
              <a:t>Catering page</a:t>
            </a:r>
            <a:br>
              <a:rPr lang="nl-NL" sz="2400" dirty="0"/>
            </a:br>
            <a:br>
              <a:rPr lang="nl-NL" sz="2400" dirty="0"/>
            </a:br>
            <a:r>
              <a:rPr lang="nl-NL" sz="2400" dirty="0" err="1"/>
              <a:t>Sections</a:t>
            </a:r>
            <a:r>
              <a:rPr lang="nl-NL" sz="2400" dirty="0"/>
              <a:t> design as page 2.( but </a:t>
            </a:r>
            <a:r>
              <a:rPr lang="nl-NL" sz="2400" dirty="0" err="1"/>
              <a:t>theres</a:t>
            </a:r>
            <a:r>
              <a:rPr lang="nl-NL" sz="2400" dirty="0"/>
              <a:t> no 3b ) </a:t>
            </a:r>
            <a:br>
              <a:rPr lang="nl-NL" sz="2400" dirty="0"/>
            </a:br>
            <a:endParaRPr lang="nl-NL" sz="2400" dirty="0"/>
          </a:p>
        </p:txBody>
      </p:sp>
    </p:spTree>
    <p:extLst>
      <p:ext uri="{BB962C8B-B14F-4D97-AF65-F5344CB8AC3E}">
        <p14:creationId xmlns:p14="http://schemas.microsoft.com/office/powerpoint/2010/main" val="17756685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AD9A6B8-AA7D-D67B-0340-635337CD5469}"/>
              </a:ext>
            </a:extLst>
          </p:cNvPr>
          <p:cNvSpPr>
            <a:spLocks noGrp="1"/>
          </p:cNvSpPr>
          <p:nvPr>
            <p:ph type="ctrTitle"/>
          </p:nvPr>
        </p:nvSpPr>
        <p:spPr>
          <a:xfrm>
            <a:off x="5524498" y="2113005"/>
            <a:ext cx="5143501" cy="1396958"/>
          </a:xfrm>
        </p:spPr>
        <p:txBody>
          <a:bodyPr>
            <a:normAutofit fontScale="90000"/>
          </a:bodyPr>
          <a:lstStyle/>
          <a:p>
            <a:br>
              <a:rPr lang="nl-NL" sz="2400" dirty="0"/>
            </a:br>
            <a:r>
              <a:rPr lang="nl-NL" sz="2400" dirty="0" err="1"/>
              <a:t>Desig</a:t>
            </a:r>
            <a:r>
              <a:rPr lang="nl-NL" sz="2400" dirty="0"/>
              <a:t>: </a:t>
            </a:r>
            <a:r>
              <a:rPr lang="nl-NL" sz="2400" dirty="0" err="1"/>
              <a:t>same</a:t>
            </a:r>
            <a:r>
              <a:rPr lang="nl-NL" sz="2400" dirty="0"/>
              <a:t>: copy page </a:t>
            </a:r>
            <a:r>
              <a:rPr lang="nl-NL" sz="2400" dirty="0" err="1"/>
              <a:t>one</a:t>
            </a:r>
            <a:r>
              <a:rPr lang="nl-NL" sz="2400" dirty="0"/>
              <a:t>, change </a:t>
            </a:r>
            <a:r>
              <a:rPr lang="nl-NL" sz="2400" dirty="0" err="1"/>
              <a:t>just</a:t>
            </a:r>
            <a:r>
              <a:rPr lang="nl-NL" sz="2400" dirty="0"/>
              <a:t>  </a:t>
            </a:r>
            <a:r>
              <a:rPr lang="nl-NL" sz="2400" dirty="0" err="1"/>
              <a:t>the</a:t>
            </a:r>
            <a:r>
              <a:rPr lang="nl-NL" sz="2400" dirty="0"/>
              <a:t> </a:t>
            </a:r>
            <a:r>
              <a:rPr lang="nl-NL" sz="2400" dirty="0" err="1"/>
              <a:t>middle</a:t>
            </a:r>
            <a:r>
              <a:rPr lang="nl-NL" sz="2400" dirty="0"/>
              <a:t> </a:t>
            </a:r>
            <a:r>
              <a:rPr lang="nl-NL" sz="2400" dirty="0" err="1"/>
              <a:t>section</a:t>
            </a:r>
            <a:r>
              <a:rPr lang="nl-NL" sz="2400" dirty="0"/>
              <a:t>. </a:t>
            </a:r>
            <a:br>
              <a:rPr lang="nl-NL" sz="2400" dirty="0"/>
            </a:br>
            <a:br>
              <a:rPr lang="nl-NL" sz="2400" dirty="0"/>
            </a:br>
            <a:br>
              <a:rPr lang="nl-NL" sz="2400" dirty="0"/>
            </a:br>
            <a:r>
              <a:rPr lang="nl-NL" sz="1300" dirty="0" err="1"/>
              <a:t>More&amp;About</a:t>
            </a:r>
            <a:r>
              <a:rPr lang="nl-NL" sz="1300" dirty="0"/>
              <a:t> </a:t>
            </a:r>
            <a:br>
              <a:rPr lang="nl-NL" sz="1300" dirty="0"/>
            </a:br>
            <a:r>
              <a:rPr lang="nl-NL" sz="1300" dirty="0"/>
              <a:t>- </a:t>
            </a:r>
            <a:r>
              <a:rPr lang="nl-NL" sz="1300" dirty="0" err="1"/>
              <a:t>Practicle</a:t>
            </a:r>
            <a:r>
              <a:rPr lang="nl-NL" sz="1300" dirty="0"/>
              <a:t> info</a:t>
            </a:r>
            <a:br>
              <a:rPr lang="nl-NL" sz="1300" dirty="0"/>
            </a:br>
            <a:r>
              <a:rPr lang="nl-NL" sz="1300" dirty="0"/>
              <a:t>- </a:t>
            </a:r>
            <a:r>
              <a:rPr lang="nl-NL" sz="1300" dirty="0" err="1"/>
              <a:t>Other</a:t>
            </a:r>
            <a:r>
              <a:rPr lang="nl-NL" sz="1300" dirty="0"/>
              <a:t> to ad on </a:t>
            </a:r>
            <a:br>
              <a:rPr lang="nl-NL" sz="1300" dirty="0"/>
            </a:br>
            <a:r>
              <a:rPr lang="nl-NL" sz="1300" dirty="0"/>
              <a:t>- Tips</a:t>
            </a:r>
            <a:br>
              <a:rPr lang="nl-NL" sz="1300" dirty="0"/>
            </a:br>
            <a:br>
              <a:rPr lang="nl-NL" sz="1300" dirty="0"/>
            </a:br>
            <a:br>
              <a:rPr lang="nl-NL" sz="1300" dirty="0"/>
            </a:br>
            <a:r>
              <a:rPr lang="nl-NL" sz="1300" dirty="0" err="1"/>
              <a:t>About</a:t>
            </a:r>
            <a:r>
              <a:rPr lang="nl-NL" sz="1300" dirty="0"/>
              <a:t> </a:t>
            </a:r>
            <a:br>
              <a:rPr lang="nl-NL" sz="1300" dirty="0"/>
            </a:br>
            <a:r>
              <a:rPr lang="nl-NL" sz="1300" dirty="0"/>
              <a:t>- mission, </a:t>
            </a:r>
            <a:r>
              <a:rPr lang="nl-NL" sz="1300" dirty="0" err="1"/>
              <a:t>who</a:t>
            </a:r>
            <a:r>
              <a:rPr lang="nl-NL" sz="1300" dirty="0"/>
              <a:t> we are , </a:t>
            </a:r>
            <a:r>
              <a:rPr lang="nl-NL" sz="1300" dirty="0" err="1"/>
              <a:t>vision</a:t>
            </a:r>
            <a:r>
              <a:rPr lang="nl-NL" sz="1300" dirty="0"/>
              <a:t> etc. </a:t>
            </a:r>
            <a:br>
              <a:rPr lang="nl-NL" sz="1300" dirty="0"/>
            </a:br>
            <a:br>
              <a:rPr lang="nl-NL" sz="1300" dirty="0"/>
            </a:br>
            <a:endParaRPr lang="nl-NL" sz="1300" dirty="0"/>
          </a:p>
        </p:txBody>
      </p:sp>
      <p:pic>
        <p:nvPicPr>
          <p:cNvPr id="6" name="Afbeelding 5">
            <a:extLst>
              <a:ext uri="{FF2B5EF4-FFF2-40B4-BE49-F238E27FC236}">
                <a16:creationId xmlns:a16="http://schemas.microsoft.com/office/drawing/2014/main" id="{DE9A41CB-90CD-F0CD-4AA6-A50C853EC758}"/>
              </a:ext>
            </a:extLst>
          </p:cNvPr>
          <p:cNvPicPr>
            <a:picLocks noChangeAspect="1"/>
          </p:cNvPicPr>
          <p:nvPr/>
        </p:nvPicPr>
        <p:blipFill>
          <a:blip r:embed="rId2"/>
          <a:stretch>
            <a:fillRect/>
          </a:stretch>
        </p:blipFill>
        <p:spPr>
          <a:xfrm rot="5400000">
            <a:off x="-857250" y="857250"/>
            <a:ext cx="6858000" cy="5143500"/>
          </a:xfrm>
          <a:prstGeom prst="rect">
            <a:avLst/>
          </a:prstGeom>
        </p:spPr>
      </p:pic>
      <p:sp>
        <p:nvSpPr>
          <p:cNvPr id="7" name="Titel 1">
            <a:extLst>
              <a:ext uri="{FF2B5EF4-FFF2-40B4-BE49-F238E27FC236}">
                <a16:creationId xmlns:a16="http://schemas.microsoft.com/office/drawing/2014/main" id="{E87A7840-8759-887E-757F-A120A832BE1D}"/>
              </a:ext>
            </a:extLst>
          </p:cNvPr>
          <p:cNvSpPr txBox="1">
            <a:spLocks/>
          </p:cNvSpPr>
          <p:nvPr/>
        </p:nvSpPr>
        <p:spPr>
          <a:xfrm>
            <a:off x="5380262" y="3565526"/>
            <a:ext cx="5431971" cy="3248706"/>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nl-NL" sz="2400" dirty="0"/>
              <a:t>Interactive </a:t>
            </a:r>
            <a:r>
              <a:rPr lang="nl-NL" sz="2400" dirty="0" err="1"/>
              <a:t>goolge</a:t>
            </a:r>
            <a:r>
              <a:rPr lang="nl-NL" sz="2400" dirty="0"/>
              <a:t> </a:t>
            </a:r>
            <a:r>
              <a:rPr lang="nl-NL" sz="2400" dirty="0" err="1"/>
              <a:t>always</a:t>
            </a:r>
            <a:r>
              <a:rPr lang="nl-NL" sz="2400" dirty="0"/>
              <a:t> </a:t>
            </a:r>
            <a:r>
              <a:rPr lang="nl-NL" sz="2400" dirty="0" err="1"/>
              <a:t>goes</a:t>
            </a:r>
            <a:r>
              <a:rPr lang="nl-NL" sz="2400" dirty="0"/>
              <a:t> to page 4 – </a:t>
            </a:r>
            <a:r>
              <a:rPr lang="nl-NL" sz="2400" dirty="0" err="1"/>
              <a:t>spefically</a:t>
            </a:r>
            <a:r>
              <a:rPr lang="nl-NL" sz="2400" dirty="0"/>
              <a:t> </a:t>
            </a:r>
            <a:r>
              <a:rPr lang="nl-NL" sz="2400" dirty="0" err="1"/>
              <a:t>that</a:t>
            </a:r>
            <a:r>
              <a:rPr lang="nl-NL" sz="2400" dirty="0"/>
              <a:t> </a:t>
            </a:r>
            <a:r>
              <a:rPr lang="nl-NL" sz="2400" dirty="0" err="1"/>
              <a:t>location</a:t>
            </a:r>
            <a:r>
              <a:rPr lang="nl-NL" sz="2400" dirty="0"/>
              <a:t> </a:t>
            </a:r>
            <a:br>
              <a:rPr lang="nl-NL" sz="2400" dirty="0"/>
            </a:br>
            <a:endParaRPr lang="nl-NL" sz="2400" dirty="0"/>
          </a:p>
        </p:txBody>
      </p:sp>
      <p:sp>
        <p:nvSpPr>
          <p:cNvPr id="8" name="Tekstvak 7">
            <a:extLst>
              <a:ext uri="{FF2B5EF4-FFF2-40B4-BE49-F238E27FC236}">
                <a16:creationId xmlns:a16="http://schemas.microsoft.com/office/drawing/2014/main" id="{78D513FA-FBCC-59AC-655B-47F43C783DF2}"/>
              </a:ext>
            </a:extLst>
          </p:cNvPr>
          <p:cNvSpPr txBox="1"/>
          <p:nvPr/>
        </p:nvSpPr>
        <p:spPr>
          <a:xfrm>
            <a:off x="6302828" y="4082142"/>
            <a:ext cx="3866058" cy="646331"/>
          </a:xfrm>
          <a:prstGeom prst="rect">
            <a:avLst/>
          </a:prstGeom>
          <a:noFill/>
        </p:spPr>
        <p:txBody>
          <a:bodyPr wrap="none" rtlCol="0">
            <a:spAutoFit/>
          </a:bodyPr>
          <a:lstStyle/>
          <a:p>
            <a:r>
              <a:rPr lang="nl-NL" dirty="0"/>
              <a:t>Insta link, 4 images last post </a:t>
            </a:r>
            <a:r>
              <a:rPr lang="nl-NL" dirty="0" err="1"/>
              <a:t>from</a:t>
            </a:r>
            <a:r>
              <a:rPr lang="nl-NL" dirty="0"/>
              <a:t> insta.</a:t>
            </a:r>
          </a:p>
          <a:p>
            <a:r>
              <a:rPr lang="nl-NL" dirty="0"/>
              <a:t> </a:t>
            </a:r>
          </a:p>
        </p:txBody>
      </p:sp>
      <p:sp>
        <p:nvSpPr>
          <p:cNvPr id="9" name="Tekstvak 8">
            <a:extLst>
              <a:ext uri="{FF2B5EF4-FFF2-40B4-BE49-F238E27FC236}">
                <a16:creationId xmlns:a16="http://schemas.microsoft.com/office/drawing/2014/main" id="{B35E033F-3FE7-C459-D735-F541412AB159}"/>
              </a:ext>
            </a:extLst>
          </p:cNvPr>
          <p:cNvSpPr txBox="1"/>
          <p:nvPr/>
        </p:nvSpPr>
        <p:spPr>
          <a:xfrm>
            <a:off x="6190735" y="5089306"/>
            <a:ext cx="7722692" cy="646331"/>
          </a:xfrm>
          <a:prstGeom prst="rect">
            <a:avLst/>
          </a:prstGeom>
          <a:noFill/>
        </p:spPr>
        <p:txBody>
          <a:bodyPr wrap="none" rtlCol="0">
            <a:spAutoFit/>
          </a:bodyPr>
          <a:lstStyle/>
          <a:p>
            <a:r>
              <a:rPr lang="nl-NL" dirty="0"/>
              <a:t>Google review tekst </a:t>
            </a:r>
            <a:r>
              <a:rPr lang="nl-NL" dirty="0" err="1"/>
              <a:t>about</a:t>
            </a:r>
            <a:r>
              <a:rPr lang="nl-NL" dirty="0"/>
              <a:t> </a:t>
            </a:r>
            <a:r>
              <a:rPr lang="nl-NL" dirty="0" err="1"/>
              <a:t>this</a:t>
            </a:r>
            <a:r>
              <a:rPr lang="nl-NL" dirty="0"/>
              <a:t> </a:t>
            </a:r>
            <a:r>
              <a:rPr lang="nl-NL" dirty="0" err="1"/>
              <a:t>location</a:t>
            </a:r>
            <a:r>
              <a:rPr lang="nl-NL" dirty="0"/>
              <a:t>/ or </a:t>
            </a:r>
            <a:r>
              <a:rPr lang="nl-NL" dirty="0" err="1"/>
              <a:t>just</a:t>
            </a:r>
            <a:r>
              <a:rPr lang="nl-NL" dirty="0"/>
              <a:t>  random review of </a:t>
            </a:r>
            <a:r>
              <a:rPr lang="nl-NL" dirty="0" err="1"/>
              <a:t>this</a:t>
            </a:r>
            <a:r>
              <a:rPr lang="nl-NL" dirty="0"/>
              <a:t> platform. </a:t>
            </a:r>
          </a:p>
          <a:p>
            <a:endParaRPr lang="nl-NL" dirty="0"/>
          </a:p>
        </p:txBody>
      </p:sp>
    </p:spTree>
    <p:extLst>
      <p:ext uri="{BB962C8B-B14F-4D97-AF65-F5344CB8AC3E}">
        <p14:creationId xmlns:p14="http://schemas.microsoft.com/office/powerpoint/2010/main" val="23753573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AD9A6B8-AA7D-D67B-0340-635337CD5469}"/>
              </a:ext>
            </a:extLst>
          </p:cNvPr>
          <p:cNvSpPr>
            <a:spLocks noGrp="1"/>
          </p:cNvSpPr>
          <p:nvPr>
            <p:ph type="ctrTitle"/>
          </p:nvPr>
        </p:nvSpPr>
        <p:spPr>
          <a:xfrm>
            <a:off x="5236028" y="261257"/>
            <a:ext cx="5431971" cy="3248706"/>
          </a:xfrm>
        </p:spPr>
        <p:txBody>
          <a:bodyPr>
            <a:normAutofit/>
          </a:bodyPr>
          <a:lstStyle/>
          <a:p>
            <a:r>
              <a:rPr lang="nl-NL" sz="2400" dirty="0"/>
              <a:t>Common contact form:</a:t>
            </a:r>
            <a:br>
              <a:rPr lang="nl-NL" sz="2400" dirty="0"/>
            </a:br>
            <a:r>
              <a:rPr lang="nl-NL" sz="2400" dirty="0"/>
              <a:t>Name</a:t>
            </a:r>
            <a:br>
              <a:rPr lang="nl-NL" sz="2400" dirty="0"/>
            </a:br>
            <a:r>
              <a:rPr lang="nl-NL" sz="2400" dirty="0"/>
              <a:t>email</a:t>
            </a:r>
            <a:br>
              <a:rPr lang="nl-NL" sz="2400" dirty="0"/>
            </a:br>
            <a:r>
              <a:rPr lang="nl-NL" sz="2400" dirty="0"/>
              <a:t>Phone </a:t>
            </a:r>
            <a:r>
              <a:rPr lang="nl-NL" sz="2400" dirty="0" err="1"/>
              <a:t>number</a:t>
            </a:r>
            <a:r>
              <a:rPr lang="nl-NL" sz="2400" dirty="0"/>
              <a:t> </a:t>
            </a:r>
            <a:br>
              <a:rPr lang="nl-NL" sz="2400" dirty="0"/>
            </a:br>
            <a:r>
              <a:rPr lang="nl-NL" sz="2400" dirty="0"/>
              <a:t>subject </a:t>
            </a:r>
            <a:br>
              <a:rPr lang="nl-NL" sz="2400" dirty="0"/>
            </a:br>
            <a:r>
              <a:rPr lang="nl-NL" sz="2400" dirty="0"/>
              <a:t>tekst</a:t>
            </a:r>
            <a:br>
              <a:rPr lang="nl-NL" sz="2400" dirty="0"/>
            </a:br>
            <a:endParaRPr lang="nl-NL" sz="2400" dirty="0"/>
          </a:p>
        </p:txBody>
      </p:sp>
      <p:pic>
        <p:nvPicPr>
          <p:cNvPr id="5" name="Afbeelding 4">
            <a:extLst>
              <a:ext uri="{FF2B5EF4-FFF2-40B4-BE49-F238E27FC236}">
                <a16:creationId xmlns:a16="http://schemas.microsoft.com/office/drawing/2014/main" id="{2B32F5DA-E383-080F-95F8-A3838F1EC880}"/>
              </a:ext>
            </a:extLst>
          </p:cNvPr>
          <p:cNvPicPr>
            <a:picLocks noChangeAspect="1"/>
          </p:cNvPicPr>
          <p:nvPr/>
        </p:nvPicPr>
        <p:blipFill>
          <a:blip r:embed="rId2"/>
          <a:stretch>
            <a:fillRect/>
          </a:stretch>
        </p:blipFill>
        <p:spPr>
          <a:xfrm rot="5400000">
            <a:off x="-857250" y="857250"/>
            <a:ext cx="6858000" cy="5143500"/>
          </a:xfrm>
          <a:prstGeom prst="rect">
            <a:avLst/>
          </a:prstGeom>
        </p:spPr>
      </p:pic>
      <p:sp>
        <p:nvSpPr>
          <p:cNvPr id="6" name="Titel 1">
            <a:extLst>
              <a:ext uri="{FF2B5EF4-FFF2-40B4-BE49-F238E27FC236}">
                <a16:creationId xmlns:a16="http://schemas.microsoft.com/office/drawing/2014/main" id="{EAD1A902-DCAA-FE64-C847-3AFB415BA940}"/>
              </a:ext>
            </a:extLst>
          </p:cNvPr>
          <p:cNvSpPr txBox="1">
            <a:spLocks/>
          </p:cNvSpPr>
          <p:nvPr/>
        </p:nvSpPr>
        <p:spPr>
          <a:xfrm>
            <a:off x="5295898" y="3348037"/>
            <a:ext cx="5431971" cy="3248706"/>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nl-NL" sz="2400"/>
              <a:t>Interactive goolge always goes to page 4 – spefically that location </a:t>
            </a:r>
            <a:br>
              <a:rPr lang="nl-NL" sz="2400"/>
            </a:br>
            <a:endParaRPr lang="nl-NL" sz="2400" dirty="0"/>
          </a:p>
        </p:txBody>
      </p:sp>
    </p:spTree>
    <p:extLst>
      <p:ext uri="{BB962C8B-B14F-4D97-AF65-F5344CB8AC3E}">
        <p14:creationId xmlns:p14="http://schemas.microsoft.com/office/powerpoint/2010/main" val="29082818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AD9A6B8-AA7D-D67B-0340-635337CD5469}"/>
              </a:ext>
            </a:extLst>
          </p:cNvPr>
          <p:cNvSpPr>
            <a:spLocks noGrp="1"/>
          </p:cNvSpPr>
          <p:nvPr>
            <p:ph type="ctrTitle"/>
          </p:nvPr>
        </p:nvSpPr>
        <p:spPr>
          <a:xfrm>
            <a:off x="1676400" y="2786743"/>
            <a:ext cx="9231085" cy="3357563"/>
          </a:xfrm>
        </p:spPr>
        <p:txBody>
          <a:bodyPr>
            <a:normAutofit fontScale="90000"/>
          </a:bodyPr>
          <a:lstStyle/>
          <a:p>
            <a:br>
              <a:rPr lang="nl-NL" sz="2400" dirty="0"/>
            </a:br>
            <a:br>
              <a:rPr lang="nl-NL" sz="2400" dirty="0"/>
            </a:br>
            <a:r>
              <a:rPr lang="nl-NL" sz="2400" dirty="0" err="1"/>
              <a:t>Section</a:t>
            </a:r>
            <a:r>
              <a:rPr lang="nl-NL" sz="2400" dirty="0"/>
              <a:t> </a:t>
            </a:r>
            <a:r>
              <a:rPr lang="nl-NL" sz="2400" dirty="0" err="1"/>
              <a:t>footer</a:t>
            </a:r>
            <a:r>
              <a:rPr lang="nl-NL" sz="2400" dirty="0"/>
              <a:t> in </a:t>
            </a:r>
            <a:r>
              <a:rPr lang="nl-NL" sz="2400" dirty="0" err="1"/>
              <a:t>each</a:t>
            </a:r>
            <a:r>
              <a:rPr lang="nl-NL" sz="2400" dirty="0"/>
              <a:t> page, </a:t>
            </a:r>
            <a:br>
              <a:rPr lang="nl-NL" sz="2400" dirty="0"/>
            </a:br>
            <a:r>
              <a:rPr lang="nl-NL" sz="2400" dirty="0"/>
              <a:t>google </a:t>
            </a:r>
            <a:r>
              <a:rPr lang="nl-NL" sz="2400" dirty="0" err="1"/>
              <a:t>maps</a:t>
            </a:r>
            <a:r>
              <a:rPr lang="nl-NL" sz="2400" dirty="0"/>
              <a:t>  </a:t>
            </a:r>
            <a:r>
              <a:rPr lang="nl-NL" sz="2400" dirty="0" err="1"/>
              <a:t>interactive</a:t>
            </a:r>
            <a:r>
              <a:rPr lang="nl-NL" sz="2400" dirty="0"/>
              <a:t>. </a:t>
            </a:r>
            <a:br>
              <a:rPr lang="nl-NL" sz="2400" dirty="0"/>
            </a:br>
            <a:br>
              <a:rPr lang="nl-NL" sz="2400" dirty="0"/>
            </a:br>
            <a:r>
              <a:rPr lang="nl-NL" sz="2400" dirty="0" err="1"/>
              <a:t>This</a:t>
            </a:r>
            <a:r>
              <a:rPr lang="nl-NL" sz="2400" dirty="0"/>
              <a:t> </a:t>
            </a:r>
            <a:r>
              <a:rPr lang="nl-NL" sz="2400" dirty="0" err="1"/>
              <a:t>could</a:t>
            </a:r>
            <a:r>
              <a:rPr lang="nl-NL" sz="2400" dirty="0"/>
              <a:t> </a:t>
            </a:r>
            <a:r>
              <a:rPr lang="nl-NL" sz="2400" dirty="0" err="1"/>
              <a:t>be</a:t>
            </a:r>
            <a:r>
              <a:rPr lang="nl-NL" sz="2400" dirty="0"/>
              <a:t> </a:t>
            </a:r>
            <a:r>
              <a:rPr lang="nl-NL" sz="2400" dirty="0" err="1"/>
              <a:t>the</a:t>
            </a:r>
            <a:r>
              <a:rPr lang="nl-NL" sz="2400" dirty="0"/>
              <a:t> concept </a:t>
            </a:r>
            <a:r>
              <a:rPr lang="nl-NL" sz="2400" dirty="0" err="1"/>
              <a:t>fun</a:t>
            </a:r>
            <a:r>
              <a:rPr lang="nl-NL" sz="2400" dirty="0"/>
              <a:t> </a:t>
            </a:r>
            <a:r>
              <a:rPr lang="nl-NL" sz="2400" dirty="0" err="1"/>
              <a:t>thing</a:t>
            </a:r>
            <a:r>
              <a:rPr lang="nl-NL" sz="2400" dirty="0"/>
              <a:t> on </a:t>
            </a:r>
            <a:r>
              <a:rPr lang="nl-NL" sz="2400" dirty="0" err="1"/>
              <a:t>the</a:t>
            </a:r>
            <a:r>
              <a:rPr lang="nl-NL" sz="2400" dirty="0"/>
              <a:t> website. </a:t>
            </a:r>
            <a:br>
              <a:rPr lang="nl-NL" sz="2400" dirty="0"/>
            </a:br>
            <a:r>
              <a:rPr lang="nl-NL" sz="2400" dirty="0" err="1"/>
              <a:t>Moving</a:t>
            </a:r>
            <a:r>
              <a:rPr lang="nl-NL" sz="2400" dirty="0"/>
              <a:t> over </a:t>
            </a:r>
            <a:r>
              <a:rPr lang="nl-NL" sz="2400" dirty="0" err="1"/>
              <a:t>the</a:t>
            </a:r>
            <a:r>
              <a:rPr lang="nl-NL" sz="2400" dirty="0"/>
              <a:t> icon/</a:t>
            </a:r>
            <a:r>
              <a:rPr lang="nl-NL" sz="2400" dirty="0" err="1"/>
              <a:t>symbol</a:t>
            </a:r>
            <a:r>
              <a:rPr lang="nl-NL" sz="2400" dirty="0"/>
              <a:t> pups up </a:t>
            </a:r>
            <a:r>
              <a:rPr lang="nl-NL" sz="2400" dirty="0" err="1"/>
              <a:t>the</a:t>
            </a:r>
            <a:r>
              <a:rPr lang="nl-NL" sz="2400" dirty="0"/>
              <a:t> name of </a:t>
            </a:r>
            <a:r>
              <a:rPr lang="nl-NL" sz="2400" dirty="0" err="1"/>
              <a:t>the</a:t>
            </a:r>
            <a:r>
              <a:rPr lang="nl-NL" sz="2400" dirty="0"/>
              <a:t> </a:t>
            </a:r>
            <a:r>
              <a:rPr lang="nl-NL" sz="2400" dirty="0" err="1"/>
              <a:t>location</a:t>
            </a:r>
            <a:r>
              <a:rPr lang="nl-NL" sz="2400" dirty="0"/>
              <a:t> on spot. </a:t>
            </a:r>
            <a:br>
              <a:rPr lang="nl-NL" sz="2400" dirty="0"/>
            </a:br>
            <a:r>
              <a:rPr lang="nl-NL" sz="2400" dirty="0"/>
              <a:t>Double </a:t>
            </a:r>
            <a:r>
              <a:rPr lang="nl-NL" sz="2400" dirty="0" err="1"/>
              <a:t>clicking</a:t>
            </a:r>
            <a:r>
              <a:rPr lang="nl-NL" sz="2400" dirty="0"/>
              <a:t> </a:t>
            </a:r>
            <a:r>
              <a:rPr lang="nl-NL" sz="2400" dirty="0" err="1"/>
              <a:t>brings</a:t>
            </a:r>
            <a:r>
              <a:rPr lang="nl-NL" sz="2400" dirty="0"/>
              <a:t> </a:t>
            </a:r>
            <a:r>
              <a:rPr lang="nl-NL" sz="2400" dirty="0" err="1"/>
              <a:t>you</a:t>
            </a:r>
            <a:r>
              <a:rPr lang="nl-NL" sz="2400" dirty="0"/>
              <a:t> to </a:t>
            </a:r>
            <a:r>
              <a:rPr lang="nl-NL" sz="2400" dirty="0" err="1"/>
              <a:t>the</a:t>
            </a:r>
            <a:r>
              <a:rPr lang="nl-NL" sz="2400" dirty="0"/>
              <a:t> personal page of </a:t>
            </a:r>
            <a:r>
              <a:rPr lang="nl-NL" sz="2400" dirty="0" err="1"/>
              <a:t>this</a:t>
            </a:r>
            <a:r>
              <a:rPr lang="nl-NL" sz="2400" dirty="0"/>
              <a:t> </a:t>
            </a:r>
            <a:r>
              <a:rPr lang="nl-NL" sz="2400" dirty="0" err="1"/>
              <a:t>location</a:t>
            </a:r>
            <a:r>
              <a:rPr lang="nl-NL" sz="2400" dirty="0"/>
              <a:t>. </a:t>
            </a:r>
            <a:br>
              <a:rPr lang="nl-NL" sz="2400" dirty="0"/>
            </a:br>
            <a:br>
              <a:rPr lang="nl-NL" sz="2400" dirty="0"/>
            </a:br>
            <a:r>
              <a:rPr lang="nl-NL" sz="2400" dirty="0" err="1"/>
              <a:t>This</a:t>
            </a:r>
            <a:r>
              <a:rPr lang="nl-NL" sz="2400" dirty="0"/>
              <a:t> map most </a:t>
            </a:r>
            <a:r>
              <a:rPr lang="nl-NL" sz="2400" dirty="0" err="1"/>
              <a:t>be</a:t>
            </a:r>
            <a:r>
              <a:rPr lang="nl-NL" sz="2400" dirty="0"/>
              <a:t> </a:t>
            </a:r>
            <a:r>
              <a:rPr lang="nl-NL" sz="2400" dirty="0" err="1"/>
              <a:t>possible</a:t>
            </a:r>
            <a:r>
              <a:rPr lang="nl-NL" sz="2400" dirty="0"/>
              <a:t> easy to update </a:t>
            </a:r>
            <a:r>
              <a:rPr lang="nl-NL" sz="2400" dirty="0" err="1"/>
              <a:t>with</a:t>
            </a:r>
            <a:r>
              <a:rPr lang="nl-NL" sz="2400" dirty="0"/>
              <a:t> </a:t>
            </a:r>
            <a:r>
              <a:rPr lang="nl-NL" sz="2400" dirty="0" err="1"/>
              <a:t>increasing</a:t>
            </a:r>
            <a:r>
              <a:rPr lang="nl-NL" sz="2400" dirty="0"/>
              <a:t> </a:t>
            </a:r>
            <a:r>
              <a:rPr lang="nl-NL" sz="2400" dirty="0" err="1"/>
              <a:t>locations</a:t>
            </a:r>
            <a:r>
              <a:rPr lang="nl-NL" sz="2400" dirty="0"/>
              <a:t>. </a:t>
            </a:r>
            <a:br>
              <a:rPr lang="nl-NL" sz="2400" dirty="0"/>
            </a:br>
            <a:r>
              <a:rPr lang="nl-NL" sz="2400" dirty="0"/>
              <a:t>We </a:t>
            </a:r>
            <a:r>
              <a:rPr lang="nl-NL" sz="2400" dirty="0" err="1"/>
              <a:t>need</a:t>
            </a:r>
            <a:r>
              <a:rPr lang="nl-NL" sz="2400" dirty="0"/>
              <a:t> </a:t>
            </a:r>
            <a:r>
              <a:rPr lang="nl-NL" sz="2400" dirty="0" err="1"/>
              <a:t>this</a:t>
            </a:r>
            <a:r>
              <a:rPr lang="nl-NL" sz="2400" dirty="0"/>
              <a:t> to do </a:t>
            </a:r>
            <a:r>
              <a:rPr lang="nl-NL" sz="2400" dirty="0" err="1"/>
              <a:t>this</a:t>
            </a:r>
            <a:r>
              <a:rPr lang="nl-NL" sz="2400" dirty="0"/>
              <a:t> </a:t>
            </a:r>
            <a:r>
              <a:rPr lang="nl-NL" sz="2400" dirty="0" err="1"/>
              <a:t>by</a:t>
            </a:r>
            <a:r>
              <a:rPr lang="nl-NL" sz="2400" dirty="0"/>
              <a:t> </a:t>
            </a:r>
            <a:r>
              <a:rPr lang="nl-NL" sz="2400" dirty="0" err="1"/>
              <a:t>our</a:t>
            </a:r>
            <a:r>
              <a:rPr lang="nl-NL" sz="2400" dirty="0"/>
              <a:t> </a:t>
            </a:r>
            <a:r>
              <a:rPr lang="nl-NL" sz="2400" dirty="0" err="1"/>
              <a:t>self</a:t>
            </a:r>
            <a:r>
              <a:rPr lang="nl-NL" sz="2400" dirty="0"/>
              <a:t>. </a:t>
            </a:r>
            <a:br>
              <a:rPr lang="nl-NL" sz="2400" dirty="0"/>
            </a:br>
            <a:br>
              <a:rPr lang="nl-NL" sz="2400" dirty="0"/>
            </a:br>
            <a:br>
              <a:rPr lang="nl-NL" sz="2400" dirty="0"/>
            </a:br>
            <a:br>
              <a:rPr lang="nl-NL" sz="2400" dirty="0"/>
            </a:br>
            <a:r>
              <a:rPr lang="nl-NL" sz="2400" dirty="0"/>
              <a:t> </a:t>
            </a:r>
          </a:p>
        </p:txBody>
      </p:sp>
      <p:pic>
        <p:nvPicPr>
          <p:cNvPr id="4" name="Afbeelding 3">
            <a:extLst>
              <a:ext uri="{FF2B5EF4-FFF2-40B4-BE49-F238E27FC236}">
                <a16:creationId xmlns:a16="http://schemas.microsoft.com/office/drawing/2014/main" id="{AAF19403-80AA-FEE2-78F4-4D167E17FF54}"/>
              </a:ext>
            </a:extLst>
          </p:cNvPr>
          <p:cNvPicPr>
            <a:picLocks noChangeAspect="1"/>
          </p:cNvPicPr>
          <p:nvPr/>
        </p:nvPicPr>
        <p:blipFill>
          <a:blip r:embed="rId2"/>
          <a:stretch>
            <a:fillRect/>
          </a:stretch>
        </p:blipFill>
        <p:spPr>
          <a:xfrm>
            <a:off x="1" y="0"/>
            <a:ext cx="3352800" cy="2314363"/>
          </a:xfrm>
          <a:prstGeom prst="rect">
            <a:avLst/>
          </a:prstGeom>
        </p:spPr>
      </p:pic>
    </p:spTree>
    <p:extLst>
      <p:ext uri="{BB962C8B-B14F-4D97-AF65-F5344CB8AC3E}">
        <p14:creationId xmlns:p14="http://schemas.microsoft.com/office/powerpoint/2010/main" val="23731403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AD9A6B8-AA7D-D67B-0340-635337CD5469}"/>
              </a:ext>
            </a:extLst>
          </p:cNvPr>
          <p:cNvSpPr>
            <a:spLocks noGrp="1"/>
          </p:cNvSpPr>
          <p:nvPr>
            <p:ph type="ctrTitle"/>
          </p:nvPr>
        </p:nvSpPr>
        <p:spPr>
          <a:xfrm>
            <a:off x="1676400" y="2786743"/>
            <a:ext cx="9231085" cy="3357563"/>
          </a:xfrm>
        </p:spPr>
        <p:txBody>
          <a:bodyPr>
            <a:normAutofit/>
          </a:bodyPr>
          <a:lstStyle/>
          <a:p>
            <a:r>
              <a:rPr lang="nl-NL" sz="1200" dirty="0" err="1">
                <a:latin typeface="+mn-lt"/>
              </a:rPr>
              <a:t>Adresses</a:t>
            </a:r>
            <a:r>
              <a:rPr lang="nl-NL" sz="1200" dirty="0">
                <a:latin typeface="+mn-lt"/>
              </a:rPr>
              <a:t> </a:t>
            </a:r>
            <a:br>
              <a:rPr lang="nl-NL" sz="1200" dirty="0">
                <a:latin typeface="+mn-lt"/>
              </a:rPr>
            </a:br>
            <a:br>
              <a:rPr lang="nl-NL" sz="1200" dirty="0">
                <a:latin typeface="+mn-lt"/>
              </a:rPr>
            </a:br>
            <a:r>
              <a:rPr lang="nl-NL" sz="1200" dirty="0" err="1">
                <a:latin typeface="+mn-lt"/>
              </a:rPr>
              <a:t>Location</a:t>
            </a:r>
            <a:r>
              <a:rPr lang="nl-NL" sz="1200" dirty="0">
                <a:latin typeface="+mn-lt"/>
              </a:rPr>
              <a:t> TOKO : Suikerlaan 24 – Groningen – The </a:t>
            </a:r>
            <a:r>
              <a:rPr lang="nl-NL" sz="1200" dirty="0" err="1">
                <a:latin typeface="+mn-lt"/>
              </a:rPr>
              <a:t>Neterlands</a:t>
            </a:r>
            <a:r>
              <a:rPr lang="nl-NL" sz="1200" dirty="0">
                <a:latin typeface="+mn-lt"/>
              </a:rPr>
              <a:t> </a:t>
            </a:r>
            <a:br>
              <a:rPr lang="nl-NL" sz="1200" dirty="0">
                <a:latin typeface="+mn-lt"/>
              </a:rPr>
            </a:br>
            <a:br>
              <a:rPr lang="nl-NL" sz="1200" dirty="0">
                <a:latin typeface="+mn-lt"/>
              </a:rPr>
            </a:br>
            <a:br>
              <a:rPr lang="nl-NL" sz="1200" dirty="0">
                <a:latin typeface="+mn-lt"/>
              </a:rPr>
            </a:br>
            <a:r>
              <a:rPr lang="nl-NL" sz="1200" dirty="0" err="1">
                <a:latin typeface="+mn-lt"/>
              </a:rPr>
              <a:t>Location</a:t>
            </a:r>
            <a:r>
              <a:rPr lang="nl-NL" sz="1200" dirty="0">
                <a:latin typeface="+mn-lt"/>
              </a:rPr>
              <a:t> </a:t>
            </a:r>
            <a:r>
              <a:rPr lang="nl-NL" sz="1200" dirty="0" err="1">
                <a:latin typeface="+mn-lt"/>
              </a:rPr>
              <a:t>Pernikkel</a:t>
            </a:r>
            <a:r>
              <a:rPr lang="nl-NL" sz="1200" dirty="0">
                <a:latin typeface="+mn-lt"/>
              </a:rPr>
              <a:t> : A weg 2 – Groningen – The </a:t>
            </a:r>
            <a:r>
              <a:rPr lang="nl-NL" sz="1200" dirty="0" err="1">
                <a:latin typeface="+mn-lt"/>
              </a:rPr>
              <a:t>Neterlands</a:t>
            </a:r>
            <a:br>
              <a:rPr lang="nl-NL" sz="1200" dirty="0">
                <a:latin typeface="+mn-lt"/>
              </a:rPr>
            </a:br>
            <a:br>
              <a:rPr lang="nl-NL" sz="1200" dirty="0">
                <a:latin typeface="+mn-lt"/>
              </a:rPr>
            </a:br>
            <a:br>
              <a:rPr lang="nl-NL" sz="1200" dirty="0">
                <a:latin typeface="+mn-lt"/>
              </a:rPr>
            </a:br>
            <a:r>
              <a:rPr lang="nl-NL" sz="1200" dirty="0" err="1">
                <a:latin typeface="+mn-lt"/>
              </a:rPr>
              <a:t>Location</a:t>
            </a:r>
            <a:r>
              <a:rPr lang="nl-NL" sz="1200" dirty="0">
                <a:latin typeface="+mn-lt"/>
              </a:rPr>
              <a:t> Herberg Onder de </a:t>
            </a:r>
            <a:r>
              <a:rPr lang="nl-NL" sz="1200" dirty="0" err="1">
                <a:latin typeface="+mn-lt"/>
              </a:rPr>
              <a:t>lInden</a:t>
            </a:r>
            <a:r>
              <a:rPr lang="nl-NL" sz="1200" dirty="0">
                <a:latin typeface="+mn-lt"/>
              </a:rPr>
              <a:t> : </a:t>
            </a:r>
            <a:r>
              <a:rPr lang="nl-NL" sz="1200" dirty="0" err="1">
                <a:effectLst/>
                <a:latin typeface="+mn-lt"/>
              </a:rPr>
              <a:t>Burg.van</a:t>
            </a:r>
            <a:r>
              <a:rPr lang="nl-NL" sz="1200" dirty="0">
                <a:effectLst/>
                <a:latin typeface="+mn-lt"/>
              </a:rPr>
              <a:t> Barneveldweg 3, 9831 RD Aduard</a:t>
            </a:r>
            <a:br>
              <a:rPr lang="nl-NL" sz="1200" dirty="0">
                <a:effectLst/>
                <a:latin typeface="+mn-lt"/>
              </a:rPr>
            </a:br>
            <a:r>
              <a:rPr lang="nl-NL" sz="1200" dirty="0">
                <a:latin typeface="+mn-lt"/>
              </a:rPr>
              <a:t> The </a:t>
            </a:r>
            <a:r>
              <a:rPr lang="nl-NL" sz="1200" dirty="0" err="1">
                <a:latin typeface="+mn-lt"/>
              </a:rPr>
              <a:t>Neterlands</a:t>
            </a:r>
            <a:br>
              <a:rPr lang="nl-NL" sz="1200" dirty="0">
                <a:latin typeface="+mn-lt"/>
              </a:rPr>
            </a:br>
            <a:br>
              <a:rPr lang="nl-NL" sz="2400" dirty="0">
                <a:latin typeface="+mn-lt"/>
              </a:rPr>
            </a:br>
            <a:br>
              <a:rPr lang="nl-NL" sz="2400" dirty="0"/>
            </a:br>
            <a:br>
              <a:rPr lang="nl-NL" sz="2400" dirty="0"/>
            </a:br>
            <a:r>
              <a:rPr lang="nl-NL" sz="2400" dirty="0"/>
              <a:t> </a:t>
            </a:r>
          </a:p>
        </p:txBody>
      </p:sp>
      <p:pic>
        <p:nvPicPr>
          <p:cNvPr id="4" name="Afbeelding 3">
            <a:extLst>
              <a:ext uri="{FF2B5EF4-FFF2-40B4-BE49-F238E27FC236}">
                <a16:creationId xmlns:a16="http://schemas.microsoft.com/office/drawing/2014/main" id="{AAF19403-80AA-FEE2-78F4-4D167E17FF54}"/>
              </a:ext>
            </a:extLst>
          </p:cNvPr>
          <p:cNvPicPr>
            <a:picLocks noChangeAspect="1"/>
          </p:cNvPicPr>
          <p:nvPr/>
        </p:nvPicPr>
        <p:blipFill>
          <a:blip r:embed="rId2"/>
          <a:stretch>
            <a:fillRect/>
          </a:stretch>
        </p:blipFill>
        <p:spPr>
          <a:xfrm>
            <a:off x="1" y="0"/>
            <a:ext cx="3352800" cy="2314363"/>
          </a:xfrm>
          <a:prstGeom prst="rect">
            <a:avLst/>
          </a:prstGeom>
        </p:spPr>
      </p:pic>
    </p:spTree>
    <p:extLst>
      <p:ext uri="{BB962C8B-B14F-4D97-AF65-F5344CB8AC3E}">
        <p14:creationId xmlns:p14="http://schemas.microsoft.com/office/powerpoint/2010/main" val="30153947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AD9A6B8-AA7D-D67B-0340-635337CD5469}"/>
              </a:ext>
            </a:extLst>
          </p:cNvPr>
          <p:cNvSpPr>
            <a:spLocks noGrp="1"/>
          </p:cNvSpPr>
          <p:nvPr>
            <p:ph type="ctrTitle"/>
          </p:nvPr>
        </p:nvSpPr>
        <p:spPr>
          <a:xfrm>
            <a:off x="1676400" y="2786743"/>
            <a:ext cx="9231085" cy="3357563"/>
          </a:xfrm>
        </p:spPr>
        <p:txBody>
          <a:bodyPr>
            <a:normAutofit fontScale="90000"/>
          </a:bodyPr>
          <a:lstStyle/>
          <a:p>
            <a:r>
              <a:rPr lang="nl-NL" sz="1200" dirty="0">
                <a:latin typeface="+mn-lt"/>
              </a:rPr>
              <a:t>Websites</a:t>
            </a:r>
            <a:br>
              <a:rPr lang="nl-NL" sz="1200" dirty="0">
                <a:latin typeface="+mn-lt"/>
              </a:rPr>
            </a:br>
            <a:br>
              <a:rPr lang="nl-NL" sz="1200" dirty="0">
                <a:latin typeface="+mn-lt"/>
              </a:rPr>
            </a:br>
            <a:r>
              <a:rPr lang="nl-NL" sz="1200" dirty="0" err="1">
                <a:latin typeface="+mn-lt"/>
              </a:rPr>
              <a:t>Location</a:t>
            </a:r>
            <a:r>
              <a:rPr lang="nl-NL" sz="1200" dirty="0">
                <a:latin typeface="+mn-lt"/>
              </a:rPr>
              <a:t> TOKO : Suikerlaan 24 – Groningen – The </a:t>
            </a:r>
            <a:r>
              <a:rPr lang="nl-NL" sz="1200" dirty="0" err="1">
                <a:latin typeface="+mn-lt"/>
              </a:rPr>
              <a:t>Neterlands</a:t>
            </a:r>
            <a:r>
              <a:rPr lang="nl-NL" sz="1200" dirty="0">
                <a:latin typeface="+mn-lt"/>
              </a:rPr>
              <a:t> </a:t>
            </a:r>
            <a:br>
              <a:rPr lang="nl-NL" sz="1200" dirty="0">
                <a:latin typeface="+mn-lt"/>
              </a:rPr>
            </a:br>
            <a:r>
              <a:rPr lang="nl-NL" sz="1200" dirty="0">
                <a:latin typeface="+mn-lt"/>
                <a:hlinkClick r:id="rId2"/>
              </a:rPr>
              <a:t>www.toko-vergaderlocatie-groningen.nl</a:t>
            </a:r>
            <a:r>
              <a:rPr lang="nl-NL" sz="1200" dirty="0">
                <a:latin typeface="+mn-lt"/>
              </a:rPr>
              <a:t> </a:t>
            </a:r>
            <a:br>
              <a:rPr lang="nl-NL" sz="1200" dirty="0">
                <a:latin typeface="+mn-lt"/>
              </a:rPr>
            </a:br>
            <a:br>
              <a:rPr lang="nl-NL" sz="1200" dirty="0">
                <a:latin typeface="+mn-lt"/>
              </a:rPr>
            </a:br>
            <a:br>
              <a:rPr lang="nl-NL" sz="1200" dirty="0">
                <a:latin typeface="+mn-lt"/>
              </a:rPr>
            </a:br>
            <a:r>
              <a:rPr lang="nl-NL" sz="1200" dirty="0" err="1">
                <a:latin typeface="+mn-lt"/>
              </a:rPr>
              <a:t>Location</a:t>
            </a:r>
            <a:r>
              <a:rPr lang="nl-NL" sz="1200" dirty="0">
                <a:latin typeface="+mn-lt"/>
              </a:rPr>
              <a:t> </a:t>
            </a:r>
            <a:r>
              <a:rPr lang="nl-NL" sz="1200" dirty="0" err="1">
                <a:latin typeface="+mn-lt"/>
              </a:rPr>
              <a:t>Pernikkel</a:t>
            </a:r>
            <a:r>
              <a:rPr lang="nl-NL" sz="1200" dirty="0">
                <a:latin typeface="+mn-lt"/>
              </a:rPr>
              <a:t> : A weg 2 – Groningen – The </a:t>
            </a:r>
            <a:r>
              <a:rPr lang="nl-NL" sz="1200" dirty="0" err="1">
                <a:latin typeface="+mn-lt"/>
              </a:rPr>
              <a:t>Neterlands</a:t>
            </a:r>
            <a:br>
              <a:rPr lang="nl-NL" sz="1200" dirty="0">
                <a:latin typeface="+mn-lt"/>
              </a:rPr>
            </a:br>
            <a:r>
              <a:rPr lang="nl-NL" sz="1200" dirty="0">
                <a:latin typeface="+mn-lt"/>
                <a:hlinkClick r:id="rId3"/>
              </a:rPr>
              <a:t>www.pernikkel.nl</a:t>
            </a:r>
            <a:r>
              <a:rPr lang="nl-NL" sz="1200" dirty="0">
                <a:latin typeface="+mn-lt"/>
              </a:rPr>
              <a:t> </a:t>
            </a:r>
            <a:br>
              <a:rPr lang="nl-NL" sz="1200" dirty="0">
                <a:latin typeface="+mn-lt"/>
              </a:rPr>
            </a:br>
            <a:br>
              <a:rPr lang="nl-NL" sz="1200" dirty="0">
                <a:latin typeface="+mn-lt"/>
              </a:rPr>
            </a:br>
            <a:br>
              <a:rPr lang="nl-NL" sz="1200" dirty="0">
                <a:latin typeface="+mn-lt"/>
              </a:rPr>
            </a:br>
            <a:r>
              <a:rPr lang="nl-NL" sz="1200" dirty="0" err="1">
                <a:latin typeface="+mn-lt"/>
              </a:rPr>
              <a:t>Location</a:t>
            </a:r>
            <a:r>
              <a:rPr lang="nl-NL" sz="1200" dirty="0">
                <a:latin typeface="+mn-lt"/>
              </a:rPr>
              <a:t> Herberg Onder de </a:t>
            </a:r>
            <a:r>
              <a:rPr lang="nl-NL" sz="1200" dirty="0" err="1">
                <a:latin typeface="+mn-lt"/>
              </a:rPr>
              <a:t>lInden</a:t>
            </a:r>
            <a:r>
              <a:rPr lang="nl-NL" sz="1200" dirty="0">
                <a:latin typeface="+mn-lt"/>
              </a:rPr>
              <a:t> : </a:t>
            </a:r>
            <a:r>
              <a:rPr lang="nl-NL" sz="1200" dirty="0" err="1">
                <a:effectLst/>
                <a:latin typeface="+mn-lt"/>
              </a:rPr>
              <a:t>Burg.van</a:t>
            </a:r>
            <a:r>
              <a:rPr lang="nl-NL" sz="1200" dirty="0">
                <a:effectLst/>
                <a:latin typeface="+mn-lt"/>
              </a:rPr>
              <a:t> Barneveldweg 3, 9831 RD Aduard</a:t>
            </a:r>
            <a:br>
              <a:rPr lang="nl-NL" sz="1200" dirty="0">
                <a:effectLst/>
                <a:latin typeface="+mn-lt"/>
              </a:rPr>
            </a:br>
            <a:r>
              <a:rPr lang="nl-NL" sz="1200" dirty="0">
                <a:latin typeface="+mn-lt"/>
              </a:rPr>
              <a:t> The </a:t>
            </a:r>
            <a:r>
              <a:rPr lang="nl-NL" sz="1200" dirty="0" err="1">
                <a:latin typeface="+mn-lt"/>
              </a:rPr>
              <a:t>Neterlands</a:t>
            </a:r>
            <a:br>
              <a:rPr lang="nl-NL" sz="1200" dirty="0">
                <a:latin typeface="+mn-lt"/>
              </a:rPr>
            </a:br>
            <a:r>
              <a:rPr lang="nl-NL" sz="1200" dirty="0">
                <a:latin typeface="+mn-lt"/>
                <a:hlinkClick r:id="rId4"/>
              </a:rPr>
              <a:t>www.herbergonderdelinden.com</a:t>
            </a:r>
            <a:br>
              <a:rPr lang="nl-NL" sz="1200" dirty="0">
                <a:latin typeface="+mn-lt"/>
              </a:rPr>
            </a:br>
            <a:br>
              <a:rPr lang="nl-NL" sz="2400" dirty="0">
                <a:latin typeface="+mn-lt"/>
              </a:rPr>
            </a:br>
            <a:br>
              <a:rPr lang="nl-NL" sz="2400" dirty="0"/>
            </a:br>
            <a:br>
              <a:rPr lang="nl-NL" sz="2400" dirty="0"/>
            </a:br>
            <a:r>
              <a:rPr lang="nl-NL" sz="2400" dirty="0"/>
              <a:t> </a:t>
            </a:r>
          </a:p>
        </p:txBody>
      </p:sp>
      <p:pic>
        <p:nvPicPr>
          <p:cNvPr id="4" name="Afbeelding 3">
            <a:extLst>
              <a:ext uri="{FF2B5EF4-FFF2-40B4-BE49-F238E27FC236}">
                <a16:creationId xmlns:a16="http://schemas.microsoft.com/office/drawing/2014/main" id="{AAF19403-80AA-FEE2-78F4-4D167E17FF54}"/>
              </a:ext>
            </a:extLst>
          </p:cNvPr>
          <p:cNvPicPr>
            <a:picLocks noChangeAspect="1"/>
          </p:cNvPicPr>
          <p:nvPr/>
        </p:nvPicPr>
        <p:blipFill>
          <a:blip r:embed="rId5"/>
          <a:stretch>
            <a:fillRect/>
          </a:stretch>
        </p:blipFill>
        <p:spPr>
          <a:xfrm>
            <a:off x="1" y="0"/>
            <a:ext cx="3352800" cy="2314363"/>
          </a:xfrm>
          <a:prstGeom prst="rect">
            <a:avLst/>
          </a:prstGeom>
        </p:spPr>
      </p:pic>
    </p:spTree>
    <p:extLst>
      <p:ext uri="{BB962C8B-B14F-4D97-AF65-F5344CB8AC3E}">
        <p14:creationId xmlns:p14="http://schemas.microsoft.com/office/powerpoint/2010/main" val="3724406646"/>
      </p:ext>
    </p:extLst>
  </p:cSld>
  <p:clrMapOvr>
    <a:masterClrMapping/>
  </p:clrMapOvr>
</p:sld>
</file>

<file path=ppt/theme/theme1.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279</TotalTime>
  <Words>1076</Words>
  <Application>Microsoft Macintosh PowerPoint</Application>
  <PresentationFormat>Breedbeeld</PresentationFormat>
  <Paragraphs>89</Paragraphs>
  <Slides>16</Slides>
  <Notes>0</Notes>
  <HiddenSlides>0</HiddenSlides>
  <MMClips>0</MMClips>
  <ScaleCrop>false</ScaleCrop>
  <HeadingPairs>
    <vt:vector size="6" baseType="variant">
      <vt:variant>
        <vt:lpstr>Gebruikte lettertypen</vt:lpstr>
      </vt:variant>
      <vt:variant>
        <vt:i4>4</vt:i4>
      </vt:variant>
      <vt:variant>
        <vt:lpstr>Thema</vt:lpstr>
      </vt:variant>
      <vt:variant>
        <vt:i4>1</vt:i4>
      </vt:variant>
      <vt:variant>
        <vt:lpstr>Diatitels</vt:lpstr>
      </vt:variant>
      <vt:variant>
        <vt:i4>16</vt:i4>
      </vt:variant>
    </vt:vector>
  </HeadingPairs>
  <TitlesOfParts>
    <vt:vector size="21" baseType="lpstr">
      <vt:lpstr>Arial</vt:lpstr>
      <vt:lpstr>Calibri</vt:lpstr>
      <vt:lpstr>Calibri Light</vt:lpstr>
      <vt:lpstr>Montserrat</vt:lpstr>
      <vt:lpstr>Kantoorthema</vt:lpstr>
      <vt:lpstr>Interactive goolge always goes to page 4 – spefically that location  </vt:lpstr>
      <vt:lpstr>  Page 2 Onepager sections about a location  - tekst 200 words  - foto scroll bar, 10 images. Click on image is make it triple size each section is clickable to a deeper level, page 2 b.  Many sections as locations,  easy to expand, we just started 3 locations, space for 12 locations.   </vt:lpstr>
      <vt:lpstr>This is page 2B, after clicking on the location at the home page or at page two ( locations ) , here it starts with the same design info about the location, some more is added. Just details about this location.   </vt:lpstr>
      <vt:lpstr>Catering page  Sections design as page 2.( but theres no 3b )  </vt:lpstr>
      <vt:lpstr> Desig: same: copy page one, change just  the middle section.    More&amp;About  - Practicle info - Other to ad on  - Tips   About  - mission, who we are , vision etc.   </vt:lpstr>
      <vt:lpstr>Common contact form: Name email Phone number  subject  tekst </vt:lpstr>
      <vt:lpstr>  Section footer in each page,  google maps  interactive.   This could be the concept fun thing on the website.  Moving over the icon/symbol pups up the name of the location on spot.  Double clicking brings you to the personal page of this location.   This map most be possible easy to update with increasing locations.  We need this to do this by our self.      </vt:lpstr>
      <vt:lpstr>Adresses   Location TOKO : Suikerlaan 24 – Groningen – The Neterlands    Location Pernikkel : A weg 2 – Groningen – The Neterlands   Location Herberg Onder de lInden : Burg.van Barneveldweg 3, 9831 RD Aduard  The Neterlands     </vt:lpstr>
      <vt:lpstr>Websites  Location TOKO : Suikerlaan 24 – Groningen – The Neterlands  www.toko-vergaderlocatie-groningen.nl    Location Pernikkel : A weg 2 – Groningen – The Neterlands www.pernikkel.nl    Location Herberg Onder de lInden : Burg.van Barneveldweg 3, 9831 RD Aduard  The Neterlands www.herbergonderdelinden.com     </vt:lpstr>
      <vt:lpstr>Tekst and foto’s for page info about the location. ( page 1, page 2, page 2b, page 3. )       Location TOKO : https://toko-vergaderlocatie-groningen.nl/over-toko/  Location Pernikkel : https://toko-vergaderlocatie-groningen.nl/locatie-pernikkel/  Location Herberg Onder de lInden : https://toko-vergaderlocatie-groningen.nl/locatie-herberg-onder-de-linden/    </vt:lpstr>
      <vt:lpstr> insta https://www.instagram.com/herbergonderdelinden/       </vt:lpstr>
      <vt:lpstr> /       </vt:lpstr>
      <vt:lpstr>Logo’s  insta https://www.instagram.com/spijslokaalpernikkel/      </vt:lpstr>
      <vt:lpstr>       </vt:lpstr>
      <vt:lpstr>       </vt:lpstr>
      <vt:lpstr>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Interactive goolge always goes to page 4 – spefically that location  </dc:title>
  <dc:creator>Melle koot</dc:creator>
  <cp:lastModifiedBy>Melle koot</cp:lastModifiedBy>
  <cp:revision>9</cp:revision>
  <dcterms:created xsi:type="dcterms:W3CDTF">2025-02-12T16:22:00Z</dcterms:created>
  <dcterms:modified xsi:type="dcterms:W3CDTF">2025-02-12T21:01:50Z</dcterms:modified>
</cp:coreProperties>
</file>