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B741"/>
    <a:srgbClr val="EDF0E7"/>
    <a:srgbClr val="EDF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60AD9E-19AB-D581-F670-A8B3FCC3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0DD7CCF-C03B-8951-938F-05793F6E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AA3989-0178-82BE-11AD-59E6E26C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3AE734-5B50-84AC-EDD0-75D69E07B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B6FB9C-9861-DDB7-8825-804BC2AB2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975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A2F577-7D67-5AAA-899B-126D8F0E4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299FB6-7137-CCED-7E2C-9EC6A2FA7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7F735D-81CB-C7B5-90F1-3078E0E4E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17E164-8D71-A993-833E-3D72D34D6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D7115F-DE66-2D3C-EF0B-028BBC6CC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989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F4D997D-C28B-F82D-3963-5AECE403F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82249D5-E514-F323-5E63-ECFC929B02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2C4526-20D4-0B1D-C2E6-FC0B495D3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F81D88-95B0-948A-2AD9-9A4ABA72B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FF50F7-AA18-1CDB-1CFF-70F32C825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025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42E0B7-EA99-5185-BBF9-2AB33F4D0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22DA21-1350-BCAE-A588-E8E01FC8C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CC1C3A1-38A6-3E13-2F6B-B364EF8E2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8A7D78-2294-9C55-7AAA-6184B2180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916349-0FC2-DB62-B9B6-7AA9F9F79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8203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50AFE7-DB04-B04D-28E7-6229C0EB1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E20BCE-CABD-7568-8B40-6A6FC109D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F87C4F-9131-A2D9-9C0A-01CF8D6C1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3C7FA8-4950-CB7C-4801-019734108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8A93C0-C40A-1F5F-2BE7-9FEC3A6A1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95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8BB607-7E20-B637-2568-6FB9A6FCB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45A597-B060-8A28-D2DB-13A0DD1AF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ADA45D5-3EE6-BA74-6626-48F14CDFC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7631A51-0315-BE87-3A28-8728884C4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F34CEA-A20E-A2CF-CB6D-D711287B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E81632-4355-A648-3914-CAB0B47C0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76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7467F3-855F-4607-D4AF-762A53DD0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3D86FE8-83BF-B87F-B76D-73E9B04A8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482FE2-CA58-AC12-5195-9BB726C37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CC9887B-4117-CAAF-0A19-6B1158A63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74E1B8E-6D90-CDCA-76CB-38EA2167FB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6467694-FE70-717D-D9A8-A3BC6B33E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FC57CD9-27A8-A25C-8ADC-41AD189C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B18B106-8D2D-F5F5-B623-0CF93F571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1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B77EAF-3F8E-3C6E-06E9-9A902F2AA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5A4C6F-1E31-368F-6459-733F31EE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1A226DB-75CC-7FE6-9667-28A20973E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7ACF532-31F7-EB9D-C314-F1164C84B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14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26B7D5E-CD48-213D-D555-46CB4B1DF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BEC913-7D6E-CD39-4EFE-4542307FC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F00433-F159-6DFA-B847-29F817314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583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159B1C-550A-3F6D-8C79-1AD3FBE2B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C2BC18-20E3-413B-7840-4BA5FE7D0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A857C78-7676-31C7-65D2-CF9BBBF33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083FA25-D7D5-32D6-E834-D22B3589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F864C3-44C7-A34B-7356-90590851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E0C749-B264-8B36-A684-CF1FAEF3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78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CEA934-FB67-BF91-1F2A-CCA667E8D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EC74F5C-3AD3-2E5E-758E-3D0252A771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F7F0AB-70C5-C5D8-8CB2-A6B807826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9ADBD8-CABA-A433-10B2-C3B440635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4625508-0E5F-4665-9B85-D60AD1EAC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303BC9-7569-886D-3487-CCAA8013E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12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E2EEA95-E6E0-6018-E471-FE61CE42E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721B16-5A7C-8ECC-6803-9486DE3A5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5408C-DA48-6738-FCEC-8F960061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F0273F-7EC2-4212-9A88-30E853C59D22}" type="datetimeFigureOut">
              <a:rPr lang="it-IT" smtClean="0"/>
              <a:t>04/02/2025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CB5E1A-9775-E237-CD34-321554258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334F51-807B-ED3E-2C62-6D797C19D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2EAC84-4C72-416F-8803-11BD9090C83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030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C51DC-9A54-A164-B5FF-7D5083FF3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30">
            <a:extLst>
              <a:ext uri="{FF2B5EF4-FFF2-40B4-BE49-F238E27FC236}">
                <a16:creationId xmlns:a16="http://schemas.microsoft.com/office/drawing/2014/main" id="{E2CE4308-9CCC-E2A1-9E19-9F71AF621080}"/>
              </a:ext>
            </a:extLst>
          </p:cNvPr>
          <p:cNvSpPr/>
          <p:nvPr/>
        </p:nvSpPr>
        <p:spPr>
          <a:xfrm>
            <a:off x="3053490" y="4383899"/>
            <a:ext cx="907856" cy="870016"/>
          </a:xfrm>
          <a:prstGeom prst="rect">
            <a:avLst/>
          </a:prstGeom>
          <a:solidFill>
            <a:srgbClr val="C8B7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4746C510-473C-28C1-6EF1-59B48EFC0DAE}"/>
              </a:ext>
            </a:extLst>
          </p:cNvPr>
          <p:cNvSpPr/>
          <p:nvPr/>
        </p:nvSpPr>
        <p:spPr>
          <a:xfrm>
            <a:off x="2153251" y="2921822"/>
            <a:ext cx="907856" cy="916377"/>
          </a:xfrm>
          <a:prstGeom prst="rect">
            <a:avLst/>
          </a:prstGeom>
          <a:solidFill>
            <a:srgbClr val="EDF0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76E928D-DC21-5983-7C7C-7312E27E24E7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961846" y="4087869"/>
            <a:ext cx="903512" cy="118110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6A19BD5-5E5A-589C-E0D6-7C9BACE61637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56834" y="4053575"/>
            <a:ext cx="900000" cy="120902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1AEF012-7678-A992-6118-6872D0E1F807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56834" y="2930047"/>
            <a:ext cx="900000" cy="11811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9D7A46-0FA9-33FA-198E-3128006EAC5E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260346" y="4390273"/>
            <a:ext cx="900000" cy="87232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2B8E4DA-A30D-4A39-1815-B83BE5B34AE5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260346" y="2930047"/>
            <a:ext cx="900000" cy="90815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2325F147-98A6-DE89-FAC5-D9D29C7DC4F5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064619" y="2930047"/>
            <a:ext cx="900000" cy="908152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CEB5B2E2-5A2D-8128-61C2-F67729D09DA5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991210" y="3271815"/>
            <a:ext cx="900000" cy="147600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B5E16946-81ED-AFAD-B67E-FEE13945AAE2}"/>
              </a:ext>
            </a:extLst>
          </p:cNvPr>
          <p:cNvPicPr preferRelativeResize="0">
            <a:picLocks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51966" y="4390273"/>
            <a:ext cx="900000" cy="87232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7EEA8B6-A81E-3779-B76C-BD4A77B05532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965358" y="2930046"/>
            <a:ext cx="900000" cy="116604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6B2CDAF-EB3E-6F00-79E5-FFE3B3E2DB8B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061846" y="2928483"/>
            <a:ext cx="900000" cy="91794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C701A37-1B68-CE03-F124-4B627C39666D}"/>
              </a:ext>
            </a:extLst>
          </p:cNvPr>
          <p:cNvSpPr txBox="1"/>
          <p:nvPr/>
        </p:nvSpPr>
        <p:spPr>
          <a:xfrm>
            <a:off x="1136082" y="3803934"/>
            <a:ext cx="293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Bodoni 72" panose="00000400000000000000" pitchFamily="2" charset="0"/>
              </a:rPr>
              <a:t>atelier del gusto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0E6BFAF0-8F45-8C43-BD12-B1AE143529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93952" y="3057162"/>
            <a:ext cx="230776" cy="681837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6E903258-8BCA-379D-44C0-272FB4F158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97771" y="4462945"/>
            <a:ext cx="218269" cy="67685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4CC875FF-3A72-9BE6-233D-3BEA8E6D34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6703" y="4239506"/>
            <a:ext cx="362103" cy="94666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8B714EB-9145-BBB5-ECB3-87C996051441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6362" y="4555024"/>
            <a:ext cx="690824" cy="58477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9E5B5AA-9B90-63FF-C725-AA37D1610233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22822" t="24231" r="46936" b="41650"/>
          <a:stretch/>
        </p:blipFill>
        <p:spPr>
          <a:xfrm>
            <a:off x="250223" y="171505"/>
            <a:ext cx="3687097" cy="220984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098FAC8-6E2B-5994-4DF2-631193279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29225" t="33648" r="53467" b="29656"/>
          <a:stretch/>
        </p:blipFill>
        <p:spPr>
          <a:xfrm>
            <a:off x="4176073" y="116390"/>
            <a:ext cx="2110209" cy="2376786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CF821212-9A5B-A3B6-C3D9-2BA3E3D90E0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05028" y="29212"/>
            <a:ext cx="3684314" cy="414695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1337DB36-D242-B809-7593-B12901313AE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16688" y="4678420"/>
            <a:ext cx="2069690" cy="1926274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8096F9D1-45E6-B102-32FF-CA984B82721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755326" y="4678419"/>
            <a:ext cx="3142635" cy="18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208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Bodoni 72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Cecconi</dc:creator>
  <cp:lastModifiedBy>Valentina Cecconi</cp:lastModifiedBy>
  <cp:revision>4</cp:revision>
  <dcterms:created xsi:type="dcterms:W3CDTF">2025-02-04T13:19:38Z</dcterms:created>
  <dcterms:modified xsi:type="dcterms:W3CDTF">2025-02-04T16:20:43Z</dcterms:modified>
</cp:coreProperties>
</file>