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113418406" r:id="rId5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96" userDrawn="1">
          <p15:clr>
            <a:srgbClr val="A4A3A4"/>
          </p15:clr>
        </p15:guide>
        <p15:guide id="3" orient="horz" pos="1215" userDrawn="1">
          <p15:clr>
            <a:srgbClr val="A4A3A4"/>
          </p15:clr>
        </p15:guide>
        <p15:guide id="4" pos="7374" userDrawn="1">
          <p15:clr>
            <a:srgbClr val="A4A3A4"/>
          </p15:clr>
        </p15:guide>
        <p15:guide id="6" orient="horz" pos="39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es Wilton" initials="JW" lastIdx="9" clrIdx="0">
    <p:extLst>
      <p:ext uri="{19B8F6BF-5375-455C-9EA6-DF929625EA0E}">
        <p15:presenceInfo xmlns:p15="http://schemas.microsoft.com/office/powerpoint/2012/main" userId="S::jwilton@holdenadvisors.com::e03e790a-cdee-4609-bf6a-c463549ba805" providerId="AD"/>
      </p:ext>
    </p:extLst>
  </p:cmAuthor>
  <p:cmAuthor id="2" name="James Wilton" initials="JW [2]" lastIdx="1" clrIdx="1">
    <p:extLst>
      <p:ext uri="{19B8F6BF-5375-455C-9EA6-DF929625EA0E}">
        <p15:presenceInfo xmlns:p15="http://schemas.microsoft.com/office/powerpoint/2012/main" userId="fe9f972096def5c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DB"/>
    <a:srgbClr val="C5EDFF"/>
    <a:srgbClr val="E7F8FF"/>
    <a:srgbClr val="000000"/>
    <a:srgbClr val="1C293C"/>
    <a:srgbClr val="ACB1C8"/>
    <a:srgbClr val="86878A"/>
    <a:srgbClr val="EBF9FF"/>
    <a:srgbClr val="5278AE"/>
    <a:srgbClr val="E55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7440" autoAdjust="0"/>
  </p:normalViewPr>
  <p:slideViewPr>
    <p:cSldViewPr snapToGrid="0">
      <p:cViewPr varScale="1">
        <p:scale>
          <a:sx n="67" d="100"/>
          <a:sy n="67" d="100"/>
        </p:scale>
        <p:origin x="684" y="44"/>
      </p:cViewPr>
      <p:guideLst>
        <p:guide pos="296"/>
        <p:guide orient="horz" pos="1215"/>
        <p:guide pos="7374"/>
        <p:guide orient="horz" pos="39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174"/>
    </p:cViewPr>
  </p:sorterViewPr>
  <p:notesViewPr>
    <p:cSldViewPr snapToGrid="0">
      <p:cViewPr varScale="1">
        <p:scale>
          <a:sx n="120" d="100"/>
          <a:sy n="120" d="100"/>
        </p:scale>
        <p:origin x="4104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D. Wilton" userId="fabfe86a-7fa8-49dc-a04a-4e2d31526117" providerId="ADAL" clId="{A02A2F52-23D5-42D7-B435-27982F2313A0}"/>
    <pc:docChg chg="custSel delSld delMainMaster">
      <pc:chgData name="James D. Wilton" userId="fabfe86a-7fa8-49dc-a04a-4e2d31526117" providerId="ADAL" clId="{A02A2F52-23D5-42D7-B435-27982F2313A0}" dt="2025-01-30T16:35:47.613" v="60" actId="2696"/>
      <pc:docMkLst>
        <pc:docMk/>
      </pc:docMkLst>
      <pc:sldChg chg="del">
        <pc:chgData name="James D. Wilton" userId="fabfe86a-7fa8-49dc-a04a-4e2d31526117" providerId="ADAL" clId="{A02A2F52-23D5-42D7-B435-27982F2313A0}" dt="2025-01-30T16:35:47.110" v="0" actId="2696"/>
        <pc:sldMkLst>
          <pc:docMk/>
          <pc:sldMk cId="2441381481" sldId="256"/>
        </pc:sldMkLst>
      </pc:sldChg>
      <pc:sldChg chg="del">
        <pc:chgData name="James D. Wilton" userId="fabfe86a-7fa8-49dc-a04a-4e2d31526117" providerId="ADAL" clId="{A02A2F52-23D5-42D7-B435-27982F2313A0}" dt="2025-01-30T16:35:47.179" v="7" actId="2696"/>
        <pc:sldMkLst>
          <pc:docMk/>
          <pc:sldMk cId="4267393264" sldId="296"/>
        </pc:sldMkLst>
      </pc:sldChg>
      <pc:sldChg chg="del">
        <pc:chgData name="James D. Wilton" userId="fabfe86a-7fa8-49dc-a04a-4e2d31526117" providerId="ADAL" clId="{A02A2F52-23D5-42D7-B435-27982F2313A0}" dt="2025-01-30T16:35:47.270" v="21" actId="2696"/>
        <pc:sldMkLst>
          <pc:docMk/>
          <pc:sldMk cId="3811177597" sldId="305"/>
        </pc:sldMkLst>
      </pc:sldChg>
      <pc:sldChg chg="del">
        <pc:chgData name="James D. Wilton" userId="fabfe86a-7fa8-49dc-a04a-4e2d31526117" providerId="ADAL" clId="{A02A2F52-23D5-42D7-B435-27982F2313A0}" dt="2025-01-30T16:35:47.613" v="60" actId="2696"/>
        <pc:sldMkLst>
          <pc:docMk/>
          <pc:sldMk cId="868473358" sldId="369"/>
        </pc:sldMkLst>
      </pc:sldChg>
      <pc:sldChg chg="del">
        <pc:chgData name="James D. Wilton" userId="fabfe86a-7fa8-49dc-a04a-4e2d31526117" providerId="ADAL" clId="{A02A2F52-23D5-42D7-B435-27982F2313A0}" dt="2025-01-30T16:35:47.118" v="2" actId="2696"/>
        <pc:sldMkLst>
          <pc:docMk/>
          <pc:sldMk cId="1770535761" sldId="370"/>
        </pc:sldMkLst>
      </pc:sldChg>
      <pc:sldChg chg="del">
        <pc:chgData name="James D. Wilton" userId="fabfe86a-7fa8-49dc-a04a-4e2d31526117" providerId="ADAL" clId="{A02A2F52-23D5-42D7-B435-27982F2313A0}" dt="2025-01-30T16:35:47.120" v="3" actId="2696"/>
        <pc:sldMkLst>
          <pc:docMk/>
          <pc:sldMk cId="3405704807" sldId="2113415543"/>
        </pc:sldMkLst>
      </pc:sldChg>
      <pc:sldChg chg="del">
        <pc:chgData name="James D. Wilton" userId="fabfe86a-7fa8-49dc-a04a-4e2d31526117" providerId="ADAL" clId="{A02A2F52-23D5-42D7-B435-27982F2313A0}" dt="2025-01-30T16:35:47.183" v="8" actId="2696"/>
        <pc:sldMkLst>
          <pc:docMk/>
          <pc:sldMk cId="542202998" sldId="2113416635"/>
        </pc:sldMkLst>
      </pc:sldChg>
      <pc:sldChg chg="del">
        <pc:chgData name="James D. Wilton" userId="fabfe86a-7fa8-49dc-a04a-4e2d31526117" providerId="ADAL" clId="{A02A2F52-23D5-42D7-B435-27982F2313A0}" dt="2025-01-30T16:35:47.369" v="43" actId="2696"/>
        <pc:sldMkLst>
          <pc:docMk/>
          <pc:sldMk cId="4006027644" sldId="2113416962"/>
        </pc:sldMkLst>
      </pc:sldChg>
      <pc:sldChg chg="del">
        <pc:chgData name="James D. Wilton" userId="fabfe86a-7fa8-49dc-a04a-4e2d31526117" providerId="ADAL" clId="{A02A2F52-23D5-42D7-B435-27982F2313A0}" dt="2025-01-30T16:35:47.238" v="18" actId="2696"/>
        <pc:sldMkLst>
          <pc:docMk/>
          <pc:sldMk cId="2226596261" sldId="2113416967"/>
        </pc:sldMkLst>
      </pc:sldChg>
      <pc:sldChg chg="del">
        <pc:chgData name="James D. Wilton" userId="fabfe86a-7fa8-49dc-a04a-4e2d31526117" providerId="ADAL" clId="{A02A2F52-23D5-42D7-B435-27982F2313A0}" dt="2025-01-30T16:35:47.273" v="22" actId="2696"/>
        <pc:sldMkLst>
          <pc:docMk/>
          <pc:sldMk cId="3471225490" sldId="2113416982"/>
        </pc:sldMkLst>
      </pc:sldChg>
      <pc:sldChg chg="del">
        <pc:chgData name="James D. Wilton" userId="fabfe86a-7fa8-49dc-a04a-4e2d31526117" providerId="ADAL" clId="{A02A2F52-23D5-42D7-B435-27982F2313A0}" dt="2025-01-30T16:35:47.367" v="42" actId="2696"/>
        <pc:sldMkLst>
          <pc:docMk/>
          <pc:sldMk cId="125074217" sldId="2113416983"/>
        </pc:sldMkLst>
      </pc:sldChg>
      <pc:sldChg chg="del">
        <pc:chgData name="James D. Wilton" userId="fabfe86a-7fa8-49dc-a04a-4e2d31526117" providerId="ADAL" clId="{A02A2F52-23D5-42D7-B435-27982F2313A0}" dt="2025-01-30T16:35:47.124" v="4" actId="2696"/>
        <pc:sldMkLst>
          <pc:docMk/>
          <pc:sldMk cId="4093384053" sldId="2113417005"/>
        </pc:sldMkLst>
      </pc:sldChg>
      <pc:sldChg chg="del">
        <pc:chgData name="James D. Wilton" userId="fabfe86a-7fa8-49dc-a04a-4e2d31526117" providerId="ADAL" clId="{A02A2F52-23D5-42D7-B435-27982F2313A0}" dt="2025-01-30T16:35:47.114" v="1" actId="2696"/>
        <pc:sldMkLst>
          <pc:docMk/>
          <pc:sldMk cId="1348703851" sldId="2113417007"/>
        </pc:sldMkLst>
      </pc:sldChg>
      <pc:sldChg chg="del">
        <pc:chgData name="James D. Wilton" userId="fabfe86a-7fa8-49dc-a04a-4e2d31526117" providerId="ADAL" clId="{A02A2F52-23D5-42D7-B435-27982F2313A0}" dt="2025-01-30T16:35:47.188" v="9" actId="2696"/>
        <pc:sldMkLst>
          <pc:docMk/>
          <pc:sldMk cId="411724480" sldId="2113417008"/>
        </pc:sldMkLst>
      </pc:sldChg>
      <pc:sldChg chg="del">
        <pc:chgData name="James D. Wilton" userId="fabfe86a-7fa8-49dc-a04a-4e2d31526117" providerId="ADAL" clId="{A02A2F52-23D5-42D7-B435-27982F2313A0}" dt="2025-01-30T16:35:47.282" v="25" actId="2696"/>
        <pc:sldMkLst>
          <pc:docMk/>
          <pc:sldMk cId="3514004263" sldId="2113417009"/>
        </pc:sldMkLst>
      </pc:sldChg>
      <pc:sldChg chg="del">
        <pc:chgData name="James D. Wilton" userId="fabfe86a-7fa8-49dc-a04a-4e2d31526117" providerId="ADAL" clId="{A02A2F52-23D5-42D7-B435-27982F2313A0}" dt="2025-01-30T16:35:47.302" v="32" actId="2696"/>
        <pc:sldMkLst>
          <pc:docMk/>
          <pc:sldMk cId="2987143495" sldId="2113417010"/>
        </pc:sldMkLst>
      </pc:sldChg>
      <pc:sldChg chg="del">
        <pc:chgData name="James D. Wilton" userId="fabfe86a-7fa8-49dc-a04a-4e2d31526117" providerId="ADAL" clId="{A02A2F52-23D5-42D7-B435-27982F2313A0}" dt="2025-01-30T16:35:47.335" v="39" actId="2696"/>
        <pc:sldMkLst>
          <pc:docMk/>
          <pc:sldMk cId="2679718522" sldId="2113417011"/>
        </pc:sldMkLst>
      </pc:sldChg>
      <pc:sldChg chg="del">
        <pc:chgData name="James D. Wilton" userId="fabfe86a-7fa8-49dc-a04a-4e2d31526117" providerId="ADAL" clId="{A02A2F52-23D5-42D7-B435-27982F2313A0}" dt="2025-01-30T16:35:47.222" v="16" actId="2696"/>
        <pc:sldMkLst>
          <pc:docMk/>
          <pc:sldMk cId="1050767924" sldId="2113417018"/>
        </pc:sldMkLst>
      </pc:sldChg>
      <pc:sldChg chg="del">
        <pc:chgData name="James D. Wilton" userId="fabfe86a-7fa8-49dc-a04a-4e2d31526117" providerId="ADAL" clId="{A02A2F52-23D5-42D7-B435-27982F2313A0}" dt="2025-01-30T16:35:47.533" v="58" actId="2696"/>
        <pc:sldMkLst>
          <pc:docMk/>
          <pc:sldMk cId="849307108" sldId="2113417461"/>
        </pc:sldMkLst>
      </pc:sldChg>
      <pc:sldChg chg="del">
        <pc:chgData name="James D. Wilton" userId="fabfe86a-7fa8-49dc-a04a-4e2d31526117" providerId="ADAL" clId="{A02A2F52-23D5-42D7-B435-27982F2313A0}" dt="2025-01-30T16:35:47.513" v="56" actId="2696"/>
        <pc:sldMkLst>
          <pc:docMk/>
          <pc:sldMk cId="2701052536" sldId="2113417462"/>
        </pc:sldMkLst>
      </pc:sldChg>
      <pc:sldChg chg="del">
        <pc:chgData name="James D. Wilton" userId="fabfe86a-7fa8-49dc-a04a-4e2d31526117" providerId="ADAL" clId="{A02A2F52-23D5-42D7-B435-27982F2313A0}" dt="2025-01-30T16:35:47.451" v="52" actId="2696"/>
        <pc:sldMkLst>
          <pc:docMk/>
          <pc:sldMk cId="811878398" sldId="2113417500"/>
        </pc:sldMkLst>
      </pc:sldChg>
      <pc:sldChg chg="del">
        <pc:chgData name="James D. Wilton" userId="fabfe86a-7fa8-49dc-a04a-4e2d31526117" providerId="ADAL" clId="{A02A2F52-23D5-42D7-B435-27982F2313A0}" dt="2025-01-30T16:35:47.295" v="30" actId="2696"/>
        <pc:sldMkLst>
          <pc:docMk/>
          <pc:sldMk cId="612703832" sldId="2113417504"/>
        </pc:sldMkLst>
      </pc:sldChg>
      <pc:sldChg chg="del">
        <pc:chgData name="James D. Wilton" userId="fabfe86a-7fa8-49dc-a04a-4e2d31526117" providerId="ADAL" clId="{A02A2F52-23D5-42D7-B435-27982F2313A0}" dt="2025-01-30T16:35:47.299" v="31" actId="2696"/>
        <pc:sldMkLst>
          <pc:docMk/>
          <pc:sldMk cId="1936608081" sldId="2113417508"/>
        </pc:sldMkLst>
      </pc:sldChg>
      <pc:sldChg chg="del">
        <pc:chgData name="James D. Wilton" userId="fabfe86a-7fa8-49dc-a04a-4e2d31526117" providerId="ADAL" clId="{A02A2F52-23D5-42D7-B435-27982F2313A0}" dt="2025-01-30T16:35:47.525" v="57" actId="2696"/>
        <pc:sldMkLst>
          <pc:docMk/>
          <pc:sldMk cId="781392100" sldId="2113417509"/>
        </pc:sldMkLst>
      </pc:sldChg>
      <pc:sldChg chg="del">
        <pc:chgData name="James D. Wilton" userId="fabfe86a-7fa8-49dc-a04a-4e2d31526117" providerId="ADAL" clId="{A02A2F52-23D5-42D7-B435-27982F2313A0}" dt="2025-01-30T16:35:47.256" v="20" actId="2696"/>
        <pc:sldMkLst>
          <pc:docMk/>
          <pc:sldMk cId="3932441550" sldId="2113417635"/>
        </pc:sldMkLst>
      </pc:sldChg>
      <pc:sldChg chg="del">
        <pc:chgData name="James D. Wilton" userId="fabfe86a-7fa8-49dc-a04a-4e2d31526117" providerId="ADAL" clId="{A02A2F52-23D5-42D7-B435-27982F2313A0}" dt="2025-01-30T16:35:47.384" v="44" actId="2696"/>
        <pc:sldMkLst>
          <pc:docMk/>
          <pc:sldMk cId="201618649" sldId="2113417972"/>
        </pc:sldMkLst>
      </pc:sldChg>
      <pc:sldChg chg="del">
        <pc:chgData name="James D. Wilton" userId="fabfe86a-7fa8-49dc-a04a-4e2d31526117" providerId="ADAL" clId="{A02A2F52-23D5-42D7-B435-27982F2313A0}" dt="2025-01-30T16:35:47.389" v="45" actId="2696"/>
        <pc:sldMkLst>
          <pc:docMk/>
          <pc:sldMk cId="1293116314" sldId="2113417973"/>
        </pc:sldMkLst>
      </pc:sldChg>
      <pc:sldChg chg="del">
        <pc:chgData name="James D. Wilton" userId="fabfe86a-7fa8-49dc-a04a-4e2d31526117" providerId="ADAL" clId="{A02A2F52-23D5-42D7-B435-27982F2313A0}" dt="2025-01-30T16:35:47.453" v="53" actId="2696"/>
        <pc:sldMkLst>
          <pc:docMk/>
          <pc:sldMk cId="2619219285" sldId="2113418093"/>
        </pc:sldMkLst>
      </pc:sldChg>
      <pc:sldChg chg="del">
        <pc:chgData name="James D. Wilton" userId="fabfe86a-7fa8-49dc-a04a-4e2d31526117" providerId="ADAL" clId="{A02A2F52-23D5-42D7-B435-27982F2313A0}" dt="2025-01-30T16:35:47.391" v="46" actId="2696"/>
        <pc:sldMkLst>
          <pc:docMk/>
          <pc:sldMk cId="3882897213" sldId="2113418100"/>
        </pc:sldMkLst>
      </pc:sldChg>
      <pc:sldChg chg="del">
        <pc:chgData name="James D. Wilton" userId="fabfe86a-7fa8-49dc-a04a-4e2d31526117" providerId="ADAL" clId="{A02A2F52-23D5-42D7-B435-27982F2313A0}" dt="2025-01-30T16:35:47.244" v="19" actId="2696"/>
        <pc:sldMkLst>
          <pc:docMk/>
          <pc:sldMk cId="3923290197" sldId="2113418257"/>
        </pc:sldMkLst>
      </pc:sldChg>
      <pc:sldChg chg="del">
        <pc:chgData name="James D. Wilton" userId="fabfe86a-7fa8-49dc-a04a-4e2d31526117" providerId="ADAL" clId="{A02A2F52-23D5-42D7-B435-27982F2313A0}" dt="2025-01-30T16:35:47.127" v="5" actId="2696"/>
        <pc:sldMkLst>
          <pc:docMk/>
          <pc:sldMk cId="3408311202" sldId="2113418278"/>
        </pc:sldMkLst>
      </pc:sldChg>
      <pc:sldChg chg="del">
        <pc:chgData name="James D. Wilton" userId="fabfe86a-7fa8-49dc-a04a-4e2d31526117" providerId="ADAL" clId="{A02A2F52-23D5-42D7-B435-27982F2313A0}" dt="2025-01-30T16:35:47.226" v="17" actId="2696"/>
        <pc:sldMkLst>
          <pc:docMk/>
          <pc:sldMk cId="228070589" sldId="2113418393"/>
        </pc:sldMkLst>
      </pc:sldChg>
      <pc:sldChg chg="del">
        <pc:chgData name="James D. Wilton" userId="fabfe86a-7fa8-49dc-a04a-4e2d31526117" providerId="ADAL" clId="{A02A2F52-23D5-42D7-B435-27982F2313A0}" dt="2025-01-30T16:35:47.284" v="26" actId="2696"/>
        <pc:sldMkLst>
          <pc:docMk/>
          <pc:sldMk cId="4077446032" sldId="2113418394"/>
        </pc:sldMkLst>
      </pc:sldChg>
      <pc:sldChg chg="del">
        <pc:chgData name="James D. Wilton" userId="fabfe86a-7fa8-49dc-a04a-4e2d31526117" providerId="ADAL" clId="{A02A2F52-23D5-42D7-B435-27982F2313A0}" dt="2025-01-30T16:35:47.289" v="29" actId="2696"/>
        <pc:sldMkLst>
          <pc:docMk/>
          <pc:sldMk cId="4078989625" sldId="2113418395"/>
        </pc:sldMkLst>
      </pc:sldChg>
      <pc:sldChg chg="del">
        <pc:chgData name="James D. Wilton" userId="fabfe86a-7fa8-49dc-a04a-4e2d31526117" providerId="ADAL" clId="{A02A2F52-23D5-42D7-B435-27982F2313A0}" dt="2025-01-30T16:35:47.197" v="11" actId="2696"/>
        <pc:sldMkLst>
          <pc:docMk/>
          <pc:sldMk cId="289899743" sldId="2113418400"/>
        </pc:sldMkLst>
      </pc:sldChg>
      <pc:sldChg chg="del">
        <pc:chgData name="James D. Wilton" userId="fabfe86a-7fa8-49dc-a04a-4e2d31526117" providerId="ADAL" clId="{A02A2F52-23D5-42D7-B435-27982F2313A0}" dt="2025-01-30T16:35:47.202" v="12" actId="2696"/>
        <pc:sldMkLst>
          <pc:docMk/>
          <pc:sldMk cId="83834384" sldId="2113418401"/>
        </pc:sldMkLst>
      </pc:sldChg>
      <pc:sldChg chg="del">
        <pc:chgData name="James D. Wilton" userId="fabfe86a-7fa8-49dc-a04a-4e2d31526117" providerId="ADAL" clId="{A02A2F52-23D5-42D7-B435-27982F2313A0}" dt="2025-01-30T16:35:47.208" v="14" actId="2696"/>
        <pc:sldMkLst>
          <pc:docMk/>
          <pc:sldMk cId="3121778327" sldId="2113418403"/>
        </pc:sldMkLst>
      </pc:sldChg>
      <pc:sldChg chg="del">
        <pc:chgData name="James D. Wilton" userId="fabfe86a-7fa8-49dc-a04a-4e2d31526117" providerId="ADAL" clId="{A02A2F52-23D5-42D7-B435-27982F2313A0}" dt="2025-01-30T16:35:47.276" v="23" actId="2696"/>
        <pc:sldMkLst>
          <pc:docMk/>
          <pc:sldMk cId="3546539864" sldId="2113418404"/>
        </pc:sldMkLst>
      </pc:sldChg>
      <pc:sldChg chg="del">
        <pc:chgData name="James D. Wilton" userId="fabfe86a-7fa8-49dc-a04a-4e2d31526117" providerId="ADAL" clId="{A02A2F52-23D5-42D7-B435-27982F2313A0}" dt="2025-01-30T16:35:47.279" v="24" actId="2696"/>
        <pc:sldMkLst>
          <pc:docMk/>
          <pc:sldMk cId="2840477609" sldId="2113418405"/>
        </pc:sldMkLst>
      </pc:sldChg>
      <pc:sldChg chg="del">
        <pc:chgData name="James D. Wilton" userId="fabfe86a-7fa8-49dc-a04a-4e2d31526117" providerId="ADAL" clId="{A02A2F52-23D5-42D7-B435-27982F2313A0}" dt="2025-01-30T16:35:47.288" v="28" actId="2696"/>
        <pc:sldMkLst>
          <pc:docMk/>
          <pc:sldMk cId="1601464828" sldId="2113418407"/>
        </pc:sldMkLst>
      </pc:sldChg>
      <pc:sldChg chg="del">
        <pc:chgData name="James D. Wilton" userId="fabfe86a-7fa8-49dc-a04a-4e2d31526117" providerId="ADAL" clId="{A02A2F52-23D5-42D7-B435-27982F2313A0}" dt="2025-01-30T16:35:47.286" v="27" actId="2696"/>
        <pc:sldMkLst>
          <pc:docMk/>
          <pc:sldMk cId="2754566826" sldId="2113418408"/>
        </pc:sldMkLst>
      </pc:sldChg>
      <pc:sldChg chg="del">
        <pc:chgData name="James D. Wilton" userId="fabfe86a-7fa8-49dc-a04a-4e2d31526117" providerId="ADAL" clId="{A02A2F52-23D5-42D7-B435-27982F2313A0}" dt="2025-01-30T16:35:47.207" v="13" actId="2696"/>
        <pc:sldMkLst>
          <pc:docMk/>
          <pc:sldMk cId="727747900" sldId="2113418411"/>
        </pc:sldMkLst>
      </pc:sldChg>
      <pc:sldChg chg="del">
        <pc:chgData name="James D. Wilton" userId="fabfe86a-7fa8-49dc-a04a-4e2d31526117" providerId="ADAL" clId="{A02A2F52-23D5-42D7-B435-27982F2313A0}" dt="2025-01-30T16:35:47.309" v="33" actId="2696"/>
        <pc:sldMkLst>
          <pc:docMk/>
          <pc:sldMk cId="1065079928" sldId="2113418413"/>
        </pc:sldMkLst>
      </pc:sldChg>
      <pc:sldChg chg="del">
        <pc:chgData name="James D. Wilton" userId="fabfe86a-7fa8-49dc-a04a-4e2d31526117" providerId="ADAL" clId="{A02A2F52-23D5-42D7-B435-27982F2313A0}" dt="2025-01-30T16:35:47.324" v="37" actId="2696"/>
        <pc:sldMkLst>
          <pc:docMk/>
          <pc:sldMk cId="3247581321" sldId="2113418415"/>
        </pc:sldMkLst>
      </pc:sldChg>
      <pc:sldChg chg="del">
        <pc:chgData name="James D. Wilton" userId="fabfe86a-7fa8-49dc-a04a-4e2d31526117" providerId="ADAL" clId="{A02A2F52-23D5-42D7-B435-27982F2313A0}" dt="2025-01-30T16:35:47.332" v="38" actId="2696"/>
        <pc:sldMkLst>
          <pc:docMk/>
          <pc:sldMk cId="3935558442" sldId="2113418416"/>
        </pc:sldMkLst>
      </pc:sldChg>
      <pc:sldChg chg="del">
        <pc:chgData name="James D. Wilton" userId="fabfe86a-7fa8-49dc-a04a-4e2d31526117" providerId="ADAL" clId="{A02A2F52-23D5-42D7-B435-27982F2313A0}" dt="2025-01-30T16:35:47.337" v="40" actId="2696"/>
        <pc:sldMkLst>
          <pc:docMk/>
          <pc:sldMk cId="2005159068" sldId="2113418417"/>
        </pc:sldMkLst>
      </pc:sldChg>
      <pc:sldChg chg="del">
        <pc:chgData name="James D. Wilton" userId="fabfe86a-7fa8-49dc-a04a-4e2d31526117" providerId="ADAL" clId="{A02A2F52-23D5-42D7-B435-27982F2313A0}" dt="2025-01-30T16:35:47.346" v="41" actId="2696"/>
        <pc:sldMkLst>
          <pc:docMk/>
          <pc:sldMk cId="4272827536" sldId="2113418418"/>
        </pc:sldMkLst>
      </pc:sldChg>
      <pc:sldChg chg="del">
        <pc:chgData name="James D. Wilton" userId="fabfe86a-7fa8-49dc-a04a-4e2d31526117" providerId="ADAL" clId="{A02A2F52-23D5-42D7-B435-27982F2313A0}" dt="2025-01-30T16:35:47.313" v="34" actId="2696"/>
        <pc:sldMkLst>
          <pc:docMk/>
          <pc:sldMk cId="1089649314" sldId="2113418423"/>
        </pc:sldMkLst>
      </pc:sldChg>
      <pc:sldChg chg="del">
        <pc:chgData name="James D. Wilton" userId="fabfe86a-7fa8-49dc-a04a-4e2d31526117" providerId="ADAL" clId="{A02A2F52-23D5-42D7-B435-27982F2313A0}" dt="2025-01-30T16:35:47.318" v="35" actId="2696"/>
        <pc:sldMkLst>
          <pc:docMk/>
          <pc:sldMk cId="1036029124" sldId="2113418424"/>
        </pc:sldMkLst>
      </pc:sldChg>
      <pc:sldChg chg="del">
        <pc:chgData name="James D. Wilton" userId="fabfe86a-7fa8-49dc-a04a-4e2d31526117" providerId="ADAL" clId="{A02A2F52-23D5-42D7-B435-27982F2313A0}" dt="2025-01-30T16:35:47.321" v="36" actId="2696"/>
        <pc:sldMkLst>
          <pc:docMk/>
          <pc:sldMk cId="673193264" sldId="2113418426"/>
        </pc:sldMkLst>
      </pc:sldChg>
      <pc:sldChg chg="del">
        <pc:chgData name="James D. Wilton" userId="fabfe86a-7fa8-49dc-a04a-4e2d31526117" providerId="ADAL" clId="{A02A2F52-23D5-42D7-B435-27982F2313A0}" dt="2025-01-30T16:35:47.211" v="15" actId="2696"/>
        <pc:sldMkLst>
          <pc:docMk/>
          <pc:sldMk cId="3133841048" sldId="2113418427"/>
        </pc:sldMkLst>
      </pc:sldChg>
      <pc:sldChg chg="del">
        <pc:chgData name="James D. Wilton" userId="fabfe86a-7fa8-49dc-a04a-4e2d31526117" providerId="ADAL" clId="{A02A2F52-23D5-42D7-B435-27982F2313A0}" dt="2025-01-30T16:35:47.443" v="48" actId="2696"/>
        <pc:sldMkLst>
          <pc:docMk/>
          <pc:sldMk cId="4035239421" sldId="2113418428"/>
        </pc:sldMkLst>
      </pc:sldChg>
      <pc:sldChg chg="del">
        <pc:chgData name="James D. Wilton" userId="fabfe86a-7fa8-49dc-a04a-4e2d31526117" providerId="ADAL" clId="{A02A2F52-23D5-42D7-B435-27982F2313A0}" dt="2025-01-30T16:35:47.447" v="50" actId="2696"/>
        <pc:sldMkLst>
          <pc:docMk/>
          <pc:sldMk cId="4157719331" sldId="2113418429"/>
        </pc:sldMkLst>
      </pc:sldChg>
      <pc:sldChg chg="del">
        <pc:chgData name="James D. Wilton" userId="fabfe86a-7fa8-49dc-a04a-4e2d31526117" providerId="ADAL" clId="{A02A2F52-23D5-42D7-B435-27982F2313A0}" dt="2025-01-30T16:35:47.445" v="49" actId="2696"/>
        <pc:sldMkLst>
          <pc:docMk/>
          <pc:sldMk cId="486991301" sldId="2113418430"/>
        </pc:sldMkLst>
      </pc:sldChg>
      <pc:sldChg chg="del">
        <pc:chgData name="James D. Wilton" userId="fabfe86a-7fa8-49dc-a04a-4e2d31526117" providerId="ADAL" clId="{A02A2F52-23D5-42D7-B435-27982F2313A0}" dt="2025-01-30T16:35:47.189" v="10" actId="2696"/>
        <pc:sldMkLst>
          <pc:docMk/>
          <pc:sldMk cId="2702754615" sldId="2113418431"/>
        </pc:sldMkLst>
      </pc:sldChg>
      <pc:sldChg chg="del">
        <pc:chgData name="James D. Wilton" userId="fabfe86a-7fa8-49dc-a04a-4e2d31526117" providerId="ADAL" clId="{A02A2F52-23D5-42D7-B435-27982F2313A0}" dt="2025-01-30T16:35:47.449" v="51" actId="2696"/>
        <pc:sldMkLst>
          <pc:docMk/>
          <pc:sldMk cId="2620556319" sldId="2113418432"/>
        </pc:sldMkLst>
      </pc:sldChg>
      <pc:sldChg chg="del">
        <pc:chgData name="James D. Wilton" userId="fabfe86a-7fa8-49dc-a04a-4e2d31526117" providerId="ADAL" clId="{A02A2F52-23D5-42D7-B435-27982F2313A0}" dt="2025-01-30T16:35:47.505" v="55" actId="2696"/>
        <pc:sldMkLst>
          <pc:docMk/>
          <pc:sldMk cId="1876624273" sldId="2113418433"/>
        </pc:sldMkLst>
      </pc:sldChg>
      <pc:sldMasterChg chg="del">
        <pc:chgData name="James D. Wilton" userId="fabfe86a-7fa8-49dc-a04a-4e2d31526117" providerId="ADAL" clId="{A02A2F52-23D5-42D7-B435-27982F2313A0}" dt="2025-01-30T16:35:47.175" v="6" actId="2696"/>
        <pc:sldMasterMkLst>
          <pc:docMk/>
          <pc:sldMasterMk cId="2858734784" sldId="2147483664"/>
        </pc:sldMasterMkLst>
      </pc:sldMasterChg>
      <pc:sldMasterChg chg="del">
        <pc:chgData name="James D. Wilton" userId="fabfe86a-7fa8-49dc-a04a-4e2d31526117" providerId="ADAL" clId="{A02A2F52-23D5-42D7-B435-27982F2313A0}" dt="2025-01-30T16:35:47.502" v="54" actId="2696"/>
        <pc:sldMasterMkLst>
          <pc:docMk/>
          <pc:sldMasterMk cId="2668950954" sldId="2147483681"/>
        </pc:sldMasterMkLst>
      </pc:sldMasterChg>
      <pc:sldMasterChg chg="del">
        <pc:chgData name="James D. Wilton" userId="fabfe86a-7fa8-49dc-a04a-4e2d31526117" providerId="ADAL" clId="{A02A2F52-23D5-42D7-B435-27982F2313A0}" dt="2025-01-30T16:35:47.441" v="47" actId="2696"/>
        <pc:sldMasterMkLst>
          <pc:docMk/>
          <pc:sldMasterMk cId="628552119" sldId="2147483700"/>
        </pc:sldMasterMkLst>
      </pc:sldMasterChg>
      <pc:sldMasterChg chg="del">
        <pc:chgData name="James D. Wilton" userId="fabfe86a-7fa8-49dc-a04a-4e2d31526117" providerId="ADAL" clId="{A02A2F52-23D5-42D7-B435-27982F2313A0}" dt="2025-01-30T16:35:47.612" v="59" actId="2696"/>
        <pc:sldMasterMkLst>
          <pc:docMk/>
          <pc:sldMasterMk cId="4204707068" sldId="2147483718"/>
        </pc:sldMasterMkLst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6B71C3-9A10-480E-8426-69F9951BE8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0568DE-75FC-4ABC-87D3-026D9D3A88B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0D2E8-21A5-4EE4-968E-FBDD8C8C36CF}" type="datetimeFigureOut">
              <a:rPr lang="en-US" smtClean="0"/>
              <a:t>1/30/2025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0D1E9E-A23C-47BA-90CA-E1AC57FA1C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FEEDC5-807B-4C83-86B7-98F9D63F0E5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B83A2-AF93-44B3-8F93-47D55E8254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093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93F33-C8E1-4D3F-A1B4-CE84F9B61BAC}" type="datetimeFigureOut">
              <a:rPr lang="en-US" smtClean="0"/>
              <a:t>1/30/2025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7AF68-496F-441D-8A20-C92FD5070D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9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5CD0A91E-582D-46EF-A6B5-FB01FB12172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536246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5CD0A91E-582D-46EF-A6B5-FB01FB1217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082CCB0-825D-49F9-A492-B4B566311CC9}"/>
              </a:ext>
            </a:extLst>
          </p:cNvPr>
          <p:cNvSpPr/>
          <p:nvPr userDrawn="1"/>
        </p:nvSpPr>
        <p:spPr>
          <a:xfrm>
            <a:off x="-762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3000">
                <a:schemeClr val="tx2"/>
              </a:gs>
              <a:gs pos="100000">
                <a:srgbClr val="5278A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 Pro Cond" panose="020B0606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9EA251-157F-40C4-9A1D-3A59DC343A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780" y="3226444"/>
            <a:ext cx="6924648" cy="714057"/>
          </a:xfrm>
        </p:spPr>
        <p:txBody>
          <a:bodyPr vert="horz" anchor="b">
            <a:noAutofit/>
          </a:bodyPr>
          <a:lstStyle>
            <a:lvl1pPr algn="l">
              <a:defRPr sz="3600">
                <a:solidFill>
                  <a:schemeClr val="bg1"/>
                </a:solidFill>
                <a:latin typeface="Verdana Pro Cond" panose="020B0606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37D549-BDB2-4FA9-AE33-D0FA081960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780" y="4222442"/>
            <a:ext cx="6924648" cy="42683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1B12727-8ACE-4127-BDA0-89250403B05C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490587463"/>
              </p:ext>
            </p:extLst>
          </p:nvPr>
        </p:nvGraphicFramePr>
        <p:xfrm>
          <a:off x="525463" y="5879661"/>
          <a:ext cx="2230299" cy="487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11069601" imgH="2417037" progId="CorelDraw.Graphic.23">
                  <p:embed/>
                </p:oleObj>
              </mc:Choice>
              <mc:Fallback>
                <p:oleObj name="CorelDRAW" r:id="rId5" imgW="11069601" imgH="2417037" progId="CorelDraw.Graphic.23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71B12727-8ACE-4127-BDA0-89250403B0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5463" y="5879661"/>
                        <a:ext cx="2230299" cy="4871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508F154F-F1C4-4B49-8D3B-5640241DBEF8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421684836"/>
              </p:ext>
            </p:extLst>
          </p:nvPr>
        </p:nvGraphicFramePr>
        <p:xfrm>
          <a:off x="8137580" y="1921213"/>
          <a:ext cx="3250339" cy="3700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7" imgW="4298446" imgH="4893673" progId="CorelDraw.Graphic.23">
                  <p:embed/>
                </p:oleObj>
              </mc:Choice>
              <mc:Fallback>
                <p:oleObj name="CorelDRAW" r:id="rId7" imgW="4298446" imgH="4893673" progId="CorelDraw.Graphic.23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508F154F-F1C4-4B49-8D3B-5640241DBE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137580" y="1921213"/>
                        <a:ext cx="3250339" cy="37004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39485CBE-4030-450E-93C9-4BD444668E80}"/>
              </a:ext>
            </a:extLst>
          </p:cNvPr>
          <p:cNvSpPr txBox="1"/>
          <p:nvPr userDrawn="1"/>
        </p:nvSpPr>
        <p:spPr>
          <a:xfrm>
            <a:off x="8137580" y="5879661"/>
            <a:ext cx="3345760" cy="50783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l"/>
            <a:r>
              <a:rPr lang="en-US" sz="900" dirty="0">
                <a:solidFill>
                  <a:schemeClr val="bg1"/>
                </a:solidFill>
              </a:rPr>
              <a:t>PROPRIETARY &amp; CONFIDENTIAL</a:t>
            </a:r>
          </a:p>
          <a:p>
            <a:pPr algn="l"/>
            <a:r>
              <a:rPr lang="en-US" sz="900" dirty="0">
                <a:solidFill>
                  <a:schemeClr val="bg1"/>
                </a:solidFill>
              </a:rPr>
              <a:t>Any unauthorized sharing of this document without specific permission of Monevate is strictly prohibited</a:t>
            </a:r>
          </a:p>
        </p:txBody>
      </p:sp>
    </p:spTree>
    <p:extLst>
      <p:ext uri="{BB962C8B-B14F-4D97-AF65-F5344CB8AC3E}">
        <p14:creationId xmlns:p14="http://schemas.microsoft.com/office/powerpoint/2010/main" val="275008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bg>
      <p:bgPr>
        <a:gradFill>
          <a:gsLst>
            <a:gs pos="0">
              <a:schemeClr val="accent1">
                <a:lumMod val="67000"/>
              </a:schemeClr>
            </a:gs>
            <a:gs pos="73000">
              <a:schemeClr val="accent1">
                <a:lumMod val="97000"/>
                <a:lumOff val="3000"/>
              </a:schemeClr>
            </a:gs>
            <a:gs pos="100000">
              <a:srgbClr val="5278A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77215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3D324A3-A216-47EA-A5FE-71711F476DCE}"/>
              </a:ext>
            </a:extLst>
          </p:cNvPr>
          <p:cNvSpPr/>
          <p:nvPr userDrawn="1"/>
        </p:nvSpPr>
        <p:spPr>
          <a:xfrm>
            <a:off x="0" y="0"/>
            <a:ext cx="12192000" cy="68579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 Pro Cond" panose="020B0606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934F93-70CE-4816-BB0E-E85138606036}"/>
              </a:ext>
            </a:extLst>
          </p:cNvPr>
          <p:cNvSpPr txBox="1"/>
          <p:nvPr userDrawn="1"/>
        </p:nvSpPr>
        <p:spPr>
          <a:xfrm>
            <a:off x="8418515" y="6479806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© Monevate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43FC9-5E8F-45BE-B459-7519EE84A5CF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bg1"/>
                </a:solidFill>
              </a:r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B70109E-6DAD-458D-8870-11158C17D1D5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53112157"/>
              </p:ext>
            </p:extLst>
          </p:nvPr>
        </p:nvGraphicFramePr>
        <p:xfrm>
          <a:off x="184209" y="6380532"/>
          <a:ext cx="303471" cy="34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4298446" imgH="4893673" progId="CorelDraw.Graphic.23">
                  <p:embed/>
                </p:oleObj>
              </mc:Choice>
              <mc:Fallback>
                <p:oleObj name="CorelDRAW" r:id="rId5" imgW="4298446" imgH="4893673" progId="CorelDraw.Graphic.23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FB70109E-6DAD-458D-8870-11158C17D1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209" y="6380532"/>
                        <a:ext cx="303471" cy="345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567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348737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B4187B8F-6AEE-4E98-9D6F-829933228DD0}"/>
              </a:ext>
            </a:extLst>
          </p:cNvPr>
          <p:cNvSpPr/>
          <p:nvPr userDrawn="1"/>
        </p:nvSpPr>
        <p:spPr>
          <a:xfrm>
            <a:off x="8829674" y="0"/>
            <a:ext cx="3362325" cy="68579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" y="501650"/>
            <a:ext cx="7941944" cy="66421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41063-C734-4B38-9B19-AD2E4D5B9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72575" y="1284890"/>
            <a:ext cx="2531744" cy="4892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4A8C79-3369-4D2D-82B9-A6BC92679D32}"/>
              </a:ext>
            </a:extLst>
          </p:cNvPr>
          <p:cNvSpPr txBox="1"/>
          <p:nvPr userDrawn="1"/>
        </p:nvSpPr>
        <p:spPr>
          <a:xfrm>
            <a:off x="8418515" y="6479806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© Monevate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249EA0-AB0D-45E2-BC22-C4E6183694A8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bg1"/>
                </a:solidFill>
              </a:r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306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5CD0A91E-582D-46EF-A6B5-FB01FB12172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411389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5CD0A91E-582D-46EF-A6B5-FB01FB1217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082CCB0-825D-49F9-A492-B4B566311CC9}"/>
              </a:ext>
            </a:extLst>
          </p:cNvPr>
          <p:cNvSpPr/>
          <p:nvPr userDrawn="1"/>
        </p:nvSpPr>
        <p:spPr>
          <a:xfrm>
            <a:off x="-762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3000">
                <a:schemeClr val="tx2"/>
              </a:gs>
              <a:gs pos="100000">
                <a:srgbClr val="5278A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 Pro Cond" panose="020B0606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9EA251-157F-40C4-9A1D-3A59DC343A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780" y="3226444"/>
            <a:ext cx="6924648" cy="714057"/>
          </a:xfrm>
        </p:spPr>
        <p:txBody>
          <a:bodyPr vert="horz" anchor="b">
            <a:noAutofit/>
          </a:bodyPr>
          <a:lstStyle>
            <a:lvl1pPr algn="l">
              <a:defRPr sz="3600">
                <a:solidFill>
                  <a:schemeClr val="bg1"/>
                </a:solidFill>
                <a:latin typeface="Verdana Pro Cond" panose="020B0606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1B12727-8ACE-4127-BDA0-89250403B05C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850412876"/>
              </p:ext>
            </p:extLst>
          </p:nvPr>
        </p:nvGraphicFramePr>
        <p:xfrm>
          <a:off x="6448275" y="5235262"/>
          <a:ext cx="4826862" cy="1054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11069601" imgH="2417037" progId="CorelDraw.Graphic.23">
                  <p:embed/>
                </p:oleObj>
              </mc:Choice>
              <mc:Fallback>
                <p:oleObj name="CorelDRAW" r:id="rId5" imgW="11069601" imgH="2417037" progId="CorelDraw.Graphic.23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71B12727-8ACE-4127-BDA0-89250403B0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48275" y="5235262"/>
                        <a:ext cx="4826862" cy="10542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663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875029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tx2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F064A6-E96E-498F-A58F-8858A18E700A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tx1"/>
                </a:solidFill>
              </a:rPr>
              <a:t>‹#›</a:t>
            </a:fld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05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269350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3D324A3-A216-47EA-A5FE-71711F476DCE}"/>
              </a:ext>
            </a:extLst>
          </p:cNvPr>
          <p:cNvSpPr/>
          <p:nvPr userDrawn="1"/>
        </p:nvSpPr>
        <p:spPr>
          <a:xfrm>
            <a:off x="0" y="0"/>
            <a:ext cx="12192000" cy="68579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0" y="3222283"/>
            <a:ext cx="11216640" cy="687638"/>
          </a:xfrm>
        </p:spPr>
        <p:txBody>
          <a:bodyPr vert="horz" anchor="ctr"/>
          <a:lstStyle>
            <a:lvl1pPr>
              <a:defRPr>
                <a:solidFill>
                  <a:schemeClr val="bg1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50A669-A9F7-44C6-B439-42E64629093F}"/>
              </a:ext>
            </a:extLst>
          </p:cNvPr>
          <p:cNvSpPr txBox="1"/>
          <p:nvPr userDrawn="1"/>
        </p:nvSpPr>
        <p:spPr>
          <a:xfrm>
            <a:off x="8418515" y="6479806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© Monevate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24D0F5-7BDE-43C4-AEF2-1135452F276B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bg1"/>
                </a:solidFill>
              </a:r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F573F6A-BD59-4CA6-89F3-1ABA24AB8BE4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418262876"/>
              </p:ext>
            </p:extLst>
          </p:nvPr>
        </p:nvGraphicFramePr>
        <p:xfrm>
          <a:off x="184209" y="6380532"/>
          <a:ext cx="303471" cy="34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4298446" imgH="4893673" progId="CorelDraw.Graphic.23">
                  <p:embed/>
                </p:oleObj>
              </mc:Choice>
              <mc:Fallback>
                <p:oleObj name="CorelDRAW" r:id="rId5" imgW="4298446" imgH="4893673" progId="CorelDraw.Graphic.23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4F573F6A-BD59-4CA6-89F3-1ABA24AB8B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209" y="6380532"/>
                        <a:ext cx="303471" cy="345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2622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859801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3D324A3-A216-47EA-A5FE-71711F476DCE}"/>
              </a:ext>
            </a:extLst>
          </p:cNvPr>
          <p:cNvSpPr/>
          <p:nvPr userDrawn="1"/>
        </p:nvSpPr>
        <p:spPr>
          <a:xfrm>
            <a:off x="0" y="0"/>
            <a:ext cx="12192000" cy="68579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 Pro Cond" panose="020B0606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934F93-70CE-4816-BB0E-E85138606036}"/>
              </a:ext>
            </a:extLst>
          </p:cNvPr>
          <p:cNvSpPr txBox="1"/>
          <p:nvPr userDrawn="1"/>
        </p:nvSpPr>
        <p:spPr>
          <a:xfrm>
            <a:off x="8418515" y="6479806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© Monevate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43FC9-5E8F-45BE-B459-7519EE84A5CF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bg1"/>
                </a:solidFill>
              </a:r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B70109E-6DAD-458D-8870-11158C17D1D5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022434429"/>
              </p:ext>
            </p:extLst>
          </p:nvPr>
        </p:nvGraphicFramePr>
        <p:xfrm>
          <a:off x="184209" y="6380532"/>
          <a:ext cx="303471" cy="34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4298446" imgH="4893673" progId="CorelDraw.Graphic.23">
                  <p:embed/>
                </p:oleObj>
              </mc:Choice>
              <mc:Fallback>
                <p:oleObj name="CorelDRAW" r:id="rId5" imgW="4298446" imgH="4893673" progId="CorelDraw.Graphic.23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FB70109E-6DAD-458D-8870-11158C17D1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209" y="6380532"/>
                        <a:ext cx="303471" cy="345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748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080294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3D324A3-A216-47EA-A5FE-71711F476DCE}"/>
              </a:ext>
            </a:extLst>
          </p:cNvPr>
          <p:cNvSpPr/>
          <p:nvPr userDrawn="1"/>
        </p:nvSpPr>
        <p:spPr>
          <a:xfrm>
            <a:off x="0" y="0"/>
            <a:ext cx="12192000" cy="6857996"/>
          </a:xfrm>
          <a:prstGeom prst="rect">
            <a:avLst/>
          </a:prstGeom>
          <a:gradFill>
            <a:gsLst>
              <a:gs pos="0">
                <a:schemeClr val="tx2"/>
              </a:gs>
              <a:gs pos="73000">
                <a:schemeClr val="tx2"/>
              </a:gs>
              <a:gs pos="100000">
                <a:srgbClr val="5278A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 Pro Cond" panose="020B0606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934F93-70CE-4816-BB0E-E85138606036}"/>
              </a:ext>
            </a:extLst>
          </p:cNvPr>
          <p:cNvSpPr txBox="1"/>
          <p:nvPr userDrawn="1"/>
        </p:nvSpPr>
        <p:spPr>
          <a:xfrm>
            <a:off x="8418515" y="6479806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© Monevate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43FC9-5E8F-45BE-B459-7519EE84A5CF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bg1"/>
                </a:solidFill>
              </a:r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B70109E-6DAD-458D-8870-11158C17D1D5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101301787"/>
              </p:ext>
            </p:extLst>
          </p:nvPr>
        </p:nvGraphicFramePr>
        <p:xfrm>
          <a:off x="184209" y="6380532"/>
          <a:ext cx="303471" cy="34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4298446" imgH="4893673" progId="CorelDraw.Graphic.23">
                  <p:embed/>
                </p:oleObj>
              </mc:Choice>
              <mc:Fallback>
                <p:oleObj name="CorelDRAW" r:id="rId5" imgW="4298446" imgH="4893673" progId="CorelDraw.Graphic.23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FB70109E-6DAD-458D-8870-11158C17D1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209" y="6380532"/>
                        <a:ext cx="303471" cy="345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0670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gradFill>
          <a:gsLst>
            <a:gs pos="0">
              <a:schemeClr val="accent1">
                <a:lumMod val="67000"/>
              </a:schemeClr>
            </a:gs>
            <a:gs pos="73000">
              <a:schemeClr val="accent1">
                <a:lumMod val="97000"/>
                <a:lumOff val="3000"/>
              </a:schemeClr>
            </a:gs>
            <a:gs pos="100000">
              <a:srgbClr val="5278A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973792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3D324A3-A216-47EA-A5FE-71711F476DCE}"/>
              </a:ext>
            </a:extLst>
          </p:cNvPr>
          <p:cNvSpPr/>
          <p:nvPr userDrawn="1"/>
        </p:nvSpPr>
        <p:spPr>
          <a:xfrm>
            <a:off x="0" y="0"/>
            <a:ext cx="12192000" cy="6857996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3000">
                <a:schemeClr val="tx2"/>
              </a:gs>
              <a:gs pos="100000">
                <a:srgbClr val="5278AE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 Pro Cond" panose="020B0606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934F93-70CE-4816-BB0E-E85138606036}"/>
              </a:ext>
            </a:extLst>
          </p:cNvPr>
          <p:cNvSpPr txBox="1"/>
          <p:nvPr userDrawn="1"/>
        </p:nvSpPr>
        <p:spPr>
          <a:xfrm>
            <a:off x="8418515" y="6479806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© Monevate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43FC9-5E8F-45BE-B459-7519EE84A5CF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bg1"/>
                </a:solidFill>
              </a:r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B70109E-6DAD-458D-8870-11158C17D1D5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116880467"/>
              </p:ext>
            </p:extLst>
          </p:nvPr>
        </p:nvGraphicFramePr>
        <p:xfrm>
          <a:off x="184209" y="6380532"/>
          <a:ext cx="303471" cy="34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4298446" imgH="4893673" progId="CorelDraw.Graphic.23">
                  <p:embed/>
                </p:oleObj>
              </mc:Choice>
              <mc:Fallback>
                <p:oleObj name="CorelDRAW" r:id="rId5" imgW="4298446" imgH="4893673" progId="CorelDraw.Graphic.23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FB70109E-6DAD-458D-8870-11158C17D1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209" y="6380532"/>
                        <a:ext cx="303471" cy="345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077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bg>
      <p:bgPr>
        <a:gradFill>
          <a:gsLst>
            <a:gs pos="0">
              <a:schemeClr val="accent1">
                <a:lumMod val="67000"/>
              </a:schemeClr>
            </a:gs>
            <a:gs pos="73000">
              <a:schemeClr val="accent1">
                <a:lumMod val="97000"/>
                <a:lumOff val="3000"/>
              </a:schemeClr>
            </a:gs>
            <a:gs pos="100000">
              <a:srgbClr val="5278A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77215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3D324A3-A216-47EA-A5FE-71711F476DCE}"/>
              </a:ext>
            </a:extLst>
          </p:cNvPr>
          <p:cNvSpPr/>
          <p:nvPr userDrawn="1"/>
        </p:nvSpPr>
        <p:spPr>
          <a:xfrm>
            <a:off x="0" y="0"/>
            <a:ext cx="12192000" cy="6857996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3000">
                <a:schemeClr val="tx2"/>
              </a:gs>
              <a:gs pos="100000">
                <a:srgbClr val="5278A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 Pro Cond" panose="020B0606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934F93-70CE-4816-BB0E-E85138606036}"/>
              </a:ext>
            </a:extLst>
          </p:cNvPr>
          <p:cNvSpPr txBox="1"/>
          <p:nvPr userDrawn="1"/>
        </p:nvSpPr>
        <p:spPr>
          <a:xfrm>
            <a:off x="8418515" y="6479806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© Monevate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43FC9-5E8F-45BE-B459-7519EE84A5CF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bg1"/>
                </a:solidFill>
              </a:r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B70109E-6DAD-458D-8870-11158C17D1D5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53112157"/>
              </p:ext>
            </p:extLst>
          </p:nvPr>
        </p:nvGraphicFramePr>
        <p:xfrm>
          <a:off x="184209" y="6380532"/>
          <a:ext cx="303471" cy="34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4298446" imgH="4893673" progId="CorelDraw.Graphic.23">
                  <p:embed/>
                </p:oleObj>
              </mc:Choice>
              <mc:Fallback>
                <p:oleObj name="CorelDRAW" r:id="rId5" imgW="4298446" imgH="4893673" progId="CorelDraw.Graphic.23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FB70109E-6DAD-458D-8870-11158C17D1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209" y="6380532"/>
                        <a:ext cx="303471" cy="345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0516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bg>
      <p:bgPr>
        <a:gradFill>
          <a:gsLst>
            <a:gs pos="0">
              <a:schemeClr val="accent1">
                <a:lumMod val="67000"/>
              </a:schemeClr>
            </a:gs>
            <a:gs pos="73000">
              <a:schemeClr val="accent1">
                <a:lumMod val="97000"/>
                <a:lumOff val="3000"/>
              </a:schemeClr>
            </a:gs>
            <a:gs pos="100000">
              <a:srgbClr val="5278A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77215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3D324A3-A216-47EA-A5FE-71711F476DCE}"/>
              </a:ext>
            </a:extLst>
          </p:cNvPr>
          <p:cNvSpPr/>
          <p:nvPr userDrawn="1"/>
        </p:nvSpPr>
        <p:spPr>
          <a:xfrm>
            <a:off x="0" y="0"/>
            <a:ext cx="12192000" cy="68579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 Pro Cond" panose="020B0606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934F93-70CE-4816-BB0E-E85138606036}"/>
              </a:ext>
            </a:extLst>
          </p:cNvPr>
          <p:cNvSpPr txBox="1"/>
          <p:nvPr userDrawn="1"/>
        </p:nvSpPr>
        <p:spPr>
          <a:xfrm>
            <a:off x="8418515" y="6479806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© Monevate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43FC9-5E8F-45BE-B459-7519EE84A5CF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bg1"/>
                </a:solidFill>
              </a:r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B70109E-6DAD-458D-8870-11158C17D1D5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53112157"/>
              </p:ext>
            </p:extLst>
          </p:nvPr>
        </p:nvGraphicFramePr>
        <p:xfrm>
          <a:off x="184209" y="6380532"/>
          <a:ext cx="303471" cy="34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4298446" imgH="4893673" progId="CorelDraw.Graphic.23">
                  <p:embed/>
                </p:oleObj>
              </mc:Choice>
              <mc:Fallback>
                <p:oleObj name="CorelDRAW" r:id="rId5" imgW="4298446" imgH="4893673" progId="CorelDraw.Graphic.23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FB70109E-6DAD-458D-8870-11158C17D1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209" y="6380532"/>
                        <a:ext cx="303471" cy="345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907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bg>
      <p:bgPr>
        <a:gradFill>
          <a:gsLst>
            <a:gs pos="0">
              <a:schemeClr val="accent1">
                <a:lumMod val="67000"/>
              </a:schemeClr>
            </a:gs>
            <a:gs pos="73000">
              <a:schemeClr val="accent1">
                <a:lumMod val="97000"/>
                <a:lumOff val="3000"/>
              </a:schemeClr>
            </a:gs>
            <a:gs pos="100000">
              <a:srgbClr val="5278A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14D1A13-7BB0-4147-AA2F-6BBF69AD7F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137546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8" imgH="408" progId="TCLayout.ActiveDocument.1">
                  <p:embed/>
                </p:oleObj>
              </mc:Choice>
              <mc:Fallback>
                <p:oleObj name="think-cell Slide" r:id="rId3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14D1A13-7BB0-4147-AA2F-6BBF69AD7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3D324A3-A216-47EA-A5FE-71711F476DCE}"/>
              </a:ext>
            </a:extLst>
          </p:cNvPr>
          <p:cNvSpPr/>
          <p:nvPr userDrawn="1"/>
        </p:nvSpPr>
        <p:spPr>
          <a:xfrm>
            <a:off x="0" y="0"/>
            <a:ext cx="12192000" cy="68579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 Pro Cond" panose="020B0606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4D633-305E-414D-818C-28CB5D67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  <a:latin typeface="Verdana Pro Cond" panose="020B0606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934F93-70CE-4816-BB0E-E85138606036}"/>
              </a:ext>
            </a:extLst>
          </p:cNvPr>
          <p:cNvSpPr txBox="1"/>
          <p:nvPr userDrawn="1"/>
        </p:nvSpPr>
        <p:spPr>
          <a:xfrm>
            <a:off x="8418515" y="6479806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>
                <a:solidFill>
                  <a:schemeClr val="bg2"/>
                </a:solidFill>
              </a:rPr>
              <a:t>© Monevate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43FC9-5E8F-45BE-B459-7519EE84A5CF}"/>
              </a:ext>
            </a:extLst>
          </p:cNvPr>
          <p:cNvSpPr txBox="1"/>
          <p:nvPr userDrawn="1"/>
        </p:nvSpPr>
        <p:spPr>
          <a:xfrm>
            <a:off x="10837572" y="6479807"/>
            <a:ext cx="86674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CAC87BE-F416-409A-9874-EF4E1487D12D}" type="slidenum">
              <a:rPr lang="en-US" sz="1000" smtClean="0">
                <a:solidFill>
                  <a:schemeClr val="bg1"/>
                </a:solidFill>
              </a:r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B70109E-6DAD-458D-8870-11158C17D1D5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53112157"/>
              </p:ext>
            </p:extLst>
          </p:nvPr>
        </p:nvGraphicFramePr>
        <p:xfrm>
          <a:off x="184209" y="6380532"/>
          <a:ext cx="303471" cy="34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4298446" imgH="4893673" progId="CorelDraw.Graphic.23">
                  <p:embed/>
                </p:oleObj>
              </mc:Choice>
              <mc:Fallback>
                <p:oleObj name="CorelDRAW" r:id="rId5" imgW="4298446" imgH="4893673" progId="CorelDraw.Graphic.23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FB70109E-6DAD-458D-8870-11158C17D1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209" y="6380532"/>
                        <a:ext cx="303471" cy="345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3214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7F57B893-4C09-45BC-A285-2FFAC3E0FFF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947284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5" imgW="408" imgH="408" progId="TCLayout.ActiveDocument.1">
                  <p:embed/>
                </p:oleObj>
              </mc:Choice>
              <mc:Fallback>
                <p:oleObj name="think-cell Slide" r:id="rId15" imgW="408" imgH="40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7F57B893-4C09-45BC-A285-2FFAC3E0FF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85D9AA-A736-4C8A-B187-F059631C6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" y="464286"/>
            <a:ext cx="11216640" cy="687638"/>
          </a:xfrm>
          <a:prstGeom prst="rect">
            <a:avLst/>
          </a:prstGeom>
        </p:spPr>
        <p:txBody>
          <a:bodyPr vert="horz" lIns="0" tIns="45720" rIns="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78024D-55C2-4A30-B7C9-B7693085617F}"/>
              </a:ext>
            </a:extLst>
          </p:cNvPr>
          <p:cNvSpPr txBox="1"/>
          <p:nvPr userDrawn="1"/>
        </p:nvSpPr>
        <p:spPr>
          <a:xfrm>
            <a:off x="8418515" y="6477427"/>
            <a:ext cx="2817628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000" dirty="0"/>
              <a:t>© Monevate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895D9D4E-75E4-461E-8711-0D0EF5A9267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4066825"/>
              </p:ext>
            </p:extLst>
          </p:nvPr>
        </p:nvGraphicFramePr>
        <p:xfrm>
          <a:off x="184209" y="6378153"/>
          <a:ext cx="303471" cy="34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7" imgW="4298446" imgH="4893673" progId="CorelDraw.Graphic.23">
                  <p:embed/>
                </p:oleObj>
              </mc:Choice>
              <mc:Fallback>
                <p:oleObj name="CorelDRAW" r:id="rId17" imgW="4298446" imgH="4893673" progId="CorelDraw.Graphic.23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895D9D4E-75E4-461E-8711-0D0EF5A926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84209" y="6378153"/>
                        <a:ext cx="303471" cy="345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2693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55" r:id="rId11"/>
    <p:sldLayoutId id="214748365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Verdana Pro Cond" panose="020B0606030504040204" pitchFamily="34" charset="0"/>
          <a:ea typeface="Verdana" panose="020B0604030504040204" pitchFamily="34" charset="0"/>
          <a:cs typeface="Microsoft Uighur" panose="020B0604020202020204" pitchFamily="2" charset="-78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indent="-1714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44488" indent="-173038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15938" indent="-1714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7388" indent="-1714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4.bin"/><Relationship Id="rId7" Type="http://schemas.openxmlformats.org/officeDocument/2006/relationships/image" Target="../media/image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emf"/><Relationship Id="rId9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76F48044-8CFA-306E-A64B-E1098B81AE9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590535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122" imgH="114" progId="TCLayout.ActiveDocument.1">
                  <p:embed/>
                </p:oleObj>
              </mc:Choice>
              <mc:Fallback>
                <p:oleObj name="think-cell Slide" r:id="rId3" imgW="122" imgH="11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6F48044-8CFA-306E-A64B-E1098B81AE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72AEF9B9-F310-862E-AF2C-B63F3369A9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7956" y="3383941"/>
            <a:ext cx="1306149" cy="4085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B1E541-20E7-A20C-83D7-A153F91DF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" y="464286"/>
            <a:ext cx="11216640" cy="687638"/>
          </a:xfrm>
        </p:spPr>
        <p:txBody>
          <a:bodyPr vert="horz"/>
          <a:lstStyle/>
          <a:p>
            <a:r>
              <a:rPr lang="en-US" dirty="0"/>
              <a:t>There are 3 major monetization models that have begun to gain traction with AI, and one we expect to see more of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3CA3C3-175C-9AD2-A770-19D0A170E93A}"/>
              </a:ext>
            </a:extLst>
          </p:cNvPr>
          <p:cNvSpPr txBox="1"/>
          <p:nvPr/>
        </p:nvSpPr>
        <p:spPr>
          <a:xfrm>
            <a:off x="487679" y="3231255"/>
            <a:ext cx="1188000" cy="81172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l"/>
            <a:r>
              <a:rPr lang="en-US" sz="1400" b="1" dirty="0"/>
              <a:t>Examples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1EDBD4-8379-A358-7946-757099CB5DF6}"/>
              </a:ext>
            </a:extLst>
          </p:cNvPr>
          <p:cNvSpPr txBox="1"/>
          <p:nvPr/>
        </p:nvSpPr>
        <p:spPr>
          <a:xfrm>
            <a:off x="487679" y="4101103"/>
            <a:ext cx="1188000" cy="93871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l"/>
            <a:r>
              <a:rPr lang="en-US" sz="1400" b="1" dirty="0"/>
              <a:t>Pros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2C1062-FC29-9446-29EE-56778CDFF798}"/>
              </a:ext>
            </a:extLst>
          </p:cNvPr>
          <p:cNvSpPr txBox="1"/>
          <p:nvPr/>
        </p:nvSpPr>
        <p:spPr>
          <a:xfrm>
            <a:off x="487679" y="5151702"/>
            <a:ext cx="1188000" cy="13696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l"/>
            <a:r>
              <a:rPr lang="en-US" sz="1400" b="1" dirty="0"/>
              <a:t>Cons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0C7B94-3523-3C48-D810-0E0B5CCFC619}"/>
              </a:ext>
            </a:extLst>
          </p:cNvPr>
          <p:cNvSpPr txBox="1"/>
          <p:nvPr/>
        </p:nvSpPr>
        <p:spPr>
          <a:xfrm>
            <a:off x="1759325" y="4101103"/>
            <a:ext cx="243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Simple and easily understood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BEADA72-D5D7-F42B-F20A-BAAB0B9E4CD3}"/>
              </a:ext>
            </a:extLst>
          </p:cNvPr>
          <p:cNvSpPr txBox="1"/>
          <p:nvPr/>
        </p:nvSpPr>
        <p:spPr>
          <a:xfrm>
            <a:off x="1759325" y="5151702"/>
            <a:ext cx="2430000" cy="13696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High price limits adoption</a:t>
            </a:r>
          </a:p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Not tightly value aligned</a:t>
            </a:r>
          </a:p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Risky if fair usage restriction is not placed on  </a:t>
            </a:r>
          </a:p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Upsell dependent on wider adoption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E1D5EB-414D-A67E-1432-62D94D121E08}"/>
              </a:ext>
            </a:extLst>
          </p:cNvPr>
          <p:cNvSpPr txBox="1"/>
          <p:nvPr/>
        </p:nvSpPr>
        <p:spPr>
          <a:xfrm>
            <a:off x="4254675" y="4115623"/>
            <a:ext cx="2430000" cy="11285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Covers costs at all scales of usage</a:t>
            </a:r>
          </a:p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Tokens help with predictability issues</a:t>
            </a:r>
          </a:p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US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3AE2510-4DDA-A037-2357-3D95214B4A55}"/>
              </a:ext>
            </a:extLst>
          </p:cNvPr>
          <p:cNvSpPr txBox="1"/>
          <p:nvPr/>
        </p:nvSpPr>
        <p:spPr>
          <a:xfrm>
            <a:off x="4263823" y="5151702"/>
            <a:ext cx="2430000" cy="8874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Not tightly value aligned (value may not increase linearly with usage)</a:t>
            </a:r>
          </a:p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Not ARR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CAC2A5-2BE6-F55D-D66D-E1639BB3CAC3}"/>
              </a:ext>
            </a:extLst>
          </p:cNvPr>
          <p:cNvSpPr txBox="1"/>
          <p:nvPr/>
        </p:nvSpPr>
        <p:spPr>
          <a:xfrm>
            <a:off x="6768321" y="4101103"/>
            <a:ext cx="2430000" cy="671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Potentially highly value-aligned</a:t>
            </a:r>
          </a:p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US" sz="1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E3D688A-A8CF-05AA-59F3-27BEF2D5142E}"/>
              </a:ext>
            </a:extLst>
          </p:cNvPr>
          <p:cNvSpPr txBox="1"/>
          <p:nvPr/>
        </p:nvSpPr>
        <p:spPr>
          <a:xfrm>
            <a:off x="6768321" y="5151702"/>
            <a:ext cx="2430000" cy="6976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Delayed revenue realization</a:t>
            </a:r>
          </a:p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Not ARR</a:t>
            </a:r>
          </a:p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Tough to find the right metric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0D1BB18-032D-C8AF-16DB-7580C5412A39}"/>
              </a:ext>
            </a:extLst>
          </p:cNvPr>
          <p:cNvGrpSpPr/>
          <p:nvPr/>
        </p:nvGrpSpPr>
        <p:grpSpPr>
          <a:xfrm>
            <a:off x="487679" y="2542628"/>
            <a:ext cx="11215141" cy="646331"/>
            <a:chOff x="487679" y="2889048"/>
            <a:chExt cx="11215141" cy="64633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4E7C138-248F-3135-61CA-491F8108E8AB}"/>
                </a:ext>
              </a:extLst>
            </p:cNvPr>
            <p:cNvSpPr txBox="1"/>
            <p:nvPr/>
          </p:nvSpPr>
          <p:spPr>
            <a:xfrm>
              <a:off x="487679" y="2889048"/>
              <a:ext cx="1188000" cy="64633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72000" tIns="72000" rIns="72000" bIns="72000" rtlCol="0" anchor="ctr">
              <a:noAutofit/>
            </a:bodyPr>
            <a:lstStyle/>
            <a:p>
              <a:pPr algn="l"/>
              <a:r>
                <a:rPr lang="en-US" sz="1400" b="1" dirty="0"/>
                <a:t>Description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07FCB3A-E2D0-9238-1B35-312FD9DE06D9}"/>
                </a:ext>
              </a:extLst>
            </p:cNvPr>
            <p:cNvSpPr txBox="1"/>
            <p:nvPr/>
          </p:nvSpPr>
          <p:spPr>
            <a:xfrm>
              <a:off x="1759325" y="2889048"/>
              <a:ext cx="243000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/>
                <a:t>Charge a flat price for a user to have access to the functionality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2881DEA-9B5A-AA46-71C8-3756724674FB}"/>
                </a:ext>
              </a:extLst>
            </p:cNvPr>
            <p:cNvSpPr txBox="1"/>
            <p:nvPr/>
          </p:nvSpPr>
          <p:spPr>
            <a:xfrm>
              <a:off x="4263823" y="2889048"/>
              <a:ext cx="2430000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/>
                <a:t>Purchase blocks of tokens that can be spend on usage/work of the AI functionality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94309DE-1E92-8409-4180-BFE35D4338E1}"/>
                </a:ext>
              </a:extLst>
            </p:cNvPr>
            <p:cNvSpPr txBox="1"/>
            <p:nvPr/>
          </p:nvSpPr>
          <p:spPr>
            <a:xfrm>
              <a:off x="6768321" y="2889048"/>
              <a:ext cx="243000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/>
                <a:t>Pay for the outcomes of the GenAI functionality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0E10EB4-E56B-B2AF-5299-EE1F8425790E}"/>
                </a:ext>
              </a:extLst>
            </p:cNvPr>
            <p:cNvSpPr txBox="1"/>
            <p:nvPr/>
          </p:nvSpPr>
          <p:spPr>
            <a:xfrm>
              <a:off x="9272820" y="2889048"/>
              <a:ext cx="243000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/>
                <a:t>Offer different user licenses with different usage capacities</a:t>
              </a: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621538FD-A179-FB32-8B8B-6FAD60A46FE4}"/>
              </a:ext>
            </a:extLst>
          </p:cNvPr>
          <p:cNvSpPr txBox="1"/>
          <p:nvPr/>
        </p:nvSpPr>
        <p:spPr>
          <a:xfrm>
            <a:off x="9272820" y="4101103"/>
            <a:ext cx="2669244" cy="9387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Value aligned</a:t>
            </a:r>
          </a:p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Simple &amp; predictable</a:t>
            </a:r>
          </a:p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Natural upsell path</a:t>
            </a:r>
          </a:p>
          <a:p>
            <a:pPr marL="252000" indent="-252000" algn="l">
              <a:spcBef>
                <a:spcPts val="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Low barrier to adoption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79DE327-BA03-7C55-5558-6366BE4ADE0C}"/>
              </a:ext>
            </a:extLst>
          </p:cNvPr>
          <p:cNvSpPr txBox="1"/>
          <p:nvPr/>
        </p:nvSpPr>
        <p:spPr>
          <a:xfrm>
            <a:off x="9272820" y="5151702"/>
            <a:ext cx="243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2000" indent="-252000" algn="l">
              <a:spcBef>
                <a:spcPts val="200"/>
              </a:spcBef>
              <a:buClr>
                <a:srgbClr val="FF0000"/>
              </a:buClr>
              <a:buFont typeface="Wingdings" panose="05000000000000000000" pitchFamily="2" charset="2"/>
              <a:buChar char="û"/>
            </a:pPr>
            <a:r>
              <a:rPr lang="en-US" sz="1400" dirty="0"/>
              <a:t>Limit on the number of tiers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C8CCE30-0193-624E-54A2-7A146FDD97AF}"/>
              </a:ext>
            </a:extLst>
          </p:cNvPr>
          <p:cNvGrpSpPr/>
          <p:nvPr/>
        </p:nvGrpSpPr>
        <p:grpSpPr>
          <a:xfrm>
            <a:off x="1757363" y="2269058"/>
            <a:ext cx="9945688" cy="215444"/>
            <a:chOff x="1757363" y="2615478"/>
            <a:chExt cx="9945688" cy="215444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2BCBFF1-F828-E684-2CC1-C1A588AF8154}"/>
                </a:ext>
              </a:extLst>
            </p:cNvPr>
            <p:cNvSpPr txBox="1"/>
            <p:nvPr/>
          </p:nvSpPr>
          <p:spPr>
            <a:xfrm>
              <a:off x="4262438" y="2615478"/>
              <a:ext cx="243046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/>
              <a:r>
                <a:rPr lang="en-US" sz="1400" b="1" dirty="0"/>
                <a:t>Usage-based tokens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D8FFD09-7B0E-364E-ED91-8F29E5A7F6B3}"/>
                </a:ext>
              </a:extLst>
            </p:cNvPr>
            <p:cNvSpPr txBox="1"/>
            <p:nvPr/>
          </p:nvSpPr>
          <p:spPr>
            <a:xfrm>
              <a:off x="1757363" y="2615478"/>
              <a:ext cx="243046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/>
              <a:r>
                <a:rPr lang="en-US" sz="1400" b="1" dirty="0"/>
                <a:t>User licenses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3A2FB64-16AC-1AD0-2A2A-3D7C748B98DA}"/>
                </a:ext>
              </a:extLst>
            </p:cNvPr>
            <p:cNvSpPr txBox="1"/>
            <p:nvPr/>
          </p:nvSpPr>
          <p:spPr>
            <a:xfrm>
              <a:off x="6767513" y="2615478"/>
              <a:ext cx="243046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/>
              <a:r>
                <a:rPr lang="en-US" sz="1400" b="1" dirty="0"/>
                <a:t>Outcome-based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90E761C-93CC-0FED-B546-6B4808DB04DE}"/>
                </a:ext>
              </a:extLst>
            </p:cNvPr>
            <p:cNvSpPr txBox="1"/>
            <p:nvPr/>
          </p:nvSpPr>
          <p:spPr>
            <a:xfrm>
              <a:off x="9272588" y="2615478"/>
              <a:ext cx="243046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/>
              <a:r>
                <a:rPr lang="en-US" sz="1400" b="1" dirty="0"/>
                <a:t>Usage-tiered licenses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2E2B4B8-4A75-152D-C98D-76BF016E4448}"/>
              </a:ext>
            </a:extLst>
          </p:cNvPr>
          <p:cNvGrpSpPr/>
          <p:nvPr/>
        </p:nvGrpSpPr>
        <p:grpSpPr>
          <a:xfrm>
            <a:off x="1757826" y="1915455"/>
            <a:ext cx="7802994" cy="288000"/>
            <a:chOff x="1757826" y="2261875"/>
            <a:chExt cx="7802994" cy="288000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8850DD4-98E8-FD32-5E14-8FD4BCF4EB78}"/>
                </a:ext>
              </a:extLst>
            </p:cNvPr>
            <p:cNvSpPr txBox="1"/>
            <p:nvPr/>
          </p:nvSpPr>
          <p:spPr>
            <a:xfrm>
              <a:off x="4262824" y="2261875"/>
              <a:ext cx="288000" cy="28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F29B8D60-D57A-418D-98D6-F6C9F2229C7C}"/>
                </a:ext>
              </a:extLst>
            </p:cNvPr>
            <p:cNvSpPr txBox="1"/>
            <p:nvPr/>
          </p:nvSpPr>
          <p:spPr>
            <a:xfrm>
              <a:off x="1757826" y="2261875"/>
              <a:ext cx="288000" cy="28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bg1"/>
                  </a:solidFill>
                </a:rPr>
                <a:t>A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4BBA6203-7819-332E-E9F7-D467836225E4}"/>
                </a:ext>
              </a:extLst>
            </p:cNvPr>
            <p:cNvSpPr txBox="1"/>
            <p:nvPr/>
          </p:nvSpPr>
          <p:spPr>
            <a:xfrm>
              <a:off x="6767822" y="2261875"/>
              <a:ext cx="288000" cy="28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4640DAF-EDD7-DB54-E57B-47DA0E91642A}"/>
                </a:ext>
              </a:extLst>
            </p:cNvPr>
            <p:cNvSpPr txBox="1"/>
            <p:nvPr/>
          </p:nvSpPr>
          <p:spPr>
            <a:xfrm>
              <a:off x="9272820" y="2261875"/>
              <a:ext cx="288000" cy="28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bg1"/>
                  </a:solidFill>
                </a:rPr>
                <a:t>D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AB91B832-B1CA-7F10-BF14-96D632A37132}"/>
              </a:ext>
            </a:extLst>
          </p:cNvPr>
          <p:cNvSpPr txBox="1"/>
          <p:nvPr/>
        </p:nvSpPr>
        <p:spPr>
          <a:xfrm>
            <a:off x="9274320" y="1592210"/>
            <a:ext cx="2430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Future option?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0A4081C-AE63-FAF7-B61E-C3E48485DCD9}"/>
              </a:ext>
            </a:extLst>
          </p:cNvPr>
          <p:cNvSpPr txBox="1"/>
          <p:nvPr/>
        </p:nvSpPr>
        <p:spPr>
          <a:xfrm>
            <a:off x="1757826" y="1592210"/>
            <a:ext cx="7441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Frequently seen today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43EF0427-DBB7-EAC0-82CA-BA727823B2FF}"/>
              </a:ext>
            </a:extLst>
          </p:cNvPr>
          <p:cNvCxnSpPr>
            <a:cxnSpLocks/>
          </p:cNvCxnSpPr>
          <p:nvPr/>
        </p:nvCxnSpPr>
        <p:spPr>
          <a:xfrm>
            <a:off x="1757826" y="1864806"/>
            <a:ext cx="74412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5754C14-AF0F-4324-2E9B-EA8AAC6466AD}"/>
              </a:ext>
            </a:extLst>
          </p:cNvPr>
          <p:cNvCxnSpPr>
            <a:cxnSpLocks/>
          </p:cNvCxnSpPr>
          <p:nvPr/>
        </p:nvCxnSpPr>
        <p:spPr>
          <a:xfrm>
            <a:off x="9274320" y="1864806"/>
            <a:ext cx="243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F95B037-12BC-7D77-18E6-548A9815A7B2}"/>
              </a:ext>
            </a:extLst>
          </p:cNvPr>
          <p:cNvCxnSpPr>
            <a:cxnSpLocks/>
          </p:cNvCxnSpPr>
          <p:nvPr/>
        </p:nvCxnSpPr>
        <p:spPr>
          <a:xfrm>
            <a:off x="1757363" y="3209313"/>
            <a:ext cx="9947275" cy="1588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4B77263A-9FE2-89C5-963C-9599A813ED39}"/>
              </a:ext>
            </a:extLst>
          </p:cNvPr>
          <p:cNvCxnSpPr>
            <a:cxnSpLocks/>
          </p:cNvCxnSpPr>
          <p:nvPr/>
        </p:nvCxnSpPr>
        <p:spPr>
          <a:xfrm>
            <a:off x="1757363" y="4071246"/>
            <a:ext cx="9947275" cy="1588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201A089-4753-5E02-18FD-D57BEE76AA2E}"/>
              </a:ext>
            </a:extLst>
          </p:cNvPr>
          <p:cNvCxnSpPr>
            <a:cxnSpLocks/>
          </p:cNvCxnSpPr>
          <p:nvPr/>
        </p:nvCxnSpPr>
        <p:spPr>
          <a:xfrm>
            <a:off x="1757363" y="5121846"/>
            <a:ext cx="9947275" cy="1588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Picture 90">
            <a:extLst>
              <a:ext uri="{FF2B5EF4-FFF2-40B4-BE49-F238E27FC236}">
                <a16:creationId xmlns:a16="http://schemas.microsoft.com/office/drawing/2014/main" id="{BB639BBC-842D-1C94-3347-439F492DB82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50" b="21207"/>
          <a:stretch/>
        </p:blipFill>
        <p:spPr>
          <a:xfrm>
            <a:off x="1757363" y="3292188"/>
            <a:ext cx="906322" cy="290024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7074FB5D-A1F4-3B60-FA8B-AD8342973C9C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363" y="3638893"/>
            <a:ext cx="1201026" cy="343152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62450E82-DCB9-7370-B000-7B99ED68F87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65" b="36365"/>
          <a:stretch/>
        </p:blipFill>
        <p:spPr>
          <a:xfrm>
            <a:off x="4262438" y="3261722"/>
            <a:ext cx="839643" cy="228962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4D66A09-0D02-399A-3A25-8D047558B11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33" b="14133"/>
          <a:stretch/>
        </p:blipFill>
        <p:spPr>
          <a:xfrm>
            <a:off x="4262438" y="3593797"/>
            <a:ext cx="839643" cy="418713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1A9A5F1A-8C06-0741-DB65-9F40051A9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21" y="3352958"/>
            <a:ext cx="795642" cy="568317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5A0C565-A27B-258D-2C9C-1117CF814C56}"/>
              </a:ext>
            </a:extLst>
          </p:cNvPr>
          <p:cNvCxnSpPr>
            <a:cxnSpLocks/>
          </p:cNvCxnSpPr>
          <p:nvPr/>
        </p:nvCxnSpPr>
        <p:spPr>
          <a:xfrm>
            <a:off x="487362" y="2497842"/>
            <a:ext cx="11217276" cy="1006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A4CAC3A-DB39-BB1A-FFA2-0966806B702B}"/>
              </a:ext>
            </a:extLst>
          </p:cNvPr>
          <p:cNvSpPr/>
          <p:nvPr/>
        </p:nvSpPr>
        <p:spPr>
          <a:xfrm>
            <a:off x="487680" y="1318732"/>
            <a:ext cx="11216640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Challenges of GenAI Monetization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EEEB87-AA87-D80E-1EEA-CE4217675FF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50" b="21207"/>
          <a:stretch/>
        </p:blipFill>
        <p:spPr>
          <a:xfrm>
            <a:off x="9288401" y="3292188"/>
            <a:ext cx="906322" cy="2900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C05942-A0E8-D0FF-F3E6-423A46192552}"/>
              </a:ext>
            </a:extLst>
          </p:cNvPr>
          <p:cNvSpPr txBox="1"/>
          <p:nvPr/>
        </p:nvSpPr>
        <p:spPr>
          <a:xfrm>
            <a:off x="10318750" y="3292188"/>
            <a:ext cx="844550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en-US" sz="1050" i="1" dirty="0" err="1"/>
              <a:t>kinda</a:t>
            </a:r>
            <a:r>
              <a:rPr lang="en-US" sz="1050" i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003600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0902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bNumberIsYear val=&quot;0&quot;/&gt;&lt;m_strFormatTime&gt;%#m/%Y&lt;/m_strFormatTime&gt;&lt;m_yearfmt&gt;&lt;begin val=&quot;0&quot;/&gt;&lt;end val=&quot;0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2&quot;&gt;&lt;elem m_fUsage=&quot;1.00000000000000000000E+00&quot;&gt;&lt;m_msothmcolidx val=&quot;0&quot;/&gt;&lt;m_rgb r=&quot;9C&quot; g=&quot;02&quot; b=&quot;64&quot;/&gt;&lt;/elem&gt;&lt;elem m_fUsage=&quot;9.00000000000000022204E-01&quot;&gt;&lt;m_msothmcolidx val=&quot;0&quot;/&gt;&lt;m_rgb r=&quot;27&quot; g=&quot;A6&quot; b=&quot;02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Monevate_2022">
      <a:dk1>
        <a:srgbClr val="000000"/>
      </a:dk1>
      <a:lt1>
        <a:sysClr val="window" lastClr="FFFFFF"/>
      </a:lt1>
      <a:dk2>
        <a:srgbClr val="1C293C"/>
      </a:dk2>
      <a:lt2>
        <a:srgbClr val="FFFFFF"/>
      </a:lt2>
      <a:accent1>
        <a:srgbClr val="0098DB"/>
      </a:accent1>
      <a:accent2>
        <a:srgbClr val="2F3B75"/>
      </a:accent2>
      <a:accent3>
        <a:srgbClr val="112BA8"/>
      </a:accent3>
      <a:accent4>
        <a:srgbClr val="A83611"/>
      </a:accent4>
      <a:accent5>
        <a:srgbClr val="D8D8D8"/>
      </a:accent5>
      <a:accent6>
        <a:srgbClr val="E0793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sz="12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rIns="0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nevate Template v2" id="{F7551ABC-343A-41E3-9D9D-454597B78A6D}" vid="{76B1D2D5-CE51-4B65-8C7C-AC67643956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BDDA6C3-389E-4964-8459-0F9272722F13}">
  <we:reference id="wa104381063" version="1.0.0.1" store="en-001" storeType="OMEX"/>
  <we:alternateReferences>
    <we:reference id="wa104381063" version="1.0.0.1" store="en-00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0b706e51-d9fa-407e-a718-3d64e9681adf" xsi:nil="true"/>
    <_ip_UnifiedCompliancePolicyProperties xmlns="http://schemas.microsoft.com/sharepoint/v3" xsi:nil="true"/>
    <lcf76f155ced4ddcb4097134ff3c332f xmlns="655fa77e-f3ce-4c2f-b717-a94a988a87e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F60B21BD5B334BA4430740403F94B1" ma:contentTypeVersion="21" ma:contentTypeDescription="Create a new document." ma:contentTypeScope="" ma:versionID="6799d53043f3249a935d54fd3214ab40">
  <xsd:schema xmlns:xsd="http://www.w3.org/2001/XMLSchema" xmlns:xs="http://www.w3.org/2001/XMLSchema" xmlns:p="http://schemas.microsoft.com/office/2006/metadata/properties" xmlns:ns1="http://schemas.microsoft.com/sharepoint/v3" xmlns:ns2="655fa77e-f3ce-4c2f-b717-a94a988a87e0" xmlns:ns3="0b706e51-d9fa-407e-a718-3d64e9681adf" targetNamespace="http://schemas.microsoft.com/office/2006/metadata/properties" ma:root="true" ma:fieldsID="d21dbca7c2f8deadf4e683a1e22e8455" ns1:_="" ns2:_="" ns3:_="">
    <xsd:import namespace="http://schemas.microsoft.com/sharepoint/v3"/>
    <xsd:import namespace="655fa77e-f3ce-4c2f-b717-a94a988a87e0"/>
    <xsd:import namespace="0b706e51-d9fa-407e-a718-3d64e9681a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5fa77e-f3ce-4c2f-b717-a94a988a87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a2e4c2f-64eb-46c3-a104-d73f7308a79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06e51-d9fa-407e-a718-3d64e9681ad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7026112-bc31-49c7-a4f0-104dabe4ebb1}" ma:internalName="TaxCatchAll" ma:showField="CatchAllData" ma:web="0b706e51-d9fa-407e-a718-3d64e9681a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972C26-4EFA-4A76-A697-DF9B7202096A}">
  <ds:schemaRefs>
    <ds:schemaRef ds:uri="http://purl.org/dc/elements/1.1/"/>
    <ds:schemaRef ds:uri="http://schemas.microsoft.com/office/2006/documentManagement/types"/>
    <ds:schemaRef ds:uri="655fa77e-f3ce-4c2f-b717-a94a988a87e0"/>
    <ds:schemaRef ds:uri="0b706e51-d9fa-407e-a718-3d64e9681adf"/>
    <ds:schemaRef ds:uri="http://schemas.microsoft.com/sharepoint/v3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553C89D-774B-4541-8DEA-1A3E48EC70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55fa77e-f3ce-4c2f-b717-a94a988a87e0"/>
    <ds:schemaRef ds:uri="0b706e51-d9fa-407e-a718-3d64e9681a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E2C7AB-B7CB-4A27-88EF-09C413287F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Monevate Template v2</Template>
  <TotalTime>15357</TotalTime>
  <Words>180</Words>
  <Application>Microsoft Office PowerPoint</Application>
  <PresentationFormat>Widescreen</PresentationFormat>
  <Paragraphs>39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Verdana Pro Cond</vt:lpstr>
      <vt:lpstr>Wingdings</vt:lpstr>
      <vt:lpstr>Office Theme</vt:lpstr>
      <vt:lpstr>think-cell Slide</vt:lpstr>
      <vt:lpstr>CorelDRAW</vt:lpstr>
      <vt:lpstr>There are 3 major monetization models that have begun to gain traction with AI, and one we expect to see more of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SaaS Pricing</dc:title>
  <dc:creator>James D. Wilton</dc:creator>
  <cp:lastModifiedBy>James D. Wilton</cp:lastModifiedBy>
  <cp:revision>31</cp:revision>
  <dcterms:created xsi:type="dcterms:W3CDTF">2024-12-30T16:08:08Z</dcterms:created>
  <dcterms:modified xsi:type="dcterms:W3CDTF">2025-01-30T16:35:47Z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0x01010045F60B21BD5B334BA4430740403F94B1</vt:lpwstr>
  </property>
  <property fmtid="{D5CDD505-2E9C-101B-9397-08002B2CF9AE}" pid="3" name="s1Top">
    <vt:i4>151</vt:i4>
  </property>
  <property fmtid="{D5CDD505-2E9C-101B-9397-08002B2CF9AE}" pid="4" name="s1Left">
    <vt:i4>514</vt:i4>
  </property>
  <property fmtid="{D5CDD505-2E9C-101B-9397-08002B2CF9AE}" pid="5" name="s1Width">
    <vt:i4>67</vt:i4>
  </property>
  <property fmtid="{D5CDD505-2E9C-101B-9397-08002B2CF9AE}" pid="6" name="s1Height">
    <vt:i4>61</vt:i4>
  </property>
  <property fmtid="{D5CDD505-2E9C-101B-9397-08002B2CF9AE}" pid="7" name="LineStyle">
    <vt:i4>1</vt:i4>
  </property>
  <property fmtid="{D5CDD505-2E9C-101B-9397-08002B2CF9AE}" pid="8" name="LineWeight">
    <vt:i4>1</vt:i4>
  </property>
  <property fmtid="{D5CDD505-2E9C-101B-9397-08002B2CF9AE}" pid="9" name="LineDashStyle">
    <vt:i4>1</vt:i4>
  </property>
  <property fmtid="{D5CDD505-2E9C-101B-9397-08002B2CF9AE}" pid="10" name="sL1b">
    <vt:i4>6</vt:i4>
  </property>
  <property fmtid="{D5CDD505-2E9C-101B-9397-08002B2CF9AE}" pid="11" name="sL1a">
    <vt:i4>4</vt:i4>
  </property>
  <property fmtid="{D5CDD505-2E9C-101B-9397-08002B2CF9AE}" pid="12" name="sL2b">
    <vt:i4>6</vt:i4>
  </property>
  <property fmtid="{D5CDD505-2E9C-101B-9397-08002B2CF9AE}" pid="13" name="sL2a">
    <vt:i4>2</vt:i4>
  </property>
  <property fmtid="{D5CDD505-2E9C-101B-9397-08002B2CF9AE}" pid="14" name="sL3b">
    <vt:i4>4</vt:i4>
  </property>
  <property fmtid="{D5CDD505-2E9C-101B-9397-08002B2CF9AE}" pid="15" name="sL3a">
    <vt:i4>2</vt:i4>
  </property>
  <property fmtid="{D5CDD505-2E9C-101B-9397-08002B2CF9AE}" pid="16" name="RPointer">
    <vt:i4>0</vt:i4>
  </property>
  <property fmtid="{D5CDD505-2E9C-101B-9397-08002B2CF9AE}" pid="17" name="AutoSize">
    <vt:i4>0</vt:i4>
  </property>
  <property fmtid="{D5CDD505-2E9C-101B-9397-08002B2CF9AE}" pid="18" name="FontSize">
    <vt:i4>12</vt:i4>
  </property>
  <property fmtid="{D5CDD505-2E9C-101B-9397-08002B2CF9AE}" pid="19" name="FontColor">
    <vt:i4>16777215</vt:i4>
  </property>
  <property fmtid="{D5CDD505-2E9C-101B-9397-08002B2CF9AE}" pid="20" name="sL1s">
    <vt:i4>3</vt:i4>
  </property>
  <property fmtid="{D5CDD505-2E9C-101B-9397-08002B2CF9AE}" pid="21" name="sL2s">
    <vt:i4>2</vt:i4>
  </property>
  <property fmtid="{D5CDD505-2E9C-101B-9397-08002B2CF9AE}" pid="22" name="sL3s">
    <vt:i4>1</vt:i4>
  </property>
  <property fmtid="{D5CDD505-2E9C-101B-9397-08002B2CF9AE}" pid="23" name="s1ForeColor">
    <vt:i4>16763472</vt:i4>
  </property>
  <property fmtid="{D5CDD505-2E9C-101B-9397-08002B2CF9AE}" pid="24" name="s1BackColor">
    <vt:i4>16777215</vt:i4>
  </property>
  <property fmtid="{D5CDD505-2E9C-101B-9397-08002B2CF9AE}" pid="25" name="LineForeColor">
    <vt:i4>0</vt:i4>
  </property>
  <property fmtid="{D5CDD505-2E9C-101B-9397-08002B2CF9AE}" pid="26" name="LineBackColor">
    <vt:i4>16777215</vt:i4>
  </property>
  <property fmtid="{D5CDD505-2E9C-101B-9397-08002B2CF9AE}" pid="27" name="txtAlignment">
    <vt:i4>2</vt:i4>
  </property>
  <property fmtid="{D5CDD505-2E9C-101B-9397-08002B2CF9AE}" pid="28" name="txtIndent">
    <vt:i4>1</vt:i4>
  </property>
  <property fmtid="{D5CDD505-2E9C-101B-9397-08002B2CF9AE}" pid="29" name="txtLMargin">
    <vt:i4>7</vt:i4>
  </property>
  <property fmtid="{D5CDD505-2E9C-101B-9397-08002B2CF9AE}" pid="30" name="txtRMargin">
    <vt:i4>7</vt:i4>
  </property>
  <property fmtid="{D5CDD505-2E9C-101B-9397-08002B2CF9AE}" pid="31" name="txtTMargin">
    <vt:i4>4</vt:i4>
  </property>
  <property fmtid="{D5CDD505-2E9C-101B-9397-08002B2CF9AE}" pid="32" name="txtBMargin">
    <vt:i4>4</vt:i4>
  </property>
  <property fmtid="{D5CDD505-2E9C-101B-9397-08002B2CF9AE}" pid="33" name="sFontColor">
    <vt:i4>0</vt:i4>
  </property>
  <property fmtid="{D5CDD505-2E9C-101B-9397-08002B2CF9AE}" pid="34" name="sFontSize">
    <vt:i4>10</vt:i4>
  </property>
  <property fmtid="{D5CDD505-2E9C-101B-9397-08002B2CF9AE}" pid="35" name="sBackColor">
    <vt:i4>16777215</vt:i4>
  </property>
  <property fmtid="{D5CDD505-2E9C-101B-9397-08002B2CF9AE}" pid="36" name="sForeColor">
    <vt:i4>65535</vt:i4>
  </property>
  <property fmtid="{D5CDD505-2E9C-101B-9397-08002B2CF9AE}" pid="37" name="sAutoSize">
    <vt:i4>0</vt:i4>
  </property>
  <property fmtid="{D5CDD505-2E9C-101B-9397-08002B2CF9AE}" pid="38" name="FontName">
    <vt:lpwstr>Calibri</vt:lpwstr>
  </property>
  <property fmtid="{D5CDD505-2E9C-101B-9397-08002B2CF9AE}" pid="39" name="sFontName">
    <vt:lpwstr>Calibri</vt:lpwstr>
  </property>
  <property fmtid="{D5CDD505-2E9C-101B-9397-08002B2CF9AE}" pid="40" name="LineVisible">
    <vt:bool>true</vt:bool>
  </property>
  <property fmtid="{D5CDD505-2E9C-101B-9397-08002B2CF9AE}" pid="41" name="Bold">
    <vt:bool>false</vt:bool>
  </property>
  <property fmtid="{D5CDD505-2E9C-101B-9397-08002B2CF9AE}" pid="42" name="sBold">
    <vt:bool>false</vt:bool>
  </property>
  <property fmtid="{D5CDD505-2E9C-101B-9397-08002B2CF9AE}" pid="43" name="MediaServiceImageTags">
    <vt:lpwstr/>
  </property>
</Properties>
</file>